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69" r:id="rId5"/>
    <p:sldId id="259" r:id="rId6"/>
    <p:sldId id="260" r:id="rId7"/>
    <p:sldId id="292" r:id="rId8"/>
    <p:sldId id="267" r:id="rId9"/>
    <p:sldId id="265" r:id="rId10"/>
    <p:sldId id="291" r:id="rId11"/>
    <p:sldId id="263" r:id="rId12"/>
    <p:sldId id="266" r:id="rId13"/>
    <p:sldId id="261" r:id="rId14"/>
    <p:sldId id="270" r:id="rId15"/>
    <p:sldId id="271" r:id="rId16"/>
    <p:sldId id="308" r:id="rId17"/>
    <p:sldId id="293" r:id="rId18"/>
    <p:sldId id="273" r:id="rId19"/>
    <p:sldId id="272" r:id="rId20"/>
    <p:sldId id="274" r:id="rId21"/>
    <p:sldId id="275" r:id="rId22"/>
    <p:sldId id="282" r:id="rId23"/>
    <p:sldId id="294" r:id="rId24"/>
    <p:sldId id="295" r:id="rId25"/>
    <p:sldId id="296" r:id="rId26"/>
    <p:sldId id="297" r:id="rId27"/>
    <p:sldId id="298" r:id="rId28"/>
    <p:sldId id="300" r:id="rId29"/>
    <p:sldId id="299" r:id="rId30"/>
    <p:sldId id="307" r:id="rId31"/>
    <p:sldId id="301" r:id="rId32"/>
    <p:sldId id="302" r:id="rId33"/>
    <p:sldId id="304" r:id="rId34"/>
    <p:sldId id="303" r:id="rId35"/>
    <p:sldId id="276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losar" initials="DS" lastIdx="2" clrIdx="0">
    <p:extLst>
      <p:ext uri="{19B8F6BF-5375-455C-9EA6-DF929625EA0E}">
        <p15:presenceInfo xmlns:p15="http://schemas.microsoft.com/office/powerpoint/2012/main" userId="a33662c6d5665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6870" autoAdjust="0"/>
  </p:normalViewPr>
  <p:slideViewPr>
    <p:cSldViewPr snapToGrid="0">
      <p:cViewPr varScale="1">
        <p:scale>
          <a:sx n="89" d="100"/>
          <a:sy n="89" d="100"/>
        </p:scale>
        <p:origin x="12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s\AppData\Roaming\Microsoft\Excel\Se&#353;it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s\AppData\Roaming\Microsoft\Excel\ARU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s\AppData\Roaming\Microsoft\Excel\ARU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Srovnání citačních křivek tří oborů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Chemistry, multidisciplinary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List4!$A$2:$A$50001</c:f>
              <c:numCache>
                <c:formatCode>General</c:formatCode>
                <c:ptCount val="50000"/>
                <c:pt idx="0">
                  <c:v>19406</c:v>
                </c:pt>
                <c:pt idx="1">
                  <c:v>4417</c:v>
                </c:pt>
                <c:pt idx="2">
                  <c:v>3077</c:v>
                </c:pt>
                <c:pt idx="3">
                  <c:v>2321</c:v>
                </c:pt>
                <c:pt idx="4">
                  <c:v>1757</c:v>
                </c:pt>
                <c:pt idx="5">
                  <c:v>1711</c:v>
                </c:pt>
                <c:pt idx="6">
                  <c:v>1666</c:v>
                </c:pt>
                <c:pt idx="7">
                  <c:v>1420</c:v>
                </c:pt>
                <c:pt idx="8">
                  <c:v>1411</c:v>
                </c:pt>
                <c:pt idx="9">
                  <c:v>1331</c:v>
                </c:pt>
                <c:pt idx="10">
                  <c:v>1170</c:v>
                </c:pt>
                <c:pt idx="11">
                  <c:v>1142</c:v>
                </c:pt>
                <c:pt idx="12">
                  <c:v>1095</c:v>
                </c:pt>
                <c:pt idx="13">
                  <c:v>1061</c:v>
                </c:pt>
                <c:pt idx="14">
                  <c:v>1058</c:v>
                </c:pt>
                <c:pt idx="15">
                  <c:v>1049</c:v>
                </c:pt>
                <c:pt idx="16">
                  <c:v>1038</c:v>
                </c:pt>
                <c:pt idx="17">
                  <c:v>1027</c:v>
                </c:pt>
                <c:pt idx="18">
                  <c:v>1005</c:v>
                </c:pt>
                <c:pt idx="19">
                  <c:v>999</c:v>
                </c:pt>
                <c:pt idx="20">
                  <c:v>979</c:v>
                </c:pt>
                <c:pt idx="21">
                  <c:v>963</c:v>
                </c:pt>
                <c:pt idx="22">
                  <c:v>961</c:v>
                </c:pt>
                <c:pt idx="23">
                  <c:v>961</c:v>
                </c:pt>
                <c:pt idx="24">
                  <c:v>947</c:v>
                </c:pt>
                <c:pt idx="25">
                  <c:v>946</c:v>
                </c:pt>
                <c:pt idx="26">
                  <c:v>921</c:v>
                </c:pt>
                <c:pt idx="27">
                  <c:v>915</c:v>
                </c:pt>
                <c:pt idx="28">
                  <c:v>905</c:v>
                </c:pt>
                <c:pt idx="29">
                  <c:v>882</c:v>
                </c:pt>
                <c:pt idx="30">
                  <c:v>857</c:v>
                </c:pt>
                <c:pt idx="31">
                  <c:v>853</c:v>
                </c:pt>
                <c:pt idx="32">
                  <c:v>845</c:v>
                </c:pt>
                <c:pt idx="33">
                  <c:v>844</c:v>
                </c:pt>
                <c:pt idx="34">
                  <c:v>842</c:v>
                </c:pt>
                <c:pt idx="35">
                  <c:v>835</c:v>
                </c:pt>
                <c:pt idx="36">
                  <c:v>823</c:v>
                </c:pt>
                <c:pt idx="37">
                  <c:v>810</c:v>
                </c:pt>
                <c:pt idx="38">
                  <c:v>808</c:v>
                </c:pt>
                <c:pt idx="39">
                  <c:v>797</c:v>
                </c:pt>
                <c:pt idx="40">
                  <c:v>784</c:v>
                </c:pt>
                <c:pt idx="41">
                  <c:v>765</c:v>
                </c:pt>
                <c:pt idx="42">
                  <c:v>754</c:v>
                </c:pt>
                <c:pt idx="43">
                  <c:v>753</c:v>
                </c:pt>
                <c:pt idx="44">
                  <c:v>752</c:v>
                </c:pt>
                <c:pt idx="45">
                  <c:v>749</c:v>
                </c:pt>
                <c:pt idx="46">
                  <c:v>746</c:v>
                </c:pt>
                <c:pt idx="47">
                  <c:v>744</c:v>
                </c:pt>
                <c:pt idx="48">
                  <c:v>734</c:v>
                </c:pt>
                <c:pt idx="49">
                  <c:v>730</c:v>
                </c:pt>
                <c:pt idx="50">
                  <c:v>718</c:v>
                </c:pt>
                <c:pt idx="51">
                  <c:v>715</c:v>
                </c:pt>
                <c:pt idx="52">
                  <c:v>706</c:v>
                </c:pt>
                <c:pt idx="53">
                  <c:v>704</c:v>
                </c:pt>
                <c:pt idx="54">
                  <c:v>698</c:v>
                </c:pt>
                <c:pt idx="55">
                  <c:v>690</c:v>
                </c:pt>
                <c:pt idx="56">
                  <c:v>680</c:v>
                </c:pt>
                <c:pt idx="57">
                  <c:v>679</c:v>
                </c:pt>
                <c:pt idx="58">
                  <c:v>670</c:v>
                </c:pt>
                <c:pt idx="59">
                  <c:v>668</c:v>
                </c:pt>
                <c:pt idx="60">
                  <c:v>650</c:v>
                </c:pt>
                <c:pt idx="61">
                  <c:v>644</c:v>
                </c:pt>
                <c:pt idx="62">
                  <c:v>640</c:v>
                </c:pt>
                <c:pt idx="63">
                  <c:v>637</c:v>
                </c:pt>
                <c:pt idx="64">
                  <c:v>634</c:v>
                </c:pt>
                <c:pt idx="65">
                  <c:v>616</c:v>
                </c:pt>
                <c:pt idx="66">
                  <c:v>614</c:v>
                </c:pt>
                <c:pt idx="67">
                  <c:v>606</c:v>
                </c:pt>
                <c:pt idx="68">
                  <c:v>600</c:v>
                </c:pt>
                <c:pt idx="69">
                  <c:v>598</c:v>
                </c:pt>
                <c:pt idx="70">
                  <c:v>596</c:v>
                </c:pt>
                <c:pt idx="71">
                  <c:v>595</c:v>
                </c:pt>
                <c:pt idx="72">
                  <c:v>585</c:v>
                </c:pt>
                <c:pt idx="73">
                  <c:v>583</c:v>
                </c:pt>
                <c:pt idx="74">
                  <c:v>582</c:v>
                </c:pt>
                <c:pt idx="75">
                  <c:v>572</c:v>
                </c:pt>
                <c:pt idx="76">
                  <c:v>570</c:v>
                </c:pt>
                <c:pt idx="77">
                  <c:v>567</c:v>
                </c:pt>
                <c:pt idx="78">
                  <c:v>567</c:v>
                </c:pt>
                <c:pt idx="79">
                  <c:v>560</c:v>
                </c:pt>
                <c:pt idx="80">
                  <c:v>559</c:v>
                </c:pt>
                <c:pt idx="81">
                  <c:v>556</c:v>
                </c:pt>
                <c:pt idx="82">
                  <c:v>554</c:v>
                </c:pt>
                <c:pt idx="83">
                  <c:v>552</c:v>
                </c:pt>
                <c:pt idx="84">
                  <c:v>550</c:v>
                </c:pt>
                <c:pt idx="85">
                  <c:v>549</c:v>
                </c:pt>
                <c:pt idx="86">
                  <c:v>547</c:v>
                </c:pt>
                <c:pt idx="87">
                  <c:v>546</c:v>
                </c:pt>
                <c:pt idx="88">
                  <c:v>543</c:v>
                </c:pt>
                <c:pt idx="89">
                  <c:v>541</c:v>
                </c:pt>
                <c:pt idx="90">
                  <c:v>539</c:v>
                </c:pt>
                <c:pt idx="91">
                  <c:v>539</c:v>
                </c:pt>
                <c:pt idx="92">
                  <c:v>537</c:v>
                </c:pt>
                <c:pt idx="93">
                  <c:v>535</c:v>
                </c:pt>
                <c:pt idx="94">
                  <c:v>520</c:v>
                </c:pt>
                <c:pt idx="95">
                  <c:v>515</c:v>
                </c:pt>
                <c:pt idx="96">
                  <c:v>514</c:v>
                </c:pt>
                <c:pt idx="97">
                  <c:v>512</c:v>
                </c:pt>
                <c:pt idx="98">
                  <c:v>512</c:v>
                </c:pt>
                <c:pt idx="99">
                  <c:v>508</c:v>
                </c:pt>
                <c:pt idx="100">
                  <c:v>508</c:v>
                </c:pt>
                <c:pt idx="101">
                  <c:v>507</c:v>
                </c:pt>
                <c:pt idx="102">
                  <c:v>504</c:v>
                </c:pt>
                <c:pt idx="103">
                  <c:v>500</c:v>
                </c:pt>
                <c:pt idx="104">
                  <c:v>497</c:v>
                </c:pt>
                <c:pt idx="105">
                  <c:v>495</c:v>
                </c:pt>
                <c:pt idx="106">
                  <c:v>490</c:v>
                </c:pt>
                <c:pt idx="107">
                  <c:v>489</c:v>
                </c:pt>
                <c:pt idx="108">
                  <c:v>487</c:v>
                </c:pt>
                <c:pt idx="109">
                  <c:v>486</c:v>
                </c:pt>
                <c:pt idx="110">
                  <c:v>484</c:v>
                </c:pt>
                <c:pt idx="111">
                  <c:v>482</c:v>
                </c:pt>
                <c:pt idx="112">
                  <c:v>482</c:v>
                </c:pt>
                <c:pt idx="113">
                  <c:v>480</c:v>
                </c:pt>
                <c:pt idx="114">
                  <c:v>480</c:v>
                </c:pt>
                <c:pt idx="115">
                  <c:v>479</c:v>
                </c:pt>
                <c:pt idx="116">
                  <c:v>478</c:v>
                </c:pt>
                <c:pt idx="117">
                  <c:v>478</c:v>
                </c:pt>
                <c:pt idx="118">
                  <c:v>478</c:v>
                </c:pt>
                <c:pt idx="119">
                  <c:v>477</c:v>
                </c:pt>
                <c:pt idx="120">
                  <c:v>475</c:v>
                </c:pt>
                <c:pt idx="121">
                  <c:v>474</c:v>
                </c:pt>
                <c:pt idx="122">
                  <c:v>472</c:v>
                </c:pt>
                <c:pt idx="123">
                  <c:v>470</c:v>
                </c:pt>
                <c:pt idx="124">
                  <c:v>469</c:v>
                </c:pt>
                <c:pt idx="125">
                  <c:v>468</c:v>
                </c:pt>
                <c:pt idx="126">
                  <c:v>467</c:v>
                </c:pt>
                <c:pt idx="127">
                  <c:v>467</c:v>
                </c:pt>
                <c:pt idx="128">
                  <c:v>465</c:v>
                </c:pt>
                <c:pt idx="129">
                  <c:v>465</c:v>
                </c:pt>
                <c:pt idx="130">
                  <c:v>463</c:v>
                </c:pt>
                <c:pt idx="131">
                  <c:v>461</c:v>
                </c:pt>
                <c:pt idx="132">
                  <c:v>459</c:v>
                </c:pt>
                <c:pt idx="133">
                  <c:v>459</c:v>
                </c:pt>
                <c:pt idx="134">
                  <c:v>459</c:v>
                </c:pt>
                <c:pt idx="135">
                  <c:v>459</c:v>
                </c:pt>
                <c:pt idx="136">
                  <c:v>458</c:v>
                </c:pt>
                <c:pt idx="137">
                  <c:v>456</c:v>
                </c:pt>
                <c:pt idx="138">
                  <c:v>455</c:v>
                </c:pt>
                <c:pt idx="139">
                  <c:v>455</c:v>
                </c:pt>
                <c:pt idx="140">
                  <c:v>454</c:v>
                </c:pt>
                <c:pt idx="141">
                  <c:v>453</c:v>
                </c:pt>
                <c:pt idx="142">
                  <c:v>453</c:v>
                </c:pt>
                <c:pt idx="143">
                  <c:v>452</c:v>
                </c:pt>
                <c:pt idx="144">
                  <c:v>452</c:v>
                </c:pt>
                <c:pt idx="145">
                  <c:v>452</c:v>
                </c:pt>
                <c:pt idx="146">
                  <c:v>451</c:v>
                </c:pt>
                <c:pt idx="147">
                  <c:v>451</c:v>
                </c:pt>
                <c:pt idx="148">
                  <c:v>449</c:v>
                </c:pt>
                <c:pt idx="149">
                  <c:v>449</c:v>
                </c:pt>
                <c:pt idx="150">
                  <c:v>447</c:v>
                </c:pt>
                <c:pt idx="151">
                  <c:v>447</c:v>
                </c:pt>
                <c:pt idx="152">
                  <c:v>446</c:v>
                </c:pt>
                <c:pt idx="153">
                  <c:v>442</c:v>
                </c:pt>
                <c:pt idx="154">
                  <c:v>441</c:v>
                </c:pt>
                <c:pt idx="155">
                  <c:v>441</c:v>
                </c:pt>
                <c:pt idx="156">
                  <c:v>441</c:v>
                </c:pt>
                <c:pt idx="157">
                  <c:v>437</c:v>
                </c:pt>
                <c:pt idx="158">
                  <c:v>435</c:v>
                </c:pt>
                <c:pt idx="159">
                  <c:v>435</c:v>
                </c:pt>
                <c:pt idx="160">
                  <c:v>434</c:v>
                </c:pt>
                <c:pt idx="161">
                  <c:v>434</c:v>
                </c:pt>
                <c:pt idx="162">
                  <c:v>432</c:v>
                </c:pt>
                <c:pt idx="163">
                  <c:v>431</c:v>
                </c:pt>
                <c:pt idx="164">
                  <c:v>430</c:v>
                </c:pt>
                <c:pt idx="165">
                  <c:v>428</c:v>
                </c:pt>
                <c:pt idx="166">
                  <c:v>428</c:v>
                </c:pt>
                <c:pt idx="167">
                  <c:v>427</c:v>
                </c:pt>
                <c:pt idx="168">
                  <c:v>425</c:v>
                </c:pt>
                <c:pt idx="169">
                  <c:v>424</c:v>
                </c:pt>
                <c:pt idx="170">
                  <c:v>423</c:v>
                </c:pt>
                <c:pt idx="171">
                  <c:v>423</c:v>
                </c:pt>
                <c:pt idx="172">
                  <c:v>423</c:v>
                </c:pt>
                <c:pt idx="173">
                  <c:v>422</c:v>
                </c:pt>
                <c:pt idx="174">
                  <c:v>421</c:v>
                </c:pt>
                <c:pt idx="175">
                  <c:v>420</c:v>
                </c:pt>
                <c:pt idx="176">
                  <c:v>420</c:v>
                </c:pt>
                <c:pt idx="177">
                  <c:v>419</c:v>
                </c:pt>
                <c:pt idx="178">
                  <c:v>415</c:v>
                </c:pt>
                <c:pt idx="179">
                  <c:v>412</c:v>
                </c:pt>
                <c:pt idx="180">
                  <c:v>411</c:v>
                </c:pt>
                <c:pt idx="181">
                  <c:v>411</c:v>
                </c:pt>
                <c:pt idx="182">
                  <c:v>410</c:v>
                </c:pt>
                <c:pt idx="183">
                  <c:v>410</c:v>
                </c:pt>
                <c:pt idx="184">
                  <c:v>409</c:v>
                </c:pt>
                <c:pt idx="185">
                  <c:v>407</c:v>
                </c:pt>
                <c:pt idx="186">
                  <c:v>405</c:v>
                </c:pt>
                <c:pt idx="187">
                  <c:v>405</c:v>
                </c:pt>
                <c:pt idx="188">
                  <c:v>405</c:v>
                </c:pt>
                <c:pt idx="189">
                  <c:v>403</c:v>
                </c:pt>
                <c:pt idx="190">
                  <c:v>403</c:v>
                </c:pt>
                <c:pt idx="191">
                  <c:v>400</c:v>
                </c:pt>
                <c:pt idx="192">
                  <c:v>399</c:v>
                </c:pt>
                <c:pt idx="193">
                  <c:v>398</c:v>
                </c:pt>
                <c:pt idx="194">
                  <c:v>398</c:v>
                </c:pt>
                <c:pt idx="195">
                  <c:v>397</c:v>
                </c:pt>
                <c:pt idx="196">
                  <c:v>397</c:v>
                </c:pt>
                <c:pt idx="197">
                  <c:v>396</c:v>
                </c:pt>
                <c:pt idx="198">
                  <c:v>396</c:v>
                </c:pt>
                <c:pt idx="199">
                  <c:v>396</c:v>
                </c:pt>
                <c:pt idx="200">
                  <c:v>396</c:v>
                </c:pt>
                <c:pt idx="201">
                  <c:v>395</c:v>
                </c:pt>
                <c:pt idx="202">
                  <c:v>394</c:v>
                </c:pt>
                <c:pt idx="203">
                  <c:v>392</c:v>
                </c:pt>
                <c:pt idx="204">
                  <c:v>392</c:v>
                </c:pt>
                <c:pt idx="205">
                  <c:v>392</c:v>
                </c:pt>
                <c:pt idx="206">
                  <c:v>390</c:v>
                </c:pt>
                <c:pt idx="207">
                  <c:v>388</c:v>
                </c:pt>
                <c:pt idx="208">
                  <c:v>387</c:v>
                </c:pt>
                <c:pt idx="209">
                  <c:v>387</c:v>
                </c:pt>
                <c:pt idx="210">
                  <c:v>385</c:v>
                </c:pt>
                <c:pt idx="211">
                  <c:v>385</c:v>
                </c:pt>
                <c:pt idx="212">
                  <c:v>384</c:v>
                </c:pt>
                <c:pt idx="213">
                  <c:v>384</c:v>
                </c:pt>
                <c:pt idx="214">
                  <c:v>384</c:v>
                </c:pt>
                <c:pt idx="215">
                  <c:v>383</c:v>
                </c:pt>
                <c:pt idx="216">
                  <c:v>379</c:v>
                </c:pt>
                <c:pt idx="217">
                  <c:v>379</c:v>
                </c:pt>
                <c:pt idx="218">
                  <c:v>378</c:v>
                </c:pt>
                <c:pt idx="219">
                  <c:v>378</c:v>
                </c:pt>
                <c:pt idx="220">
                  <c:v>377</c:v>
                </c:pt>
                <c:pt idx="221">
                  <c:v>376</c:v>
                </c:pt>
                <c:pt idx="222">
                  <c:v>376</c:v>
                </c:pt>
                <c:pt idx="223">
                  <c:v>375</c:v>
                </c:pt>
                <c:pt idx="224">
                  <c:v>373</c:v>
                </c:pt>
                <c:pt idx="225">
                  <c:v>372</c:v>
                </c:pt>
                <c:pt idx="226">
                  <c:v>371</c:v>
                </c:pt>
                <c:pt idx="227">
                  <c:v>371</c:v>
                </c:pt>
                <c:pt idx="228">
                  <c:v>371</c:v>
                </c:pt>
                <c:pt idx="229">
                  <c:v>370</c:v>
                </c:pt>
                <c:pt idx="230">
                  <c:v>370</c:v>
                </c:pt>
                <c:pt idx="231">
                  <c:v>370</c:v>
                </c:pt>
                <c:pt idx="232">
                  <c:v>369</c:v>
                </c:pt>
                <c:pt idx="233">
                  <c:v>369</c:v>
                </c:pt>
                <c:pt idx="234">
                  <c:v>368</c:v>
                </c:pt>
                <c:pt idx="235">
                  <c:v>368</c:v>
                </c:pt>
                <c:pt idx="236">
                  <c:v>367</c:v>
                </c:pt>
                <c:pt idx="237">
                  <c:v>367</c:v>
                </c:pt>
                <c:pt idx="238">
                  <c:v>366</c:v>
                </c:pt>
                <c:pt idx="239">
                  <c:v>366</c:v>
                </c:pt>
                <c:pt idx="240">
                  <c:v>365</c:v>
                </c:pt>
                <c:pt idx="241">
                  <c:v>364</c:v>
                </c:pt>
                <c:pt idx="242">
                  <c:v>364</c:v>
                </c:pt>
                <c:pt idx="243">
                  <c:v>363</c:v>
                </c:pt>
                <c:pt idx="244">
                  <c:v>362</c:v>
                </c:pt>
                <c:pt idx="245">
                  <c:v>361</c:v>
                </c:pt>
                <c:pt idx="246">
                  <c:v>359</c:v>
                </c:pt>
                <c:pt idx="247">
                  <c:v>358</c:v>
                </c:pt>
                <c:pt idx="248">
                  <c:v>358</c:v>
                </c:pt>
                <c:pt idx="249">
                  <c:v>357</c:v>
                </c:pt>
                <c:pt idx="250">
                  <c:v>357</c:v>
                </c:pt>
                <c:pt idx="251">
                  <c:v>356</c:v>
                </c:pt>
                <c:pt idx="252">
                  <c:v>355</c:v>
                </c:pt>
                <c:pt idx="253">
                  <c:v>355</c:v>
                </c:pt>
                <c:pt idx="254">
                  <c:v>355</c:v>
                </c:pt>
                <c:pt idx="255">
                  <c:v>352</c:v>
                </c:pt>
                <c:pt idx="256">
                  <c:v>352</c:v>
                </c:pt>
                <c:pt idx="257">
                  <c:v>352</c:v>
                </c:pt>
                <c:pt idx="258">
                  <c:v>350</c:v>
                </c:pt>
                <c:pt idx="259">
                  <c:v>349</c:v>
                </c:pt>
                <c:pt idx="260">
                  <c:v>349</c:v>
                </c:pt>
                <c:pt idx="261">
                  <c:v>347</c:v>
                </c:pt>
                <c:pt idx="262">
                  <c:v>347</c:v>
                </c:pt>
                <c:pt idx="263">
                  <c:v>346</c:v>
                </c:pt>
                <c:pt idx="264">
                  <c:v>346</c:v>
                </c:pt>
                <c:pt idx="265">
                  <c:v>346</c:v>
                </c:pt>
                <c:pt idx="266">
                  <c:v>346</c:v>
                </c:pt>
                <c:pt idx="267">
                  <c:v>346</c:v>
                </c:pt>
                <c:pt idx="268">
                  <c:v>345</c:v>
                </c:pt>
                <c:pt idx="269">
                  <c:v>345</c:v>
                </c:pt>
                <c:pt idx="270">
                  <c:v>344</c:v>
                </c:pt>
                <c:pt idx="271">
                  <c:v>343</c:v>
                </c:pt>
                <c:pt idx="272">
                  <c:v>343</c:v>
                </c:pt>
                <c:pt idx="273">
                  <c:v>343</c:v>
                </c:pt>
                <c:pt idx="274">
                  <c:v>342</c:v>
                </c:pt>
                <c:pt idx="275">
                  <c:v>342</c:v>
                </c:pt>
                <c:pt idx="276">
                  <c:v>342</c:v>
                </c:pt>
                <c:pt idx="277">
                  <c:v>341</c:v>
                </c:pt>
                <c:pt idx="278">
                  <c:v>341</c:v>
                </c:pt>
                <c:pt idx="279">
                  <c:v>340</c:v>
                </c:pt>
                <c:pt idx="280">
                  <c:v>340</c:v>
                </c:pt>
                <c:pt idx="281">
                  <c:v>340</c:v>
                </c:pt>
                <c:pt idx="282">
                  <c:v>339</c:v>
                </c:pt>
                <c:pt idx="283">
                  <c:v>339</c:v>
                </c:pt>
                <c:pt idx="284">
                  <c:v>338</c:v>
                </c:pt>
                <c:pt idx="285">
                  <c:v>337</c:v>
                </c:pt>
                <c:pt idx="286">
                  <c:v>337</c:v>
                </c:pt>
                <c:pt idx="287">
                  <c:v>337</c:v>
                </c:pt>
                <c:pt idx="288">
                  <c:v>336</c:v>
                </c:pt>
                <c:pt idx="289">
                  <c:v>336</c:v>
                </c:pt>
                <c:pt idx="290">
                  <c:v>336</c:v>
                </c:pt>
                <c:pt idx="291">
                  <c:v>335</c:v>
                </c:pt>
                <c:pt idx="292">
                  <c:v>335</c:v>
                </c:pt>
                <c:pt idx="293">
                  <c:v>335</c:v>
                </c:pt>
                <c:pt idx="294">
                  <c:v>334</c:v>
                </c:pt>
                <c:pt idx="295">
                  <c:v>333</c:v>
                </c:pt>
                <c:pt idx="296">
                  <c:v>332</c:v>
                </c:pt>
                <c:pt idx="297">
                  <c:v>332</c:v>
                </c:pt>
                <c:pt idx="298">
                  <c:v>332</c:v>
                </c:pt>
                <c:pt idx="299">
                  <c:v>332</c:v>
                </c:pt>
                <c:pt idx="300">
                  <c:v>331</c:v>
                </c:pt>
                <c:pt idx="301">
                  <c:v>331</c:v>
                </c:pt>
                <c:pt idx="302">
                  <c:v>331</c:v>
                </c:pt>
                <c:pt idx="303">
                  <c:v>331</c:v>
                </c:pt>
                <c:pt idx="304">
                  <c:v>329</c:v>
                </c:pt>
                <c:pt idx="305">
                  <c:v>329</c:v>
                </c:pt>
                <c:pt idx="306">
                  <c:v>328</c:v>
                </c:pt>
                <c:pt idx="307">
                  <c:v>328</c:v>
                </c:pt>
                <c:pt idx="308">
                  <c:v>328</c:v>
                </c:pt>
                <c:pt idx="309">
                  <c:v>327</c:v>
                </c:pt>
                <c:pt idx="310">
                  <c:v>327</c:v>
                </c:pt>
                <c:pt idx="311">
                  <c:v>327</c:v>
                </c:pt>
                <c:pt idx="312">
                  <c:v>325</c:v>
                </c:pt>
                <c:pt idx="313">
                  <c:v>325</c:v>
                </c:pt>
                <c:pt idx="314">
                  <c:v>325</c:v>
                </c:pt>
                <c:pt idx="315">
                  <c:v>325</c:v>
                </c:pt>
                <c:pt idx="316">
                  <c:v>325</c:v>
                </c:pt>
                <c:pt idx="317">
                  <c:v>324</c:v>
                </c:pt>
                <c:pt idx="318">
                  <c:v>324</c:v>
                </c:pt>
                <c:pt idx="319">
                  <c:v>324</c:v>
                </c:pt>
                <c:pt idx="320">
                  <c:v>323</c:v>
                </c:pt>
                <c:pt idx="321">
                  <c:v>322</c:v>
                </c:pt>
                <c:pt idx="322">
                  <c:v>322</c:v>
                </c:pt>
                <c:pt idx="323">
                  <c:v>322</c:v>
                </c:pt>
                <c:pt idx="324">
                  <c:v>322</c:v>
                </c:pt>
                <c:pt idx="325">
                  <c:v>322</c:v>
                </c:pt>
                <c:pt idx="326">
                  <c:v>321</c:v>
                </c:pt>
                <c:pt idx="327">
                  <c:v>321</c:v>
                </c:pt>
                <c:pt idx="328">
                  <c:v>321</c:v>
                </c:pt>
                <c:pt idx="329">
                  <c:v>320</c:v>
                </c:pt>
                <c:pt idx="330">
                  <c:v>320</c:v>
                </c:pt>
                <c:pt idx="331">
                  <c:v>319</c:v>
                </c:pt>
                <c:pt idx="332">
                  <c:v>319</c:v>
                </c:pt>
                <c:pt idx="333">
                  <c:v>319</c:v>
                </c:pt>
                <c:pt idx="334">
                  <c:v>318</c:v>
                </c:pt>
                <c:pt idx="335">
                  <c:v>317</c:v>
                </c:pt>
                <c:pt idx="336">
                  <c:v>316</c:v>
                </c:pt>
                <c:pt idx="337">
                  <c:v>315</c:v>
                </c:pt>
                <c:pt idx="338">
                  <c:v>315</c:v>
                </c:pt>
                <c:pt idx="339">
                  <c:v>314</c:v>
                </c:pt>
                <c:pt idx="340">
                  <c:v>314</c:v>
                </c:pt>
                <c:pt idx="341">
                  <c:v>314</c:v>
                </c:pt>
                <c:pt idx="342">
                  <c:v>314</c:v>
                </c:pt>
                <c:pt idx="343">
                  <c:v>314</c:v>
                </c:pt>
                <c:pt idx="344">
                  <c:v>313</c:v>
                </c:pt>
                <c:pt idx="345">
                  <c:v>311</c:v>
                </c:pt>
                <c:pt idx="346">
                  <c:v>310</c:v>
                </c:pt>
                <c:pt idx="347">
                  <c:v>310</c:v>
                </c:pt>
                <c:pt idx="348">
                  <c:v>309</c:v>
                </c:pt>
                <c:pt idx="349">
                  <c:v>308</c:v>
                </c:pt>
                <c:pt idx="350">
                  <c:v>308</c:v>
                </c:pt>
                <c:pt idx="351">
                  <c:v>307</c:v>
                </c:pt>
                <c:pt idx="352">
                  <c:v>305</c:v>
                </c:pt>
                <c:pt idx="353">
                  <c:v>305</c:v>
                </c:pt>
                <c:pt idx="354">
                  <c:v>305</c:v>
                </c:pt>
                <c:pt idx="355">
                  <c:v>304</c:v>
                </c:pt>
                <c:pt idx="356">
                  <c:v>303</c:v>
                </c:pt>
                <c:pt idx="357">
                  <c:v>303</c:v>
                </c:pt>
                <c:pt idx="358">
                  <c:v>302</c:v>
                </c:pt>
                <c:pt idx="359">
                  <c:v>302</c:v>
                </c:pt>
                <c:pt idx="360">
                  <c:v>302</c:v>
                </c:pt>
                <c:pt idx="361">
                  <c:v>302</c:v>
                </c:pt>
                <c:pt idx="362">
                  <c:v>302</c:v>
                </c:pt>
                <c:pt idx="363">
                  <c:v>302</c:v>
                </c:pt>
                <c:pt idx="364">
                  <c:v>301</c:v>
                </c:pt>
                <c:pt idx="365">
                  <c:v>301</c:v>
                </c:pt>
                <c:pt idx="366">
                  <c:v>301</c:v>
                </c:pt>
                <c:pt idx="367">
                  <c:v>301</c:v>
                </c:pt>
                <c:pt idx="368">
                  <c:v>301</c:v>
                </c:pt>
                <c:pt idx="369">
                  <c:v>300</c:v>
                </c:pt>
                <c:pt idx="370">
                  <c:v>300</c:v>
                </c:pt>
                <c:pt idx="371">
                  <c:v>299</c:v>
                </c:pt>
                <c:pt idx="372">
                  <c:v>299</c:v>
                </c:pt>
                <c:pt idx="373">
                  <c:v>298</c:v>
                </c:pt>
                <c:pt idx="374">
                  <c:v>298</c:v>
                </c:pt>
                <c:pt idx="375">
                  <c:v>298</c:v>
                </c:pt>
                <c:pt idx="376">
                  <c:v>298</c:v>
                </c:pt>
                <c:pt idx="377">
                  <c:v>297</c:v>
                </c:pt>
                <c:pt idx="378">
                  <c:v>297</c:v>
                </c:pt>
                <c:pt idx="379">
                  <c:v>297</c:v>
                </c:pt>
                <c:pt idx="380">
                  <c:v>296</c:v>
                </c:pt>
                <c:pt idx="381">
                  <c:v>296</c:v>
                </c:pt>
                <c:pt idx="382">
                  <c:v>295</c:v>
                </c:pt>
                <c:pt idx="383">
                  <c:v>295</c:v>
                </c:pt>
                <c:pt idx="384">
                  <c:v>295</c:v>
                </c:pt>
                <c:pt idx="385">
                  <c:v>295</c:v>
                </c:pt>
                <c:pt idx="386">
                  <c:v>295</c:v>
                </c:pt>
                <c:pt idx="387">
                  <c:v>295</c:v>
                </c:pt>
                <c:pt idx="388">
                  <c:v>294</c:v>
                </c:pt>
                <c:pt idx="389">
                  <c:v>294</c:v>
                </c:pt>
                <c:pt idx="390">
                  <c:v>293</c:v>
                </c:pt>
                <c:pt idx="391">
                  <c:v>293</c:v>
                </c:pt>
                <c:pt idx="392">
                  <c:v>293</c:v>
                </c:pt>
                <c:pt idx="393">
                  <c:v>293</c:v>
                </c:pt>
                <c:pt idx="394">
                  <c:v>292</c:v>
                </c:pt>
                <c:pt idx="395">
                  <c:v>292</c:v>
                </c:pt>
                <c:pt idx="396">
                  <c:v>292</c:v>
                </c:pt>
                <c:pt idx="397">
                  <c:v>291</c:v>
                </c:pt>
                <c:pt idx="398">
                  <c:v>291</c:v>
                </c:pt>
                <c:pt idx="399">
                  <c:v>291</c:v>
                </c:pt>
                <c:pt idx="400">
                  <c:v>290</c:v>
                </c:pt>
                <c:pt idx="401">
                  <c:v>290</c:v>
                </c:pt>
                <c:pt idx="402">
                  <c:v>290</c:v>
                </c:pt>
                <c:pt idx="403">
                  <c:v>288</c:v>
                </c:pt>
                <c:pt idx="404">
                  <c:v>288</c:v>
                </c:pt>
                <c:pt idx="405">
                  <c:v>287</c:v>
                </c:pt>
                <c:pt idx="406">
                  <c:v>286</c:v>
                </c:pt>
                <c:pt idx="407">
                  <c:v>286</c:v>
                </c:pt>
                <c:pt idx="408">
                  <c:v>286</c:v>
                </c:pt>
                <c:pt idx="409">
                  <c:v>285</c:v>
                </c:pt>
                <c:pt idx="410">
                  <c:v>285</c:v>
                </c:pt>
                <c:pt idx="411">
                  <c:v>285</c:v>
                </c:pt>
                <c:pt idx="412">
                  <c:v>285</c:v>
                </c:pt>
                <c:pt idx="413">
                  <c:v>284</c:v>
                </c:pt>
                <c:pt idx="414">
                  <c:v>284</c:v>
                </c:pt>
                <c:pt idx="415">
                  <c:v>284</c:v>
                </c:pt>
                <c:pt idx="416">
                  <c:v>284</c:v>
                </c:pt>
                <c:pt idx="417">
                  <c:v>283</c:v>
                </c:pt>
                <c:pt idx="418">
                  <c:v>283</c:v>
                </c:pt>
                <c:pt idx="419">
                  <c:v>283</c:v>
                </c:pt>
                <c:pt idx="420">
                  <c:v>282</c:v>
                </c:pt>
                <c:pt idx="421">
                  <c:v>282</c:v>
                </c:pt>
                <c:pt idx="422">
                  <c:v>282</c:v>
                </c:pt>
                <c:pt idx="423">
                  <c:v>282</c:v>
                </c:pt>
                <c:pt idx="424">
                  <c:v>282</c:v>
                </c:pt>
                <c:pt idx="425">
                  <c:v>282</c:v>
                </c:pt>
                <c:pt idx="426">
                  <c:v>281</c:v>
                </c:pt>
                <c:pt idx="427">
                  <c:v>281</c:v>
                </c:pt>
                <c:pt idx="428">
                  <c:v>281</c:v>
                </c:pt>
                <c:pt idx="429">
                  <c:v>280</c:v>
                </c:pt>
                <c:pt idx="430">
                  <c:v>279</c:v>
                </c:pt>
                <c:pt idx="431">
                  <c:v>278</c:v>
                </c:pt>
                <c:pt idx="432">
                  <c:v>278</c:v>
                </c:pt>
                <c:pt idx="433">
                  <c:v>278</c:v>
                </c:pt>
                <c:pt idx="434">
                  <c:v>278</c:v>
                </c:pt>
                <c:pt idx="435">
                  <c:v>278</c:v>
                </c:pt>
                <c:pt idx="436">
                  <c:v>277</c:v>
                </c:pt>
                <c:pt idx="437">
                  <c:v>277</c:v>
                </c:pt>
                <c:pt idx="438">
                  <c:v>277</c:v>
                </c:pt>
                <c:pt idx="439">
                  <c:v>277</c:v>
                </c:pt>
                <c:pt idx="440">
                  <c:v>277</c:v>
                </c:pt>
                <c:pt idx="441">
                  <c:v>277</c:v>
                </c:pt>
                <c:pt idx="442">
                  <c:v>276</c:v>
                </c:pt>
                <c:pt idx="443">
                  <c:v>276</c:v>
                </c:pt>
                <c:pt idx="444">
                  <c:v>276</c:v>
                </c:pt>
                <c:pt idx="445">
                  <c:v>275</c:v>
                </c:pt>
                <c:pt idx="446">
                  <c:v>275</c:v>
                </c:pt>
                <c:pt idx="447">
                  <c:v>274</c:v>
                </c:pt>
                <c:pt idx="448">
                  <c:v>274</c:v>
                </c:pt>
                <c:pt idx="449">
                  <c:v>274</c:v>
                </c:pt>
                <c:pt idx="450">
                  <c:v>274</c:v>
                </c:pt>
                <c:pt idx="451">
                  <c:v>274</c:v>
                </c:pt>
                <c:pt idx="452">
                  <c:v>274</c:v>
                </c:pt>
                <c:pt idx="453">
                  <c:v>273</c:v>
                </c:pt>
                <c:pt idx="454">
                  <c:v>273</c:v>
                </c:pt>
                <c:pt idx="455">
                  <c:v>272</c:v>
                </c:pt>
                <c:pt idx="456">
                  <c:v>272</c:v>
                </c:pt>
                <c:pt idx="457">
                  <c:v>272</c:v>
                </c:pt>
                <c:pt idx="458">
                  <c:v>272</c:v>
                </c:pt>
                <c:pt idx="459">
                  <c:v>271</c:v>
                </c:pt>
                <c:pt idx="460">
                  <c:v>270</c:v>
                </c:pt>
                <c:pt idx="461">
                  <c:v>270</c:v>
                </c:pt>
                <c:pt idx="462">
                  <c:v>270</c:v>
                </c:pt>
                <c:pt idx="463">
                  <c:v>270</c:v>
                </c:pt>
                <c:pt idx="464">
                  <c:v>269</c:v>
                </c:pt>
                <c:pt idx="465">
                  <c:v>269</c:v>
                </c:pt>
                <c:pt idx="466">
                  <c:v>269</c:v>
                </c:pt>
                <c:pt idx="467">
                  <c:v>269</c:v>
                </c:pt>
                <c:pt idx="468">
                  <c:v>269</c:v>
                </c:pt>
                <c:pt idx="469">
                  <c:v>269</c:v>
                </c:pt>
                <c:pt idx="470">
                  <c:v>268</c:v>
                </c:pt>
                <c:pt idx="471">
                  <c:v>268</c:v>
                </c:pt>
                <c:pt idx="472">
                  <c:v>268</c:v>
                </c:pt>
                <c:pt idx="473">
                  <c:v>267</c:v>
                </c:pt>
                <c:pt idx="474">
                  <c:v>267</c:v>
                </c:pt>
                <c:pt idx="475">
                  <c:v>266</c:v>
                </c:pt>
                <c:pt idx="476">
                  <c:v>266</c:v>
                </c:pt>
                <c:pt idx="477">
                  <c:v>265</c:v>
                </c:pt>
                <c:pt idx="478">
                  <c:v>265</c:v>
                </c:pt>
                <c:pt idx="479">
                  <c:v>265</c:v>
                </c:pt>
                <c:pt idx="480">
                  <c:v>264</c:v>
                </c:pt>
                <c:pt idx="481">
                  <c:v>263</c:v>
                </c:pt>
                <c:pt idx="482">
                  <c:v>263</c:v>
                </c:pt>
                <c:pt idx="483">
                  <c:v>263</c:v>
                </c:pt>
                <c:pt idx="484">
                  <c:v>263</c:v>
                </c:pt>
                <c:pt idx="485">
                  <c:v>263</c:v>
                </c:pt>
                <c:pt idx="486">
                  <c:v>262</c:v>
                </c:pt>
                <c:pt idx="487">
                  <c:v>262</c:v>
                </c:pt>
                <c:pt idx="488">
                  <c:v>262</c:v>
                </c:pt>
                <c:pt idx="489">
                  <c:v>262</c:v>
                </c:pt>
                <c:pt idx="490">
                  <c:v>262</c:v>
                </c:pt>
                <c:pt idx="491">
                  <c:v>261</c:v>
                </c:pt>
                <c:pt idx="492">
                  <c:v>261</c:v>
                </c:pt>
                <c:pt idx="493">
                  <c:v>261</c:v>
                </c:pt>
                <c:pt idx="494">
                  <c:v>261</c:v>
                </c:pt>
                <c:pt idx="495">
                  <c:v>261</c:v>
                </c:pt>
                <c:pt idx="496">
                  <c:v>260</c:v>
                </c:pt>
                <c:pt idx="497">
                  <c:v>260</c:v>
                </c:pt>
                <c:pt idx="498">
                  <c:v>260</c:v>
                </c:pt>
                <c:pt idx="499">
                  <c:v>260</c:v>
                </c:pt>
                <c:pt idx="500">
                  <c:v>259</c:v>
                </c:pt>
                <c:pt idx="501">
                  <c:v>259</c:v>
                </c:pt>
                <c:pt idx="502">
                  <c:v>259</c:v>
                </c:pt>
                <c:pt idx="503">
                  <c:v>258</c:v>
                </c:pt>
                <c:pt idx="504">
                  <c:v>258</c:v>
                </c:pt>
                <c:pt idx="505">
                  <c:v>258</c:v>
                </c:pt>
                <c:pt idx="506">
                  <c:v>258</c:v>
                </c:pt>
                <c:pt idx="507">
                  <c:v>258</c:v>
                </c:pt>
                <c:pt idx="508">
                  <c:v>258</c:v>
                </c:pt>
                <c:pt idx="509">
                  <c:v>257</c:v>
                </c:pt>
                <c:pt idx="510">
                  <c:v>257</c:v>
                </c:pt>
                <c:pt idx="511">
                  <c:v>257</c:v>
                </c:pt>
                <c:pt idx="512">
                  <c:v>257</c:v>
                </c:pt>
                <c:pt idx="513">
                  <c:v>257</c:v>
                </c:pt>
                <c:pt idx="514">
                  <c:v>256</c:v>
                </c:pt>
                <c:pt idx="515">
                  <c:v>256</c:v>
                </c:pt>
                <c:pt idx="516">
                  <c:v>256</c:v>
                </c:pt>
                <c:pt idx="517">
                  <c:v>256</c:v>
                </c:pt>
                <c:pt idx="518">
                  <c:v>256</c:v>
                </c:pt>
                <c:pt idx="519">
                  <c:v>255</c:v>
                </c:pt>
                <c:pt idx="520">
                  <c:v>255</c:v>
                </c:pt>
                <c:pt idx="521">
                  <c:v>255</c:v>
                </c:pt>
                <c:pt idx="522">
                  <c:v>254</c:v>
                </c:pt>
                <c:pt idx="523">
                  <c:v>254</c:v>
                </c:pt>
                <c:pt idx="524">
                  <c:v>254</c:v>
                </c:pt>
                <c:pt idx="525">
                  <c:v>254</c:v>
                </c:pt>
                <c:pt idx="526">
                  <c:v>254</c:v>
                </c:pt>
                <c:pt idx="527">
                  <c:v>254</c:v>
                </c:pt>
                <c:pt idx="528">
                  <c:v>253</c:v>
                </c:pt>
                <c:pt idx="529">
                  <c:v>253</c:v>
                </c:pt>
                <c:pt idx="530">
                  <c:v>253</c:v>
                </c:pt>
                <c:pt idx="531">
                  <c:v>253</c:v>
                </c:pt>
                <c:pt idx="532">
                  <c:v>252</c:v>
                </c:pt>
                <c:pt idx="533">
                  <c:v>252</c:v>
                </c:pt>
                <c:pt idx="534">
                  <c:v>252</c:v>
                </c:pt>
                <c:pt idx="535">
                  <c:v>252</c:v>
                </c:pt>
                <c:pt idx="536">
                  <c:v>252</c:v>
                </c:pt>
                <c:pt idx="537">
                  <c:v>252</c:v>
                </c:pt>
                <c:pt idx="538">
                  <c:v>252</c:v>
                </c:pt>
                <c:pt idx="539">
                  <c:v>252</c:v>
                </c:pt>
                <c:pt idx="540">
                  <c:v>251</c:v>
                </c:pt>
                <c:pt idx="541">
                  <c:v>251</c:v>
                </c:pt>
                <c:pt idx="542">
                  <c:v>251</c:v>
                </c:pt>
                <c:pt idx="543">
                  <c:v>251</c:v>
                </c:pt>
                <c:pt idx="544">
                  <c:v>250</c:v>
                </c:pt>
                <c:pt idx="545">
                  <c:v>250</c:v>
                </c:pt>
                <c:pt idx="546">
                  <c:v>249</c:v>
                </c:pt>
                <c:pt idx="547">
                  <c:v>249</c:v>
                </c:pt>
                <c:pt idx="548">
                  <c:v>249</c:v>
                </c:pt>
                <c:pt idx="549">
                  <c:v>248</c:v>
                </c:pt>
                <c:pt idx="550">
                  <c:v>247</c:v>
                </c:pt>
                <c:pt idx="551">
                  <c:v>247</c:v>
                </c:pt>
                <c:pt idx="552">
                  <c:v>247</c:v>
                </c:pt>
                <c:pt idx="553">
                  <c:v>247</c:v>
                </c:pt>
                <c:pt idx="554">
                  <c:v>246</c:v>
                </c:pt>
                <c:pt idx="555">
                  <c:v>246</c:v>
                </c:pt>
                <c:pt idx="556">
                  <c:v>246</c:v>
                </c:pt>
                <c:pt idx="557">
                  <c:v>245</c:v>
                </c:pt>
                <c:pt idx="558">
                  <c:v>245</c:v>
                </c:pt>
                <c:pt idx="559">
                  <c:v>245</c:v>
                </c:pt>
                <c:pt idx="560">
                  <c:v>245</c:v>
                </c:pt>
                <c:pt idx="561">
                  <c:v>245</c:v>
                </c:pt>
                <c:pt idx="562">
                  <c:v>245</c:v>
                </c:pt>
                <c:pt idx="563">
                  <c:v>245</c:v>
                </c:pt>
                <c:pt idx="564">
                  <c:v>245</c:v>
                </c:pt>
                <c:pt idx="565">
                  <c:v>245</c:v>
                </c:pt>
                <c:pt idx="566">
                  <c:v>244</c:v>
                </c:pt>
                <c:pt idx="567">
                  <c:v>244</c:v>
                </c:pt>
                <c:pt idx="568">
                  <c:v>244</c:v>
                </c:pt>
                <c:pt idx="569">
                  <c:v>244</c:v>
                </c:pt>
                <c:pt idx="570">
                  <c:v>243</c:v>
                </c:pt>
                <c:pt idx="571">
                  <c:v>243</c:v>
                </c:pt>
                <c:pt idx="572">
                  <c:v>242</c:v>
                </c:pt>
                <c:pt idx="573">
                  <c:v>242</c:v>
                </c:pt>
                <c:pt idx="574">
                  <c:v>242</c:v>
                </c:pt>
                <c:pt idx="575">
                  <c:v>242</c:v>
                </c:pt>
                <c:pt idx="576">
                  <c:v>242</c:v>
                </c:pt>
                <c:pt idx="577">
                  <c:v>242</c:v>
                </c:pt>
                <c:pt idx="578">
                  <c:v>241</c:v>
                </c:pt>
                <c:pt idx="579">
                  <c:v>241</c:v>
                </c:pt>
                <c:pt idx="580">
                  <c:v>241</c:v>
                </c:pt>
                <c:pt idx="581">
                  <c:v>241</c:v>
                </c:pt>
                <c:pt idx="582">
                  <c:v>241</c:v>
                </c:pt>
                <c:pt idx="583">
                  <c:v>241</c:v>
                </c:pt>
                <c:pt idx="584">
                  <c:v>240</c:v>
                </c:pt>
                <c:pt idx="585">
                  <c:v>240</c:v>
                </c:pt>
                <c:pt idx="586">
                  <c:v>240</c:v>
                </c:pt>
                <c:pt idx="587">
                  <c:v>240</c:v>
                </c:pt>
                <c:pt idx="588">
                  <c:v>240</c:v>
                </c:pt>
                <c:pt idx="589">
                  <c:v>239</c:v>
                </c:pt>
                <c:pt idx="590">
                  <c:v>239</c:v>
                </c:pt>
                <c:pt idx="591">
                  <c:v>239</c:v>
                </c:pt>
                <c:pt idx="592">
                  <c:v>239</c:v>
                </c:pt>
                <c:pt idx="593">
                  <c:v>238</c:v>
                </c:pt>
                <c:pt idx="594">
                  <c:v>238</c:v>
                </c:pt>
                <c:pt idx="595">
                  <c:v>237</c:v>
                </c:pt>
                <c:pt idx="596">
                  <c:v>237</c:v>
                </c:pt>
                <c:pt idx="597">
                  <c:v>236</c:v>
                </c:pt>
                <c:pt idx="598">
                  <c:v>236</c:v>
                </c:pt>
                <c:pt idx="599">
                  <c:v>236</c:v>
                </c:pt>
                <c:pt idx="600">
                  <c:v>236</c:v>
                </c:pt>
                <c:pt idx="601">
                  <c:v>235</c:v>
                </c:pt>
                <c:pt idx="602">
                  <c:v>235</c:v>
                </c:pt>
                <c:pt idx="603">
                  <c:v>235</c:v>
                </c:pt>
                <c:pt idx="604">
                  <c:v>235</c:v>
                </c:pt>
                <c:pt idx="605">
                  <c:v>235</c:v>
                </c:pt>
                <c:pt idx="606">
                  <c:v>235</c:v>
                </c:pt>
                <c:pt idx="607">
                  <c:v>235</c:v>
                </c:pt>
                <c:pt idx="608">
                  <c:v>235</c:v>
                </c:pt>
                <c:pt idx="609">
                  <c:v>234</c:v>
                </c:pt>
                <c:pt idx="610">
                  <c:v>234</c:v>
                </c:pt>
                <c:pt idx="611">
                  <c:v>234</c:v>
                </c:pt>
                <c:pt idx="612">
                  <c:v>234</c:v>
                </c:pt>
                <c:pt idx="613">
                  <c:v>234</c:v>
                </c:pt>
                <c:pt idx="614">
                  <c:v>234</c:v>
                </c:pt>
                <c:pt idx="615">
                  <c:v>234</c:v>
                </c:pt>
                <c:pt idx="616">
                  <c:v>234</c:v>
                </c:pt>
                <c:pt idx="617">
                  <c:v>234</c:v>
                </c:pt>
                <c:pt idx="618">
                  <c:v>234</c:v>
                </c:pt>
                <c:pt idx="619">
                  <c:v>234</c:v>
                </c:pt>
                <c:pt idx="620">
                  <c:v>234</c:v>
                </c:pt>
                <c:pt idx="621">
                  <c:v>234</c:v>
                </c:pt>
                <c:pt idx="622">
                  <c:v>234</c:v>
                </c:pt>
                <c:pt idx="623">
                  <c:v>234</c:v>
                </c:pt>
                <c:pt idx="624">
                  <c:v>233</c:v>
                </c:pt>
                <c:pt idx="625">
                  <c:v>233</c:v>
                </c:pt>
                <c:pt idx="626">
                  <c:v>233</c:v>
                </c:pt>
                <c:pt idx="627">
                  <c:v>233</c:v>
                </c:pt>
                <c:pt idx="628">
                  <c:v>233</c:v>
                </c:pt>
                <c:pt idx="629">
                  <c:v>232</c:v>
                </c:pt>
                <c:pt idx="630">
                  <c:v>232</c:v>
                </c:pt>
                <c:pt idx="631">
                  <c:v>232</c:v>
                </c:pt>
                <c:pt idx="632">
                  <c:v>232</c:v>
                </c:pt>
                <c:pt idx="633">
                  <c:v>232</c:v>
                </c:pt>
                <c:pt idx="634">
                  <c:v>231</c:v>
                </c:pt>
                <c:pt idx="635">
                  <c:v>231</c:v>
                </c:pt>
                <c:pt idx="636">
                  <c:v>231</c:v>
                </c:pt>
                <c:pt idx="637">
                  <c:v>231</c:v>
                </c:pt>
                <c:pt idx="638">
                  <c:v>231</c:v>
                </c:pt>
                <c:pt idx="639">
                  <c:v>231</c:v>
                </c:pt>
                <c:pt idx="640">
                  <c:v>231</c:v>
                </c:pt>
                <c:pt idx="641">
                  <c:v>230</c:v>
                </c:pt>
                <c:pt idx="642">
                  <c:v>230</c:v>
                </c:pt>
                <c:pt idx="643">
                  <c:v>230</c:v>
                </c:pt>
                <c:pt idx="644">
                  <c:v>230</c:v>
                </c:pt>
                <c:pt idx="645">
                  <c:v>230</c:v>
                </c:pt>
                <c:pt idx="646">
                  <c:v>230</c:v>
                </c:pt>
                <c:pt idx="647">
                  <c:v>229</c:v>
                </c:pt>
                <c:pt idx="648">
                  <c:v>229</c:v>
                </c:pt>
                <c:pt idx="649">
                  <c:v>229</c:v>
                </c:pt>
                <c:pt idx="650">
                  <c:v>229</c:v>
                </c:pt>
                <c:pt idx="651">
                  <c:v>229</c:v>
                </c:pt>
                <c:pt idx="652">
                  <c:v>228</c:v>
                </c:pt>
                <c:pt idx="653">
                  <c:v>228</c:v>
                </c:pt>
                <c:pt idx="654">
                  <c:v>228</c:v>
                </c:pt>
                <c:pt idx="655">
                  <c:v>228</c:v>
                </c:pt>
                <c:pt idx="656">
                  <c:v>228</c:v>
                </c:pt>
                <c:pt idx="657">
                  <c:v>228</c:v>
                </c:pt>
                <c:pt idx="658">
                  <c:v>228</c:v>
                </c:pt>
                <c:pt idx="659">
                  <c:v>227</c:v>
                </c:pt>
                <c:pt idx="660">
                  <c:v>227</c:v>
                </c:pt>
                <c:pt idx="661">
                  <c:v>227</c:v>
                </c:pt>
                <c:pt idx="662">
                  <c:v>227</c:v>
                </c:pt>
                <c:pt idx="663">
                  <c:v>227</c:v>
                </c:pt>
                <c:pt idx="664">
                  <c:v>227</c:v>
                </c:pt>
                <c:pt idx="665">
                  <c:v>226</c:v>
                </c:pt>
                <c:pt idx="666">
                  <c:v>226</c:v>
                </c:pt>
                <c:pt idx="667">
                  <c:v>226</c:v>
                </c:pt>
                <c:pt idx="668">
                  <c:v>226</c:v>
                </c:pt>
                <c:pt idx="669">
                  <c:v>225</c:v>
                </c:pt>
                <c:pt idx="670">
                  <c:v>225</c:v>
                </c:pt>
                <c:pt idx="671">
                  <c:v>225</c:v>
                </c:pt>
                <c:pt idx="672">
                  <c:v>225</c:v>
                </c:pt>
                <c:pt idx="673">
                  <c:v>225</c:v>
                </c:pt>
                <c:pt idx="674">
                  <c:v>225</c:v>
                </c:pt>
                <c:pt idx="675">
                  <c:v>224</c:v>
                </c:pt>
                <c:pt idx="676">
                  <c:v>224</c:v>
                </c:pt>
                <c:pt idx="677">
                  <c:v>224</c:v>
                </c:pt>
                <c:pt idx="678">
                  <c:v>224</c:v>
                </c:pt>
                <c:pt idx="679">
                  <c:v>224</c:v>
                </c:pt>
                <c:pt idx="680">
                  <c:v>223</c:v>
                </c:pt>
                <c:pt idx="681">
                  <c:v>223</c:v>
                </c:pt>
                <c:pt idx="682">
                  <c:v>223</c:v>
                </c:pt>
                <c:pt idx="683">
                  <c:v>223</c:v>
                </c:pt>
                <c:pt idx="684">
                  <c:v>222</c:v>
                </c:pt>
                <c:pt idx="685">
                  <c:v>222</c:v>
                </c:pt>
                <c:pt idx="686">
                  <c:v>222</c:v>
                </c:pt>
                <c:pt idx="687">
                  <c:v>222</c:v>
                </c:pt>
                <c:pt idx="688">
                  <c:v>222</c:v>
                </c:pt>
                <c:pt idx="689">
                  <c:v>222</c:v>
                </c:pt>
                <c:pt idx="690">
                  <c:v>222</c:v>
                </c:pt>
                <c:pt idx="691">
                  <c:v>221</c:v>
                </c:pt>
                <c:pt idx="692">
                  <c:v>221</c:v>
                </c:pt>
                <c:pt idx="693">
                  <c:v>221</c:v>
                </c:pt>
                <c:pt idx="694">
                  <c:v>221</c:v>
                </c:pt>
                <c:pt idx="695">
                  <c:v>221</c:v>
                </c:pt>
                <c:pt idx="696">
                  <c:v>221</c:v>
                </c:pt>
                <c:pt idx="697">
                  <c:v>221</c:v>
                </c:pt>
                <c:pt idx="698">
                  <c:v>220</c:v>
                </c:pt>
                <c:pt idx="699">
                  <c:v>220</c:v>
                </c:pt>
                <c:pt idx="700">
                  <c:v>220</c:v>
                </c:pt>
                <c:pt idx="701">
                  <c:v>220</c:v>
                </c:pt>
                <c:pt idx="702">
                  <c:v>220</c:v>
                </c:pt>
                <c:pt idx="703">
                  <c:v>219</c:v>
                </c:pt>
                <c:pt idx="704">
                  <c:v>219</c:v>
                </c:pt>
                <c:pt idx="705">
                  <c:v>219</c:v>
                </c:pt>
                <c:pt idx="706">
                  <c:v>219</c:v>
                </c:pt>
                <c:pt idx="707">
                  <c:v>219</c:v>
                </c:pt>
                <c:pt idx="708">
                  <c:v>218</c:v>
                </c:pt>
                <c:pt idx="709">
                  <c:v>218</c:v>
                </c:pt>
                <c:pt idx="710">
                  <c:v>218</c:v>
                </c:pt>
                <c:pt idx="711">
                  <c:v>218</c:v>
                </c:pt>
                <c:pt idx="712">
                  <c:v>218</c:v>
                </c:pt>
                <c:pt idx="713">
                  <c:v>218</c:v>
                </c:pt>
                <c:pt idx="714">
                  <c:v>218</c:v>
                </c:pt>
                <c:pt idx="715">
                  <c:v>218</c:v>
                </c:pt>
                <c:pt idx="716">
                  <c:v>218</c:v>
                </c:pt>
                <c:pt idx="717">
                  <c:v>218</c:v>
                </c:pt>
                <c:pt idx="718">
                  <c:v>217</c:v>
                </c:pt>
                <c:pt idx="719">
                  <c:v>217</c:v>
                </c:pt>
                <c:pt idx="720">
                  <c:v>217</c:v>
                </c:pt>
                <c:pt idx="721">
                  <c:v>217</c:v>
                </c:pt>
                <c:pt idx="722">
                  <c:v>216</c:v>
                </c:pt>
                <c:pt idx="723">
                  <c:v>216</c:v>
                </c:pt>
                <c:pt idx="724">
                  <c:v>216</c:v>
                </c:pt>
                <c:pt idx="725">
                  <c:v>216</c:v>
                </c:pt>
                <c:pt idx="726">
                  <c:v>216</c:v>
                </c:pt>
                <c:pt idx="727">
                  <c:v>216</c:v>
                </c:pt>
                <c:pt idx="728">
                  <c:v>216</c:v>
                </c:pt>
                <c:pt idx="729">
                  <c:v>216</c:v>
                </c:pt>
                <c:pt idx="730">
                  <c:v>216</c:v>
                </c:pt>
                <c:pt idx="731">
                  <c:v>216</c:v>
                </c:pt>
                <c:pt idx="732">
                  <c:v>215</c:v>
                </c:pt>
                <c:pt idx="733">
                  <c:v>215</c:v>
                </c:pt>
                <c:pt idx="734">
                  <c:v>215</c:v>
                </c:pt>
                <c:pt idx="735">
                  <c:v>215</c:v>
                </c:pt>
                <c:pt idx="736">
                  <c:v>215</c:v>
                </c:pt>
                <c:pt idx="737">
                  <c:v>215</c:v>
                </c:pt>
                <c:pt idx="738">
                  <c:v>215</c:v>
                </c:pt>
                <c:pt idx="739">
                  <c:v>215</c:v>
                </c:pt>
                <c:pt idx="740">
                  <c:v>214</c:v>
                </c:pt>
                <c:pt idx="741">
                  <c:v>214</c:v>
                </c:pt>
                <c:pt idx="742">
                  <c:v>214</c:v>
                </c:pt>
                <c:pt idx="743">
                  <c:v>214</c:v>
                </c:pt>
                <c:pt idx="744">
                  <c:v>214</c:v>
                </c:pt>
                <c:pt idx="745">
                  <c:v>214</c:v>
                </c:pt>
                <c:pt idx="746">
                  <c:v>214</c:v>
                </c:pt>
                <c:pt idx="747">
                  <c:v>214</c:v>
                </c:pt>
                <c:pt idx="748">
                  <c:v>214</c:v>
                </c:pt>
                <c:pt idx="749">
                  <c:v>214</c:v>
                </c:pt>
                <c:pt idx="750">
                  <c:v>214</c:v>
                </c:pt>
                <c:pt idx="751">
                  <c:v>214</c:v>
                </c:pt>
                <c:pt idx="752">
                  <c:v>214</c:v>
                </c:pt>
                <c:pt idx="753">
                  <c:v>213</c:v>
                </c:pt>
                <c:pt idx="754">
                  <c:v>213</c:v>
                </c:pt>
                <c:pt idx="755">
                  <c:v>213</c:v>
                </c:pt>
                <c:pt idx="756">
                  <c:v>213</c:v>
                </c:pt>
                <c:pt idx="757">
                  <c:v>213</c:v>
                </c:pt>
                <c:pt idx="758">
                  <c:v>213</c:v>
                </c:pt>
                <c:pt idx="759">
                  <c:v>213</c:v>
                </c:pt>
                <c:pt idx="760">
                  <c:v>213</c:v>
                </c:pt>
                <c:pt idx="761">
                  <c:v>213</c:v>
                </c:pt>
                <c:pt idx="762">
                  <c:v>213</c:v>
                </c:pt>
                <c:pt idx="763">
                  <c:v>212</c:v>
                </c:pt>
                <c:pt idx="764">
                  <c:v>212</c:v>
                </c:pt>
                <c:pt idx="765">
                  <c:v>211</c:v>
                </c:pt>
                <c:pt idx="766">
                  <c:v>210</c:v>
                </c:pt>
                <c:pt idx="767">
                  <c:v>210</c:v>
                </c:pt>
                <c:pt idx="768">
                  <c:v>210</c:v>
                </c:pt>
                <c:pt idx="769">
                  <c:v>210</c:v>
                </c:pt>
                <c:pt idx="770">
                  <c:v>209</c:v>
                </c:pt>
                <c:pt idx="771">
                  <c:v>209</c:v>
                </c:pt>
                <c:pt idx="772">
                  <c:v>209</c:v>
                </c:pt>
                <c:pt idx="773">
                  <c:v>209</c:v>
                </c:pt>
                <c:pt idx="774">
                  <c:v>209</c:v>
                </c:pt>
                <c:pt idx="775">
                  <c:v>209</c:v>
                </c:pt>
                <c:pt idx="776">
                  <c:v>209</c:v>
                </c:pt>
                <c:pt idx="777">
                  <c:v>208</c:v>
                </c:pt>
                <c:pt idx="778">
                  <c:v>208</c:v>
                </c:pt>
                <c:pt idx="779">
                  <c:v>208</c:v>
                </c:pt>
                <c:pt idx="780">
                  <c:v>208</c:v>
                </c:pt>
                <c:pt idx="781">
                  <c:v>208</c:v>
                </c:pt>
                <c:pt idx="782">
                  <c:v>208</c:v>
                </c:pt>
                <c:pt idx="783">
                  <c:v>207</c:v>
                </c:pt>
                <c:pt idx="784">
                  <c:v>207</c:v>
                </c:pt>
                <c:pt idx="785">
                  <c:v>207</c:v>
                </c:pt>
                <c:pt idx="786">
                  <c:v>207</c:v>
                </c:pt>
                <c:pt idx="787">
                  <c:v>207</c:v>
                </c:pt>
                <c:pt idx="788">
                  <c:v>207</c:v>
                </c:pt>
                <c:pt idx="789">
                  <c:v>207</c:v>
                </c:pt>
                <c:pt idx="790">
                  <c:v>206</c:v>
                </c:pt>
                <c:pt idx="791">
                  <c:v>206</c:v>
                </c:pt>
                <c:pt idx="792">
                  <c:v>206</c:v>
                </c:pt>
                <c:pt idx="793">
                  <c:v>206</c:v>
                </c:pt>
                <c:pt idx="794">
                  <c:v>205</c:v>
                </c:pt>
                <c:pt idx="795">
                  <c:v>205</c:v>
                </c:pt>
                <c:pt idx="796">
                  <c:v>205</c:v>
                </c:pt>
                <c:pt idx="797">
                  <c:v>204</c:v>
                </c:pt>
                <c:pt idx="798">
                  <c:v>204</c:v>
                </c:pt>
                <c:pt idx="799">
                  <c:v>204</c:v>
                </c:pt>
                <c:pt idx="800">
                  <c:v>204</c:v>
                </c:pt>
                <c:pt idx="801">
                  <c:v>204</c:v>
                </c:pt>
                <c:pt idx="802">
                  <c:v>204</c:v>
                </c:pt>
                <c:pt idx="803">
                  <c:v>204</c:v>
                </c:pt>
                <c:pt idx="804">
                  <c:v>204</c:v>
                </c:pt>
                <c:pt idx="805">
                  <c:v>204</c:v>
                </c:pt>
                <c:pt idx="806">
                  <c:v>204</c:v>
                </c:pt>
                <c:pt idx="807">
                  <c:v>203</c:v>
                </c:pt>
                <c:pt idx="808">
                  <c:v>203</c:v>
                </c:pt>
                <c:pt idx="809">
                  <c:v>203</c:v>
                </c:pt>
                <c:pt idx="810">
                  <c:v>203</c:v>
                </c:pt>
                <c:pt idx="811">
                  <c:v>203</c:v>
                </c:pt>
                <c:pt idx="812">
                  <c:v>203</c:v>
                </c:pt>
                <c:pt idx="813">
                  <c:v>203</c:v>
                </c:pt>
                <c:pt idx="814">
                  <c:v>203</c:v>
                </c:pt>
                <c:pt idx="815">
                  <c:v>202</c:v>
                </c:pt>
                <c:pt idx="816">
                  <c:v>202</c:v>
                </c:pt>
                <c:pt idx="817">
                  <c:v>202</c:v>
                </c:pt>
                <c:pt idx="818">
                  <c:v>202</c:v>
                </c:pt>
                <c:pt idx="819">
                  <c:v>202</c:v>
                </c:pt>
                <c:pt idx="820">
                  <c:v>202</c:v>
                </c:pt>
                <c:pt idx="821">
                  <c:v>202</c:v>
                </c:pt>
                <c:pt idx="822">
                  <c:v>201</c:v>
                </c:pt>
                <c:pt idx="823">
                  <c:v>201</c:v>
                </c:pt>
                <c:pt idx="824">
                  <c:v>201</c:v>
                </c:pt>
                <c:pt idx="825">
                  <c:v>201</c:v>
                </c:pt>
                <c:pt idx="826">
                  <c:v>201</c:v>
                </c:pt>
                <c:pt idx="827">
                  <c:v>201</c:v>
                </c:pt>
                <c:pt idx="828">
                  <c:v>201</c:v>
                </c:pt>
                <c:pt idx="829">
                  <c:v>201</c:v>
                </c:pt>
                <c:pt idx="830">
                  <c:v>201</c:v>
                </c:pt>
                <c:pt idx="831">
                  <c:v>200</c:v>
                </c:pt>
                <c:pt idx="832">
                  <c:v>200</c:v>
                </c:pt>
                <c:pt idx="833">
                  <c:v>200</c:v>
                </c:pt>
                <c:pt idx="834">
                  <c:v>200</c:v>
                </c:pt>
                <c:pt idx="835">
                  <c:v>200</c:v>
                </c:pt>
                <c:pt idx="836">
                  <c:v>200</c:v>
                </c:pt>
                <c:pt idx="837">
                  <c:v>200</c:v>
                </c:pt>
                <c:pt idx="838">
                  <c:v>200</c:v>
                </c:pt>
                <c:pt idx="839">
                  <c:v>200</c:v>
                </c:pt>
                <c:pt idx="840">
                  <c:v>199</c:v>
                </c:pt>
                <c:pt idx="841">
                  <c:v>199</c:v>
                </c:pt>
                <c:pt idx="842">
                  <c:v>199</c:v>
                </c:pt>
                <c:pt idx="843">
                  <c:v>199</c:v>
                </c:pt>
                <c:pt idx="844">
                  <c:v>199</c:v>
                </c:pt>
                <c:pt idx="845">
                  <c:v>199</c:v>
                </c:pt>
                <c:pt idx="846">
                  <c:v>199</c:v>
                </c:pt>
                <c:pt idx="847">
                  <c:v>199</c:v>
                </c:pt>
                <c:pt idx="848">
                  <c:v>198</c:v>
                </c:pt>
                <c:pt idx="849">
                  <c:v>198</c:v>
                </c:pt>
                <c:pt idx="850">
                  <c:v>198</c:v>
                </c:pt>
                <c:pt idx="851">
                  <c:v>198</c:v>
                </c:pt>
                <c:pt idx="852">
                  <c:v>198</c:v>
                </c:pt>
                <c:pt idx="853">
                  <c:v>198</c:v>
                </c:pt>
                <c:pt idx="854">
                  <c:v>198</c:v>
                </c:pt>
                <c:pt idx="855">
                  <c:v>197</c:v>
                </c:pt>
                <c:pt idx="856">
                  <c:v>197</c:v>
                </c:pt>
                <c:pt idx="857">
                  <c:v>197</c:v>
                </c:pt>
                <c:pt idx="858">
                  <c:v>197</c:v>
                </c:pt>
                <c:pt idx="859">
                  <c:v>197</c:v>
                </c:pt>
                <c:pt idx="860">
                  <c:v>197</c:v>
                </c:pt>
                <c:pt idx="861">
                  <c:v>197</c:v>
                </c:pt>
                <c:pt idx="862">
                  <c:v>196</c:v>
                </c:pt>
                <c:pt idx="863">
                  <c:v>196</c:v>
                </c:pt>
                <c:pt idx="864">
                  <c:v>196</c:v>
                </c:pt>
                <c:pt idx="865">
                  <c:v>196</c:v>
                </c:pt>
                <c:pt idx="866">
                  <c:v>196</c:v>
                </c:pt>
                <c:pt idx="867">
                  <c:v>196</c:v>
                </c:pt>
                <c:pt idx="868">
                  <c:v>196</c:v>
                </c:pt>
                <c:pt idx="869">
                  <c:v>196</c:v>
                </c:pt>
                <c:pt idx="870">
                  <c:v>196</c:v>
                </c:pt>
                <c:pt idx="871">
                  <c:v>196</c:v>
                </c:pt>
                <c:pt idx="872">
                  <c:v>195</c:v>
                </c:pt>
                <c:pt idx="873">
                  <c:v>195</c:v>
                </c:pt>
                <c:pt idx="874">
                  <c:v>195</c:v>
                </c:pt>
                <c:pt idx="875">
                  <c:v>195</c:v>
                </c:pt>
                <c:pt idx="876">
                  <c:v>195</c:v>
                </c:pt>
                <c:pt idx="877">
                  <c:v>195</c:v>
                </c:pt>
                <c:pt idx="878">
                  <c:v>195</c:v>
                </c:pt>
                <c:pt idx="879">
                  <c:v>195</c:v>
                </c:pt>
                <c:pt idx="880">
                  <c:v>195</c:v>
                </c:pt>
                <c:pt idx="881">
                  <c:v>195</c:v>
                </c:pt>
                <c:pt idx="882">
                  <c:v>195</c:v>
                </c:pt>
                <c:pt idx="883">
                  <c:v>195</c:v>
                </c:pt>
                <c:pt idx="884">
                  <c:v>195</c:v>
                </c:pt>
                <c:pt idx="885">
                  <c:v>194</c:v>
                </c:pt>
                <c:pt idx="886">
                  <c:v>194</c:v>
                </c:pt>
                <c:pt idx="887">
                  <c:v>194</c:v>
                </c:pt>
                <c:pt idx="888">
                  <c:v>194</c:v>
                </c:pt>
                <c:pt idx="889">
                  <c:v>194</c:v>
                </c:pt>
                <c:pt idx="890">
                  <c:v>194</c:v>
                </c:pt>
                <c:pt idx="891">
                  <c:v>194</c:v>
                </c:pt>
                <c:pt idx="892">
                  <c:v>194</c:v>
                </c:pt>
                <c:pt idx="893">
                  <c:v>194</c:v>
                </c:pt>
                <c:pt idx="894">
                  <c:v>194</c:v>
                </c:pt>
                <c:pt idx="895">
                  <c:v>193</c:v>
                </c:pt>
                <c:pt idx="896">
                  <c:v>193</c:v>
                </c:pt>
                <c:pt idx="897">
                  <c:v>193</c:v>
                </c:pt>
                <c:pt idx="898">
                  <c:v>193</c:v>
                </c:pt>
                <c:pt idx="899">
                  <c:v>193</c:v>
                </c:pt>
                <c:pt idx="900">
                  <c:v>193</c:v>
                </c:pt>
                <c:pt idx="901">
                  <c:v>193</c:v>
                </c:pt>
                <c:pt idx="902">
                  <c:v>193</c:v>
                </c:pt>
                <c:pt idx="903">
                  <c:v>193</c:v>
                </c:pt>
                <c:pt idx="904">
                  <c:v>193</c:v>
                </c:pt>
                <c:pt idx="905">
                  <c:v>193</c:v>
                </c:pt>
                <c:pt idx="906">
                  <c:v>192</c:v>
                </c:pt>
                <c:pt idx="907">
                  <c:v>192</c:v>
                </c:pt>
                <c:pt idx="908">
                  <c:v>192</c:v>
                </c:pt>
                <c:pt idx="909">
                  <c:v>192</c:v>
                </c:pt>
                <c:pt idx="910">
                  <c:v>192</c:v>
                </c:pt>
                <c:pt idx="911">
                  <c:v>192</c:v>
                </c:pt>
                <c:pt idx="912">
                  <c:v>192</c:v>
                </c:pt>
                <c:pt idx="913">
                  <c:v>192</c:v>
                </c:pt>
                <c:pt idx="914">
                  <c:v>192</c:v>
                </c:pt>
                <c:pt idx="915">
                  <c:v>192</c:v>
                </c:pt>
                <c:pt idx="916">
                  <c:v>192</c:v>
                </c:pt>
                <c:pt idx="917">
                  <c:v>192</c:v>
                </c:pt>
                <c:pt idx="918">
                  <c:v>191</c:v>
                </c:pt>
                <c:pt idx="919">
                  <c:v>191</c:v>
                </c:pt>
                <c:pt idx="920">
                  <c:v>191</c:v>
                </c:pt>
                <c:pt idx="921">
                  <c:v>191</c:v>
                </c:pt>
                <c:pt idx="922">
                  <c:v>191</c:v>
                </c:pt>
                <c:pt idx="923">
                  <c:v>191</c:v>
                </c:pt>
                <c:pt idx="924">
                  <c:v>191</c:v>
                </c:pt>
                <c:pt idx="925">
                  <c:v>191</c:v>
                </c:pt>
                <c:pt idx="926">
                  <c:v>191</c:v>
                </c:pt>
                <c:pt idx="927">
                  <c:v>191</c:v>
                </c:pt>
                <c:pt idx="928">
                  <c:v>190</c:v>
                </c:pt>
                <c:pt idx="929">
                  <c:v>190</c:v>
                </c:pt>
                <c:pt idx="930">
                  <c:v>190</c:v>
                </c:pt>
                <c:pt idx="931">
                  <c:v>190</c:v>
                </c:pt>
                <c:pt idx="932">
                  <c:v>190</c:v>
                </c:pt>
                <c:pt idx="933">
                  <c:v>190</c:v>
                </c:pt>
                <c:pt idx="934">
                  <c:v>190</c:v>
                </c:pt>
                <c:pt idx="935">
                  <c:v>190</c:v>
                </c:pt>
                <c:pt idx="936">
                  <c:v>190</c:v>
                </c:pt>
                <c:pt idx="937">
                  <c:v>190</c:v>
                </c:pt>
                <c:pt idx="938">
                  <c:v>189</c:v>
                </c:pt>
                <c:pt idx="939">
                  <c:v>189</c:v>
                </c:pt>
                <c:pt idx="940">
                  <c:v>189</c:v>
                </c:pt>
                <c:pt idx="941">
                  <c:v>189</c:v>
                </c:pt>
                <c:pt idx="942">
                  <c:v>189</c:v>
                </c:pt>
                <c:pt idx="943">
                  <c:v>189</c:v>
                </c:pt>
                <c:pt idx="944">
                  <c:v>188</c:v>
                </c:pt>
                <c:pt idx="945">
                  <c:v>188</c:v>
                </c:pt>
                <c:pt idx="946">
                  <c:v>188</c:v>
                </c:pt>
                <c:pt idx="947">
                  <c:v>188</c:v>
                </c:pt>
                <c:pt idx="948">
                  <c:v>188</c:v>
                </c:pt>
                <c:pt idx="949">
                  <c:v>188</c:v>
                </c:pt>
                <c:pt idx="950">
                  <c:v>188</c:v>
                </c:pt>
                <c:pt idx="951">
                  <c:v>188</c:v>
                </c:pt>
                <c:pt idx="952">
                  <c:v>188</c:v>
                </c:pt>
                <c:pt idx="953">
                  <c:v>188</c:v>
                </c:pt>
                <c:pt idx="954">
                  <c:v>188</c:v>
                </c:pt>
                <c:pt idx="955">
                  <c:v>188</c:v>
                </c:pt>
                <c:pt idx="956">
                  <c:v>187</c:v>
                </c:pt>
                <c:pt idx="957">
                  <c:v>187</c:v>
                </c:pt>
                <c:pt idx="958">
                  <c:v>187</c:v>
                </c:pt>
                <c:pt idx="959">
                  <c:v>187</c:v>
                </c:pt>
                <c:pt idx="960">
                  <c:v>187</c:v>
                </c:pt>
                <c:pt idx="961">
                  <c:v>187</c:v>
                </c:pt>
                <c:pt idx="962">
                  <c:v>187</c:v>
                </c:pt>
                <c:pt idx="963">
                  <c:v>187</c:v>
                </c:pt>
                <c:pt idx="964">
                  <c:v>187</c:v>
                </c:pt>
                <c:pt idx="965">
                  <c:v>187</c:v>
                </c:pt>
                <c:pt idx="966">
                  <c:v>187</c:v>
                </c:pt>
                <c:pt idx="967">
                  <c:v>187</c:v>
                </c:pt>
                <c:pt idx="968">
                  <c:v>187</c:v>
                </c:pt>
                <c:pt idx="969">
                  <c:v>187</c:v>
                </c:pt>
                <c:pt idx="970">
                  <c:v>187</c:v>
                </c:pt>
                <c:pt idx="971">
                  <c:v>187</c:v>
                </c:pt>
                <c:pt idx="972">
                  <c:v>187</c:v>
                </c:pt>
                <c:pt idx="973">
                  <c:v>187</c:v>
                </c:pt>
                <c:pt idx="974">
                  <c:v>187</c:v>
                </c:pt>
                <c:pt idx="975">
                  <c:v>186</c:v>
                </c:pt>
                <c:pt idx="976">
                  <c:v>186</c:v>
                </c:pt>
                <c:pt idx="977">
                  <c:v>186</c:v>
                </c:pt>
                <c:pt idx="978">
                  <c:v>186</c:v>
                </c:pt>
                <c:pt idx="979">
                  <c:v>186</c:v>
                </c:pt>
                <c:pt idx="980">
                  <c:v>186</c:v>
                </c:pt>
                <c:pt idx="981">
                  <c:v>186</c:v>
                </c:pt>
                <c:pt idx="982">
                  <c:v>186</c:v>
                </c:pt>
                <c:pt idx="983">
                  <c:v>185</c:v>
                </c:pt>
                <c:pt idx="984">
                  <c:v>185</c:v>
                </c:pt>
                <c:pt idx="985">
                  <c:v>185</c:v>
                </c:pt>
                <c:pt idx="986">
                  <c:v>185</c:v>
                </c:pt>
                <c:pt idx="987">
                  <c:v>185</c:v>
                </c:pt>
                <c:pt idx="988">
                  <c:v>185</c:v>
                </c:pt>
                <c:pt idx="989">
                  <c:v>185</c:v>
                </c:pt>
                <c:pt idx="990">
                  <c:v>185</c:v>
                </c:pt>
                <c:pt idx="991">
                  <c:v>185</c:v>
                </c:pt>
                <c:pt idx="992">
                  <c:v>185</c:v>
                </c:pt>
                <c:pt idx="993">
                  <c:v>185</c:v>
                </c:pt>
                <c:pt idx="994">
                  <c:v>185</c:v>
                </c:pt>
                <c:pt idx="995">
                  <c:v>185</c:v>
                </c:pt>
                <c:pt idx="996">
                  <c:v>185</c:v>
                </c:pt>
                <c:pt idx="997">
                  <c:v>185</c:v>
                </c:pt>
                <c:pt idx="998">
                  <c:v>185</c:v>
                </c:pt>
                <c:pt idx="999">
                  <c:v>185</c:v>
                </c:pt>
                <c:pt idx="1000">
                  <c:v>185</c:v>
                </c:pt>
                <c:pt idx="1001">
                  <c:v>184</c:v>
                </c:pt>
                <c:pt idx="1002">
                  <c:v>184</c:v>
                </c:pt>
                <c:pt idx="1003">
                  <c:v>184</c:v>
                </c:pt>
                <c:pt idx="1004">
                  <c:v>184</c:v>
                </c:pt>
                <c:pt idx="1005">
                  <c:v>184</c:v>
                </c:pt>
                <c:pt idx="1006">
                  <c:v>184</c:v>
                </c:pt>
                <c:pt idx="1007">
                  <c:v>184</c:v>
                </c:pt>
                <c:pt idx="1008">
                  <c:v>184</c:v>
                </c:pt>
                <c:pt idx="1009">
                  <c:v>184</c:v>
                </c:pt>
                <c:pt idx="1010">
                  <c:v>184</c:v>
                </c:pt>
                <c:pt idx="1011">
                  <c:v>184</c:v>
                </c:pt>
                <c:pt idx="1012">
                  <c:v>184</c:v>
                </c:pt>
                <c:pt idx="1013">
                  <c:v>184</c:v>
                </c:pt>
                <c:pt idx="1014">
                  <c:v>184</c:v>
                </c:pt>
                <c:pt idx="1015">
                  <c:v>183</c:v>
                </c:pt>
                <c:pt idx="1016">
                  <c:v>183</c:v>
                </c:pt>
                <c:pt idx="1017">
                  <c:v>183</c:v>
                </c:pt>
                <c:pt idx="1018">
                  <c:v>183</c:v>
                </c:pt>
                <c:pt idx="1019">
                  <c:v>183</c:v>
                </c:pt>
                <c:pt idx="1020">
                  <c:v>183</c:v>
                </c:pt>
                <c:pt idx="1021">
                  <c:v>183</c:v>
                </c:pt>
                <c:pt idx="1022">
                  <c:v>183</c:v>
                </c:pt>
                <c:pt idx="1023">
                  <c:v>183</c:v>
                </c:pt>
                <c:pt idx="1024">
                  <c:v>183</c:v>
                </c:pt>
                <c:pt idx="1025">
                  <c:v>183</c:v>
                </c:pt>
                <c:pt idx="1026">
                  <c:v>183</c:v>
                </c:pt>
                <c:pt idx="1027">
                  <c:v>183</c:v>
                </c:pt>
                <c:pt idx="1028">
                  <c:v>183</c:v>
                </c:pt>
                <c:pt idx="1029">
                  <c:v>182</c:v>
                </c:pt>
                <c:pt idx="1030">
                  <c:v>182</c:v>
                </c:pt>
                <c:pt idx="1031">
                  <c:v>182</c:v>
                </c:pt>
                <c:pt idx="1032">
                  <c:v>182</c:v>
                </c:pt>
                <c:pt idx="1033">
                  <c:v>182</c:v>
                </c:pt>
                <c:pt idx="1034">
                  <c:v>182</c:v>
                </c:pt>
                <c:pt idx="1035">
                  <c:v>182</c:v>
                </c:pt>
                <c:pt idx="1036">
                  <c:v>182</c:v>
                </c:pt>
                <c:pt idx="1037">
                  <c:v>182</c:v>
                </c:pt>
                <c:pt idx="1038">
                  <c:v>182</c:v>
                </c:pt>
                <c:pt idx="1039">
                  <c:v>181</c:v>
                </c:pt>
                <c:pt idx="1040">
                  <c:v>181</c:v>
                </c:pt>
                <c:pt idx="1041">
                  <c:v>181</c:v>
                </c:pt>
                <c:pt idx="1042">
                  <c:v>181</c:v>
                </c:pt>
                <c:pt idx="1043">
                  <c:v>181</c:v>
                </c:pt>
                <c:pt idx="1044">
                  <c:v>181</c:v>
                </c:pt>
                <c:pt idx="1045">
                  <c:v>181</c:v>
                </c:pt>
                <c:pt idx="1046">
                  <c:v>181</c:v>
                </c:pt>
                <c:pt idx="1047">
                  <c:v>181</c:v>
                </c:pt>
                <c:pt idx="1048">
                  <c:v>181</c:v>
                </c:pt>
                <c:pt idx="1049">
                  <c:v>181</c:v>
                </c:pt>
                <c:pt idx="1050">
                  <c:v>181</c:v>
                </c:pt>
                <c:pt idx="1051">
                  <c:v>181</c:v>
                </c:pt>
                <c:pt idx="1052">
                  <c:v>181</c:v>
                </c:pt>
                <c:pt idx="1053">
                  <c:v>181</c:v>
                </c:pt>
                <c:pt idx="1054">
                  <c:v>181</c:v>
                </c:pt>
                <c:pt idx="1055">
                  <c:v>181</c:v>
                </c:pt>
                <c:pt idx="1056">
                  <c:v>181</c:v>
                </c:pt>
                <c:pt idx="1057">
                  <c:v>181</c:v>
                </c:pt>
                <c:pt idx="1058">
                  <c:v>181</c:v>
                </c:pt>
                <c:pt idx="1059">
                  <c:v>180</c:v>
                </c:pt>
                <c:pt idx="1060">
                  <c:v>180</c:v>
                </c:pt>
                <c:pt idx="1061">
                  <c:v>180</c:v>
                </c:pt>
                <c:pt idx="1062">
                  <c:v>180</c:v>
                </c:pt>
                <c:pt idx="1063">
                  <c:v>180</c:v>
                </c:pt>
                <c:pt idx="1064">
                  <c:v>180</c:v>
                </c:pt>
                <c:pt idx="1065">
                  <c:v>180</c:v>
                </c:pt>
                <c:pt idx="1066">
                  <c:v>180</c:v>
                </c:pt>
                <c:pt idx="1067">
                  <c:v>179</c:v>
                </c:pt>
                <c:pt idx="1068">
                  <c:v>179</c:v>
                </c:pt>
                <c:pt idx="1069">
                  <c:v>179</c:v>
                </c:pt>
                <c:pt idx="1070">
                  <c:v>179</c:v>
                </c:pt>
                <c:pt idx="1071">
                  <c:v>179</c:v>
                </c:pt>
                <c:pt idx="1072">
                  <c:v>179</c:v>
                </c:pt>
                <c:pt idx="1073">
                  <c:v>179</c:v>
                </c:pt>
                <c:pt idx="1074">
                  <c:v>179</c:v>
                </c:pt>
                <c:pt idx="1075">
                  <c:v>179</c:v>
                </c:pt>
                <c:pt idx="1076">
                  <c:v>179</c:v>
                </c:pt>
                <c:pt idx="1077">
                  <c:v>179</c:v>
                </c:pt>
                <c:pt idx="1078">
                  <c:v>179</c:v>
                </c:pt>
                <c:pt idx="1079">
                  <c:v>178</c:v>
                </c:pt>
                <c:pt idx="1080">
                  <c:v>178</c:v>
                </c:pt>
                <c:pt idx="1081">
                  <c:v>178</c:v>
                </c:pt>
                <c:pt idx="1082">
                  <c:v>178</c:v>
                </c:pt>
                <c:pt idx="1083">
                  <c:v>178</c:v>
                </c:pt>
                <c:pt idx="1084">
                  <c:v>178</c:v>
                </c:pt>
                <c:pt idx="1085">
                  <c:v>178</c:v>
                </c:pt>
                <c:pt idx="1086">
                  <c:v>178</c:v>
                </c:pt>
                <c:pt idx="1087">
                  <c:v>178</c:v>
                </c:pt>
                <c:pt idx="1088">
                  <c:v>178</c:v>
                </c:pt>
                <c:pt idx="1089">
                  <c:v>178</c:v>
                </c:pt>
                <c:pt idx="1090">
                  <c:v>177</c:v>
                </c:pt>
                <c:pt idx="1091">
                  <c:v>177</c:v>
                </c:pt>
                <c:pt idx="1092">
                  <c:v>177</c:v>
                </c:pt>
                <c:pt idx="1093">
                  <c:v>177</c:v>
                </c:pt>
                <c:pt idx="1094">
                  <c:v>177</c:v>
                </c:pt>
                <c:pt idx="1095">
                  <c:v>177</c:v>
                </c:pt>
                <c:pt idx="1096">
                  <c:v>176</c:v>
                </c:pt>
                <c:pt idx="1097">
                  <c:v>176</c:v>
                </c:pt>
                <c:pt idx="1098">
                  <c:v>176</c:v>
                </c:pt>
                <c:pt idx="1099">
                  <c:v>176</c:v>
                </c:pt>
                <c:pt idx="1100">
                  <c:v>176</c:v>
                </c:pt>
                <c:pt idx="1101">
                  <c:v>176</c:v>
                </c:pt>
                <c:pt idx="1102">
                  <c:v>176</c:v>
                </c:pt>
                <c:pt idx="1103">
                  <c:v>176</c:v>
                </c:pt>
                <c:pt idx="1104">
                  <c:v>176</c:v>
                </c:pt>
                <c:pt idx="1105">
                  <c:v>176</c:v>
                </c:pt>
                <c:pt idx="1106">
                  <c:v>176</c:v>
                </c:pt>
                <c:pt idx="1107">
                  <c:v>176</c:v>
                </c:pt>
                <c:pt idx="1108">
                  <c:v>176</c:v>
                </c:pt>
                <c:pt idx="1109">
                  <c:v>175</c:v>
                </c:pt>
                <c:pt idx="1110">
                  <c:v>175</c:v>
                </c:pt>
                <c:pt idx="1111">
                  <c:v>175</c:v>
                </c:pt>
                <c:pt idx="1112">
                  <c:v>175</c:v>
                </c:pt>
                <c:pt idx="1113">
                  <c:v>175</c:v>
                </c:pt>
                <c:pt idx="1114">
                  <c:v>175</c:v>
                </c:pt>
                <c:pt idx="1115">
                  <c:v>175</c:v>
                </c:pt>
                <c:pt idx="1116">
                  <c:v>175</c:v>
                </c:pt>
                <c:pt idx="1117">
                  <c:v>175</c:v>
                </c:pt>
                <c:pt idx="1118">
                  <c:v>174</c:v>
                </c:pt>
                <c:pt idx="1119">
                  <c:v>174</c:v>
                </c:pt>
                <c:pt idx="1120">
                  <c:v>174</c:v>
                </c:pt>
                <c:pt idx="1121">
                  <c:v>174</c:v>
                </c:pt>
                <c:pt idx="1122">
                  <c:v>174</c:v>
                </c:pt>
                <c:pt idx="1123">
                  <c:v>174</c:v>
                </c:pt>
                <c:pt idx="1124">
                  <c:v>174</c:v>
                </c:pt>
                <c:pt idx="1125">
                  <c:v>174</c:v>
                </c:pt>
                <c:pt idx="1126">
                  <c:v>174</c:v>
                </c:pt>
                <c:pt idx="1127">
                  <c:v>174</c:v>
                </c:pt>
                <c:pt idx="1128">
                  <c:v>174</c:v>
                </c:pt>
                <c:pt idx="1129">
                  <c:v>174</c:v>
                </c:pt>
                <c:pt idx="1130">
                  <c:v>174</c:v>
                </c:pt>
                <c:pt idx="1131">
                  <c:v>174</c:v>
                </c:pt>
                <c:pt idx="1132">
                  <c:v>173</c:v>
                </c:pt>
                <c:pt idx="1133">
                  <c:v>173</c:v>
                </c:pt>
                <c:pt idx="1134">
                  <c:v>173</c:v>
                </c:pt>
                <c:pt idx="1135">
                  <c:v>173</c:v>
                </c:pt>
                <c:pt idx="1136">
                  <c:v>173</c:v>
                </c:pt>
                <c:pt idx="1137">
                  <c:v>173</c:v>
                </c:pt>
                <c:pt idx="1138">
                  <c:v>173</c:v>
                </c:pt>
                <c:pt idx="1139">
                  <c:v>173</c:v>
                </c:pt>
                <c:pt idx="1140">
                  <c:v>173</c:v>
                </c:pt>
                <c:pt idx="1141">
                  <c:v>173</c:v>
                </c:pt>
                <c:pt idx="1142">
                  <c:v>173</c:v>
                </c:pt>
                <c:pt idx="1143">
                  <c:v>173</c:v>
                </c:pt>
                <c:pt idx="1144">
                  <c:v>173</c:v>
                </c:pt>
                <c:pt idx="1145">
                  <c:v>173</c:v>
                </c:pt>
                <c:pt idx="1146">
                  <c:v>173</c:v>
                </c:pt>
                <c:pt idx="1147">
                  <c:v>173</c:v>
                </c:pt>
                <c:pt idx="1148">
                  <c:v>173</c:v>
                </c:pt>
                <c:pt idx="1149">
                  <c:v>173</c:v>
                </c:pt>
                <c:pt idx="1150">
                  <c:v>173</c:v>
                </c:pt>
                <c:pt idx="1151">
                  <c:v>173</c:v>
                </c:pt>
                <c:pt idx="1152">
                  <c:v>173</c:v>
                </c:pt>
                <c:pt idx="1153">
                  <c:v>172</c:v>
                </c:pt>
                <c:pt idx="1154">
                  <c:v>172</c:v>
                </c:pt>
                <c:pt idx="1155">
                  <c:v>172</c:v>
                </c:pt>
                <c:pt idx="1156">
                  <c:v>172</c:v>
                </c:pt>
                <c:pt idx="1157">
                  <c:v>172</c:v>
                </c:pt>
                <c:pt idx="1158">
                  <c:v>172</c:v>
                </c:pt>
                <c:pt idx="1159">
                  <c:v>172</c:v>
                </c:pt>
                <c:pt idx="1160">
                  <c:v>172</c:v>
                </c:pt>
                <c:pt idx="1161">
                  <c:v>172</c:v>
                </c:pt>
                <c:pt idx="1162">
                  <c:v>172</c:v>
                </c:pt>
                <c:pt idx="1163">
                  <c:v>172</c:v>
                </c:pt>
                <c:pt idx="1164">
                  <c:v>172</c:v>
                </c:pt>
                <c:pt idx="1165">
                  <c:v>172</c:v>
                </c:pt>
                <c:pt idx="1166">
                  <c:v>172</c:v>
                </c:pt>
                <c:pt idx="1167">
                  <c:v>172</c:v>
                </c:pt>
                <c:pt idx="1168">
                  <c:v>172</c:v>
                </c:pt>
                <c:pt idx="1169">
                  <c:v>172</c:v>
                </c:pt>
                <c:pt idx="1170">
                  <c:v>172</c:v>
                </c:pt>
                <c:pt idx="1171">
                  <c:v>171</c:v>
                </c:pt>
                <c:pt idx="1172">
                  <c:v>171</c:v>
                </c:pt>
                <c:pt idx="1173">
                  <c:v>171</c:v>
                </c:pt>
                <c:pt idx="1174">
                  <c:v>171</c:v>
                </c:pt>
                <c:pt idx="1175">
                  <c:v>171</c:v>
                </c:pt>
                <c:pt idx="1176">
                  <c:v>171</c:v>
                </c:pt>
                <c:pt idx="1177">
                  <c:v>171</c:v>
                </c:pt>
                <c:pt idx="1178">
                  <c:v>171</c:v>
                </c:pt>
                <c:pt idx="1179">
                  <c:v>171</c:v>
                </c:pt>
                <c:pt idx="1180">
                  <c:v>171</c:v>
                </c:pt>
                <c:pt idx="1181">
                  <c:v>171</c:v>
                </c:pt>
                <c:pt idx="1182">
                  <c:v>171</c:v>
                </c:pt>
                <c:pt idx="1183">
                  <c:v>171</c:v>
                </c:pt>
                <c:pt idx="1184">
                  <c:v>171</c:v>
                </c:pt>
                <c:pt idx="1185">
                  <c:v>171</c:v>
                </c:pt>
                <c:pt idx="1186">
                  <c:v>171</c:v>
                </c:pt>
                <c:pt idx="1187">
                  <c:v>170</c:v>
                </c:pt>
                <c:pt idx="1188">
                  <c:v>170</c:v>
                </c:pt>
                <c:pt idx="1189">
                  <c:v>170</c:v>
                </c:pt>
                <c:pt idx="1190">
                  <c:v>170</c:v>
                </c:pt>
                <c:pt idx="1191">
                  <c:v>170</c:v>
                </c:pt>
                <c:pt idx="1192">
                  <c:v>170</c:v>
                </c:pt>
                <c:pt idx="1193">
                  <c:v>170</c:v>
                </c:pt>
                <c:pt idx="1194">
                  <c:v>170</c:v>
                </c:pt>
                <c:pt idx="1195">
                  <c:v>170</c:v>
                </c:pt>
                <c:pt idx="1196">
                  <c:v>170</c:v>
                </c:pt>
                <c:pt idx="1197">
                  <c:v>170</c:v>
                </c:pt>
                <c:pt idx="1198">
                  <c:v>170</c:v>
                </c:pt>
                <c:pt idx="1199">
                  <c:v>170</c:v>
                </c:pt>
                <c:pt idx="1200">
                  <c:v>170</c:v>
                </c:pt>
                <c:pt idx="1201">
                  <c:v>170</c:v>
                </c:pt>
                <c:pt idx="1202">
                  <c:v>170</c:v>
                </c:pt>
                <c:pt idx="1203">
                  <c:v>170</c:v>
                </c:pt>
                <c:pt idx="1204">
                  <c:v>169</c:v>
                </c:pt>
                <c:pt idx="1205">
                  <c:v>169</c:v>
                </c:pt>
                <c:pt idx="1206">
                  <c:v>169</c:v>
                </c:pt>
                <c:pt idx="1207">
                  <c:v>169</c:v>
                </c:pt>
                <c:pt idx="1208">
                  <c:v>169</c:v>
                </c:pt>
                <c:pt idx="1209">
                  <c:v>169</c:v>
                </c:pt>
                <c:pt idx="1210">
                  <c:v>169</c:v>
                </c:pt>
                <c:pt idx="1211">
                  <c:v>169</c:v>
                </c:pt>
                <c:pt idx="1212">
                  <c:v>169</c:v>
                </c:pt>
                <c:pt idx="1213">
                  <c:v>169</c:v>
                </c:pt>
                <c:pt idx="1214">
                  <c:v>169</c:v>
                </c:pt>
                <c:pt idx="1215">
                  <c:v>168</c:v>
                </c:pt>
                <c:pt idx="1216">
                  <c:v>168</c:v>
                </c:pt>
                <c:pt idx="1217">
                  <c:v>168</c:v>
                </c:pt>
                <c:pt idx="1218">
                  <c:v>168</c:v>
                </c:pt>
                <c:pt idx="1219">
                  <c:v>168</c:v>
                </c:pt>
                <c:pt idx="1220">
                  <c:v>168</c:v>
                </c:pt>
                <c:pt idx="1221">
                  <c:v>168</c:v>
                </c:pt>
                <c:pt idx="1222">
                  <c:v>168</c:v>
                </c:pt>
                <c:pt idx="1223">
                  <c:v>168</c:v>
                </c:pt>
                <c:pt idx="1224">
                  <c:v>167</c:v>
                </c:pt>
                <c:pt idx="1225">
                  <c:v>167</c:v>
                </c:pt>
                <c:pt idx="1226">
                  <c:v>167</c:v>
                </c:pt>
                <c:pt idx="1227">
                  <c:v>167</c:v>
                </c:pt>
                <c:pt idx="1228">
                  <c:v>167</c:v>
                </c:pt>
                <c:pt idx="1229">
                  <c:v>167</c:v>
                </c:pt>
                <c:pt idx="1230">
                  <c:v>167</c:v>
                </c:pt>
                <c:pt idx="1231">
                  <c:v>167</c:v>
                </c:pt>
                <c:pt idx="1232">
                  <c:v>167</c:v>
                </c:pt>
                <c:pt idx="1233">
                  <c:v>167</c:v>
                </c:pt>
                <c:pt idx="1234">
                  <c:v>167</c:v>
                </c:pt>
                <c:pt idx="1235">
                  <c:v>167</c:v>
                </c:pt>
                <c:pt idx="1236">
                  <c:v>167</c:v>
                </c:pt>
                <c:pt idx="1237">
                  <c:v>167</c:v>
                </c:pt>
                <c:pt idx="1238">
                  <c:v>167</c:v>
                </c:pt>
                <c:pt idx="1239">
                  <c:v>167</c:v>
                </c:pt>
                <c:pt idx="1240">
                  <c:v>167</c:v>
                </c:pt>
                <c:pt idx="1241">
                  <c:v>166</c:v>
                </c:pt>
                <c:pt idx="1242">
                  <c:v>166</c:v>
                </c:pt>
                <c:pt idx="1243">
                  <c:v>166</c:v>
                </c:pt>
                <c:pt idx="1244">
                  <c:v>166</c:v>
                </c:pt>
                <c:pt idx="1245">
                  <c:v>166</c:v>
                </c:pt>
                <c:pt idx="1246">
                  <c:v>166</c:v>
                </c:pt>
                <c:pt idx="1247">
                  <c:v>166</c:v>
                </c:pt>
                <c:pt idx="1248">
                  <c:v>166</c:v>
                </c:pt>
                <c:pt idx="1249">
                  <c:v>166</c:v>
                </c:pt>
                <c:pt idx="1250">
                  <c:v>166</c:v>
                </c:pt>
                <c:pt idx="1251">
                  <c:v>166</c:v>
                </c:pt>
                <c:pt idx="1252">
                  <c:v>166</c:v>
                </c:pt>
                <c:pt idx="1253">
                  <c:v>166</c:v>
                </c:pt>
                <c:pt idx="1254">
                  <c:v>166</c:v>
                </c:pt>
                <c:pt idx="1255">
                  <c:v>166</c:v>
                </c:pt>
                <c:pt idx="1256">
                  <c:v>166</c:v>
                </c:pt>
                <c:pt idx="1257">
                  <c:v>166</c:v>
                </c:pt>
                <c:pt idx="1258">
                  <c:v>166</c:v>
                </c:pt>
                <c:pt idx="1259">
                  <c:v>166</c:v>
                </c:pt>
                <c:pt idx="1260">
                  <c:v>166</c:v>
                </c:pt>
                <c:pt idx="1261">
                  <c:v>166</c:v>
                </c:pt>
                <c:pt idx="1262">
                  <c:v>166</c:v>
                </c:pt>
                <c:pt idx="1263">
                  <c:v>166</c:v>
                </c:pt>
                <c:pt idx="1264">
                  <c:v>166</c:v>
                </c:pt>
                <c:pt idx="1265">
                  <c:v>165</c:v>
                </c:pt>
                <c:pt idx="1266">
                  <c:v>165</c:v>
                </c:pt>
                <c:pt idx="1267">
                  <c:v>165</c:v>
                </c:pt>
                <c:pt idx="1268">
                  <c:v>165</c:v>
                </c:pt>
                <c:pt idx="1269">
                  <c:v>165</c:v>
                </c:pt>
                <c:pt idx="1270">
                  <c:v>165</c:v>
                </c:pt>
                <c:pt idx="1271">
                  <c:v>165</c:v>
                </c:pt>
                <c:pt idx="1272">
                  <c:v>165</c:v>
                </c:pt>
                <c:pt idx="1273">
                  <c:v>165</c:v>
                </c:pt>
                <c:pt idx="1274">
                  <c:v>165</c:v>
                </c:pt>
                <c:pt idx="1275">
                  <c:v>165</c:v>
                </c:pt>
                <c:pt idx="1276">
                  <c:v>165</c:v>
                </c:pt>
                <c:pt idx="1277">
                  <c:v>165</c:v>
                </c:pt>
                <c:pt idx="1278">
                  <c:v>165</c:v>
                </c:pt>
                <c:pt idx="1279">
                  <c:v>165</c:v>
                </c:pt>
                <c:pt idx="1280">
                  <c:v>164</c:v>
                </c:pt>
                <c:pt idx="1281">
                  <c:v>164</c:v>
                </c:pt>
                <c:pt idx="1282">
                  <c:v>164</c:v>
                </c:pt>
                <c:pt idx="1283">
                  <c:v>164</c:v>
                </c:pt>
                <c:pt idx="1284">
                  <c:v>164</c:v>
                </c:pt>
                <c:pt idx="1285">
                  <c:v>164</c:v>
                </c:pt>
                <c:pt idx="1286">
                  <c:v>164</c:v>
                </c:pt>
                <c:pt idx="1287">
                  <c:v>164</c:v>
                </c:pt>
                <c:pt idx="1288">
                  <c:v>164</c:v>
                </c:pt>
                <c:pt idx="1289">
                  <c:v>164</c:v>
                </c:pt>
                <c:pt idx="1290">
                  <c:v>164</c:v>
                </c:pt>
                <c:pt idx="1291">
                  <c:v>164</c:v>
                </c:pt>
                <c:pt idx="1292">
                  <c:v>164</c:v>
                </c:pt>
                <c:pt idx="1293">
                  <c:v>164</c:v>
                </c:pt>
                <c:pt idx="1294">
                  <c:v>164</c:v>
                </c:pt>
                <c:pt idx="1295">
                  <c:v>164</c:v>
                </c:pt>
                <c:pt idx="1296">
                  <c:v>164</c:v>
                </c:pt>
                <c:pt idx="1297">
                  <c:v>164</c:v>
                </c:pt>
                <c:pt idx="1298">
                  <c:v>164</c:v>
                </c:pt>
                <c:pt idx="1299">
                  <c:v>164</c:v>
                </c:pt>
                <c:pt idx="1300">
                  <c:v>163</c:v>
                </c:pt>
                <c:pt idx="1301">
                  <c:v>163</c:v>
                </c:pt>
                <c:pt idx="1302">
                  <c:v>163</c:v>
                </c:pt>
                <c:pt idx="1303">
                  <c:v>163</c:v>
                </c:pt>
                <c:pt idx="1304">
                  <c:v>163</c:v>
                </c:pt>
                <c:pt idx="1305">
                  <c:v>163</c:v>
                </c:pt>
                <c:pt idx="1306">
                  <c:v>163</c:v>
                </c:pt>
                <c:pt idx="1307">
                  <c:v>163</c:v>
                </c:pt>
                <c:pt idx="1308">
                  <c:v>163</c:v>
                </c:pt>
                <c:pt idx="1309">
                  <c:v>163</c:v>
                </c:pt>
                <c:pt idx="1310">
                  <c:v>163</c:v>
                </c:pt>
                <c:pt idx="1311">
                  <c:v>163</c:v>
                </c:pt>
                <c:pt idx="1312">
                  <c:v>163</c:v>
                </c:pt>
                <c:pt idx="1313">
                  <c:v>163</c:v>
                </c:pt>
                <c:pt idx="1314">
                  <c:v>163</c:v>
                </c:pt>
                <c:pt idx="1315">
                  <c:v>163</c:v>
                </c:pt>
                <c:pt idx="1316">
                  <c:v>163</c:v>
                </c:pt>
                <c:pt idx="1317">
                  <c:v>162</c:v>
                </c:pt>
                <c:pt idx="1318">
                  <c:v>162</c:v>
                </c:pt>
                <c:pt idx="1319">
                  <c:v>162</c:v>
                </c:pt>
                <c:pt idx="1320">
                  <c:v>162</c:v>
                </c:pt>
                <c:pt idx="1321">
                  <c:v>162</c:v>
                </c:pt>
                <c:pt idx="1322">
                  <c:v>162</c:v>
                </c:pt>
                <c:pt idx="1323">
                  <c:v>162</c:v>
                </c:pt>
                <c:pt idx="1324">
                  <c:v>162</c:v>
                </c:pt>
                <c:pt idx="1325">
                  <c:v>162</c:v>
                </c:pt>
                <c:pt idx="1326">
                  <c:v>162</c:v>
                </c:pt>
                <c:pt idx="1327">
                  <c:v>162</c:v>
                </c:pt>
                <c:pt idx="1328">
                  <c:v>162</c:v>
                </c:pt>
                <c:pt idx="1329">
                  <c:v>161</c:v>
                </c:pt>
                <c:pt idx="1330">
                  <c:v>161</c:v>
                </c:pt>
                <c:pt idx="1331">
                  <c:v>161</c:v>
                </c:pt>
                <c:pt idx="1332">
                  <c:v>161</c:v>
                </c:pt>
                <c:pt idx="1333">
                  <c:v>161</c:v>
                </c:pt>
                <c:pt idx="1334">
                  <c:v>161</c:v>
                </c:pt>
                <c:pt idx="1335">
                  <c:v>161</c:v>
                </c:pt>
                <c:pt idx="1336">
                  <c:v>161</c:v>
                </c:pt>
                <c:pt idx="1337">
                  <c:v>161</c:v>
                </c:pt>
                <c:pt idx="1338">
                  <c:v>161</c:v>
                </c:pt>
                <c:pt idx="1339">
                  <c:v>161</c:v>
                </c:pt>
                <c:pt idx="1340">
                  <c:v>161</c:v>
                </c:pt>
                <c:pt idx="1341">
                  <c:v>161</c:v>
                </c:pt>
                <c:pt idx="1342">
                  <c:v>161</c:v>
                </c:pt>
                <c:pt idx="1343">
                  <c:v>160</c:v>
                </c:pt>
                <c:pt idx="1344">
                  <c:v>160</c:v>
                </c:pt>
                <c:pt idx="1345">
                  <c:v>160</c:v>
                </c:pt>
                <c:pt idx="1346">
                  <c:v>160</c:v>
                </c:pt>
                <c:pt idx="1347">
                  <c:v>160</c:v>
                </c:pt>
                <c:pt idx="1348">
                  <c:v>160</c:v>
                </c:pt>
                <c:pt idx="1349">
                  <c:v>160</c:v>
                </c:pt>
                <c:pt idx="1350">
                  <c:v>160</c:v>
                </c:pt>
                <c:pt idx="1351">
                  <c:v>160</c:v>
                </c:pt>
                <c:pt idx="1352">
                  <c:v>160</c:v>
                </c:pt>
                <c:pt idx="1353">
                  <c:v>160</c:v>
                </c:pt>
                <c:pt idx="1354">
                  <c:v>160</c:v>
                </c:pt>
                <c:pt idx="1355">
                  <c:v>160</c:v>
                </c:pt>
                <c:pt idx="1356">
                  <c:v>160</c:v>
                </c:pt>
                <c:pt idx="1357">
                  <c:v>159</c:v>
                </c:pt>
                <c:pt idx="1358">
                  <c:v>159</c:v>
                </c:pt>
                <c:pt idx="1359">
                  <c:v>159</c:v>
                </c:pt>
                <c:pt idx="1360">
                  <c:v>159</c:v>
                </c:pt>
                <c:pt idx="1361">
                  <c:v>159</c:v>
                </c:pt>
                <c:pt idx="1362">
                  <c:v>159</c:v>
                </c:pt>
                <c:pt idx="1363">
                  <c:v>159</c:v>
                </c:pt>
                <c:pt idx="1364">
                  <c:v>159</c:v>
                </c:pt>
                <c:pt idx="1365">
                  <c:v>159</c:v>
                </c:pt>
                <c:pt idx="1366">
                  <c:v>159</c:v>
                </c:pt>
                <c:pt idx="1367">
                  <c:v>159</c:v>
                </c:pt>
                <c:pt idx="1368">
                  <c:v>159</c:v>
                </c:pt>
                <c:pt idx="1369">
                  <c:v>159</c:v>
                </c:pt>
                <c:pt idx="1370">
                  <c:v>159</c:v>
                </c:pt>
                <c:pt idx="1371">
                  <c:v>159</c:v>
                </c:pt>
                <c:pt idx="1372">
                  <c:v>159</c:v>
                </c:pt>
                <c:pt idx="1373">
                  <c:v>159</c:v>
                </c:pt>
                <c:pt idx="1374">
                  <c:v>159</c:v>
                </c:pt>
                <c:pt idx="1375">
                  <c:v>159</c:v>
                </c:pt>
                <c:pt idx="1376">
                  <c:v>159</c:v>
                </c:pt>
                <c:pt idx="1377">
                  <c:v>159</c:v>
                </c:pt>
                <c:pt idx="1378">
                  <c:v>158</c:v>
                </c:pt>
                <c:pt idx="1379">
                  <c:v>158</c:v>
                </c:pt>
                <c:pt idx="1380">
                  <c:v>158</c:v>
                </c:pt>
                <c:pt idx="1381">
                  <c:v>158</c:v>
                </c:pt>
                <c:pt idx="1382">
                  <c:v>158</c:v>
                </c:pt>
                <c:pt idx="1383">
                  <c:v>158</c:v>
                </c:pt>
                <c:pt idx="1384">
                  <c:v>158</c:v>
                </c:pt>
                <c:pt idx="1385">
                  <c:v>158</c:v>
                </c:pt>
                <c:pt idx="1386">
                  <c:v>158</c:v>
                </c:pt>
                <c:pt idx="1387">
                  <c:v>158</c:v>
                </c:pt>
                <c:pt idx="1388">
                  <c:v>158</c:v>
                </c:pt>
                <c:pt idx="1389">
                  <c:v>158</c:v>
                </c:pt>
                <c:pt idx="1390">
                  <c:v>158</c:v>
                </c:pt>
                <c:pt idx="1391">
                  <c:v>158</c:v>
                </c:pt>
                <c:pt idx="1392">
                  <c:v>158</c:v>
                </c:pt>
                <c:pt idx="1393">
                  <c:v>158</c:v>
                </c:pt>
                <c:pt idx="1394">
                  <c:v>158</c:v>
                </c:pt>
                <c:pt idx="1395">
                  <c:v>158</c:v>
                </c:pt>
                <c:pt idx="1396">
                  <c:v>157</c:v>
                </c:pt>
                <c:pt idx="1397">
                  <c:v>157</c:v>
                </c:pt>
                <c:pt idx="1398">
                  <c:v>157</c:v>
                </c:pt>
                <c:pt idx="1399">
                  <c:v>157</c:v>
                </c:pt>
                <c:pt idx="1400">
                  <c:v>157</c:v>
                </c:pt>
                <c:pt idx="1401">
                  <c:v>157</c:v>
                </c:pt>
                <c:pt idx="1402">
                  <c:v>157</c:v>
                </c:pt>
                <c:pt idx="1403">
                  <c:v>157</c:v>
                </c:pt>
                <c:pt idx="1404">
                  <c:v>157</c:v>
                </c:pt>
                <c:pt idx="1405">
                  <c:v>157</c:v>
                </c:pt>
                <c:pt idx="1406">
                  <c:v>157</c:v>
                </c:pt>
                <c:pt idx="1407">
                  <c:v>157</c:v>
                </c:pt>
                <c:pt idx="1408">
                  <c:v>157</c:v>
                </c:pt>
                <c:pt idx="1409">
                  <c:v>157</c:v>
                </c:pt>
                <c:pt idx="1410">
                  <c:v>157</c:v>
                </c:pt>
                <c:pt idx="1411">
                  <c:v>157</c:v>
                </c:pt>
                <c:pt idx="1412">
                  <c:v>156</c:v>
                </c:pt>
                <c:pt idx="1413">
                  <c:v>156</c:v>
                </c:pt>
                <c:pt idx="1414">
                  <c:v>156</c:v>
                </c:pt>
                <c:pt idx="1415">
                  <c:v>156</c:v>
                </c:pt>
                <c:pt idx="1416">
                  <c:v>156</c:v>
                </c:pt>
                <c:pt idx="1417">
                  <c:v>156</c:v>
                </c:pt>
                <c:pt idx="1418">
                  <c:v>156</c:v>
                </c:pt>
                <c:pt idx="1419">
                  <c:v>156</c:v>
                </c:pt>
                <c:pt idx="1420">
                  <c:v>156</c:v>
                </c:pt>
                <c:pt idx="1421">
                  <c:v>156</c:v>
                </c:pt>
                <c:pt idx="1422">
                  <c:v>156</c:v>
                </c:pt>
                <c:pt idx="1423">
                  <c:v>156</c:v>
                </c:pt>
                <c:pt idx="1424">
                  <c:v>156</c:v>
                </c:pt>
                <c:pt idx="1425">
                  <c:v>156</c:v>
                </c:pt>
                <c:pt idx="1426">
                  <c:v>156</c:v>
                </c:pt>
                <c:pt idx="1427">
                  <c:v>155</c:v>
                </c:pt>
                <c:pt idx="1428">
                  <c:v>155</c:v>
                </c:pt>
                <c:pt idx="1429">
                  <c:v>155</c:v>
                </c:pt>
                <c:pt idx="1430">
                  <c:v>155</c:v>
                </c:pt>
                <c:pt idx="1431">
                  <c:v>155</c:v>
                </c:pt>
                <c:pt idx="1432">
                  <c:v>155</c:v>
                </c:pt>
                <c:pt idx="1433">
                  <c:v>155</c:v>
                </c:pt>
                <c:pt idx="1434">
                  <c:v>155</c:v>
                </c:pt>
                <c:pt idx="1435">
                  <c:v>155</c:v>
                </c:pt>
                <c:pt idx="1436">
                  <c:v>155</c:v>
                </c:pt>
                <c:pt idx="1437">
                  <c:v>155</c:v>
                </c:pt>
                <c:pt idx="1438">
                  <c:v>155</c:v>
                </c:pt>
                <c:pt idx="1439">
                  <c:v>155</c:v>
                </c:pt>
                <c:pt idx="1440">
                  <c:v>155</c:v>
                </c:pt>
                <c:pt idx="1441">
                  <c:v>155</c:v>
                </c:pt>
                <c:pt idx="1442">
                  <c:v>154</c:v>
                </c:pt>
                <c:pt idx="1443">
                  <c:v>154</c:v>
                </c:pt>
                <c:pt idx="1444">
                  <c:v>154</c:v>
                </c:pt>
                <c:pt idx="1445">
                  <c:v>154</c:v>
                </c:pt>
                <c:pt idx="1446">
                  <c:v>154</c:v>
                </c:pt>
                <c:pt idx="1447">
                  <c:v>154</c:v>
                </c:pt>
                <c:pt idx="1448">
                  <c:v>154</c:v>
                </c:pt>
                <c:pt idx="1449">
                  <c:v>154</c:v>
                </c:pt>
                <c:pt idx="1450">
                  <c:v>154</c:v>
                </c:pt>
                <c:pt idx="1451">
                  <c:v>154</c:v>
                </c:pt>
                <c:pt idx="1452">
                  <c:v>154</c:v>
                </c:pt>
                <c:pt idx="1453">
                  <c:v>154</c:v>
                </c:pt>
                <c:pt idx="1454">
                  <c:v>154</c:v>
                </c:pt>
                <c:pt idx="1455">
                  <c:v>154</c:v>
                </c:pt>
                <c:pt idx="1456">
                  <c:v>154</c:v>
                </c:pt>
                <c:pt idx="1457">
                  <c:v>153</c:v>
                </c:pt>
                <c:pt idx="1458">
                  <c:v>153</c:v>
                </c:pt>
                <c:pt idx="1459">
                  <c:v>153</c:v>
                </c:pt>
                <c:pt idx="1460">
                  <c:v>153</c:v>
                </c:pt>
                <c:pt idx="1461">
                  <c:v>153</c:v>
                </c:pt>
                <c:pt idx="1462">
                  <c:v>153</c:v>
                </c:pt>
                <c:pt idx="1463">
                  <c:v>153</c:v>
                </c:pt>
                <c:pt idx="1464">
                  <c:v>153</c:v>
                </c:pt>
                <c:pt idx="1465">
                  <c:v>153</c:v>
                </c:pt>
                <c:pt idx="1466">
                  <c:v>153</c:v>
                </c:pt>
                <c:pt idx="1467">
                  <c:v>153</c:v>
                </c:pt>
                <c:pt idx="1468">
                  <c:v>153</c:v>
                </c:pt>
                <c:pt idx="1469">
                  <c:v>153</c:v>
                </c:pt>
                <c:pt idx="1470">
                  <c:v>153</c:v>
                </c:pt>
                <c:pt idx="1471">
                  <c:v>153</c:v>
                </c:pt>
                <c:pt idx="1472">
                  <c:v>153</c:v>
                </c:pt>
                <c:pt idx="1473">
                  <c:v>153</c:v>
                </c:pt>
                <c:pt idx="1474">
                  <c:v>153</c:v>
                </c:pt>
                <c:pt idx="1475">
                  <c:v>153</c:v>
                </c:pt>
                <c:pt idx="1476">
                  <c:v>153</c:v>
                </c:pt>
                <c:pt idx="1477">
                  <c:v>153</c:v>
                </c:pt>
                <c:pt idx="1478">
                  <c:v>153</c:v>
                </c:pt>
                <c:pt idx="1479">
                  <c:v>153</c:v>
                </c:pt>
                <c:pt idx="1480">
                  <c:v>152</c:v>
                </c:pt>
                <c:pt idx="1481">
                  <c:v>152</c:v>
                </c:pt>
                <c:pt idx="1482">
                  <c:v>152</c:v>
                </c:pt>
                <c:pt idx="1483">
                  <c:v>152</c:v>
                </c:pt>
                <c:pt idx="1484">
                  <c:v>152</c:v>
                </c:pt>
                <c:pt idx="1485">
                  <c:v>152</c:v>
                </c:pt>
                <c:pt idx="1486">
                  <c:v>152</c:v>
                </c:pt>
                <c:pt idx="1487">
                  <c:v>152</c:v>
                </c:pt>
                <c:pt idx="1488">
                  <c:v>152</c:v>
                </c:pt>
                <c:pt idx="1489">
                  <c:v>152</c:v>
                </c:pt>
                <c:pt idx="1490">
                  <c:v>152</c:v>
                </c:pt>
                <c:pt idx="1491">
                  <c:v>152</c:v>
                </c:pt>
                <c:pt idx="1492">
                  <c:v>152</c:v>
                </c:pt>
                <c:pt idx="1493">
                  <c:v>152</c:v>
                </c:pt>
                <c:pt idx="1494">
                  <c:v>152</c:v>
                </c:pt>
                <c:pt idx="1495">
                  <c:v>152</c:v>
                </c:pt>
                <c:pt idx="1496">
                  <c:v>152</c:v>
                </c:pt>
                <c:pt idx="1497">
                  <c:v>151</c:v>
                </c:pt>
                <c:pt idx="1498">
                  <c:v>151</c:v>
                </c:pt>
                <c:pt idx="1499">
                  <c:v>151</c:v>
                </c:pt>
                <c:pt idx="1500">
                  <c:v>151</c:v>
                </c:pt>
                <c:pt idx="1501">
                  <c:v>151</c:v>
                </c:pt>
                <c:pt idx="1502">
                  <c:v>151</c:v>
                </c:pt>
                <c:pt idx="1503">
                  <c:v>151</c:v>
                </c:pt>
                <c:pt idx="1504">
                  <c:v>151</c:v>
                </c:pt>
                <c:pt idx="1505">
                  <c:v>151</c:v>
                </c:pt>
                <c:pt idx="1506">
                  <c:v>151</c:v>
                </c:pt>
                <c:pt idx="1507">
                  <c:v>151</c:v>
                </c:pt>
                <c:pt idx="1508">
                  <c:v>151</c:v>
                </c:pt>
                <c:pt idx="1509">
                  <c:v>151</c:v>
                </c:pt>
                <c:pt idx="1510">
                  <c:v>151</c:v>
                </c:pt>
                <c:pt idx="1511">
                  <c:v>151</c:v>
                </c:pt>
                <c:pt idx="1512">
                  <c:v>150</c:v>
                </c:pt>
                <c:pt idx="1513">
                  <c:v>150</c:v>
                </c:pt>
                <c:pt idx="1514">
                  <c:v>150</c:v>
                </c:pt>
                <c:pt idx="1515">
                  <c:v>150</c:v>
                </c:pt>
                <c:pt idx="1516">
                  <c:v>150</c:v>
                </c:pt>
                <c:pt idx="1517">
                  <c:v>150</c:v>
                </c:pt>
                <c:pt idx="1518">
                  <c:v>150</c:v>
                </c:pt>
                <c:pt idx="1519">
                  <c:v>150</c:v>
                </c:pt>
                <c:pt idx="1520">
                  <c:v>150</c:v>
                </c:pt>
                <c:pt idx="1521">
                  <c:v>150</c:v>
                </c:pt>
                <c:pt idx="1522">
                  <c:v>150</c:v>
                </c:pt>
                <c:pt idx="1523">
                  <c:v>150</c:v>
                </c:pt>
                <c:pt idx="1524">
                  <c:v>150</c:v>
                </c:pt>
                <c:pt idx="1525">
                  <c:v>150</c:v>
                </c:pt>
                <c:pt idx="1526">
                  <c:v>150</c:v>
                </c:pt>
                <c:pt idx="1527">
                  <c:v>150</c:v>
                </c:pt>
                <c:pt idx="1528">
                  <c:v>150</c:v>
                </c:pt>
                <c:pt idx="1529">
                  <c:v>149</c:v>
                </c:pt>
                <c:pt idx="1530">
                  <c:v>149</c:v>
                </c:pt>
                <c:pt idx="1531">
                  <c:v>149</c:v>
                </c:pt>
                <c:pt idx="1532">
                  <c:v>149</c:v>
                </c:pt>
                <c:pt idx="1533">
                  <c:v>149</c:v>
                </c:pt>
                <c:pt idx="1534">
                  <c:v>149</c:v>
                </c:pt>
                <c:pt idx="1535">
                  <c:v>149</c:v>
                </c:pt>
                <c:pt idx="1536">
                  <c:v>149</c:v>
                </c:pt>
                <c:pt idx="1537">
                  <c:v>149</c:v>
                </c:pt>
                <c:pt idx="1538">
                  <c:v>149</c:v>
                </c:pt>
                <c:pt idx="1539">
                  <c:v>149</c:v>
                </c:pt>
                <c:pt idx="1540">
                  <c:v>149</c:v>
                </c:pt>
                <c:pt idx="1541">
                  <c:v>149</c:v>
                </c:pt>
                <c:pt idx="1542">
                  <c:v>149</c:v>
                </c:pt>
                <c:pt idx="1543">
                  <c:v>149</c:v>
                </c:pt>
                <c:pt idx="1544">
                  <c:v>149</c:v>
                </c:pt>
                <c:pt idx="1545">
                  <c:v>148</c:v>
                </c:pt>
                <c:pt idx="1546">
                  <c:v>148</c:v>
                </c:pt>
                <c:pt idx="1547">
                  <c:v>148</c:v>
                </c:pt>
                <c:pt idx="1548">
                  <c:v>148</c:v>
                </c:pt>
                <c:pt idx="1549">
                  <c:v>148</c:v>
                </c:pt>
                <c:pt idx="1550">
                  <c:v>148</c:v>
                </c:pt>
                <c:pt idx="1551">
                  <c:v>148</c:v>
                </c:pt>
                <c:pt idx="1552">
                  <c:v>148</c:v>
                </c:pt>
                <c:pt idx="1553">
                  <c:v>148</c:v>
                </c:pt>
                <c:pt idx="1554">
                  <c:v>148</c:v>
                </c:pt>
                <c:pt idx="1555">
                  <c:v>147</c:v>
                </c:pt>
                <c:pt idx="1556">
                  <c:v>147</c:v>
                </c:pt>
                <c:pt idx="1557">
                  <c:v>147</c:v>
                </c:pt>
                <c:pt idx="1558">
                  <c:v>147</c:v>
                </c:pt>
                <c:pt idx="1559">
                  <c:v>147</c:v>
                </c:pt>
                <c:pt idx="1560">
                  <c:v>147</c:v>
                </c:pt>
                <c:pt idx="1561">
                  <c:v>147</c:v>
                </c:pt>
                <c:pt idx="1562">
                  <c:v>147</c:v>
                </c:pt>
                <c:pt idx="1563">
                  <c:v>147</c:v>
                </c:pt>
                <c:pt idx="1564">
                  <c:v>147</c:v>
                </c:pt>
                <c:pt idx="1565">
                  <c:v>147</c:v>
                </c:pt>
                <c:pt idx="1566">
                  <c:v>147</c:v>
                </c:pt>
                <c:pt idx="1567">
                  <c:v>147</c:v>
                </c:pt>
                <c:pt idx="1568">
                  <c:v>146</c:v>
                </c:pt>
                <c:pt idx="1569">
                  <c:v>146</c:v>
                </c:pt>
                <c:pt idx="1570">
                  <c:v>146</c:v>
                </c:pt>
                <c:pt idx="1571">
                  <c:v>146</c:v>
                </c:pt>
                <c:pt idx="1572">
                  <c:v>146</c:v>
                </c:pt>
                <c:pt idx="1573">
                  <c:v>146</c:v>
                </c:pt>
                <c:pt idx="1574">
                  <c:v>146</c:v>
                </c:pt>
                <c:pt idx="1575">
                  <c:v>146</c:v>
                </c:pt>
                <c:pt idx="1576">
                  <c:v>146</c:v>
                </c:pt>
                <c:pt idx="1577">
                  <c:v>146</c:v>
                </c:pt>
                <c:pt idx="1578">
                  <c:v>146</c:v>
                </c:pt>
                <c:pt idx="1579">
                  <c:v>146</c:v>
                </c:pt>
                <c:pt idx="1580">
                  <c:v>146</c:v>
                </c:pt>
                <c:pt idx="1581">
                  <c:v>146</c:v>
                </c:pt>
                <c:pt idx="1582">
                  <c:v>146</c:v>
                </c:pt>
                <c:pt idx="1583">
                  <c:v>146</c:v>
                </c:pt>
                <c:pt idx="1584">
                  <c:v>146</c:v>
                </c:pt>
                <c:pt idx="1585">
                  <c:v>146</c:v>
                </c:pt>
                <c:pt idx="1586">
                  <c:v>146</c:v>
                </c:pt>
                <c:pt idx="1587">
                  <c:v>146</c:v>
                </c:pt>
                <c:pt idx="1588">
                  <c:v>146</c:v>
                </c:pt>
                <c:pt idx="1589">
                  <c:v>146</c:v>
                </c:pt>
                <c:pt idx="1590">
                  <c:v>146</c:v>
                </c:pt>
                <c:pt idx="1591">
                  <c:v>146</c:v>
                </c:pt>
                <c:pt idx="1592">
                  <c:v>145</c:v>
                </c:pt>
                <c:pt idx="1593">
                  <c:v>145</c:v>
                </c:pt>
                <c:pt idx="1594">
                  <c:v>145</c:v>
                </c:pt>
                <c:pt idx="1595">
                  <c:v>145</c:v>
                </c:pt>
                <c:pt idx="1596">
                  <c:v>145</c:v>
                </c:pt>
                <c:pt idx="1597">
                  <c:v>145</c:v>
                </c:pt>
                <c:pt idx="1598">
                  <c:v>145</c:v>
                </c:pt>
                <c:pt idx="1599">
                  <c:v>145</c:v>
                </c:pt>
                <c:pt idx="1600">
                  <c:v>145</c:v>
                </c:pt>
                <c:pt idx="1601">
                  <c:v>145</c:v>
                </c:pt>
                <c:pt idx="1602">
                  <c:v>145</c:v>
                </c:pt>
                <c:pt idx="1603">
                  <c:v>145</c:v>
                </c:pt>
                <c:pt idx="1604">
                  <c:v>145</c:v>
                </c:pt>
                <c:pt idx="1605">
                  <c:v>144</c:v>
                </c:pt>
                <c:pt idx="1606">
                  <c:v>144</c:v>
                </c:pt>
                <c:pt idx="1607">
                  <c:v>144</c:v>
                </c:pt>
                <c:pt idx="1608">
                  <c:v>144</c:v>
                </c:pt>
                <c:pt idx="1609">
                  <c:v>144</c:v>
                </c:pt>
                <c:pt idx="1610">
                  <c:v>144</c:v>
                </c:pt>
                <c:pt idx="1611">
                  <c:v>144</c:v>
                </c:pt>
                <c:pt idx="1612">
                  <c:v>144</c:v>
                </c:pt>
                <c:pt idx="1613">
                  <c:v>144</c:v>
                </c:pt>
                <c:pt idx="1614">
                  <c:v>144</c:v>
                </c:pt>
                <c:pt idx="1615">
                  <c:v>143</c:v>
                </c:pt>
                <c:pt idx="1616">
                  <c:v>143</c:v>
                </c:pt>
                <c:pt idx="1617">
                  <c:v>143</c:v>
                </c:pt>
                <c:pt idx="1618">
                  <c:v>143</c:v>
                </c:pt>
                <c:pt idx="1619">
                  <c:v>143</c:v>
                </c:pt>
                <c:pt idx="1620">
                  <c:v>143</c:v>
                </c:pt>
                <c:pt idx="1621">
                  <c:v>143</c:v>
                </c:pt>
                <c:pt idx="1622">
                  <c:v>143</c:v>
                </c:pt>
                <c:pt idx="1623">
                  <c:v>143</c:v>
                </c:pt>
                <c:pt idx="1624">
                  <c:v>143</c:v>
                </c:pt>
                <c:pt idx="1625">
                  <c:v>142</c:v>
                </c:pt>
                <c:pt idx="1626">
                  <c:v>142</c:v>
                </c:pt>
                <c:pt idx="1627">
                  <c:v>142</c:v>
                </c:pt>
                <c:pt idx="1628">
                  <c:v>142</c:v>
                </c:pt>
                <c:pt idx="1629">
                  <c:v>142</c:v>
                </c:pt>
                <c:pt idx="1630">
                  <c:v>142</c:v>
                </c:pt>
                <c:pt idx="1631">
                  <c:v>142</c:v>
                </c:pt>
                <c:pt idx="1632">
                  <c:v>142</c:v>
                </c:pt>
                <c:pt idx="1633">
                  <c:v>142</c:v>
                </c:pt>
                <c:pt idx="1634">
                  <c:v>142</c:v>
                </c:pt>
                <c:pt idx="1635">
                  <c:v>142</c:v>
                </c:pt>
                <c:pt idx="1636">
                  <c:v>142</c:v>
                </c:pt>
                <c:pt idx="1637">
                  <c:v>142</c:v>
                </c:pt>
                <c:pt idx="1638">
                  <c:v>141</c:v>
                </c:pt>
                <c:pt idx="1639">
                  <c:v>141</c:v>
                </c:pt>
                <c:pt idx="1640">
                  <c:v>141</c:v>
                </c:pt>
                <c:pt idx="1641">
                  <c:v>141</c:v>
                </c:pt>
                <c:pt idx="1642">
                  <c:v>141</c:v>
                </c:pt>
                <c:pt idx="1643">
                  <c:v>141</c:v>
                </c:pt>
                <c:pt idx="1644">
                  <c:v>141</c:v>
                </c:pt>
                <c:pt idx="1645">
                  <c:v>141</c:v>
                </c:pt>
                <c:pt idx="1646">
                  <c:v>141</c:v>
                </c:pt>
                <c:pt idx="1647">
                  <c:v>141</c:v>
                </c:pt>
                <c:pt idx="1648">
                  <c:v>141</c:v>
                </c:pt>
                <c:pt idx="1649">
                  <c:v>141</c:v>
                </c:pt>
                <c:pt idx="1650">
                  <c:v>141</c:v>
                </c:pt>
                <c:pt idx="1651">
                  <c:v>141</c:v>
                </c:pt>
                <c:pt idx="1652">
                  <c:v>141</c:v>
                </c:pt>
                <c:pt idx="1653">
                  <c:v>141</c:v>
                </c:pt>
                <c:pt idx="1654">
                  <c:v>141</c:v>
                </c:pt>
                <c:pt idx="1655">
                  <c:v>141</c:v>
                </c:pt>
                <c:pt idx="1656">
                  <c:v>141</c:v>
                </c:pt>
                <c:pt idx="1657">
                  <c:v>141</c:v>
                </c:pt>
                <c:pt idx="1658">
                  <c:v>141</c:v>
                </c:pt>
                <c:pt idx="1659">
                  <c:v>141</c:v>
                </c:pt>
                <c:pt idx="1660">
                  <c:v>141</c:v>
                </c:pt>
                <c:pt idx="1661">
                  <c:v>140</c:v>
                </c:pt>
                <c:pt idx="1662">
                  <c:v>140</c:v>
                </c:pt>
                <c:pt idx="1663">
                  <c:v>140</c:v>
                </c:pt>
                <c:pt idx="1664">
                  <c:v>140</c:v>
                </c:pt>
                <c:pt idx="1665">
                  <c:v>140</c:v>
                </c:pt>
                <c:pt idx="1666">
                  <c:v>140</c:v>
                </c:pt>
                <c:pt idx="1667">
                  <c:v>140</c:v>
                </c:pt>
                <c:pt idx="1668">
                  <c:v>140</c:v>
                </c:pt>
                <c:pt idx="1669">
                  <c:v>140</c:v>
                </c:pt>
                <c:pt idx="1670">
                  <c:v>140</c:v>
                </c:pt>
                <c:pt idx="1671">
                  <c:v>140</c:v>
                </c:pt>
                <c:pt idx="1672">
                  <c:v>140</c:v>
                </c:pt>
                <c:pt idx="1673">
                  <c:v>140</c:v>
                </c:pt>
                <c:pt idx="1674">
                  <c:v>140</c:v>
                </c:pt>
                <c:pt idx="1675">
                  <c:v>139</c:v>
                </c:pt>
                <c:pt idx="1676">
                  <c:v>139</c:v>
                </c:pt>
                <c:pt idx="1677">
                  <c:v>139</c:v>
                </c:pt>
                <c:pt idx="1678">
                  <c:v>139</c:v>
                </c:pt>
                <c:pt idx="1679">
                  <c:v>139</c:v>
                </c:pt>
                <c:pt idx="1680">
                  <c:v>139</c:v>
                </c:pt>
                <c:pt idx="1681">
                  <c:v>139</c:v>
                </c:pt>
                <c:pt idx="1682">
                  <c:v>139</c:v>
                </c:pt>
                <c:pt idx="1683">
                  <c:v>139</c:v>
                </c:pt>
                <c:pt idx="1684">
                  <c:v>139</c:v>
                </c:pt>
                <c:pt idx="1685">
                  <c:v>139</c:v>
                </c:pt>
                <c:pt idx="1686">
                  <c:v>139</c:v>
                </c:pt>
                <c:pt idx="1687">
                  <c:v>139</c:v>
                </c:pt>
                <c:pt idx="1688">
                  <c:v>139</c:v>
                </c:pt>
                <c:pt idx="1689">
                  <c:v>139</c:v>
                </c:pt>
                <c:pt idx="1690">
                  <c:v>139</c:v>
                </c:pt>
                <c:pt idx="1691">
                  <c:v>139</c:v>
                </c:pt>
                <c:pt idx="1692">
                  <c:v>138</c:v>
                </c:pt>
                <c:pt idx="1693">
                  <c:v>138</c:v>
                </c:pt>
                <c:pt idx="1694">
                  <c:v>138</c:v>
                </c:pt>
                <c:pt idx="1695">
                  <c:v>138</c:v>
                </c:pt>
                <c:pt idx="1696">
                  <c:v>138</c:v>
                </c:pt>
                <c:pt idx="1697">
                  <c:v>138</c:v>
                </c:pt>
                <c:pt idx="1698">
                  <c:v>138</c:v>
                </c:pt>
                <c:pt idx="1699">
                  <c:v>138</c:v>
                </c:pt>
                <c:pt idx="1700">
                  <c:v>138</c:v>
                </c:pt>
                <c:pt idx="1701">
                  <c:v>138</c:v>
                </c:pt>
                <c:pt idx="1702">
                  <c:v>138</c:v>
                </c:pt>
                <c:pt idx="1703">
                  <c:v>138</c:v>
                </c:pt>
                <c:pt idx="1704">
                  <c:v>138</c:v>
                </c:pt>
                <c:pt idx="1705">
                  <c:v>138</c:v>
                </c:pt>
                <c:pt idx="1706">
                  <c:v>138</c:v>
                </c:pt>
                <c:pt idx="1707">
                  <c:v>138</c:v>
                </c:pt>
                <c:pt idx="1708">
                  <c:v>138</c:v>
                </c:pt>
                <c:pt idx="1709">
                  <c:v>138</c:v>
                </c:pt>
                <c:pt idx="1710">
                  <c:v>138</c:v>
                </c:pt>
                <c:pt idx="1711">
                  <c:v>138</c:v>
                </c:pt>
                <c:pt idx="1712">
                  <c:v>138</c:v>
                </c:pt>
                <c:pt idx="1713">
                  <c:v>138</c:v>
                </c:pt>
                <c:pt idx="1714">
                  <c:v>137</c:v>
                </c:pt>
                <c:pt idx="1715">
                  <c:v>137</c:v>
                </c:pt>
                <c:pt idx="1716">
                  <c:v>137</c:v>
                </c:pt>
                <c:pt idx="1717">
                  <c:v>137</c:v>
                </c:pt>
                <c:pt idx="1718">
                  <c:v>137</c:v>
                </c:pt>
                <c:pt idx="1719">
                  <c:v>137</c:v>
                </c:pt>
                <c:pt idx="1720">
                  <c:v>137</c:v>
                </c:pt>
                <c:pt idx="1721">
                  <c:v>137</c:v>
                </c:pt>
                <c:pt idx="1722">
                  <c:v>137</c:v>
                </c:pt>
                <c:pt idx="1723">
                  <c:v>137</c:v>
                </c:pt>
                <c:pt idx="1724">
                  <c:v>137</c:v>
                </c:pt>
                <c:pt idx="1725">
                  <c:v>137</c:v>
                </c:pt>
                <c:pt idx="1726">
                  <c:v>137</c:v>
                </c:pt>
                <c:pt idx="1727">
                  <c:v>137</c:v>
                </c:pt>
                <c:pt idx="1728">
                  <c:v>137</c:v>
                </c:pt>
                <c:pt idx="1729">
                  <c:v>137</c:v>
                </c:pt>
                <c:pt idx="1730">
                  <c:v>137</c:v>
                </c:pt>
                <c:pt idx="1731">
                  <c:v>137</c:v>
                </c:pt>
                <c:pt idx="1732">
                  <c:v>136</c:v>
                </c:pt>
                <c:pt idx="1733">
                  <c:v>136</c:v>
                </c:pt>
                <c:pt idx="1734">
                  <c:v>136</c:v>
                </c:pt>
                <c:pt idx="1735">
                  <c:v>136</c:v>
                </c:pt>
                <c:pt idx="1736">
                  <c:v>136</c:v>
                </c:pt>
                <c:pt idx="1737">
                  <c:v>136</c:v>
                </c:pt>
                <c:pt idx="1738">
                  <c:v>136</c:v>
                </c:pt>
                <c:pt idx="1739">
                  <c:v>136</c:v>
                </c:pt>
                <c:pt idx="1740">
                  <c:v>136</c:v>
                </c:pt>
                <c:pt idx="1741">
                  <c:v>136</c:v>
                </c:pt>
                <c:pt idx="1742">
                  <c:v>136</c:v>
                </c:pt>
                <c:pt idx="1743">
                  <c:v>136</c:v>
                </c:pt>
                <c:pt idx="1744">
                  <c:v>136</c:v>
                </c:pt>
                <c:pt idx="1745">
                  <c:v>136</c:v>
                </c:pt>
                <c:pt idx="1746">
                  <c:v>136</c:v>
                </c:pt>
                <c:pt idx="1747">
                  <c:v>136</c:v>
                </c:pt>
                <c:pt idx="1748">
                  <c:v>136</c:v>
                </c:pt>
                <c:pt idx="1749">
                  <c:v>136</c:v>
                </c:pt>
                <c:pt idx="1750">
                  <c:v>136</c:v>
                </c:pt>
                <c:pt idx="1751">
                  <c:v>136</c:v>
                </c:pt>
                <c:pt idx="1752">
                  <c:v>136</c:v>
                </c:pt>
                <c:pt idx="1753">
                  <c:v>136</c:v>
                </c:pt>
                <c:pt idx="1754">
                  <c:v>136</c:v>
                </c:pt>
                <c:pt idx="1755">
                  <c:v>136</c:v>
                </c:pt>
                <c:pt idx="1756">
                  <c:v>136</c:v>
                </c:pt>
                <c:pt idx="1757">
                  <c:v>136</c:v>
                </c:pt>
                <c:pt idx="1758">
                  <c:v>136</c:v>
                </c:pt>
                <c:pt idx="1759">
                  <c:v>135</c:v>
                </c:pt>
                <c:pt idx="1760">
                  <c:v>135</c:v>
                </c:pt>
                <c:pt idx="1761">
                  <c:v>135</c:v>
                </c:pt>
                <c:pt idx="1762">
                  <c:v>135</c:v>
                </c:pt>
                <c:pt idx="1763">
                  <c:v>135</c:v>
                </c:pt>
                <c:pt idx="1764">
                  <c:v>135</c:v>
                </c:pt>
                <c:pt idx="1765">
                  <c:v>135</c:v>
                </c:pt>
                <c:pt idx="1766">
                  <c:v>135</c:v>
                </c:pt>
                <c:pt idx="1767">
                  <c:v>135</c:v>
                </c:pt>
                <c:pt idx="1768">
                  <c:v>135</c:v>
                </c:pt>
                <c:pt idx="1769">
                  <c:v>135</c:v>
                </c:pt>
                <c:pt idx="1770">
                  <c:v>135</c:v>
                </c:pt>
                <c:pt idx="1771">
                  <c:v>135</c:v>
                </c:pt>
                <c:pt idx="1772">
                  <c:v>135</c:v>
                </c:pt>
                <c:pt idx="1773">
                  <c:v>135</c:v>
                </c:pt>
                <c:pt idx="1774">
                  <c:v>135</c:v>
                </c:pt>
                <c:pt idx="1775">
                  <c:v>135</c:v>
                </c:pt>
                <c:pt idx="1776">
                  <c:v>135</c:v>
                </c:pt>
                <c:pt idx="1777">
                  <c:v>134</c:v>
                </c:pt>
                <c:pt idx="1778">
                  <c:v>134</c:v>
                </c:pt>
                <c:pt idx="1779">
                  <c:v>134</c:v>
                </c:pt>
                <c:pt idx="1780">
                  <c:v>134</c:v>
                </c:pt>
                <c:pt idx="1781">
                  <c:v>134</c:v>
                </c:pt>
                <c:pt idx="1782">
                  <c:v>134</c:v>
                </c:pt>
                <c:pt idx="1783">
                  <c:v>134</c:v>
                </c:pt>
                <c:pt idx="1784">
                  <c:v>134</c:v>
                </c:pt>
                <c:pt idx="1785">
                  <c:v>134</c:v>
                </c:pt>
                <c:pt idx="1786">
                  <c:v>134</c:v>
                </c:pt>
                <c:pt idx="1787">
                  <c:v>134</c:v>
                </c:pt>
                <c:pt idx="1788">
                  <c:v>134</c:v>
                </c:pt>
                <c:pt idx="1789">
                  <c:v>134</c:v>
                </c:pt>
                <c:pt idx="1790">
                  <c:v>134</c:v>
                </c:pt>
                <c:pt idx="1791">
                  <c:v>134</c:v>
                </c:pt>
                <c:pt idx="1792">
                  <c:v>134</c:v>
                </c:pt>
                <c:pt idx="1793">
                  <c:v>134</c:v>
                </c:pt>
                <c:pt idx="1794">
                  <c:v>134</c:v>
                </c:pt>
                <c:pt idx="1795">
                  <c:v>134</c:v>
                </c:pt>
                <c:pt idx="1796">
                  <c:v>134</c:v>
                </c:pt>
                <c:pt idx="1797">
                  <c:v>134</c:v>
                </c:pt>
                <c:pt idx="1798">
                  <c:v>134</c:v>
                </c:pt>
                <c:pt idx="1799">
                  <c:v>134</c:v>
                </c:pt>
                <c:pt idx="1800">
                  <c:v>134</c:v>
                </c:pt>
                <c:pt idx="1801">
                  <c:v>133</c:v>
                </c:pt>
                <c:pt idx="1802">
                  <c:v>133</c:v>
                </c:pt>
                <c:pt idx="1803">
                  <c:v>133</c:v>
                </c:pt>
                <c:pt idx="1804">
                  <c:v>133</c:v>
                </c:pt>
                <c:pt idx="1805">
                  <c:v>133</c:v>
                </c:pt>
                <c:pt idx="1806">
                  <c:v>133</c:v>
                </c:pt>
                <c:pt idx="1807">
                  <c:v>133</c:v>
                </c:pt>
                <c:pt idx="1808">
                  <c:v>133</c:v>
                </c:pt>
                <c:pt idx="1809">
                  <c:v>133</c:v>
                </c:pt>
                <c:pt idx="1810">
                  <c:v>133</c:v>
                </c:pt>
                <c:pt idx="1811">
                  <c:v>133</c:v>
                </c:pt>
                <c:pt idx="1812">
                  <c:v>133</c:v>
                </c:pt>
                <c:pt idx="1813">
                  <c:v>133</c:v>
                </c:pt>
                <c:pt idx="1814">
                  <c:v>133</c:v>
                </c:pt>
                <c:pt idx="1815">
                  <c:v>133</c:v>
                </c:pt>
                <c:pt idx="1816">
                  <c:v>133</c:v>
                </c:pt>
                <c:pt idx="1817">
                  <c:v>133</c:v>
                </c:pt>
                <c:pt idx="1818">
                  <c:v>133</c:v>
                </c:pt>
                <c:pt idx="1819">
                  <c:v>133</c:v>
                </c:pt>
                <c:pt idx="1820">
                  <c:v>133</c:v>
                </c:pt>
                <c:pt idx="1821">
                  <c:v>133</c:v>
                </c:pt>
                <c:pt idx="1822">
                  <c:v>133</c:v>
                </c:pt>
                <c:pt idx="1823">
                  <c:v>133</c:v>
                </c:pt>
                <c:pt idx="1824">
                  <c:v>133</c:v>
                </c:pt>
                <c:pt idx="1825">
                  <c:v>133</c:v>
                </c:pt>
                <c:pt idx="1826">
                  <c:v>133</c:v>
                </c:pt>
                <c:pt idx="1827">
                  <c:v>132</c:v>
                </c:pt>
                <c:pt idx="1828">
                  <c:v>132</c:v>
                </c:pt>
                <c:pt idx="1829">
                  <c:v>132</c:v>
                </c:pt>
                <c:pt idx="1830">
                  <c:v>132</c:v>
                </c:pt>
                <c:pt idx="1831">
                  <c:v>132</c:v>
                </c:pt>
                <c:pt idx="1832">
                  <c:v>132</c:v>
                </c:pt>
                <c:pt idx="1833">
                  <c:v>132</c:v>
                </c:pt>
                <c:pt idx="1834">
                  <c:v>132</c:v>
                </c:pt>
                <c:pt idx="1835">
                  <c:v>132</c:v>
                </c:pt>
                <c:pt idx="1836">
                  <c:v>132</c:v>
                </c:pt>
                <c:pt idx="1837">
                  <c:v>132</c:v>
                </c:pt>
                <c:pt idx="1838">
                  <c:v>132</c:v>
                </c:pt>
                <c:pt idx="1839">
                  <c:v>132</c:v>
                </c:pt>
                <c:pt idx="1840">
                  <c:v>132</c:v>
                </c:pt>
                <c:pt idx="1841">
                  <c:v>132</c:v>
                </c:pt>
                <c:pt idx="1842">
                  <c:v>132</c:v>
                </c:pt>
                <c:pt idx="1843">
                  <c:v>132</c:v>
                </c:pt>
                <c:pt idx="1844">
                  <c:v>132</c:v>
                </c:pt>
                <c:pt idx="1845">
                  <c:v>132</c:v>
                </c:pt>
                <c:pt idx="1846">
                  <c:v>132</c:v>
                </c:pt>
                <c:pt idx="1847">
                  <c:v>132</c:v>
                </c:pt>
                <c:pt idx="1848">
                  <c:v>132</c:v>
                </c:pt>
                <c:pt idx="1849">
                  <c:v>131</c:v>
                </c:pt>
                <c:pt idx="1850">
                  <c:v>131</c:v>
                </c:pt>
                <c:pt idx="1851">
                  <c:v>131</c:v>
                </c:pt>
                <c:pt idx="1852">
                  <c:v>131</c:v>
                </c:pt>
                <c:pt idx="1853">
                  <c:v>131</c:v>
                </c:pt>
                <c:pt idx="1854">
                  <c:v>131</c:v>
                </c:pt>
                <c:pt idx="1855">
                  <c:v>131</c:v>
                </c:pt>
                <c:pt idx="1856">
                  <c:v>131</c:v>
                </c:pt>
                <c:pt idx="1857">
                  <c:v>131</c:v>
                </c:pt>
                <c:pt idx="1858">
                  <c:v>131</c:v>
                </c:pt>
                <c:pt idx="1859">
                  <c:v>131</c:v>
                </c:pt>
                <c:pt idx="1860">
                  <c:v>131</c:v>
                </c:pt>
                <c:pt idx="1861">
                  <c:v>131</c:v>
                </c:pt>
                <c:pt idx="1862">
                  <c:v>131</c:v>
                </c:pt>
                <c:pt idx="1863">
                  <c:v>131</c:v>
                </c:pt>
                <c:pt idx="1864">
                  <c:v>131</c:v>
                </c:pt>
                <c:pt idx="1865">
                  <c:v>131</c:v>
                </c:pt>
                <c:pt idx="1866">
                  <c:v>131</c:v>
                </c:pt>
                <c:pt idx="1867">
                  <c:v>131</c:v>
                </c:pt>
                <c:pt idx="1868">
                  <c:v>130</c:v>
                </c:pt>
                <c:pt idx="1869">
                  <c:v>130</c:v>
                </c:pt>
                <c:pt idx="1870">
                  <c:v>130</c:v>
                </c:pt>
                <c:pt idx="1871">
                  <c:v>130</c:v>
                </c:pt>
                <c:pt idx="1872">
                  <c:v>130</c:v>
                </c:pt>
                <c:pt idx="1873">
                  <c:v>130</c:v>
                </c:pt>
                <c:pt idx="1874">
                  <c:v>130</c:v>
                </c:pt>
                <c:pt idx="1875">
                  <c:v>130</c:v>
                </c:pt>
                <c:pt idx="1876">
                  <c:v>130</c:v>
                </c:pt>
                <c:pt idx="1877">
                  <c:v>130</c:v>
                </c:pt>
                <c:pt idx="1878">
                  <c:v>130</c:v>
                </c:pt>
                <c:pt idx="1879">
                  <c:v>130</c:v>
                </c:pt>
                <c:pt idx="1880">
                  <c:v>130</c:v>
                </c:pt>
                <c:pt idx="1881">
                  <c:v>130</c:v>
                </c:pt>
                <c:pt idx="1882">
                  <c:v>130</c:v>
                </c:pt>
                <c:pt idx="1883">
                  <c:v>130</c:v>
                </c:pt>
                <c:pt idx="1884">
                  <c:v>130</c:v>
                </c:pt>
                <c:pt idx="1885">
                  <c:v>130</c:v>
                </c:pt>
                <c:pt idx="1886">
                  <c:v>130</c:v>
                </c:pt>
                <c:pt idx="1887">
                  <c:v>130</c:v>
                </c:pt>
                <c:pt idx="1888">
                  <c:v>130</c:v>
                </c:pt>
                <c:pt idx="1889">
                  <c:v>130</c:v>
                </c:pt>
                <c:pt idx="1890">
                  <c:v>130</c:v>
                </c:pt>
                <c:pt idx="1891">
                  <c:v>130</c:v>
                </c:pt>
                <c:pt idx="1892">
                  <c:v>130</c:v>
                </c:pt>
                <c:pt idx="1893">
                  <c:v>130</c:v>
                </c:pt>
                <c:pt idx="1894">
                  <c:v>129</c:v>
                </c:pt>
                <c:pt idx="1895">
                  <c:v>129</c:v>
                </c:pt>
                <c:pt idx="1896">
                  <c:v>129</c:v>
                </c:pt>
                <c:pt idx="1897">
                  <c:v>129</c:v>
                </c:pt>
                <c:pt idx="1898">
                  <c:v>129</c:v>
                </c:pt>
                <c:pt idx="1899">
                  <c:v>129</c:v>
                </c:pt>
                <c:pt idx="1900">
                  <c:v>129</c:v>
                </c:pt>
                <c:pt idx="1901">
                  <c:v>129</c:v>
                </c:pt>
                <c:pt idx="1902">
                  <c:v>129</c:v>
                </c:pt>
                <c:pt idx="1903">
                  <c:v>129</c:v>
                </c:pt>
                <c:pt idx="1904">
                  <c:v>129</c:v>
                </c:pt>
                <c:pt idx="1905">
                  <c:v>129</c:v>
                </c:pt>
                <c:pt idx="1906">
                  <c:v>129</c:v>
                </c:pt>
                <c:pt idx="1907">
                  <c:v>129</c:v>
                </c:pt>
                <c:pt idx="1908">
                  <c:v>129</c:v>
                </c:pt>
                <c:pt idx="1909">
                  <c:v>129</c:v>
                </c:pt>
                <c:pt idx="1910">
                  <c:v>128</c:v>
                </c:pt>
                <c:pt idx="1911">
                  <c:v>128</c:v>
                </c:pt>
                <c:pt idx="1912">
                  <c:v>128</c:v>
                </c:pt>
                <c:pt idx="1913">
                  <c:v>128</c:v>
                </c:pt>
                <c:pt idx="1914">
                  <c:v>128</c:v>
                </c:pt>
                <c:pt idx="1915">
                  <c:v>128</c:v>
                </c:pt>
                <c:pt idx="1916">
                  <c:v>128</c:v>
                </c:pt>
                <c:pt idx="1917">
                  <c:v>128</c:v>
                </c:pt>
                <c:pt idx="1918">
                  <c:v>128</c:v>
                </c:pt>
                <c:pt idx="1919">
                  <c:v>128</c:v>
                </c:pt>
                <c:pt idx="1920">
                  <c:v>128</c:v>
                </c:pt>
                <c:pt idx="1921">
                  <c:v>128</c:v>
                </c:pt>
                <c:pt idx="1922">
                  <c:v>128</c:v>
                </c:pt>
                <c:pt idx="1923">
                  <c:v>128</c:v>
                </c:pt>
                <c:pt idx="1924">
                  <c:v>128</c:v>
                </c:pt>
                <c:pt idx="1925">
                  <c:v>128</c:v>
                </c:pt>
                <c:pt idx="1926">
                  <c:v>128</c:v>
                </c:pt>
                <c:pt idx="1927">
                  <c:v>128</c:v>
                </c:pt>
                <c:pt idx="1928">
                  <c:v>128</c:v>
                </c:pt>
                <c:pt idx="1929">
                  <c:v>128</c:v>
                </c:pt>
                <c:pt idx="1930">
                  <c:v>128</c:v>
                </c:pt>
                <c:pt idx="1931">
                  <c:v>128</c:v>
                </c:pt>
                <c:pt idx="1932">
                  <c:v>128</c:v>
                </c:pt>
                <c:pt idx="1933">
                  <c:v>128</c:v>
                </c:pt>
                <c:pt idx="1934">
                  <c:v>128</c:v>
                </c:pt>
                <c:pt idx="1935">
                  <c:v>128</c:v>
                </c:pt>
                <c:pt idx="1936">
                  <c:v>127</c:v>
                </c:pt>
                <c:pt idx="1937">
                  <c:v>127</c:v>
                </c:pt>
                <c:pt idx="1938">
                  <c:v>127</c:v>
                </c:pt>
                <c:pt idx="1939">
                  <c:v>127</c:v>
                </c:pt>
                <c:pt idx="1940">
                  <c:v>127</c:v>
                </c:pt>
                <c:pt idx="1941">
                  <c:v>127</c:v>
                </c:pt>
                <c:pt idx="1942">
                  <c:v>127</c:v>
                </c:pt>
                <c:pt idx="1943">
                  <c:v>127</c:v>
                </c:pt>
                <c:pt idx="1944">
                  <c:v>127</c:v>
                </c:pt>
                <c:pt idx="1945">
                  <c:v>127</c:v>
                </c:pt>
                <c:pt idx="1946">
                  <c:v>127</c:v>
                </c:pt>
                <c:pt idx="1947">
                  <c:v>127</c:v>
                </c:pt>
                <c:pt idx="1948">
                  <c:v>127</c:v>
                </c:pt>
                <c:pt idx="1949">
                  <c:v>127</c:v>
                </c:pt>
                <c:pt idx="1950">
                  <c:v>127</c:v>
                </c:pt>
                <c:pt idx="1951">
                  <c:v>127</c:v>
                </c:pt>
                <c:pt idx="1952">
                  <c:v>127</c:v>
                </c:pt>
                <c:pt idx="1953">
                  <c:v>127</c:v>
                </c:pt>
                <c:pt idx="1954">
                  <c:v>127</c:v>
                </c:pt>
                <c:pt idx="1955">
                  <c:v>127</c:v>
                </c:pt>
                <c:pt idx="1956">
                  <c:v>127</c:v>
                </c:pt>
                <c:pt idx="1957">
                  <c:v>127</c:v>
                </c:pt>
                <c:pt idx="1958">
                  <c:v>127</c:v>
                </c:pt>
                <c:pt idx="1959">
                  <c:v>127</c:v>
                </c:pt>
                <c:pt idx="1960">
                  <c:v>127</c:v>
                </c:pt>
                <c:pt idx="1961">
                  <c:v>126</c:v>
                </c:pt>
                <c:pt idx="1962">
                  <c:v>126</c:v>
                </c:pt>
                <c:pt idx="1963">
                  <c:v>126</c:v>
                </c:pt>
                <c:pt idx="1964">
                  <c:v>126</c:v>
                </c:pt>
                <c:pt idx="1965">
                  <c:v>126</c:v>
                </c:pt>
                <c:pt idx="1966">
                  <c:v>126</c:v>
                </c:pt>
                <c:pt idx="1967">
                  <c:v>126</c:v>
                </c:pt>
                <c:pt idx="1968">
                  <c:v>126</c:v>
                </c:pt>
                <c:pt idx="1969">
                  <c:v>126</c:v>
                </c:pt>
                <c:pt idx="1970">
                  <c:v>126</c:v>
                </c:pt>
                <c:pt idx="1971">
                  <c:v>126</c:v>
                </c:pt>
                <c:pt idx="1972">
                  <c:v>126</c:v>
                </c:pt>
                <c:pt idx="1973">
                  <c:v>126</c:v>
                </c:pt>
                <c:pt idx="1974">
                  <c:v>126</c:v>
                </c:pt>
                <c:pt idx="1975">
                  <c:v>126</c:v>
                </c:pt>
                <c:pt idx="1976">
                  <c:v>126</c:v>
                </c:pt>
                <c:pt idx="1977">
                  <c:v>126</c:v>
                </c:pt>
                <c:pt idx="1978">
                  <c:v>126</c:v>
                </c:pt>
                <c:pt idx="1979">
                  <c:v>126</c:v>
                </c:pt>
                <c:pt idx="1980">
                  <c:v>126</c:v>
                </c:pt>
                <c:pt idx="1981">
                  <c:v>126</c:v>
                </c:pt>
                <c:pt idx="1982">
                  <c:v>126</c:v>
                </c:pt>
                <c:pt idx="1983">
                  <c:v>126</c:v>
                </c:pt>
                <c:pt idx="1984">
                  <c:v>126</c:v>
                </c:pt>
                <c:pt idx="1985">
                  <c:v>126</c:v>
                </c:pt>
                <c:pt idx="1986">
                  <c:v>125</c:v>
                </c:pt>
                <c:pt idx="1987">
                  <c:v>125</c:v>
                </c:pt>
                <c:pt idx="1988">
                  <c:v>125</c:v>
                </c:pt>
                <c:pt idx="1989">
                  <c:v>125</c:v>
                </c:pt>
                <c:pt idx="1990">
                  <c:v>125</c:v>
                </c:pt>
                <c:pt idx="1991">
                  <c:v>125</c:v>
                </c:pt>
                <c:pt idx="1992">
                  <c:v>125</c:v>
                </c:pt>
                <c:pt idx="1993">
                  <c:v>125</c:v>
                </c:pt>
                <c:pt idx="1994">
                  <c:v>125</c:v>
                </c:pt>
                <c:pt idx="1995">
                  <c:v>125</c:v>
                </c:pt>
                <c:pt idx="1996">
                  <c:v>125</c:v>
                </c:pt>
                <c:pt idx="1997">
                  <c:v>125</c:v>
                </c:pt>
                <c:pt idx="1998">
                  <c:v>125</c:v>
                </c:pt>
                <c:pt idx="1999">
                  <c:v>125</c:v>
                </c:pt>
                <c:pt idx="2000">
                  <c:v>125</c:v>
                </c:pt>
                <c:pt idx="2001">
                  <c:v>125</c:v>
                </c:pt>
                <c:pt idx="2002">
                  <c:v>125</c:v>
                </c:pt>
                <c:pt idx="2003">
                  <c:v>125</c:v>
                </c:pt>
                <c:pt idx="2004">
                  <c:v>125</c:v>
                </c:pt>
                <c:pt idx="2005">
                  <c:v>125</c:v>
                </c:pt>
                <c:pt idx="2006">
                  <c:v>125</c:v>
                </c:pt>
                <c:pt idx="2007">
                  <c:v>125</c:v>
                </c:pt>
                <c:pt idx="2008">
                  <c:v>125</c:v>
                </c:pt>
                <c:pt idx="2009">
                  <c:v>125</c:v>
                </c:pt>
                <c:pt idx="2010">
                  <c:v>124</c:v>
                </c:pt>
                <c:pt idx="2011">
                  <c:v>124</c:v>
                </c:pt>
                <c:pt idx="2012">
                  <c:v>124</c:v>
                </c:pt>
                <c:pt idx="2013">
                  <c:v>124</c:v>
                </c:pt>
                <c:pt idx="2014">
                  <c:v>124</c:v>
                </c:pt>
                <c:pt idx="2015">
                  <c:v>124</c:v>
                </c:pt>
                <c:pt idx="2016">
                  <c:v>124</c:v>
                </c:pt>
                <c:pt idx="2017">
                  <c:v>124</c:v>
                </c:pt>
                <c:pt idx="2018">
                  <c:v>124</c:v>
                </c:pt>
                <c:pt idx="2019">
                  <c:v>124</c:v>
                </c:pt>
                <c:pt idx="2020">
                  <c:v>124</c:v>
                </c:pt>
                <c:pt idx="2021">
                  <c:v>124</c:v>
                </c:pt>
                <c:pt idx="2022">
                  <c:v>124</c:v>
                </c:pt>
                <c:pt idx="2023">
                  <c:v>124</c:v>
                </c:pt>
                <c:pt idx="2024">
                  <c:v>124</c:v>
                </c:pt>
                <c:pt idx="2025">
                  <c:v>124</c:v>
                </c:pt>
                <c:pt idx="2026">
                  <c:v>124</c:v>
                </c:pt>
                <c:pt idx="2027">
                  <c:v>124</c:v>
                </c:pt>
                <c:pt idx="2028">
                  <c:v>124</c:v>
                </c:pt>
                <c:pt idx="2029">
                  <c:v>124</c:v>
                </c:pt>
                <c:pt idx="2030">
                  <c:v>124</c:v>
                </c:pt>
                <c:pt idx="2031">
                  <c:v>124</c:v>
                </c:pt>
                <c:pt idx="2032">
                  <c:v>124</c:v>
                </c:pt>
                <c:pt idx="2033">
                  <c:v>124</c:v>
                </c:pt>
                <c:pt idx="2034">
                  <c:v>124</c:v>
                </c:pt>
                <c:pt idx="2035">
                  <c:v>124</c:v>
                </c:pt>
                <c:pt idx="2036">
                  <c:v>124</c:v>
                </c:pt>
                <c:pt idx="2037">
                  <c:v>124</c:v>
                </c:pt>
                <c:pt idx="2038">
                  <c:v>124</c:v>
                </c:pt>
                <c:pt idx="2039">
                  <c:v>124</c:v>
                </c:pt>
                <c:pt idx="2040">
                  <c:v>124</c:v>
                </c:pt>
                <c:pt idx="2041">
                  <c:v>124</c:v>
                </c:pt>
                <c:pt idx="2042">
                  <c:v>124</c:v>
                </c:pt>
                <c:pt idx="2043">
                  <c:v>124</c:v>
                </c:pt>
                <c:pt idx="2044">
                  <c:v>124</c:v>
                </c:pt>
                <c:pt idx="2045">
                  <c:v>124</c:v>
                </c:pt>
                <c:pt idx="2046">
                  <c:v>124</c:v>
                </c:pt>
                <c:pt idx="2047">
                  <c:v>123</c:v>
                </c:pt>
                <c:pt idx="2048">
                  <c:v>123</c:v>
                </c:pt>
                <c:pt idx="2049">
                  <c:v>123</c:v>
                </c:pt>
                <c:pt idx="2050">
                  <c:v>123</c:v>
                </c:pt>
                <c:pt idx="2051">
                  <c:v>123</c:v>
                </c:pt>
                <c:pt idx="2052">
                  <c:v>123</c:v>
                </c:pt>
                <c:pt idx="2053">
                  <c:v>123</c:v>
                </c:pt>
                <c:pt idx="2054">
                  <c:v>123</c:v>
                </c:pt>
                <c:pt idx="2055">
                  <c:v>123</c:v>
                </c:pt>
                <c:pt idx="2056">
                  <c:v>123</c:v>
                </c:pt>
                <c:pt idx="2057">
                  <c:v>123</c:v>
                </c:pt>
                <c:pt idx="2058">
                  <c:v>123</c:v>
                </c:pt>
                <c:pt idx="2059">
                  <c:v>123</c:v>
                </c:pt>
                <c:pt idx="2060">
                  <c:v>123</c:v>
                </c:pt>
                <c:pt idx="2061">
                  <c:v>123</c:v>
                </c:pt>
                <c:pt idx="2062">
                  <c:v>123</c:v>
                </c:pt>
                <c:pt idx="2063">
                  <c:v>123</c:v>
                </c:pt>
                <c:pt idx="2064">
                  <c:v>123</c:v>
                </c:pt>
                <c:pt idx="2065">
                  <c:v>123</c:v>
                </c:pt>
                <c:pt idx="2066">
                  <c:v>123</c:v>
                </c:pt>
                <c:pt idx="2067">
                  <c:v>123</c:v>
                </c:pt>
                <c:pt idx="2068">
                  <c:v>123</c:v>
                </c:pt>
                <c:pt idx="2069">
                  <c:v>123</c:v>
                </c:pt>
                <c:pt idx="2070">
                  <c:v>123</c:v>
                </c:pt>
                <c:pt idx="2071">
                  <c:v>123</c:v>
                </c:pt>
                <c:pt idx="2072">
                  <c:v>123</c:v>
                </c:pt>
                <c:pt idx="2073">
                  <c:v>123</c:v>
                </c:pt>
                <c:pt idx="2074">
                  <c:v>123</c:v>
                </c:pt>
                <c:pt idx="2075">
                  <c:v>123</c:v>
                </c:pt>
                <c:pt idx="2076">
                  <c:v>122</c:v>
                </c:pt>
                <c:pt idx="2077">
                  <c:v>122</c:v>
                </c:pt>
                <c:pt idx="2078">
                  <c:v>122</c:v>
                </c:pt>
                <c:pt idx="2079">
                  <c:v>122</c:v>
                </c:pt>
                <c:pt idx="2080">
                  <c:v>122</c:v>
                </c:pt>
                <c:pt idx="2081">
                  <c:v>122</c:v>
                </c:pt>
                <c:pt idx="2082">
                  <c:v>122</c:v>
                </c:pt>
                <c:pt idx="2083">
                  <c:v>122</c:v>
                </c:pt>
                <c:pt idx="2084">
                  <c:v>122</c:v>
                </c:pt>
                <c:pt idx="2085">
                  <c:v>122</c:v>
                </c:pt>
                <c:pt idx="2086">
                  <c:v>122</c:v>
                </c:pt>
                <c:pt idx="2087">
                  <c:v>122</c:v>
                </c:pt>
                <c:pt idx="2088">
                  <c:v>122</c:v>
                </c:pt>
                <c:pt idx="2089">
                  <c:v>122</c:v>
                </c:pt>
                <c:pt idx="2090">
                  <c:v>122</c:v>
                </c:pt>
                <c:pt idx="2091">
                  <c:v>122</c:v>
                </c:pt>
                <c:pt idx="2092">
                  <c:v>122</c:v>
                </c:pt>
                <c:pt idx="2093">
                  <c:v>122</c:v>
                </c:pt>
                <c:pt idx="2094">
                  <c:v>122</c:v>
                </c:pt>
                <c:pt idx="2095">
                  <c:v>122</c:v>
                </c:pt>
                <c:pt idx="2096">
                  <c:v>122</c:v>
                </c:pt>
                <c:pt idx="2097">
                  <c:v>122</c:v>
                </c:pt>
                <c:pt idx="2098">
                  <c:v>122</c:v>
                </c:pt>
                <c:pt idx="2099">
                  <c:v>122</c:v>
                </c:pt>
                <c:pt idx="2100">
                  <c:v>122</c:v>
                </c:pt>
                <c:pt idx="2101">
                  <c:v>122</c:v>
                </c:pt>
                <c:pt idx="2102">
                  <c:v>122</c:v>
                </c:pt>
                <c:pt idx="2103">
                  <c:v>122</c:v>
                </c:pt>
                <c:pt idx="2104">
                  <c:v>122</c:v>
                </c:pt>
                <c:pt idx="2105">
                  <c:v>122</c:v>
                </c:pt>
                <c:pt idx="2106">
                  <c:v>122</c:v>
                </c:pt>
                <c:pt idx="2107">
                  <c:v>122</c:v>
                </c:pt>
                <c:pt idx="2108">
                  <c:v>122</c:v>
                </c:pt>
                <c:pt idx="2109">
                  <c:v>121</c:v>
                </c:pt>
                <c:pt idx="2110">
                  <c:v>121</c:v>
                </c:pt>
                <c:pt idx="2111">
                  <c:v>121</c:v>
                </c:pt>
                <c:pt idx="2112">
                  <c:v>121</c:v>
                </c:pt>
                <c:pt idx="2113">
                  <c:v>121</c:v>
                </c:pt>
                <c:pt idx="2114">
                  <c:v>121</c:v>
                </c:pt>
                <c:pt idx="2115">
                  <c:v>121</c:v>
                </c:pt>
                <c:pt idx="2116">
                  <c:v>121</c:v>
                </c:pt>
                <c:pt idx="2117">
                  <c:v>121</c:v>
                </c:pt>
                <c:pt idx="2118">
                  <c:v>121</c:v>
                </c:pt>
                <c:pt idx="2119">
                  <c:v>121</c:v>
                </c:pt>
                <c:pt idx="2120">
                  <c:v>121</c:v>
                </c:pt>
                <c:pt idx="2121">
                  <c:v>121</c:v>
                </c:pt>
                <c:pt idx="2122">
                  <c:v>121</c:v>
                </c:pt>
                <c:pt idx="2123">
                  <c:v>121</c:v>
                </c:pt>
                <c:pt idx="2124">
                  <c:v>121</c:v>
                </c:pt>
                <c:pt idx="2125">
                  <c:v>121</c:v>
                </c:pt>
                <c:pt idx="2126">
                  <c:v>121</c:v>
                </c:pt>
                <c:pt idx="2127">
                  <c:v>121</c:v>
                </c:pt>
                <c:pt idx="2128">
                  <c:v>121</c:v>
                </c:pt>
                <c:pt idx="2129">
                  <c:v>121</c:v>
                </c:pt>
                <c:pt idx="2130">
                  <c:v>121</c:v>
                </c:pt>
                <c:pt idx="2131">
                  <c:v>121</c:v>
                </c:pt>
                <c:pt idx="2132">
                  <c:v>121</c:v>
                </c:pt>
                <c:pt idx="2133">
                  <c:v>121</c:v>
                </c:pt>
                <c:pt idx="2134">
                  <c:v>121</c:v>
                </c:pt>
                <c:pt idx="2135">
                  <c:v>121</c:v>
                </c:pt>
                <c:pt idx="2136">
                  <c:v>121</c:v>
                </c:pt>
                <c:pt idx="2137">
                  <c:v>121</c:v>
                </c:pt>
                <c:pt idx="2138">
                  <c:v>121</c:v>
                </c:pt>
                <c:pt idx="2139">
                  <c:v>121</c:v>
                </c:pt>
                <c:pt idx="2140">
                  <c:v>121</c:v>
                </c:pt>
                <c:pt idx="2141">
                  <c:v>121</c:v>
                </c:pt>
                <c:pt idx="2142">
                  <c:v>121</c:v>
                </c:pt>
                <c:pt idx="2143">
                  <c:v>120</c:v>
                </c:pt>
                <c:pt idx="2144">
                  <c:v>120</c:v>
                </c:pt>
                <c:pt idx="2145">
                  <c:v>120</c:v>
                </c:pt>
                <c:pt idx="2146">
                  <c:v>120</c:v>
                </c:pt>
                <c:pt idx="2147">
                  <c:v>120</c:v>
                </c:pt>
                <c:pt idx="2148">
                  <c:v>120</c:v>
                </c:pt>
                <c:pt idx="2149">
                  <c:v>120</c:v>
                </c:pt>
                <c:pt idx="2150">
                  <c:v>120</c:v>
                </c:pt>
                <c:pt idx="2151">
                  <c:v>120</c:v>
                </c:pt>
                <c:pt idx="2152">
                  <c:v>120</c:v>
                </c:pt>
                <c:pt idx="2153">
                  <c:v>120</c:v>
                </c:pt>
                <c:pt idx="2154">
                  <c:v>120</c:v>
                </c:pt>
                <c:pt idx="2155">
                  <c:v>120</c:v>
                </c:pt>
                <c:pt idx="2156">
                  <c:v>120</c:v>
                </c:pt>
                <c:pt idx="2157">
                  <c:v>120</c:v>
                </c:pt>
                <c:pt idx="2158">
                  <c:v>120</c:v>
                </c:pt>
                <c:pt idx="2159">
                  <c:v>120</c:v>
                </c:pt>
                <c:pt idx="2160">
                  <c:v>120</c:v>
                </c:pt>
                <c:pt idx="2161">
                  <c:v>119</c:v>
                </c:pt>
                <c:pt idx="2162">
                  <c:v>119</c:v>
                </c:pt>
                <c:pt idx="2163">
                  <c:v>119</c:v>
                </c:pt>
                <c:pt idx="2164">
                  <c:v>119</c:v>
                </c:pt>
                <c:pt idx="2165">
                  <c:v>119</c:v>
                </c:pt>
                <c:pt idx="2166">
                  <c:v>119</c:v>
                </c:pt>
                <c:pt idx="2167">
                  <c:v>119</c:v>
                </c:pt>
                <c:pt idx="2168">
                  <c:v>119</c:v>
                </c:pt>
                <c:pt idx="2169">
                  <c:v>119</c:v>
                </c:pt>
                <c:pt idx="2170">
                  <c:v>119</c:v>
                </c:pt>
                <c:pt idx="2171">
                  <c:v>119</c:v>
                </c:pt>
                <c:pt idx="2172">
                  <c:v>119</c:v>
                </c:pt>
                <c:pt idx="2173">
                  <c:v>119</c:v>
                </c:pt>
                <c:pt idx="2174">
                  <c:v>119</c:v>
                </c:pt>
                <c:pt idx="2175">
                  <c:v>119</c:v>
                </c:pt>
                <c:pt idx="2176">
                  <c:v>119</c:v>
                </c:pt>
                <c:pt idx="2177">
                  <c:v>119</c:v>
                </c:pt>
                <c:pt idx="2178">
                  <c:v>119</c:v>
                </c:pt>
                <c:pt idx="2179">
                  <c:v>119</c:v>
                </c:pt>
                <c:pt idx="2180">
                  <c:v>119</c:v>
                </c:pt>
                <c:pt idx="2181">
                  <c:v>119</c:v>
                </c:pt>
                <c:pt idx="2182">
                  <c:v>119</c:v>
                </c:pt>
                <c:pt idx="2183">
                  <c:v>119</c:v>
                </c:pt>
                <c:pt idx="2184">
                  <c:v>119</c:v>
                </c:pt>
                <c:pt idx="2185">
                  <c:v>119</c:v>
                </c:pt>
                <c:pt idx="2186">
                  <c:v>118</c:v>
                </c:pt>
                <c:pt idx="2187">
                  <c:v>118</c:v>
                </c:pt>
                <c:pt idx="2188">
                  <c:v>118</c:v>
                </c:pt>
                <c:pt idx="2189">
                  <c:v>118</c:v>
                </c:pt>
                <c:pt idx="2190">
                  <c:v>118</c:v>
                </c:pt>
                <c:pt idx="2191">
                  <c:v>118</c:v>
                </c:pt>
                <c:pt idx="2192">
                  <c:v>118</c:v>
                </c:pt>
                <c:pt idx="2193">
                  <c:v>118</c:v>
                </c:pt>
                <c:pt idx="2194">
                  <c:v>118</c:v>
                </c:pt>
                <c:pt idx="2195">
                  <c:v>118</c:v>
                </c:pt>
                <c:pt idx="2196">
                  <c:v>118</c:v>
                </c:pt>
                <c:pt idx="2197">
                  <c:v>118</c:v>
                </c:pt>
                <c:pt idx="2198">
                  <c:v>118</c:v>
                </c:pt>
                <c:pt idx="2199">
                  <c:v>118</c:v>
                </c:pt>
                <c:pt idx="2200">
                  <c:v>118</c:v>
                </c:pt>
                <c:pt idx="2201">
                  <c:v>118</c:v>
                </c:pt>
                <c:pt idx="2202">
                  <c:v>118</c:v>
                </c:pt>
                <c:pt idx="2203">
                  <c:v>118</c:v>
                </c:pt>
                <c:pt idx="2204">
                  <c:v>118</c:v>
                </c:pt>
                <c:pt idx="2205">
                  <c:v>118</c:v>
                </c:pt>
                <c:pt idx="2206">
                  <c:v>118</c:v>
                </c:pt>
                <c:pt idx="2207">
                  <c:v>118</c:v>
                </c:pt>
                <c:pt idx="2208">
                  <c:v>118</c:v>
                </c:pt>
                <c:pt idx="2209">
                  <c:v>118</c:v>
                </c:pt>
                <c:pt idx="2210">
                  <c:v>118</c:v>
                </c:pt>
                <c:pt idx="2211">
                  <c:v>118</c:v>
                </c:pt>
                <c:pt idx="2212">
                  <c:v>118</c:v>
                </c:pt>
                <c:pt idx="2213">
                  <c:v>118</c:v>
                </c:pt>
                <c:pt idx="2214">
                  <c:v>118</c:v>
                </c:pt>
                <c:pt idx="2215">
                  <c:v>118</c:v>
                </c:pt>
                <c:pt idx="2216">
                  <c:v>118</c:v>
                </c:pt>
                <c:pt idx="2217">
                  <c:v>118</c:v>
                </c:pt>
                <c:pt idx="2218">
                  <c:v>118</c:v>
                </c:pt>
                <c:pt idx="2219">
                  <c:v>118</c:v>
                </c:pt>
                <c:pt idx="2220">
                  <c:v>118</c:v>
                </c:pt>
                <c:pt idx="2221">
                  <c:v>118</c:v>
                </c:pt>
                <c:pt idx="2222">
                  <c:v>118</c:v>
                </c:pt>
                <c:pt idx="2223">
                  <c:v>118</c:v>
                </c:pt>
                <c:pt idx="2224">
                  <c:v>117</c:v>
                </c:pt>
                <c:pt idx="2225">
                  <c:v>117</c:v>
                </c:pt>
                <c:pt idx="2226">
                  <c:v>117</c:v>
                </c:pt>
                <c:pt idx="2227">
                  <c:v>117</c:v>
                </c:pt>
                <c:pt idx="2228">
                  <c:v>117</c:v>
                </c:pt>
                <c:pt idx="2229">
                  <c:v>117</c:v>
                </c:pt>
                <c:pt idx="2230">
                  <c:v>117</c:v>
                </c:pt>
                <c:pt idx="2231">
                  <c:v>117</c:v>
                </c:pt>
                <c:pt idx="2232">
                  <c:v>117</c:v>
                </c:pt>
                <c:pt idx="2233">
                  <c:v>117</c:v>
                </c:pt>
                <c:pt idx="2234">
                  <c:v>117</c:v>
                </c:pt>
                <c:pt idx="2235">
                  <c:v>117</c:v>
                </c:pt>
                <c:pt idx="2236">
                  <c:v>117</c:v>
                </c:pt>
                <c:pt idx="2237">
                  <c:v>117</c:v>
                </c:pt>
                <c:pt idx="2238">
                  <c:v>117</c:v>
                </c:pt>
                <c:pt idx="2239">
                  <c:v>117</c:v>
                </c:pt>
                <c:pt idx="2240">
                  <c:v>117</c:v>
                </c:pt>
                <c:pt idx="2241">
                  <c:v>117</c:v>
                </c:pt>
                <c:pt idx="2242">
                  <c:v>117</c:v>
                </c:pt>
                <c:pt idx="2243">
                  <c:v>117</c:v>
                </c:pt>
                <c:pt idx="2244">
                  <c:v>117</c:v>
                </c:pt>
                <c:pt idx="2245">
                  <c:v>117</c:v>
                </c:pt>
                <c:pt idx="2246">
                  <c:v>117</c:v>
                </c:pt>
                <c:pt idx="2247">
                  <c:v>117</c:v>
                </c:pt>
                <c:pt idx="2248">
                  <c:v>117</c:v>
                </c:pt>
                <c:pt idx="2249">
                  <c:v>117</c:v>
                </c:pt>
                <c:pt idx="2250">
                  <c:v>117</c:v>
                </c:pt>
                <c:pt idx="2251">
                  <c:v>117</c:v>
                </c:pt>
                <c:pt idx="2252">
                  <c:v>117</c:v>
                </c:pt>
                <c:pt idx="2253">
                  <c:v>117</c:v>
                </c:pt>
                <c:pt idx="2254">
                  <c:v>117</c:v>
                </c:pt>
                <c:pt idx="2255">
                  <c:v>116</c:v>
                </c:pt>
                <c:pt idx="2256">
                  <c:v>116</c:v>
                </c:pt>
                <c:pt idx="2257">
                  <c:v>116</c:v>
                </c:pt>
                <c:pt idx="2258">
                  <c:v>116</c:v>
                </c:pt>
                <c:pt idx="2259">
                  <c:v>116</c:v>
                </c:pt>
                <c:pt idx="2260">
                  <c:v>116</c:v>
                </c:pt>
                <c:pt idx="2261">
                  <c:v>116</c:v>
                </c:pt>
                <c:pt idx="2262">
                  <c:v>116</c:v>
                </c:pt>
                <c:pt idx="2263">
                  <c:v>116</c:v>
                </c:pt>
                <c:pt idx="2264">
                  <c:v>116</c:v>
                </c:pt>
                <c:pt idx="2265">
                  <c:v>116</c:v>
                </c:pt>
                <c:pt idx="2266">
                  <c:v>116</c:v>
                </c:pt>
                <c:pt idx="2267">
                  <c:v>116</c:v>
                </c:pt>
                <c:pt idx="2268">
                  <c:v>116</c:v>
                </c:pt>
                <c:pt idx="2269">
                  <c:v>116</c:v>
                </c:pt>
                <c:pt idx="2270">
                  <c:v>116</c:v>
                </c:pt>
                <c:pt idx="2271">
                  <c:v>116</c:v>
                </c:pt>
                <c:pt idx="2272">
                  <c:v>116</c:v>
                </c:pt>
                <c:pt idx="2273">
                  <c:v>116</c:v>
                </c:pt>
                <c:pt idx="2274">
                  <c:v>116</c:v>
                </c:pt>
                <c:pt idx="2275">
                  <c:v>116</c:v>
                </c:pt>
                <c:pt idx="2276">
                  <c:v>116</c:v>
                </c:pt>
                <c:pt idx="2277">
                  <c:v>116</c:v>
                </c:pt>
                <c:pt idx="2278">
                  <c:v>116</c:v>
                </c:pt>
                <c:pt idx="2279">
                  <c:v>116</c:v>
                </c:pt>
                <c:pt idx="2280">
                  <c:v>116</c:v>
                </c:pt>
                <c:pt idx="2281">
                  <c:v>116</c:v>
                </c:pt>
                <c:pt idx="2282">
                  <c:v>116</c:v>
                </c:pt>
                <c:pt idx="2283">
                  <c:v>116</c:v>
                </c:pt>
                <c:pt idx="2284">
                  <c:v>116</c:v>
                </c:pt>
                <c:pt idx="2285">
                  <c:v>116</c:v>
                </c:pt>
                <c:pt idx="2286">
                  <c:v>116</c:v>
                </c:pt>
                <c:pt idx="2287">
                  <c:v>116</c:v>
                </c:pt>
                <c:pt idx="2288">
                  <c:v>116</c:v>
                </c:pt>
                <c:pt idx="2289">
                  <c:v>116</c:v>
                </c:pt>
                <c:pt idx="2290">
                  <c:v>116</c:v>
                </c:pt>
                <c:pt idx="2291">
                  <c:v>116</c:v>
                </c:pt>
                <c:pt idx="2292">
                  <c:v>115</c:v>
                </c:pt>
                <c:pt idx="2293">
                  <c:v>115</c:v>
                </c:pt>
                <c:pt idx="2294">
                  <c:v>115</c:v>
                </c:pt>
                <c:pt idx="2295">
                  <c:v>115</c:v>
                </c:pt>
                <c:pt idx="2296">
                  <c:v>115</c:v>
                </c:pt>
                <c:pt idx="2297">
                  <c:v>115</c:v>
                </c:pt>
                <c:pt idx="2298">
                  <c:v>115</c:v>
                </c:pt>
                <c:pt idx="2299">
                  <c:v>115</c:v>
                </c:pt>
                <c:pt idx="2300">
                  <c:v>115</c:v>
                </c:pt>
                <c:pt idx="2301">
                  <c:v>115</c:v>
                </c:pt>
                <c:pt idx="2302">
                  <c:v>115</c:v>
                </c:pt>
                <c:pt idx="2303">
                  <c:v>115</c:v>
                </c:pt>
                <c:pt idx="2304">
                  <c:v>115</c:v>
                </c:pt>
                <c:pt idx="2305">
                  <c:v>115</c:v>
                </c:pt>
                <c:pt idx="2306">
                  <c:v>115</c:v>
                </c:pt>
                <c:pt idx="2307">
                  <c:v>115</c:v>
                </c:pt>
                <c:pt idx="2308">
                  <c:v>115</c:v>
                </c:pt>
                <c:pt idx="2309">
                  <c:v>115</c:v>
                </c:pt>
                <c:pt idx="2310">
                  <c:v>115</c:v>
                </c:pt>
                <c:pt idx="2311">
                  <c:v>115</c:v>
                </c:pt>
                <c:pt idx="2312">
                  <c:v>115</c:v>
                </c:pt>
                <c:pt idx="2313">
                  <c:v>115</c:v>
                </c:pt>
                <c:pt idx="2314">
                  <c:v>115</c:v>
                </c:pt>
                <c:pt idx="2315">
                  <c:v>115</c:v>
                </c:pt>
                <c:pt idx="2316">
                  <c:v>115</c:v>
                </c:pt>
                <c:pt idx="2317">
                  <c:v>115</c:v>
                </c:pt>
                <c:pt idx="2318">
                  <c:v>115</c:v>
                </c:pt>
                <c:pt idx="2319">
                  <c:v>115</c:v>
                </c:pt>
                <c:pt idx="2320">
                  <c:v>115</c:v>
                </c:pt>
                <c:pt idx="2321">
                  <c:v>115</c:v>
                </c:pt>
                <c:pt idx="2322">
                  <c:v>114</c:v>
                </c:pt>
                <c:pt idx="2323">
                  <c:v>114</c:v>
                </c:pt>
                <c:pt idx="2324">
                  <c:v>114</c:v>
                </c:pt>
                <c:pt idx="2325">
                  <c:v>114</c:v>
                </c:pt>
                <c:pt idx="2326">
                  <c:v>114</c:v>
                </c:pt>
                <c:pt idx="2327">
                  <c:v>114</c:v>
                </c:pt>
                <c:pt idx="2328">
                  <c:v>114</c:v>
                </c:pt>
                <c:pt idx="2329">
                  <c:v>114</c:v>
                </c:pt>
                <c:pt idx="2330">
                  <c:v>114</c:v>
                </c:pt>
                <c:pt idx="2331">
                  <c:v>114</c:v>
                </c:pt>
                <c:pt idx="2332">
                  <c:v>114</c:v>
                </c:pt>
                <c:pt idx="2333">
                  <c:v>114</c:v>
                </c:pt>
                <c:pt idx="2334">
                  <c:v>114</c:v>
                </c:pt>
                <c:pt idx="2335">
                  <c:v>114</c:v>
                </c:pt>
                <c:pt idx="2336">
                  <c:v>114</c:v>
                </c:pt>
                <c:pt idx="2337">
                  <c:v>114</c:v>
                </c:pt>
                <c:pt idx="2338">
                  <c:v>114</c:v>
                </c:pt>
                <c:pt idx="2339">
                  <c:v>114</c:v>
                </c:pt>
                <c:pt idx="2340">
                  <c:v>114</c:v>
                </c:pt>
                <c:pt idx="2341">
                  <c:v>114</c:v>
                </c:pt>
                <c:pt idx="2342">
                  <c:v>114</c:v>
                </c:pt>
                <c:pt idx="2343">
                  <c:v>114</c:v>
                </c:pt>
                <c:pt idx="2344">
                  <c:v>114</c:v>
                </c:pt>
                <c:pt idx="2345">
                  <c:v>114</c:v>
                </c:pt>
                <c:pt idx="2346">
                  <c:v>114</c:v>
                </c:pt>
                <c:pt idx="2347">
                  <c:v>114</c:v>
                </c:pt>
                <c:pt idx="2348">
                  <c:v>114</c:v>
                </c:pt>
                <c:pt idx="2349">
                  <c:v>114</c:v>
                </c:pt>
                <c:pt idx="2350">
                  <c:v>114</c:v>
                </c:pt>
                <c:pt idx="2351">
                  <c:v>114</c:v>
                </c:pt>
                <c:pt idx="2352">
                  <c:v>114</c:v>
                </c:pt>
                <c:pt idx="2353">
                  <c:v>114</c:v>
                </c:pt>
                <c:pt idx="2354">
                  <c:v>114</c:v>
                </c:pt>
                <c:pt idx="2355">
                  <c:v>114</c:v>
                </c:pt>
                <c:pt idx="2356">
                  <c:v>114</c:v>
                </c:pt>
                <c:pt idx="2357">
                  <c:v>114</c:v>
                </c:pt>
                <c:pt idx="2358">
                  <c:v>113</c:v>
                </c:pt>
                <c:pt idx="2359">
                  <c:v>113</c:v>
                </c:pt>
                <c:pt idx="2360">
                  <c:v>113</c:v>
                </c:pt>
                <c:pt idx="2361">
                  <c:v>113</c:v>
                </c:pt>
                <c:pt idx="2362">
                  <c:v>113</c:v>
                </c:pt>
                <c:pt idx="2363">
                  <c:v>113</c:v>
                </c:pt>
                <c:pt idx="2364">
                  <c:v>113</c:v>
                </c:pt>
                <c:pt idx="2365">
                  <c:v>113</c:v>
                </c:pt>
                <c:pt idx="2366">
                  <c:v>113</c:v>
                </c:pt>
                <c:pt idx="2367">
                  <c:v>113</c:v>
                </c:pt>
                <c:pt idx="2368">
                  <c:v>113</c:v>
                </c:pt>
                <c:pt idx="2369">
                  <c:v>113</c:v>
                </c:pt>
                <c:pt idx="2370">
                  <c:v>113</c:v>
                </c:pt>
                <c:pt idx="2371">
                  <c:v>113</c:v>
                </c:pt>
                <c:pt idx="2372">
                  <c:v>113</c:v>
                </c:pt>
                <c:pt idx="2373">
                  <c:v>113</c:v>
                </c:pt>
                <c:pt idx="2374">
                  <c:v>113</c:v>
                </c:pt>
                <c:pt idx="2375">
                  <c:v>113</c:v>
                </c:pt>
                <c:pt idx="2376">
                  <c:v>113</c:v>
                </c:pt>
                <c:pt idx="2377">
                  <c:v>113</c:v>
                </c:pt>
                <c:pt idx="2378">
                  <c:v>113</c:v>
                </c:pt>
                <c:pt idx="2379">
                  <c:v>113</c:v>
                </c:pt>
                <c:pt idx="2380">
                  <c:v>113</c:v>
                </c:pt>
                <c:pt idx="2381">
                  <c:v>113</c:v>
                </c:pt>
                <c:pt idx="2382">
                  <c:v>113</c:v>
                </c:pt>
                <c:pt idx="2383">
                  <c:v>113</c:v>
                </c:pt>
                <c:pt idx="2384">
                  <c:v>113</c:v>
                </c:pt>
                <c:pt idx="2385">
                  <c:v>113</c:v>
                </c:pt>
                <c:pt idx="2386">
                  <c:v>113</c:v>
                </c:pt>
                <c:pt idx="2387">
                  <c:v>113</c:v>
                </c:pt>
                <c:pt idx="2388">
                  <c:v>113</c:v>
                </c:pt>
                <c:pt idx="2389">
                  <c:v>113</c:v>
                </c:pt>
                <c:pt idx="2390">
                  <c:v>113</c:v>
                </c:pt>
                <c:pt idx="2391">
                  <c:v>113</c:v>
                </c:pt>
                <c:pt idx="2392">
                  <c:v>113</c:v>
                </c:pt>
                <c:pt idx="2393">
                  <c:v>113</c:v>
                </c:pt>
                <c:pt idx="2394">
                  <c:v>113</c:v>
                </c:pt>
                <c:pt idx="2395">
                  <c:v>113</c:v>
                </c:pt>
                <c:pt idx="2396">
                  <c:v>113</c:v>
                </c:pt>
                <c:pt idx="2397">
                  <c:v>113</c:v>
                </c:pt>
                <c:pt idx="2398">
                  <c:v>113</c:v>
                </c:pt>
                <c:pt idx="2399">
                  <c:v>112</c:v>
                </c:pt>
                <c:pt idx="2400">
                  <c:v>112</c:v>
                </c:pt>
                <c:pt idx="2401">
                  <c:v>112</c:v>
                </c:pt>
                <c:pt idx="2402">
                  <c:v>112</c:v>
                </c:pt>
                <c:pt idx="2403">
                  <c:v>112</c:v>
                </c:pt>
                <c:pt idx="2404">
                  <c:v>112</c:v>
                </c:pt>
                <c:pt idx="2405">
                  <c:v>112</c:v>
                </c:pt>
                <c:pt idx="2406">
                  <c:v>112</c:v>
                </c:pt>
                <c:pt idx="2407">
                  <c:v>112</c:v>
                </c:pt>
                <c:pt idx="2408">
                  <c:v>112</c:v>
                </c:pt>
                <c:pt idx="2409">
                  <c:v>112</c:v>
                </c:pt>
                <c:pt idx="2410">
                  <c:v>112</c:v>
                </c:pt>
                <c:pt idx="2411">
                  <c:v>112</c:v>
                </c:pt>
                <c:pt idx="2412">
                  <c:v>112</c:v>
                </c:pt>
                <c:pt idx="2413">
                  <c:v>112</c:v>
                </c:pt>
                <c:pt idx="2414">
                  <c:v>112</c:v>
                </c:pt>
                <c:pt idx="2415">
                  <c:v>112</c:v>
                </c:pt>
                <c:pt idx="2416">
                  <c:v>112</c:v>
                </c:pt>
                <c:pt idx="2417">
                  <c:v>112</c:v>
                </c:pt>
                <c:pt idx="2418">
                  <c:v>112</c:v>
                </c:pt>
                <c:pt idx="2419">
                  <c:v>112</c:v>
                </c:pt>
                <c:pt idx="2420">
                  <c:v>112</c:v>
                </c:pt>
                <c:pt idx="2421">
                  <c:v>112</c:v>
                </c:pt>
                <c:pt idx="2422">
                  <c:v>112</c:v>
                </c:pt>
                <c:pt idx="2423">
                  <c:v>112</c:v>
                </c:pt>
                <c:pt idx="2424">
                  <c:v>112</c:v>
                </c:pt>
                <c:pt idx="2425">
                  <c:v>112</c:v>
                </c:pt>
                <c:pt idx="2426">
                  <c:v>112</c:v>
                </c:pt>
                <c:pt idx="2427">
                  <c:v>112</c:v>
                </c:pt>
                <c:pt idx="2428">
                  <c:v>112</c:v>
                </c:pt>
                <c:pt idx="2429">
                  <c:v>112</c:v>
                </c:pt>
                <c:pt idx="2430">
                  <c:v>112</c:v>
                </c:pt>
                <c:pt idx="2431">
                  <c:v>112</c:v>
                </c:pt>
                <c:pt idx="2432">
                  <c:v>112</c:v>
                </c:pt>
                <c:pt idx="2433">
                  <c:v>112</c:v>
                </c:pt>
                <c:pt idx="2434">
                  <c:v>112</c:v>
                </c:pt>
                <c:pt idx="2435">
                  <c:v>112</c:v>
                </c:pt>
                <c:pt idx="2436">
                  <c:v>112</c:v>
                </c:pt>
                <c:pt idx="2437">
                  <c:v>112</c:v>
                </c:pt>
                <c:pt idx="2438">
                  <c:v>112</c:v>
                </c:pt>
                <c:pt idx="2439">
                  <c:v>112</c:v>
                </c:pt>
                <c:pt idx="2440">
                  <c:v>111</c:v>
                </c:pt>
                <c:pt idx="2441">
                  <c:v>111</c:v>
                </c:pt>
                <c:pt idx="2442">
                  <c:v>111</c:v>
                </c:pt>
                <c:pt idx="2443">
                  <c:v>111</c:v>
                </c:pt>
                <c:pt idx="2444">
                  <c:v>111</c:v>
                </c:pt>
                <c:pt idx="2445">
                  <c:v>111</c:v>
                </c:pt>
                <c:pt idx="2446">
                  <c:v>111</c:v>
                </c:pt>
                <c:pt idx="2447">
                  <c:v>111</c:v>
                </c:pt>
                <c:pt idx="2448">
                  <c:v>111</c:v>
                </c:pt>
                <c:pt idx="2449">
                  <c:v>111</c:v>
                </c:pt>
                <c:pt idx="2450">
                  <c:v>111</c:v>
                </c:pt>
                <c:pt idx="2451">
                  <c:v>111</c:v>
                </c:pt>
                <c:pt idx="2452">
                  <c:v>111</c:v>
                </c:pt>
                <c:pt idx="2453">
                  <c:v>111</c:v>
                </c:pt>
                <c:pt idx="2454">
                  <c:v>111</c:v>
                </c:pt>
                <c:pt idx="2455">
                  <c:v>111</c:v>
                </c:pt>
                <c:pt idx="2456">
                  <c:v>111</c:v>
                </c:pt>
                <c:pt idx="2457">
                  <c:v>111</c:v>
                </c:pt>
                <c:pt idx="2458">
                  <c:v>111</c:v>
                </c:pt>
                <c:pt idx="2459">
                  <c:v>111</c:v>
                </c:pt>
                <c:pt idx="2460">
                  <c:v>111</c:v>
                </c:pt>
                <c:pt idx="2461">
                  <c:v>111</c:v>
                </c:pt>
                <c:pt idx="2462">
                  <c:v>111</c:v>
                </c:pt>
                <c:pt idx="2463">
                  <c:v>111</c:v>
                </c:pt>
                <c:pt idx="2464">
                  <c:v>111</c:v>
                </c:pt>
                <c:pt idx="2465">
                  <c:v>111</c:v>
                </c:pt>
                <c:pt idx="2466">
                  <c:v>111</c:v>
                </c:pt>
                <c:pt idx="2467">
                  <c:v>111</c:v>
                </c:pt>
                <c:pt idx="2468">
                  <c:v>110</c:v>
                </c:pt>
                <c:pt idx="2469">
                  <c:v>110</c:v>
                </c:pt>
                <c:pt idx="2470">
                  <c:v>110</c:v>
                </c:pt>
                <c:pt idx="2471">
                  <c:v>110</c:v>
                </c:pt>
                <c:pt idx="2472">
                  <c:v>110</c:v>
                </c:pt>
                <c:pt idx="2473">
                  <c:v>110</c:v>
                </c:pt>
                <c:pt idx="2474">
                  <c:v>110</c:v>
                </c:pt>
                <c:pt idx="2475">
                  <c:v>110</c:v>
                </c:pt>
                <c:pt idx="2476">
                  <c:v>110</c:v>
                </c:pt>
                <c:pt idx="2477">
                  <c:v>110</c:v>
                </c:pt>
                <c:pt idx="2478">
                  <c:v>110</c:v>
                </c:pt>
                <c:pt idx="2479">
                  <c:v>110</c:v>
                </c:pt>
                <c:pt idx="2480">
                  <c:v>110</c:v>
                </c:pt>
                <c:pt idx="2481">
                  <c:v>110</c:v>
                </c:pt>
                <c:pt idx="2482">
                  <c:v>110</c:v>
                </c:pt>
                <c:pt idx="2483">
                  <c:v>110</c:v>
                </c:pt>
                <c:pt idx="2484">
                  <c:v>110</c:v>
                </c:pt>
                <c:pt idx="2485">
                  <c:v>110</c:v>
                </c:pt>
                <c:pt idx="2486">
                  <c:v>110</c:v>
                </c:pt>
                <c:pt idx="2487">
                  <c:v>110</c:v>
                </c:pt>
                <c:pt idx="2488">
                  <c:v>110</c:v>
                </c:pt>
                <c:pt idx="2489">
                  <c:v>110</c:v>
                </c:pt>
                <c:pt idx="2490">
                  <c:v>110</c:v>
                </c:pt>
                <c:pt idx="2491">
                  <c:v>110</c:v>
                </c:pt>
                <c:pt idx="2492">
                  <c:v>110</c:v>
                </c:pt>
                <c:pt idx="2493">
                  <c:v>110</c:v>
                </c:pt>
                <c:pt idx="2494">
                  <c:v>110</c:v>
                </c:pt>
                <c:pt idx="2495">
                  <c:v>110</c:v>
                </c:pt>
                <c:pt idx="2496">
                  <c:v>110</c:v>
                </c:pt>
                <c:pt idx="2497">
                  <c:v>109</c:v>
                </c:pt>
                <c:pt idx="2498">
                  <c:v>109</c:v>
                </c:pt>
                <c:pt idx="2499">
                  <c:v>109</c:v>
                </c:pt>
                <c:pt idx="2500">
                  <c:v>109</c:v>
                </c:pt>
                <c:pt idx="2501">
                  <c:v>109</c:v>
                </c:pt>
                <c:pt idx="2502">
                  <c:v>109</c:v>
                </c:pt>
                <c:pt idx="2503">
                  <c:v>109</c:v>
                </c:pt>
                <c:pt idx="2504">
                  <c:v>109</c:v>
                </c:pt>
                <c:pt idx="2505">
                  <c:v>109</c:v>
                </c:pt>
                <c:pt idx="2506">
                  <c:v>109</c:v>
                </c:pt>
                <c:pt idx="2507">
                  <c:v>109</c:v>
                </c:pt>
                <c:pt idx="2508">
                  <c:v>109</c:v>
                </c:pt>
                <c:pt idx="2509">
                  <c:v>109</c:v>
                </c:pt>
                <c:pt idx="2510">
                  <c:v>109</c:v>
                </c:pt>
                <c:pt idx="2511">
                  <c:v>109</c:v>
                </c:pt>
                <c:pt idx="2512">
                  <c:v>109</c:v>
                </c:pt>
                <c:pt idx="2513">
                  <c:v>109</c:v>
                </c:pt>
                <c:pt idx="2514">
                  <c:v>109</c:v>
                </c:pt>
                <c:pt idx="2515">
                  <c:v>109</c:v>
                </c:pt>
                <c:pt idx="2516">
                  <c:v>109</c:v>
                </c:pt>
                <c:pt idx="2517">
                  <c:v>109</c:v>
                </c:pt>
                <c:pt idx="2518">
                  <c:v>109</c:v>
                </c:pt>
                <c:pt idx="2519">
                  <c:v>109</c:v>
                </c:pt>
                <c:pt idx="2520">
                  <c:v>109</c:v>
                </c:pt>
                <c:pt idx="2521">
                  <c:v>109</c:v>
                </c:pt>
                <c:pt idx="2522">
                  <c:v>109</c:v>
                </c:pt>
                <c:pt idx="2523">
                  <c:v>109</c:v>
                </c:pt>
                <c:pt idx="2524">
                  <c:v>109</c:v>
                </c:pt>
                <c:pt idx="2525">
                  <c:v>109</c:v>
                </c:pt>
                <c:pt idx="2526">
                  <c:v>109</c:v>
                </c:pt>
                <c:pt idx="2527">
                  <c:v>109</c:v>
                </c:pt>
                <c:pt idx="2528">
                  <c:v>109</c:v>
                </c:pt>
                <c:pt idx="2529">
                  <c:v>109</c:v>
                </c:pt>
                <c:pt idx="2530">
                  <c:v>109</c:v>
                </c:pt>
                <c:pt idx="2531">
                  <c:v>109</c:v>
                </c:pt>
                <c:pt idx="2532">
                  <c:v>109</c:v>
                </c:pt>
                <c:pt idx="2533">
                  <c:v>109</c:v>
                </c:pt>
                <c:pt idx="2534">
                  <c:v>109</c:v>
                </c:pt>
                <c:pt idx="2535">
                  <c:v>109</c:v>
                </c:pt>
                <c:pt idx="2536">
                  <c:v>109</c:v>
                </c:pt>
                <c:pt idx="2537">
                  <c:v>109</c:v>
                </c:pt>
                <c:pt idx="2538">
                  <c:v>109</c:v>
                </c:pt>
                <c:pt idx="2539">
                  <c:v>109</c:v>
                </c:pt>
                <c:pt idx="2540">
                  <c:v>109</c:v>
                </c:pt>
                <c:pt idx="2541">
                  <c:v>109</c:v>
                </c:pt>
                <c:pt idx="2542">
                  <c:v>109</c:v>
                </c:pt>
                <c:pt idx="2543">
                  <c:v>109</c:v>
                </c:pt>
                <c:pt idx="2544">
                  <c:v>109</c:v>
                </c:pt>
                <c:pt idx="2545">
                  <c:v>109</c:v>
                </c:pt>
                <c:pt idx="2546">
                  <c:v>108</c:v>
                </c:pt>
                <c:pt idx="2547">
                  <c:v>108</c:v>
                </c:pt>
                <c:pt idx="2548">
                  <c:v>108</c:v>
                </c:pt>
                <c:pt idx="2549">
                  <c:v>108</c:v>
                </c:pt>
                <c:pt idx="2550">
                  <c:v>108</c:v>
                </c:pt>
                <c:pt idx="2551">
                  <c:v>108</c:v>
                </c:pt>
                <c:pt idx="2552">
                  <c:v>108</c:v>
                </c:pt>
                <c:pt idx="2553">
                  <c:v>108</c:v>
                </c:pt>
                <c:pt idx="2554">
                  <c:v>108</c:v>
                </c:pt>
                <c:pt idx="2555">
                  <c:v>108</c:v>
                </c:pt>
                <c:pt idx="2556">
                  <c:v>108</c:v>
                </c:pt>
                <c:pt idx="2557">
                  <c:v>108</c:v>
                </c:pt>
                <c:pt idx="2558">
                  <c:v>108</c:v>
                </c:pt>
                <c:pt idx="2559">
                  <c:v>108</c:v>
                </c:pt>
                <c:pt idx="2560">
                  <c:v>108</c:v>
                </c:pt>
                <c:pt idx="2561">
                  <c:v>108</c:v>
                </c:pt>
                <c:pt idx="2562">
                  <c:v>108</c:v>
                </c:pt>
                <c:pt idx="2563">
                  <c:v>108</c:v>
                </c:pt>
                <c:pt idx="2564">
                  <c:v>108</c:v>
                </c:pt>
                <c:pt idx="2565">
                  <c:v>108</c:v>
                </c:pt>
                <c:pt idx="2566">
                  <c:v>108</c:v>
                </c:pt>
                <c:pt idx="2567">
                  <c:v>108</c:v>
                </c:pt>
                <c:pt idx="2568">
                  <c:v>108</c:v>
                </c:pt>
                <c:pt idx="2569">
                  <c:v>108</c:v>
                </c:pt>
                <c:pt idx="2570">
                  <c:v>108</c:v>
                </c:pt>
                <c:pt idx="2571">
                  <c:v>108</c:v>
                </c:pt>
                <c:pt idx="2572">
                  <c:v>108</c:v>
                </c:pt>
                <c:pt idx="2573">
                  <c:v>108</c:v>
                </c:pt>
                <c:pt idx="2574">
                  <c:v>108</c:v>
                </c:pt>
                <c:pt idx="2575">
                  <c:v>108</c:v>
                </c:pt>
                <c:pt idx="2576">
                  <c:v>108</c:v>
                </c:pt>
                <c:pt idx="2577">
                  <c:v>108</c:v>
                </c:pt>
                <c:pt idx="2578">
                  <c:v>108</c:v>
                </c:pt>
                <c:pt idx="2579">
                  <c:v>108</c:v>
                </c:pt>
                <c:pt idx="2580">
                  <c:v>108</c:v>
                </c:pt>
                <c:pt idx="2581">
                  <c:v>108</c:v>
                </c:pt>
                <c:pt idx="2582">
                  <c:v>108</c:v>
                </c:pt>
                <c:pt idx="2583">
                  <c:v>108</c:v>
                </c:pt>
                <c:pt idx="2584">
                  <c:v>108</c:v>
                </c:pt>
                <c:pt idx="2585">
                  <c:v>108</c:v>
                </c:pt>
                <c:pt idx="2586">
                  <c:v>107</c:v>
                </c:pt>
                <c:pt idx="2587">
                  <c:v>107</c:v>
                </c:pt>
                <c:pt idx="2588">
                  <c:v>107</c:v>
                </c:pt>
                <c:pt idx="2589">
                  <c:v>107</c:v>
                </c:pt>
                <c:pt idx="2590">
                  <c:v>107</c:v>
                </c:pt>
                <c:pt idx="2591">
                  <c:v>107</c:v>
                </c:pt>
                <c:pt idx="2592">
                  <c:v>107</c:v>
                </c:pt>
                <c:pt idx="2593">
                  <c:v>107</c:v>
                </c:pt>
                <c:pt idx="2594">
                  <c:v>107</c:v>
                </c:pt>
                <c:pt idx="2595">
                  <c:v>107</c:v>
                </c:pt>
                <c:pt idx="2596">
                  <c:v>107</c:v>
                </c:pt>
                <c:pt idx="2597">
                  <c:v>107</c:v>
                </c:pt>
                <c:pt idx="2598">
                  <c:v>107</c:v>
                </c:pt>
                <c:pt idx="2599">
                  <c:v>107</c:v>
                </c:pt>
                <c:pt idx="2600">
                  <c:v>107</c:v>
                </c:pt>
                <c:pt idx="2601">
                  <c:v>107</c:v>
                </c:pt>
                <c:pt idx="2602">
                  <c:v>107</c:v>
                </c:pt>
                <c:pt idx="2603">
                  <c:v>107</c:v>
                </c:pt>
                <c:pt idx="2604">
                  <c:v>107</c:v>
                </c:pt>
                <c:pt idx="2605">
                  <c:v>107</c:v>
                </c:pt>
                <c:pt idx="2606">
                  <c:v>107</c:v>
                </c:pt>
                <c:pt idx="2607">
                  <c:v>107</c:v>
                </c:pt>
                <c:pt idx="2608">
                  <c:v>107</c:v>
                </c:pt>
                <c:pt idx="2609">
                  <c:v>107</c:v>
                </c:pt>
                <c:pt idx="2610">
                  <c:v>107</c:v>
                </c:pt>
                <c:pt idx="2611">
                  <c:v>107</c:v>
                </c:pt>
                <c:pt idx="2612">
                  <c:v>107</c:v>
                </c:pt>
                <c:pt idx="2613">
                  <c:v>107</c:v>
                </c:pt>
                <c:pt idx="2614">
                  <c:v>107</c:v>
                </c:pt>
                <c:pt idx="2615">
                  <c:v>107</c:v>
                </c:pt>
                <c:pt idx="2616">
                  <c:v>107</c:v>
                </c:pt>
                <c:pt idx="2617">
                  <c:v>107</c:v>
                </c:pt>
                <c:pt idx="2618">
                  <c:v>107</c:v>
                </c:pt>
                <c:pt idx="2619">
                  <c:v>107</c:v>
                </c:pt>
                <c:pt idx="2620">
                  <c:v>107</c:v>
                </c:pt>
                <c:pt idx="2621">
                  <c:v>107</c:v>
                </c:pt>
                <c:pt idx="2622">
                  <c:v>107</c:v>
                </c:pt>
                <c:pt idx="2623">
                  <c:v>107</c:v>
                </c:pt>
                <c:pt idx="2624">
                  <c:v>107</c:v>
                </c:pt>
                <c:pt idx="2625">
                  <c:v>106</c:v>
                </c:pt>
                <c:pt idx="2626">
                  <c:v>106</c:v>
                </c:pt>
                <c:pt idx="2627">
                  <c:v>106</c:v>
                </c:pt>
                <c:pt idx="2628">
                  <c:v>106</c:v>
                </c:pt>
                <c:pt idx="2629">
                  <c:v>106</c:v>
                </c:pt>
                <c:pt idx="2630">
                  <c:v>106</c:v>
                </c:pt>
                <c:pt idx="2631">
                  <c:v>106</c:v>
                </c:pt>
                <c:pt idx="2632">
                  <c:v>106</c:v>
                </c:pt>
                <c:pt idx="2633">
                  <c:v>106</c:v>
                </c:pt>
                <c:pt idx="2634">
                  <c:v>106</c:v>
                </c:pt>
                <c:pt idx="2635">
                  <c:v>106</c:v>
                </c:pt>
                <c:pt idx="2636">
                  <c:v>106</c:v>
                </c:pt>
                <c:pt idx="2637">
                  <c:v>106</c:v>
                </c:pt>
                <c:pt idx="2638">
                  <c:v>106</c:v>
                </c:pt>
                <c:pt idx="2639">
                  <c:v>106</c:v>
                </c:pt>
                <c:pt idx="2640">
                  <c:v>106</c:v>
                </c:pt>
                <c:pt idx="2641">
                  <c:v>106</c:v>
                </c:pt>
                <c:pt idx="2642">
                  <c:v>106</c:v>
                </c:pt>
                <c:pt idx="2643">
                  <c:v>106</c:v>
                </c:pt>
                <c:pt idx="2644">
                  <c:v>106</c:v>
                </c:pt>
                <c:pt idx="2645">
                  <c:v>106</c:v>
                </c:pt>
                <c:pt idx="2646">
                  <c:v>106</c:v>
                </c:pt>
                <c:pt idx="2647">
                  <c:v>106</c:v>
                </c:pt>
                <c:pt idx="2648">
                  <c:v>106</c:v>
                </c:pt>
                <c:pt idx="2649">
                  <c:v>106</c:v>
                </c:pt>
                <c:pt idx="2650">
                  <c:v>106</c:v>
                </c:pt>
                <c:pt idx="2651">
                  <c:v>106</c:v>
                </c:pt>
                <c:pt idx="2652">
                  <c:v>106</c:v>
                </c:pt>
                <c:pt idx="2653">
                  <c:v>106</c:v>
                </c:pt>
                <c:pt idx="2654">
                  <c:v>106</c:v>
                </c:pt>
                <c:pt idx="2655">
                  <c:v>106</c:v>
                </c:pt>
                <c:pt idx="2656">
                  <c:v>106</c:v>
                </c:pt>
                <c:pt idx="2657">
                  <c:v>106</c:v>
                </c:pt>
                <c:pt idx="2658">
                  <c:v>106</c:v>
                </c:pt>
                <c:pt idx="2659">
                  <c:v>106</c:v>
                </c:pt>
                <c:pt idx="2660">
                  <c:v>105</c:v>
                </c:pt>
                <c:pt idx="2661">
                  <c:v>105</c:v>
                </c:pt>
                <c:pt idx="2662">
                  <c:v>105</c:v>
                </c:pt>
                <c:pt idx="2663">
                  <c:v>105</c:v>
                </c:pt>
                <c:pt idx="2664">
                  <c:v>105</c:v>
                </c:pt>
                <c:pt idx="2665">
                  <c:v>105</c:v>
                </c:pt>
                <c:pt idx="2666">
                  <c:v>105</c:v>
                </c:pt>
                <c:pt idx="2667">
                  <c:v>105</c:v>
                </c:pt>
                <c:pt idx="2668">
                  <c:v>105</c:v>
                </c:pt>
                <c:pt idx="2669">
                  <c:v>105</c:v>
                </c:pt>
                <c:pt idx="2670">
                  <c:v>105</c:v>
                </c:pt>
                <c:pt idx="2671">
                  <c:v>105</c:v>
                </c:pt>
                <c:pt idx="2672">
                  <c:v>105</c:v>
                </c:pt>
                <c:pt idx="2673">
                  <c:v>105</c:v>
                </c:pt>
                <c:pt idx="2674">
                  <c:v>105</c:v>
                </c:pt>
                <c:pt idx="2675">
                  <c:v>105</c:v>
                </c:pt>
                <c:pt idx="2676">
                  <c:v>105</c:v>
                </c:pt>
                <c:pt idx="2677">
                  <c:v>105</c:v>
                </c:pt>
                <c:pt idx="2678">
                  <c:v>105</c:v>
                </c:pt>
                <c:pt idx="2679">
                  <c:v>105</c:v>
                </c:pt>
                <c:pt idx="2680">
                  <c:v>105</c:v>
                </c:pt>
                <c:pt idx="2681">
                  <c:v>105</c:v>
                </c:pt>
                <c:pt idx="2682">
                  <c:v>105</c:v>
                </c:pt>
                <c:pt idx="2683">
                  <c:v>105</c:v>
                </c:pt>
                <c:pt idx="2684">
                  <c:v>105</c:v>
                </c:pt>
                <c:pt idx="2685">
                  <c:v>105</c:v>
                </c:pt>
                <c:pt idx="2686">
                  <c:v>105</c:v>
                </c:pt>
                <c:pt idx="2687">
                  <c:v>105</c:v>
                </c:pt>
                <c:pt idx="2688">
                  <c:v>105</c:v>
                </c:pt>
                <c:pt idx="2689">
                  <c:v>105</c:v>
                </c:pt>
                <c:pt idx="2690">
                  <c:v>105</c:v>
                </c:pt>
                <c:pt idx="2691">
                  <c:v>105</c:v>
                </c:pt>
                <c:pt idx="2692">
                  <c:v>105</c:v>
                </c:pt>
                <c:pt idx="2693">
                  <c:v>105</c:v>
                </c:pt>
                <c:pt idx="2694">
                  <c:v>105</c:v>
                </c:pt>
                <c:pt idx="2695">
                  <c:v>105</c:v>
                </c:pt>
                <c:pt idx="2696">
                  <c:v>105</c:v>
                </c:pt>
                <c:pt idx="2697">
                  <c:v>105</c:v>
                </c:pt>
                <c:pt idx="2698">
                  <c:v>105</c:v>
                </c:pt>
                <c:pt idx="2699">
                  <c:v>105</c:v>
                </c:pt>
                <c:pt idx="2700">
                  <c:v>105</c:v>
                </c:pt>
                <c:pt idx="2701">
                  <c:v>105</c:v>
                </c:pt>
                <c:pt idx="2702">
                  <c:v>105</c:v>
                </c:pt>
                <c:pt idx="2703">
                  <c:v>105</c:v>
                </c:pt>
                <c:pt idx="2704">
                  <c:v>105</c:v>
                </c:pt>
                <c:pt idx="2705">
                  <c:v>104</c:v>
                </c:pt>
                <c:pt idx="2706">
                  <c:v>104</c:v>
                </c:pt>
                <c:pt idx="2707">
                  <c:v>104</c:v>
                </c:pt>
                <c:pt idx="2708">
                  <c:v>104</c:v>
                </c:pt>
                <c:pt idx="2709">
                  <c:v>104</c:v>
                </c:pt>
                <c:pt idx="2710">
                  <c:v>104</c:v>
                </c:pt>
                <c:pt idx="2711">
                  <c:v>104</c:v>
                </c:pt>
                <c:pt idx="2712">
                  <c:v>104</c:v>
                </c:pt>
                <c:pt idx="2713">
                  <c:v>104</c:v>
                </c:pt>
                <c:pt idx="2714">
                  <c:v>104</c:v>
                </c:pt>
                <c:pt idx="2715">
                  <c:v>104</c:v>
                </c:pt>
                <c:pt idx="2716">
                  <c:v>104</c:v>
                </c:pt>
                <c:pt idx="2717">
                  <c:v>104</c:v>
                </c:pt>
                <c:pt idx="2718">
                  <c:v>104</c:v>
                </c:pt>
                <c:pt idx="2719">
                  <c:v>104</c:v>
                </c:pt>
                <c:pt idx="2720">
                  <c:v>104</c:v>
                </c:pt>
                <c:pt idx="2721">
                  <c:v>104</c:v>
                </c:pt>
                <c:pt idx="2722">
                  <c:v>104</c:v>
                </c:pt>
                <c:pt idx="2723">
                  <c:v>104</c:v>
                </c:pt>
                <c:pt idx="2724">
                  <c:v>104</c:v>
                </c:pt>
                <c:pt idx="2725">
                  <c:v>104</c:v>
                </c:pt>
                <c:pt idx="2726">
                  <c:v>104</c:v>
                </c:pt>
                <c:pt idx="2727">
                  <c:v>104</c:v>
                </c:pt>
                <c:pt idx="2728">
                  <c:v>104</c:v>
                </c:pt>
                <c:pt idx="2729">
                  <c:v>104</c:v>
                </c:pt>
                <c:pt idx="2730">
                  <c:v>104</c:v>
                </c:pt>
                <c:pt idx="2731">
                  <c:v>104</c:v>
                </c:pt>
                <c:pt idx="2732">
                  <c:v>104</c:v>
                </c:pt>
                <c:pt idx="2733">
                  <c:v>104</c:v>
                </c:pt>
                <c:pt idx="2734">
                  <c:v>104</c:v>
                </c:pt>
                <c:pt idx="2735">
                  <c:v>104</c:v>
                </c:pt>
                <c:pt idx="2736">
                  <c:v>104</c:v>
                </c:pt>
                <c:pt idx="2737">
                  <c:v>104</c:v>
                </c:pt>
                <c:pt idx="2738">
                  <c:v>104</c:v>
                </c:pt>
                <c:pt idx="2739">
                  <c:v>104</c:v>
                </c:pt>
                <c:pt idx="2740">
                  <c:v>103</c:v>
                </c:pt>
                <c:pt idx="2741">
                  <c:v>103</c:v>
                </c:pt>
                <c:pt idx="2742">
                  <c:v>103</c:v>
                </c:pt>
                <c:pt idx="2743">
                  <c:v>103</c:v>
                </c:pt>
                <c:pt idx="2744">
                  <c:v>103</c:v>
                </c:pt>
                <c:pt idx="2745">
                  <c:v>103</c:v>
                </c:pt>
                <c:pt idx="2746">
                  <c:v>103</c:v>
                </c:pt>
                <c:pt idx="2747">
                  <c:v>103</c:v>
                </c:pt>
                <c:pt idx="2748">
                  <c:v>103</c:v>
                </c:pt>
                <c:pt idx="2749">
                  <c:v>103</c:v>
                </c:pt>
                <c:pt idx="2750">
                  <c:v>103</c:v>
                </c:pt>
                <c:pt idx="2751">
                  <c:v>103</c:v>
                </c:pt>
                <c:pt idx="2752">
                  <c:v>103</c:v>
                </c:pt>
                <c:pt idx="2753">
                  <c:v>103</c:v>
                </c:pt>
                <c:pt idx="2754">
                  <c:v>103</c:v>
                </c:pt>
                <c:pt idx="2755">
                  <c:v>103</c:v>
                </c:pt>
                <c:pt idx="2756">
                  <c:v>103</c:v>
                </c:pt>
                <c:pt idx="2757">
                  <c:v>103</c:v>
                </c:pt>
                <c:pt idx="2758">
                  <c:v>103</c:v>
                </c:pt>
                <c:pt idx="2759">
                  <c:v>103</c:v>
                </c:pt>
                <c:pt idx="2760">
                  <c:v>103</c:v>
                </c:pt>
                <c:pt idx="2761">
                  <c:v>103</c:v>
                </c:pt>
                <c:pt idx="2762">
                  <c:v>103</c:v>
                </c:pt>
                <c:pt idx="2763">
                  <c:v>103</c:v>
                </c:pt>
                <c:pt idx="2764">
                  <c:v>103</c:v>
                </c:pt>
                <c:pt idx="2765">
                  <c:v>103</c:v>
                </c:pt>
                <c:pt idx="2766">
                  <c:v>103</c:v>
                </c:pt>
                <c:pt idx="2767">
                  <c:v>103</c:v>
                </c:pt>
                <c:pt idx="2768">
                  <c:v>103</c:v>
                </c:pt>
                <c:pt idx="2769">
                  <c:v>103</c:v>
                </c:pt>
                <c:pt idx="2770">
                  <c:v>103</c:v>
                </c:pt>
                <c:pt idx="2771">
                  <c:v>103</c:v>
                </c:pt>
                <c:pt idx="2772">
                  <c:v>103</c:v>
                </c:pt>
                <c:pt idx="2773">
                  <c:v>103</c:v>
                </c:pt>
                <c:pt idx="2774">
                  <c:v>103</c:v>
                </c:pt>
                <c:pt idx="2775">
                  <c:v>103</c:v>
                </c:pt>
                <c:pt idx="2776">
                  <c:v>103</c:v>
                </c:pt>
                <c:pt idx="2777">
                  <c:v>103</c:v>
                </c:pt>
                <c:pt idx="2778">
                  <c:v>103</c:v>
                </c:pt>
                <c:pt idx="2779">
                  <c:v>103</c:v>
                </c:pt>
                <c:pt idx="2780">
                  <c:v>103</c:v>
                </c:pt>
                <c:pt idx="2781">
                  <c:v>103</c:v>
                </c:pt>
                <c:pt idx="2782">
                  <c:v>103</c:v>
                </c:pt>
                <c:pt idx="2783">
                  <c:v>103</c:v>
                </c:pt>
                <c:pt idx="2784">
                  <c:v>102</c:v>
                </c:pt>
                <c:pt idx="2785">
                  <c:v>102</c:v>
                </c:pt>
                <c:pt idx="2786">
                  <c:v>102</c:v>
                </c:pt>
                <c:pt idx="2787">
                  <c:v>102</c:v>
                </c:pt>
                <c:pt idx="2788">
                  <c:v>102</c:v>
                </c:pt>
                <c:pt idx="2789">
                  <c:v>102</c:v>
                </c:pt>
                <c:pt idx="2790">
                  <c:v>102</c:v>
                </c:pt>
                <c:pt idx="2791">
                  <c:v>102</c:v>
                </c:pt>
                <c:pt idx="2792">
                  <c:v>102</c:v>
                </c:pt>
                <c:pt idx="2793">
                  <c:v>102</c:v>
                </c:pt>
                <c:pt idx="2794">
                  <c:v>102</c:v>
                </c:pt>
                <c:pt idx="2795">
                  <c:v>102</c:v>
                </c:pt>
                <c:pt idx="2796">
                  <c:v>102</c:v>
                </c:pt>
                <c:pt idx="2797">
                  <c:v>102</c:v>
                </c:pt>
                <c:pt idx="2798">
                  <c:v>102</c:v>
                </c:pt>
                <c:pt idx="2799">
                  <c:v>102</c:v>
                </c:pt>
                <c:pt idx="2800">
                  <c:v>102</c:v>
                </c:pt>
                <c:pt idx="2801">
                  <c:v>102</c:v>
                </c:pt>
                <c:pt idx="2802">
                  <c:v>102</c:v>
                </c:pt>
                <c:pt idx="2803">
                  <c:v>102</c:v>
                </c:pt>
                <c:pt idx="2804">
                  <c:v>102</c:v>
                </c:pt>
                <c:pt idx="2805">
                  <c:v>102</c:v>
                </c:pt>
                <c:pt idx="2806">
                  <c:v>102</c:v>
                </c:pt>
                <c:pt idx="2807">
                  <c:v>102</c:v>
                </c:pt>
                <c:pt idx="2808">
                  <c:v>102</c:v>
                </c:pt>
                <c:pt idx="2809">
                  <c:v>102</c:v>
                </c:pt>
                <c:pt idx="2810">
                  <c:v>102</c:v>
                </c:pt>
                <c:pt idx="2811">
                  <c:v>102</c:v>
                </c:pt>
                <c:pt idx="2812">
                  <c:v>102</c:v>
                </c:pt>
                <c:pt idx="2813">
                  <c:v>102</c:v>
                </c:pt>
                <c:pt idx="2814">
                  <c:v>102</c:v>
                </c:pt>
                <c:pt idx="2815">
                  <c:v>102</c:v>
                </c:pt>
                <c:pt idx="2816">
                  <c:v>102</c:v>
                </c:pt>
                <c:pt idx="2817">
                  <c:v>102</c:v>
                </c:pt>
                <c:pt idx="2818">
                  <c:v>102</c:v>
                </c:pt>
                <c:pt idx="2819">
                  <c:v>102</c:v>
                </c:pt>
                <c:pt idx="2820">
                  <c:v>102</c:v>
                </c:pt>
                <c:pt idx="2821">
                  <c:v>102</c:v>
                </c:pt>
                <c:pt idx="2822">
                  <c:v>102</c:v>
                </c:pt>
                <c:pt idx="2823">
                  <c:v>102</c:v>
                </c:pt>
                <c:pt idx="2824">
                  <c:v>102</c:v>
                </c:pt>
                <c:pt idx="2825">
                  <c:v>102</c:v>
                </c:pt>
                <c:pt idx="2826">
                  <c:v>102</c:v>
                </c:pt>
                <c:pt idx="2827">
                  <c:v>102</c:v>
                </c:pt>
                <c:pt idx="2828">
                  <c:v>101</c:v>
                </c:pt>
                <c:pt idx="2829">
                  <c:v>101</c:v>
                </c:pt>
                <c:pt idx="2830">
                  <c:v>101</c:v>
                </c:pt>
                <c:pt idx="2831">
                  <c:v>101</c:v>
                </c:pt>
                <c:pt idx="2832">
                  <c:v>101</c:v>
                </c:pt>
                <c:pt idx="2833">
                  <c:v>101</c:v>
                </c:pt>
                <c:pt idx="2834">
                  <c:v>101</c:v>
                </c:pt>
                <c:pt idx="2835">
                  <c:v>101</c:v>
                </c:pt>
                <c:pt idx="2836">
                  <c:v>101</c:v>
                </c:pt>
                <c:pt idx="2837">
                  <c:v>101</c:v>
                </c:pt>
                <c:pt idx="2838">
                  <c:v>101</c:v>
                </c:pt>
                <c:pt idx="2839">
                  <c:v>101</c:v>
                </c:pt>
                <c:pt idx="2840">
                  <c:v>101</c:v>
                </c:pt>
                <c:pt idx="2841">
                  <c:v>101</c:v>
                </c:pt>
                <c:pt idx="2842">
                  <c:v>101</c:v>
                </c:pt>
                <c:pt idx="2843">
                  <c:v>101</c:v>
                </c:pt>
                <c:pt idx="2844">
                  <c:v>101</c:v>
                </c:pt>
                <c:pt idx="2845">
                  <c:v>101</c:v>
                </c:pt>
                <c:pt idx="2846">
                  <c:v>101</c:v>
                </c:pt>
                <c:pt idx="2847">
                  <c:v>101</c:v>
                </c:pt>
                <c:pt idx="2848">
                  <c:v>101</c:v>
                </c:pt>
                <c:pt idx="2849">
                  <c:v>101</c:v>
                </c:pt>
                <c:pt idx="2850">
                  <c:v>101</c:v>
                </c:pt>
                <c:pt idx="2851">
                  <c:v>101</c:v>
                </c:pt>
                <c:pt idx="2852">
                  <c:v>101</c:v>
                </c:pt>
                <c:pt idx="2853">
                  <c:v>101</c:v>
                </c:pt>
                <c:pt idx="2854">
                  <c:v>101</c:v>
                </c:pt>
                <c:pt idx="2855">
                  <c:v>101</c:v>
                </c:pt>
                <c:pt idx="2856">
                  <c:v>101</c:v>
                </c:pt>
                <c:pt idx="2857">
                  <c:v>101</c:v>
                </c:pt>
                <c:pt idx="2858">
                  <c:v>101</c:v>
                </c:pt>
                <c:pt idx="2859">
                  <c:v>101</c:v>
                </c:pt>
                <c:pt idx="2860">
                  <c:v>101</c:v>
                </c:pt>
                <c:pt idx="2861">
                  <c:v>101</c:v>
                </c:pt>
                <c:pt idx="2862">
                  <c:v>101</c:v>
                </c:pt>
                <c:pt idx="2863">
                  <c:v>101</c:v>
                </c:pt>
                <c:pt idx="2864">
                  <c:v>101</c:v>
                </c:pt>
                <c:pt idx="2865">
                  <c:v>101</c:v>
                </c:pt>
                <c:pt idx="2866">
                  <c:v>101</c:v>
                </c:pt>
                <c:pt idx="2867">
                  <c:v>101</c:v>
                </c:pt>
                <c:pt idx="2868">
                  <c:v>101</c:v>
                </c:pt>
                <c:pt idx="2869">
                  <c:v>101</c:v>
                </c:pt>
                <c:pt idx="2870">
                  <c:v>101</c:v>
                </c:pt>
                <c:pt idx="2871">
                  <c:v>101</c:v>
                </c:pt>
                <c:pt idx="2872">
                  <c:v>101</c:v>
                </c:pt>
                <c:pt idx="2873">
                  <c:v>101</c:v>
                </c:pt>
                <c:pt idx="2874">
                  <c:v>101</c:v>
                </c:pt>
                <c:pt idx="2875">
                  <c:v>101</c:v>
                </c:pt>
                <c:pt idx="2876">
                  <c:v>101</c:v>
                </c:pt>
                <c:pt idx="2877">
                  <c:v>101</c:v>
                </c:pt>
                <c:pt idx="2878">
                  <c:v>101</c:v>
                </c:pt>
                <c:pt idx="2879">
                  <c:v>101</c:v>
                </c:pt>
                <c:pt idx="2880">
                  <c:v>101</c:v>
                </c:pt>
                <c:pt idx="2881">
                  <c:v>101</c:v>
                </c:pt>
                <c:pt idx="2882">
                  <c:v>101</c:v>
                </c:pt>
                <c:pt idx="2883">
                  <c:v>101</c:v>
                </c:pt>
                <c:pt idx="2884">
                  <c:v>101</c:v>
                </c:pt>
                <c:pt idx="2885">
                  <c:v>100</c:v>
                </c:pt>
                <c:pt idx="2886">
                  <c:v>100</c:v>
                </c:pt>
                <c:pt idx="2887">
                  <c:v>100</c:v>
                </c:pt>
                <c:pt idx="2888">
                  <c:v>100</c:v>
                </c:pt>
                <c:pt idx="2889">
                  <c:v>100</c:v>
                </c:pt>
                <c:pt idx="2890">
                  <c:v>100</c:v>
                </c:pt>
                <c:pt idx="2891">
                  <c:v>100</c:v>
                </c:pt>
                <c:pt idx="2892">
                  <c:v>100</c:v>
                </c:pt>
                <c:pt idx="2893">
                  <c:v>100</c:v>
                </c:pt>
                <c:pt idx="2894">
                  <c:v>100</c:v>
                </c:pt>
                <c:pt idx="2895">
                  <c:v>100</c:v>
                </c:pt>
                <c:pt idx="2896">
                  <c:v>100</c:v>
                </c:pt>
                <c:pt idx="2897">
                  <c:v>100</c:v>
                </c:pt>
                <c:pt idx="2898">
                  <c:v>100</c:v>
                </c:pt>
                <c:pt idx="2899">
                  <c:v>100</c:v>
                </c:pt>
                <c:pt idx="2900">
                  <c:v>100</c:v>
                </c:pt>
                <c:pt idx="2901">
                  <c:v>100</c:v>
                </c:pt>
                <c:pt idx="2902">
                  <c:v>100</c:v>
                </c:pt>
                <c:pt idx="2903">
                  <c:v>100</c:v>
                </c:pt>
                <c:pt idx="2904">
                  <c:v>100</c:v>
                </c:pt>
                <c:pt idx="2905">
                  <c:v>100</c:v>
                </c:pt>
                <c:pt idx="2906">
                  <c:v>100</c:v>
                </c:pt>
                <c:pt idx="2907">
                  <c:v>100</c:v>
                </c:pt>
                <c:pt idx="2908">
                  <c:v>100</c:v>
                </c:pt>
                <c:pt idx="2909">
                  <c:v>100</c:v>
                </c:pt>
                <c:pt idx="2910">
                  <c:v>100</c:v>
                </c:pt>
                <c:pt idx="2911">
                  <c:v>100</c:v>
                </c:pt>
                <c:pt idx="2912">
                  <c:v>100</c:v>
                </c:pt>
                <c:pt idx="2913">
                  <c:v>100</c:v>
                </c:pt>
                <c:pt idx="2914">
                  <c:v>100</c:v>
                </c:pt>
                <c:pt idx="2915">
                  <c:v>100</c:v>
                </c:pt>
                <c:pt idx="2916">
                  <c:v>100</c:v>
                </c:pt>
                <c:pt idx="2917">
                  <c:v>100</c:v>
                </c:pt>
                <c:pt idx="2918">
                  <c:v>100</c:v>
                </c:pt>
                <c:pt idx="2919">
                  <c:v>100</c:v>
                </c:pt>
                <c:pt idx="2920">
                  <c:v>100</c:v>
                </c:pt>
                <c:pt idx="2921">
                  <c:v>100</c:v>
                </c:pt>
                <c:pt idx="2922">
                  <c:v>100</c:v>
                </c:pt>
                <c:pt idx="2923">
                  <c:v>100</c:v>
                </c:pt>
                <c:pt idx="2924">
                  <c:v>100</c:v>
                </c:pt>
                <c:pt idx="2925">
                  <c:v>100</c:v>
                </c:pt>
                <c:pt idx="2926">
                  <c:v>100</c:v>
                </c:pt>
                <c:pt idx="2927">
                  <c:v>100</c:v>
                </c:pt>
                <c:pt idx="2928">
                  <c:v>100</c:v>
                </c:pt>
                <c:pt idx="2929">
                  <c:v>100</c:v>
                </c:pt>
                <c:pt idx="2930">
                  <c:v>100</c:v>
                </c:pt>
                <c:pt idx="2931">
                  <c:v>100</c:v>
                </c:pt>
                <c:pt idx="2932">
                  <c:v>100</c:v>
                </c:pt>
                <c:pt idx="2933">
                  <c:v>99</c:v>
                </c:pt>
                <c:pt idx="2934">
                  <c:v>99</c:v>
                </c:pt>
                <c:pt idx="2935">
                  <c:v>99</c:v>
                </c:pt>
                <c:pt idx="2936">
                  <c:v>99</c:v>
                </c:pt>
                <c:pt idx="2937">
                  <c:v>99</c:v>
                </c:pt>
                <c:pt idx="2938">
                  <c:v>99</c:v>
                </c:pt>
                <c:pt idx="2939">
                  <c:v>99</c:v>
                </c:pt>
                <c:pt idx="2940">
                  <c:v>99</c:v>
                </c:pt>
                <c:pt idx="2941">
                  <c:v>99</c:v>
                </c:pt>
                <c:pt idx="2942">
                  <c:v>99</c:v>
                </c:pt>
                <c:pt idx="2943">
                  <c:v>99</c:v>
                </c:pt>
                <c:pt idx="2944">
                  <c:v>99</c:v>
                </c:pt>
                <c:pt idx="2945">
                  <c:v>99</c:v>
                </c:pt>
                <c:pt idx="2946">
                  <c:v>99</c:v>
                </c:pt>
                <c:pt idx="2947">
                  <c:v>99</c:v>
                </c:pt>
                <c:pt idx="2948">
                  <c:v>99</c:v>
                </c:pt>
                <c:pt idx="2949">
                  <c:v>99</c:v>
                </c:pt>
                <c:pt idx="2950">
                  <c:v>99</c:v>
                </c:pt>
                <c:pt idx="2951">
                  <c:v>99</c:v>
                </c:pt>
                <c:pt idx="2952">
                  <c:v>99</c:v>
                </c:pt>
                <c:pt idx="2953">
                  <c:v>99</c:v>
                </c:pt>
                <c:pt idx="2954">
                  <c:v>99</c:v>
                </c:pt>
                <c:pt idx="2955">
                  <c:v>99</c:v>
                </c:pt>
                <c:pt idx="2956">
                  <c:v>99</c:v>
                </c:pt>
                <c:pt idx="2957">
                  <c:v>99</c:v>
                </c:pt>
                <c:pt idx="2958">
                  <c:v>99</c:v>
                </c:pt>
                <c:pt idx="2959">
                  <c:v>99</c:v>
                </c:pt>
                <c:pt idx="2960">
                  <c:v>99</c:v>
                </c:pt>
                <c:pt idx="2961">
                  <c:v>99</c:v>
                </c:pt>
                <c:pt idx="2962">
                  <c:v>99</c:v>
                </c:pt>
                <c:pt idx="2963">
                  <c:v>99</c:v>
                </c:pt>
                <c:pt idx="2964">
                  <c:v>99</c:v>
                </c:pt>
                <c:pt idx="2965">
                  <c:v>99</c:v>
                </c:pt>
                <c:pt idx="2966">
                  <c:v>99</c:v>
                </c:pt>
                <c:pt idx="2967">
                  <c:v>99</c:v>
                </c:pt>
                <c:pt idx="2968">
                  <c:v>99</c:v>
                </c:pt>
                <c:pt idx="2969">
                  <c:v>99</c:v>
                </c:pt>
                <c:pt idx="2970">
                  <c:v>99</c:v>
                </c:pt>
                <c:pt idx="2971">
                  <c:v>99</c:v>
                </c:pt>
                <c:pt idx="2972">
                  <c:v>99</c:v>
                </c:pt>
                <c:pt idx="2973">
                  <c:v>99</c:v>
                </c:pt>
                <c:pt idx="2974">
                  <c:v>99</c:v>
                </c:pt>
                <c:pt idx="2975">
                  <c:v>99</c:v>
                </c:pt>
                <c:pt idx="2976">
                  <c:v>98</c:v>
                </c:pt>
                <c:pt idx="2977">
                  <c:v>98</c:v>
                </c:pt>
                <c:pt idx="2978">
                  <c:v>98</c:v>
                </c:pt>
                <c:pt idx="2979">
                  <c:v>98</c:v>
                </c:pt>
                <c:pt idx="2980">
                  <c:v>98</c:v>
                </c:pt>
                <c:pt idx="2981">
                  <c:v>98</c:v>
                </c:pt>
                <c:pt idx="2982">
                  <c:v>98</c:v>
                </c:pt>
                <c:pt idx="2983">
                  <c:v>98</c:v>
                </c:pt>
                <c:pt idx="2984">
                  <c:v>98</c:v>
                </c:pt>
                <c:pt idx="2985">
                  <c:v>98</c:v>
                </c:pt>
                <c:pt idx="2986">
                  <c:v>98</c:v>
                </c:pt>
                <c:pt idx="2987">
                  <c:v>98</c:v>
                </c:pt>
                <c:pt idx="2988">
                  <c:v>98</c:v>
                </c:pt>
                <c:pt idx="2989">
                  <c:v>98</c:v>
                </c:pt>
                <c:pt idx="2990">
                  <c:v>98</c:v>
                </c:pt>
                <c:pt idx="2991">
                  <c:v>98</c:v>
                </c:pt>
                <c:pt idx="2992">
                  <c:v>98</c:v>
                </c:pt>
                <c:pt idx="2993">
                  <c:v>98</c:v>
                </c:pt>
                <c:pt idx="2994">
                  <c:v>98</c:v>
                </c:pt>
                <c:pt idx="2995">
                  <c:v>98</c:v>
                </c:pt>
                <c:pt idx="2996">
                  <c:v>98</c:v>
                </c:pt>
                <c:pt idx="2997">
                  <c:v>98</c:v>
                </c:pt>
                <c:pt idx="2998">
                  <c:v>98</c:v>
                </c:pt>
                <c:pt idx="2999">
                  <c:v>98</c:v>
                </c:pt>
                <c:pt idx="3000">
                  <c:v>98</c:v>
                </c:pt>
                <c:pt idx="3001">
                  <c:v>98</c:v>
                </c:pt>
                <c:pt idx="3002">
                  <c:v>98</c:v>
                </c:pt>
                <c:pt idx="3003">
                  <c:v>98</c:v>
                </c:pt>
                <c:pt idx="3004">
                  <c:v>98</c:v>
                </c:pt>
                <c:pt idx="3005">
                  <c:v>98</c:v>
                </c:pt>
                <c:pt idx="3006">
                  <c:v>98</c:v>
                </c:pt>
                <c:pt idx="3007">
                  <c:v>98</c:v>
                </c:pt>
                <c:pt idx="3008">
                  <c:v>98</c:v>
                </c:pt>
                <c:pt idx="3009">
                  <c:v>98</c:v>
                </c:pt>
                <c:pt idx="3010">
                  <c:v>98</c:v>
                </c:pt>
                <c:pt idx="3011">
                  <c:v>98</c:v>
                </c:pt>
                <c:pt idx="3012">
                  <c:v>98</c:v>
                </c:pt>
                <c:pt idx="3013">
                  <c:v>98</c:v>
                </c:pt>
                <c:pt idx="3014">
                  <c:v>98</c:v>
                </c:pt>
                <c:pt idx="3015">
                  <c:v>98</c:v>
                </c:pt>
                <c:pt idx="3016">
                  <c:v>98</c:v>
                </c:pt>
                <c:pt idx="3017">
                  <c:v>98</c:v>
                </c:pt>
                <c:pt idx="3018">
                  <c:v>98</c:v>
                </c:pt>
                <c:pt idx="3019">
                  <c:v>98</c:v>
                </c:pt>
                <c:pt idx="3020">
                  <c:v>98</c:v>
                </c:pt>
                <c:pt idx="3021">
                  <c:v>98</c:v>
                </c:pt>
                <c:pt idx="3022">
                  <c:v>98</c:v>
                </c:pt>
                <c:pt idx="3023">
                  <c:v>98</c:v>
                </c:pt>
                <c:pt idx="3024">
                  <c:v>98</c:v>
                </c:pt>
                <c:pt idx="3025">
                  <c:v>98</c:v>
                </c:pt>
                <c:pt idx="3026">
                  <c:v>98</c:v>
                </c:pt>
                <c:pt idx="3027">
                  <c:v>98</c:v>
                </c:pt>
                <c:pt idx="3028">
                  <c:v>98</c:v>
                </c:pt>
                <c:pt idx="3029">
                  <c:v>98</c:v>
                </c:pt>
                <c:pt idx="3030">
                  <c:v>98</c:v>
                </c:pt>
                <c:pt idx="3031">
                  <c:v>98</c:v>
                </c:pt>
                <c:pt idx="3032">
                  <c:v>98</c:v>
                </c:pt>
                <c:pt idx="3033">
                  <c:v>97</c:v>
                </c:pt>
                <c:pt idx="3034">
                  <c:v>97</c:v>
                </c:pt>
                <c:pt idx="3035">
                  <c:v>97</c:v>
                </c:pt>
                <c:pt idx="3036">
                  <c:v>97</c:v>
                </c:pt>
                <c:pt idx="3037">
                  <c:v>97</c:v>
                </c:pt>
                <c:pt idx="3038">
                  <c:v>97</c:v>
                </c:pt>
                <c:pt idx="3039">
                  <c:v>97</c:v>
                </c:pt>
                <c:pt idx="3040">
                  <c:v>97</c:v>
                </c:pt>
                <c:pt idx="3041">
                  <c:v>97</c:v>
                </c:pt>
                <c:pt idx="3042">
                  <c:v>97</c:v>
                </c:pt>
                <c:pt idx="3043">
                  <c:v>97</c:v>
                </c:pt>
                <c:pt idx="3044">
                  <c:v>97</c:v>
                </c:pt>
                <c:pt idx="3045">
                  <c:v>97</c:v>
                </c:pt>
                <c:pt idx="3046">
                  <c:v>97</c:v>
                </c:pt>
                <c:pt idx="3047">
                  <c:v>97</c:v>
                </c:pt>
                <c:pt idx="3048">
                  <c:v>97</c:v>
                </c:pt>
                <c:pt idx="3049">
                  <c:v>97</c:v>
                </c:pt>
                <c:pt idx="3050">
                  <c:v>97</c:v>
                </c:pt>
                <c:pt idx="3051">
                  <c:v>97</c:v>
                </c:pt>
                <c:pt idx="3052">
                  <c:v>97</c:v>
                </c:pt>
                <c:pt idx="3053">
                  <c:v>97</c:v>
                </c:pt>
                <c:pt idx="3054">
                  <c:v>97</c:v>
                </c:pt>
                <c:pt idx="3055">
                  <c:v>97</c:v>
                </c:pt>
                <c:pt idx="3056">
                  <c:v>97</c:v>
                </c:pt>
                <c:pt idx="3057">
                  <c:v>97</c:v>
                </c:pt>
                <c:pt idx="3058">
                  <c:v>97</c:v>
                </c:pt>
                <c:pt idx="3059">
                  <c:v>97</c:v>
                </c:pt>
                <c:pt idx="3060">
                  <c:v>97</c:v>
                </c:pt>
                <c:pt idx="3061">
                  <c:v>97</c:v>
                </c:pt>
                <c:pt idx="3062">
                  <c:v>97</c:v>
                </c:pt>
                <c:pt idx="3063">
                  <c:v>97</c:v>
                </c:pt>
                <c:pt idx="3064">
                  <c:v>97</c:v>
                </c:pt>
                <c:pt idx="3065">
                  <c:v>97</c:v>
                </c:pt>
                <c:pt idx="3066">
                  <c:v>97</c:v>
                </c:pt>
                <c:pt idx="3067">
                  <c:v>97</c:v>
                </c:pt>
                <c:pt idx="3068">
                  <c:v>97</c:v>
                </c:pt>
                <c:pt idx="3069">
                  <c:v>97</c:v>
                </c:pt>
                <c:pt idx="3070">
                  <c:v>97</c:v>
                </c:pt>
                <c:pt idx="3071">
                  <c:v>97</c:v>
                </c:pt>
                <c:pt idx="3072">
                  <c:v>97</c:v>
                </c:pt>
                <c:pt idx="3073">
                  <c:v>97</c:v>
                </c:pt>
                <c:pt idx="3074">
                  <c:v>97</c:v>
                </c:pt>
                <c:pt idx="3075">
                  <c:v>97</c:v>
                </c:pt>
                <c:pt idx="3076">
                  <c:v>97</c:v>
                </c:pt>
                <c:pt idx="3077">
                  <c:v>96</c:v>
                </c:pt>
                <c:pt idx="3078">
                  <c:v>96</c:v>
                </c:pt>
                <c:pt idx="3079">
                  <c:v>96</c:v>
                </c:pt>
                <c:pt idx="3080">
                  <c:v>96</c:v>
                </c:pt>
                <c:pt idx="3081">
                  <c:v>96</c:v>
                </c:pt>
                <c:pt idx="3082">
                  <c:v>96</c:v>
                </c:pt>
                <c:pt idx="3083">
                  <c:v>96</c:v>
                </c:pt>
                <c:pt idx="3084">
                  <c:v>96</c:v>
                </c:pt>
                <c:pt idx="3085">
                  <c:v>96</c:v>
                </c:pt>
                <c:pt idx="3086">
                  <c:v>96</c:v>
                </c:pt>
                <c:pt idx="3087">
                  <c:v>96</c:v>
                </c:pt>
                <c:pt idx="3088">
                  <c:v>96</c:v>
                </c:pt>
                <c:pt idx="3089">
                  <c:v>96</c:v>
                </c:pt>
                <c:pt idx="3090">
                  <c:v>96</c:v>
                </c:pt>
                <c:pt idx="3091">
                  <c:v>96</c:v>
                </c:pt>
                <c:pt idx="3092">
                  <c:v>96</c:v>
                </c:pt>
                <c:pt idx="3093">
                  <c:v>96</c:v>
                </c:pt>
                <c:pt idx="3094">
                  <c:v>96</c:v>
                </c:pt>
                <c:pt idx="3095">
                  <c:v>96</c:v>
                </c:pt>
                <c:pt idx="3096">
                  <c:v>96</c:v>
                </c:pt>
                <c:pt idx="3097">
                  <c:v>96</c:v>
                </c:pt>
                <c:pt idx="3098">
                  <c:v>96</c:v>
                </c:pt>
                <c:pt idx="3099">
                  <c:v>96</c:v>
                </c:pt>
                <c:pt idx="3100">
                  <c:v>96</c:v>
                </c:pt>
                <c:pt idx="3101">
                  <c:v>96</c:v>
                </c:pt>
                <c:pt idx="3102">
                  <c:v>96</c:v>
                </c:pt>
                <c:pt idx="3103">
                  <c:v>96</c:v>
                </c:pt>
                <c:pt idx="3104">
                  <c:v>96</c:v>
                </c:pt>
                <c:pt idx="3105">
                  <c:v>96</c:v>
                </c:pt>
                <c:pt idx="3106">
                  <c:v>96</c:v>
                </c:pt>
                <c:pt idx="3107">
                  <c:v>96</c:v>
                </c:pt>
                <c:pt idx="3108">
                  <c:v>96</c:v>
                </c:pt>
                <c:pt idx="3109">
                  <c:v>96</c:v>
                </c:pt>
                <c:pt idx="3110">
                  <c:v>96</c:v>
                </c:pt>
                <c:pt idx="3111">
                  <c:v>96</c:v>
                </c:pt>
                <c:pt idx="3112">
                  <c:v>96</c:v>
                </c:pt>
                <c:pt idx="3113">
                  <c:v>96</c:v>
                </c:pt>
                <c:pt idx="3114">
                  <c:v>96</c:v>
                </c:pt>
                <c:pt idx="3115">
                  <c:v>96</c:v>
                </c:pt>
                <c:pt idx="3116">
                  <c:v>96</c:v>
                </c:pt>
                <c:pt idx="3117">
                  <c:v>96</c:v>
                </c:pt>
                <c:pt idx="3118">
                  <c:v>96</c:v>
                </c:pt>
                <c:pt idx="3119">
                  <c:v>96</c:v>
                </c:pt>
                <c:pt idx="3120">
                  <c:v>96</c:v>
                </c:pt>
                <c:pt idx="3121">
                  <c:v>96</c:v>
                </c:pt>
                <c:pt idx="3122">
                  <c:v>96</c:v>
                </c:pt>
                <c:pt idx="3123">
                  <c:v>96</c:v>
                </c:pt>
                <c:pt idx="3124">
                  <c:v>96</c:v>
                </c:pt>
                <c:pt idx="3125">
                  <c:v>96</c:v>
                </c:pt>
                <c:pt idx="3126">
                  <c:v>95</c:v>
                </c:pt>
                <c:pt idx="3127">
                  <c:v>95</c:v>
                </c:pt>
                <c:pt idx="3128">
                  <c:v>95</c:v>
                </c:pt>
                <c:pt idx="3129">
                  <c:v>95</c:v>
                </c:pt>
                <c:pt idx="3130">
                  <c:v>95</c:v>
                </c:pt>
                <c:pt idx="3131">
                  <c:v>95</c:v>
                </c:pt>
                <c:pt idx="3132">
                  <c:v>95</c:v>
                </c:pt>
                <c:pt idx="3133">
                  <c:v>95</c:v>
                </c:pt>
                <c:pt idx="3134">
                  <c:v>95</c:v>
                </c:pt>
                <c:pt idx="3135">
                  <c:v>95</c:v>
                </c:pt>
                <c:pt idx="3136">
                  <c:v>95</c:v>
                </c:pt>
                <c:pt idx="3137">
                  <c:v>95</c:v>
                </c:pt>
                <c:pt idx="3138">
                  <c:v>95</c:v>
                </c:pt>
                <c:pt idx="3139">
                  <c:v>95</c:v>
                </c:pt>
                <c:pt idx="3140">
                  <c:v>95</c:v>
                </c:pt>
                <c:pt idx="3141">
                  <c:v>95</c:v>
                </c:pt>
                <c:pt idx="3142">
                  <c:v>95</c:v>
                </c:pt>
                <c:pt idx="3143">
                  <c:v>95</c:v>
                </c:pt>
                <c:pt idx="3144">
                  <c:v>95</c:v>
                </c:pt>
                <c:pt idx="3145">
                  <c:v>95</c:v>
                </c:pt>
                <c:pt idx="3146">
                  <c:v>95</c:v>
                </c:pt>
                <c:pt idx="3147">
                  <c:v>95</c:v>
                </c:pt>
                <c:pt idx="3148">
                  <c:v>95</c:v>
                </c:pt>
                <c:pt idx="3149">
                  <c:v>95</c:v>
                </c:pt>
                <c:pt idx="3150">
                  <c:v>95</c:v>
                </c:pt>
                <c:pt idx="3151">
                  <c:v>95</c:v>
                </c:pt>
                <c:pt idx="3152">
                  <c:v>95</c:v>
                </c:pt>
                <c:pt idx="3153">
                  <c:v>95</c:v>
                </c:pt>
                <c:pt idx="3154">
                  <c:v>95</c:v>
                </c:pt>
                <c:pt idx="3155">
                  <c:v>95</c:v>
                </c:pt>
                <c:pt idx="3156">
                  <c:v>95</c:v>
                </c:pt>
                <c:pt idx="3157">
                  <c:v>95</c:v>
                </c:pt>
                <c:pt idx="3158">
                  <c:v>95</c:v>
                </c:pt>
                <c:pt idx="3159">
                  <c:v>95</c:v>
                </c:pt>
                <c:pt idx="3160">
                  <c:v>95</c:v>
                </c:pt>
                <c:pt idx="3161">
                  <c:v>95</c:v>
                </c:pt>
                <c:pt idx="3162">
                  <c:v>95</c:v>
                </c:pt>
                <c:pt idx="3163">
                  <c:v>95</c:v>
                </c:pt>
                <c:pt idx="3164">
                  <c:v>95</c:v>
                </c:pt>
                <c:pt idx="3165">
                  <c:v>95</c:v>
                </c:pt>
                <c:pt idx="3166">
                  <c:v>95</c:v>
                </c:pt>
                <c:pt idx="3167">
                  <c:v>95</c:v>
                </c:pt>
                <c:pt idx="3168">
                  <c:v>95</c:v>
                </c:pt>
                <c:pt idx="3169">
                  <c:v>95</c:v>
                </c:pt>
                <c:pt idx="3170">
                  <c:v>95</c:v>
                </c:pt>
                <c:pt idx="3171">
                  <c:v>95</c:v>
                </c:pt>
                <c:pt idx="3172">
                  <c:v>95</c:v>
                </c:pt>
                <c:pt idx="3173">
                  <c:v>95</c:v>
                </c:pt>
                <c:pt idx="3174">
                  <c:v>95</c:v>
                </c:pt>
                <c:pt idx="3175">
                  <c:v>94</c:v>
                </c:pt>
                <c:pt idx="3176">
                  <c:v>94</c:v>
                </c:pt>
                <c:pt idx="3177">
                  <c:v>94</c:v>
                </c:pt>
                <c:pt idx="3178">
                  <c:v>94</c:v>
                </c:pt>
                <c:pt idx="3179">
                  <c:v>94</c:v>
                </c:pt>
                <c:pt idx="3180">
                  <c:v>94</c:v>
                </c:pt>
                <c:pt idx="3181">
                  <c:v>94</c:v>
                </c:pt>
                <c:pt idx="3182">
                  <c:v>94</c:v>
                </c:pt>
                <c:pt idx="3183">
                  <c:v>94</c:v>
                </c:pt>
                <c:pt idx="3184">
                  <c:v>94</c:v>
                </c:pt>
                <c:pt idx="3185">
                  <c:v>94</c:v>
                </c:pt>
                <c:pt idx="3186">
                  <c:v>94</c:v>
                </c:pt>
                <c:pt idx="3187">
                  <c:v>94</c:v>
                </c:pt>
                <c:pt idx="3188">
                  <c:v>94</c:v>
                </c:pt>
                <c:pt idx="3189">
                  <c:v>94</c:v>
                </c:pt>
                <c:pt idx="3190">
                  <c:v>94</c:v>
                </c:pt>
                <c:pt idx="3191">
                  <c:v>94</c:v>
                </c:pt>
                <c:pt idx="3192">
                  <c:v>94</c:v>
                </c:pt>
                <c:pt idx="3193">
                  <c:v>94</c:v>
                </c:pt>
                <c:pt idx="3194">
                  <c:v>94</c:v>
                </c:pt>
                <c:pt idx="3195">
                  <c:v>94</c:v>
                </c:pt>
                <c:pt idx="3196">
                  <c:v>94</c:v>
                </c:pt>
                <c:pt idx="3197">
                  <c:v>94</c:v>
                </c:pt>
                <c:pt idx="3198">
                  <c:v>94</c:v>
                </c:pt>
                <c:pt idx="3199">
                  <c:v>94</c:v>
                </c:pt>
                <c:pt idx="3200">
                  <c:v>94</c:v>
                </c:pt>
                <c:pt idx="3201">
                  <c:v>94</c:v>
                </c:pt>
                <c:pt idx="3202">
                  <c:v>94</c:v>
                </c:pt>
                <c:pt idx="3203">
                  <c:v>94</c:v>
                </c:pt>
                <c:pt idx="3204">
                  <c:v>94</c:v>
                </c:pt>
                <c:pt idx="3205">
                  <c:v>94</c:v>
                </c:pt>
                <c:pt idx="3206">
                  <c:v>94</c:v>
                </c:pt>
                <c:pt idx="3207">
                  <c:v>94</c:v>
                </c:pt>
                <c:pt idx="3208">
                  <c:v>94</c:v>
                </c:pt>
                <c:pt idx="3209">
                  <c:v>94</c:v>
                </c:pt>
                <c:pt idx="3210">
                  <c:v>94</c:v>
                </c:pt>
                <c:pt idx="3211">
                  <c:v>94</c:v>
                </c:pt>
                <c:pt idx="3212">
                  <c:v>94</c:v>
                </c:pt>
                <c:pt idx="3213">
                  <c:v>94</c:v>
                </c:pt>
                <c:pt idx="3214">
                  <c:v>94</c:v>
                </c:pt>
                <c:pt idx="3215">
                  <c:v>94</c:v>
                </c:pt>
                <c:pt idx="3216">
                  <c:v>94</c:v>
                </c:pt>
                <c:pt idx="3217">
                  <c:v>94</c:v>
                </c:pt>
                <c:pt idx="3218">
                  <c:v>94</c:v>
                </c:pt>
                <c:pt idx="3219">
                  <c:v>94</c:v>
                </c:pt>
                <c:pt idx="3220">
                  <c:v>94</c:v>
                </c:pt>
                <c:pt idx="3221">
                  <c:v>94</c:v>
                </c:pt>
                <c:pt idx="3222">
                  <c:v>94</c:v>
                </c:pt>
                <c:pt idx="3223">
                  <c:v>94</c:v>
                </c:pt>
                <c:pt idx="3224">
                  <c:v>94</c:v>
                </c:pt>
                <c:pt idx="3225">
                  <c:v>94</c:v>
                </c:pt>
                <c:pt idx="3226">
                  <c:v>94</c:v>
                </c:pt>
                <c:pt idx="3227">
                  <c:v>94</c:v>
                </c:pt>
                <c:pt idx="3228">
                  <c:v>94</c:v>
                </c:pt>
                <c:pt idx="3229">
                  <c:v>93</c:v>
                </c:pt>
                <c:pt idx="3230">
                  <c:v>93</c:v>
                </c:pt>
                <c:pt idx="3231">
                  <c:v>93</c:v>
                </c:pt>
                <c:pt idx="3232">
                  <c:v>93</c:v>
                </c:pt>
                <c:pt idx="3233">
                  <c:v>93</c:v>
                </c:pt>
                <c:pt idx="3234">
                  <c:v>93</c:v>
                </c:pt>
                <c:pt idx="3235">
                  <c:v>93</c:v>
                </c:pt>
                <c:pt idx="3236">
                  <c:v>93</c:v>
                </c:pt>
                <c:pt idx="3237">
                  <c:v>93</c:v>
                </c:pt>
                <c:pt idx="3238">
                  <c:v>93</c:v>
                </c:pt>
                <c:pt idx="3239">
                  <c:v>93</c:v>
                </c:pt>
                <c:pt idx="3240">
                  <c:v>93</c:v>
                </c:pt>
                <c:pt idx="3241">
                  <c:v>93</c:v>
                </c:pt>
                <c:pt idx="3242">
                  <c:v>93</c:v>
                </c:pt>
                <c:pt idx="3243">
                  <c:v>93</c:v>
                </c:pt>
                <c:pt idx="3244">
                  <c:v>93</c:v>
                </c:pt>
                <c:pt idx="3245">
                  <c:v>93</c:v>
                </c:pt>
                <c:pt idx="3246">
                  <c:v>93</c:v>
                </c:pt>
                <c:pt idx="3247">
                  <c:v>93</c:v>
                </c:pt>
                <c:pt idx="3248">
                  <c:v>93</c:v>
                </c:pt>
                <c:pt idx="3249">
                  <c:v>93</c:v>
                </c:pt>
                <c:pt idx="3250">
                  <c:v>93</c:v>
                </c:pt>
                <c:pt idx="3251">
                  <c:v>93</c:v>
                </c:pt>
                <c:pt idx="3252">
                  <c:v>93</c:v>
                </c:pt>
                <c:pt idx="3253">
                  <c:v>93</c:v>
                </c:pt>
                <c:pt idx="3254">
                  <c:v>93</c:v>
                </c:pt>
                <c:pt idx="3255">
                  <c:v>93</c:v>
                </c:pt>
                <c:pt idx="3256">
                  <c:v>93</c:v>
                </c:pt>
                <c:pt idx="3257">
                  <c:v>93</c:v>
                </c:pt>
                <c:pt idx="3258">
                  <c:v>93</c:v>
                </c:pt>
                <c:pt idx="3259">
                  <c:v>93</c:v>
                </c:pt>
                <c:pt idx="3260">
                  <c:v>93</c:v>
                </c:pt>
                <c:pt idx="3261">
                  <c:v>93</c:v>
                </c:pt>
                <c:pt idx="3262">
                  <c:v>93</c:v>
                </c:pt>
                <c:pt idx="3263">
                  <c:v>93</c:v>
                </c:pt>
                <c:pt idx="3264">
                  <c:v>93</c:v>
                </c:pt>
                <c:pt idx="3265">
                  <c:v>93</c:v>
                </c:pt>
                <c:pt idx="3266">
                  <c:v>93</c:v>
                </c:pt>
                <c:pt idx="3267">
                  <c:v>93</c:v>
                </c:pt>
                <c:pt idx="3268">
                  <c:v>93</c:v>
                </c:pt>
                <c:pt idx="3269">
                  <c:v>93</c:v>
                </c:pt>
                <c:pt idx="3270">
                  <c:v>93</c:v>
                </c:pt>
                <c:pt idx="3271">
                  <c:v>93</c:v>
                </c:pt>
                <c:pt idx="3272">
                  <c:v>93</c:v>
                </c:pt>
                <c:pt idx="3273">
                  <c:v>93</c:v>
                </c:pt>
                <c:pt idx="3274">
                  <c:v>93</c:v>
                </c:pt>
                <c:pt idx="3275">
                  <c:v>93</c:v>
                </c:pt>
                <c:pt idx="3276">
                  <c:v>93</c:v>
                </c:pt>
                <c:pt idx="3277">
                  <c:v>93</c:v>
                </c:pt>
                <c:pt idx="3278">
                  <c:v>93</c:v>
                </c:pt>
                <c:pt idx="3279">
                  <c:v>93</c:v>
                </c:pt>
                <c:pt idx="3280">
                  <c:v>93</c:v>
                </c:pt>
                <c:pt idx="3281">
                  <c:v>93</c:v>
                </c:pt>
                <c:pt idx="3282">
                  <c:v>93</c:v>
                </c:pt>
                <c:pt idx="3283">
                  <c:v>93</c:v>
                </c:pt>
                <c:pt idx="3284">
                  <c:v>93</c:v>
                </c:pt>
                <c:pt idx="3285">
                  <c:v>93</c:v>
                </c:pt>
                <c:pt idx="3286">
                  <c:v>93</c:v>
                </c:pt>
                <c:pt idx="3287">
                  <c:v>93</c:v>
                </c:pt>
                <c:pt idx="3288">
                  <c:v>93</c:v>
                </c:pt>
                <c:pt idx="3289">
                  <c:v>93</c:v>
                </c:pt>
                <c:pt idx="3290">
                  <c:v>93</c:v>
                </c:pt>
                <c:pt idx="3291">
                  <c:v>93</c:v>
                </c:pt>
                <c:pt idx="3292">
                  <c:v>92</c:v>
                </c:pt>
                <c:pt idx="3293">
                  <c:v>92</c:v>
                </c:pt>
                <c:pt idx="3294">
                  <c:v>92</c:v>
                </c:pt>
                <c:pt idx="3295">
                  <c:v>92</c:v>
                </c:pt>
                <c:pt idx="3296">
                  <c:v>92</c:v>
                </c:pt>
                <c:pt idx="3297">
                  <c:v>92</c:v>
                </c:pt>
                <c:pt idx="3298">
                  <c:v>92</c:v>
                </c:pt>
                <c:pt idx="3299">
                  <c:v>92</c:v>
                </c:pt>
                <c:pt idx="3300">
                  <c:v>92</c:v>
                </c:pt>
                <c:pt idx="3301">
                  <c:v>92</c:v>
                </c:pt>
                <c:pt idx="3302">
                  <c:v>92</c:v>
                </c:pt>
                <c:pt idx="3303">
                  <c:v>92</c:v>
                </c:pt>
                <c:pt idx="3304">
                  <c:v>92</c:v>
                </c:pt>
                <c:pt idx="3305">
                  <c:v>92</c:v>
                </c:pt>
                <c:pt idx="3306">
                  <c:v>92</c:v>
                </c:pt>
                <c:pt idx="3307">
                  <c:v>92</c:v>
                </c:pt>
                <c:pt idx="3308">
                  <c:v>92</c:v>
                </c:pt>
                <c:pt idx="3309">
                  <c:v>92</c:v>
                </c:pt>
                <c:pt idx="3310">
                  <c:v>92</c:v>
                </c:pt>
                <c:pt idx="3311">
                  <c:v>92</c:v>
                </c:pt>
                <c:pt idx="3312">
                  <c:v>92</c:v>
                </c:pt>
                <c:pt idx="3313">
                  <c:v>92</c:v>
                </c:pt>
                <c:pt idx="3314">
                  <c:v>92</c:v>
                </c:pt>
                <c:pt idx="3315">
                  <c:v>92</c:v>
                </c:pt>
                <c:pt idx="3316">
                  <c:v>92</c:v>
                </c:pt>
                <c:pt idx="3317">
                  <c:v>92</c:v>
                </c:pt>
                <c:pt idx="3318">
                  <c:v>92</c:v>
                </c:pt>
                <c:pt idx="3319">
                  <c:v>92</c:v>
                </c:pt>
                <c:pt idx="3320">
                  <c:v>92</c:v>
                </c:pt>
                <c:pt idx="3321">
                  <c:v>92</c:v>
                </c:pt>
                <c:pt idx="3322">
                  <c:v>92</c:v>
                </c:pt>
                <c:pt idx="3323">
                  <c:v>92</c:v>
                </c:pt>
                <c:pt idx="3324">
                  <c:v>92</c:v>
                </c:pt>
                <c:pt idx="3325">
                  <c:v>92</c:v>
                </c:pt>
                <c:pt idx="3326">
                  <c:v>92</c:v>
                </c:pt>
                <c:pt idx="3327">
                  <c:v>92</c:v>
                </c:pt>
                <c:pt idx="3328">
                  <c:v>92</c:v>
                </c:pt>
                <c:pt idx="3329">
                  <c:v>92</c:v>
                </c:pt>
                <c:pt idx="3330">
                  <c:v>92</c:v>
                </c:pt>
                <c:pt idx="3331">
                  <c:v>92</c:v>
                </c:pt>
                <c:pt idx="3332">
                  <c:v>92</c:v>
                </c:pt>
                <c:pt idx="3333">
                  <c:v>92</c:v>
                </c:pt>
                <c:pt idx="3334">
                  <c:v>92</c:v>
                </c:pt>
                <c:pt idx="3335">
                  <c:v>92</c:v>
                </c:pt>
                <c:pt idx="3336">
                  <c:v>92</c:v>
                </c:pt>
                <c:pt idx="3337">
                  <c:v>92</c:v>
                </c:pt>
                <c:pt idx="3338">
                  <c:v>92</c:v>
                </c:pt>
                <c:pt idx="3339">
                  <c:v>92</c:v>
                </c:pt>
                <c:pt idx="3340">
                  <c:v>92</c:v>
                </c:pt>
                <c:pt idx="3341">
                  <c:v>92</c:v>
                </c:pt>
                <c:pt idx="3342">
                  <c:v>92</c:v>
                </c:pt>
                <c:pt idx="3343">
                  <c:v>92</c:v>
                </c:pt>
                <c:pt idx="3344">
                  <c:v>92</c:v>
                </c:pt>
                <c:pt idx="3345">
                  <c:v>92</c:v>
                </c:pt>
                <c:pt idx="3346">
                  <c:v>92</c:v>
                </c:pt>
                <c:pt idx="3347">
                  <c:v>92</c:v>
                </c:pt>
                <c:pt idx="3348">
                  <c:v>92</c:v>
                </c:pt>
                <c:pt idx="3349">
                  <c:v>92</c:v>
                </c:pt>
                <c:pt idx="3350">
                  <c:v>92</c:v>
                </c:pt>
                <c:pt idx="3351">
                  <c:v>92</c:v>
                </c:pt>
                <c:pt idx="3352">
                  <c:v>92</c:v>
                </c:pt>
                <c:pt idx="3353">
                  <c:v>92</c:v>
                </c:pt>
                <c:pt idx="3354">
                  <c:v>92</c:v>
                </c:pt>
                <c:pt idx="3355">
                  <c:v>92</c:v>
                </c:pt>
                <c:pt idx="3356">
                  <c:v>92</c:v>
                </c:pt>
                <c:pt idx="3357">
                  <c:v>92</c:v>
                </c:pt>
                <c:pt idx="3358">
                  <c:v>91</c:v>
                </c:pt>
                <c:pt idx="3359">
                  <c:v>91</c:v>
                </c:pt>
                <c:pt idx="3360">
                  <c:v>91</c:v>
                </c:pt>
                <c:pt idx="3361">
                  <c:v>91</c:v>
                </c:pt>
                <c:pt idx="3362">
                  <c:v>91</c:v>
                </c:pt>
                <c:pt idx="3363">
                  <c:v>91</c:v>
                </c:pt>
                <c:pt idx="3364">
                  <c:v>91</c:v>
                </c:pt>
                <c:pt idx="3365">
                  <c:v>91</c:v>
                </c:pt>
                <c:pt idx="3366">
                  <c:v>91</c:v>
                </c:pt>
                <c:pt idx="3367">
                  <c:v>91</c:v>
                </c:pt>
                <c:pt idx="3368">
                  <c:v>91</c:v>
                </c:pt>
                <c:pt idx="3369">
                  <c:v>91</c:v>
                </c:pt>
                <c:pt idx="3370">
                  <c:v>91</c:v>
                </c:pt>
                <c:pt idx="3371">
                  <c:v>91</c:v>
                </c:pt>
                <c:pt idx="3372">
                  <c:v>91</c:v>
                </c:pt>
                <c:pt idx="3373">
                  <c:v>91</c:v>
                </c:pt>
                <c:pt idx="3374">
                  <c:v>91</c:v>
                </c:pt>
                <c:pt idx="3375">
                  <c:v>91</c:v>
                </c:pt>
                <c:pt idx="3376">
                  <c:v>91</c:v>
                </c:pt>
                <c:pt idx="3377">
                  <c:v>91</c:v>
                </c:pt>
                <c:pt idx="3378">
                  <c:v>91</c:v>
                </c:pt>
                <c:pt idx="3379">
                  <c:v>91</c:v>
                </c:pt>
                <c:pt idx="3380">
                  <c:v>91</c:v>
                </c:pt>
                <c:pt idx="3381">
                  <c:v>91</c:v>
                </c:pt>
                <c:pt idx="3382">
                  <c:v>91</c:v>
                </c:pt>
                <c:pt idx="3383">
                  <c:v>91</c:v>
                </c:pt>
                <c:pt idx="3384">
                  <c:v>91</c:v>
                </c:pt>
                <c:pt idx="3385">
                  <c:v>91</c:v>
                </c:pt>
                <c:pt idx="3386">
                  <c:v>91</c:v>
                </c:pt>
                <c:pt idx="3387">
                  <c:v>91</c:v>
                </c:pt>
                <c:pt idx="3388">
                  <c:v>91</c:v>
                </c:pt>
                <c:pt idx="3389">
                  <c:v>91</c:v>
                </c:pt>
                <c:pt idx="3390">
                  <c:v>91</c:v>
                </c:pt>
                <c:pt idx="3391">
                  <c:v>91</c:v>
                </c:pt>
                <c:pt idx="3392">
                  <c:v>91</c:v>
                </c:pt>
                <c:pt idx="3393">
                  <c:v>91</c:v>
                </c:pt>
                <c:pt idx="3394">
                  <c:v>91</c:v>
                </c:pt>
                <c:pt idx="3395">
                  <c:v>91</c:v>
                </c:pt>
                <c:pt idx="3396">
                  <c:v>91</c:v>
                </c:pt>
                <c:pt idx="3397">
                  <c:v>91</c:v>
                </c:pt>
                <c:pt idx="3398">
                  <c:v>91</c:v>
                </c:pt>
                <c:pt idx="3399">
                  <c:v>91</c:v>
                </c:pt>
                <c:pt idx="3400">
                  <c:v>91</c:v>
                </c:pt>
                <c:pt idx="3401">
                  <c:v>91</c:v>
                </c:pt>
                <c:pt idx="3402">
                  <c:v>91</c:v>
                </c:pt>
                <c:pt idx="3403">
                  <c:v>91</c:v>
                </c:pt>
                <c:pt idx="3404">
                  <c:v>91</c:v>
                </c:pt>
                <c:pt idx="3405">
                  <c:v>91</c:v>
                </c:pt>
                <c:pt idx="3406">
                  <c:v>91</c:v>
                </c:pt>
                <c:pt idx="3407">
                  <c:v>91</c:v>
                </c:pt>
                <c:pt idx="3408">
                  <c:v>91</c:v>
                </c:pt>
                <c:pt idx="3409">
                  <c:v>91</c:v>
                </c:pt>
                <c:pt idx="3410">
                  <c:v>91</c:v>
                </c:pt>
                <c:pt idx="3411">
                  <c:v>91</c:v>
                </c:pt>
                <c:pt idx="3412">
                  <c:v>91</c:v>
                </c:pt>
                <c:pt idx="3413">
                  <c:v>91</c:v>
                </c:pt>
                <c:pt idx="3414">
                  <c:v>91</c:v>
                </c:pt>
                <c:pt idx="3415">
                  <c:v>91</c:v>
                </c:pt>
                <c:pt idx="3416">
                  <c:v>91</c:v>
                </c:pt>
                <c:pt idx="3417">
                  <c:v>91</c:v>
                </c:pt>
                <c:pt idx="3418">
                  <c:v>91</c:v>
                </c:pt>
                <c:pt idx="3419">
                  <c:v>91</c:v>
                </c:pt>
                <c:pt idx="3420">
                  <c:v>91</c:v>
                </c:pt>
                <c:pt idx="3421">
                  <c:v>90</c:v>
                </c:pt>
                <c:pt idx="3422">
                  <c:v>90</c:v>
                </c:pt>
                <c:pt idx="3423">
                  <c:v>90</c:v>
                </c:pt>
                <c:pt idx="3424">
                  <c:v>90</c:v>
                </c:pt>
                <c:pt idx="3425">
                  <c:v>90</c:v>
                </c:pt>
                <c:pt idx="3426">
                  <c:v>90</c:v>
                </c:pt>
                <c:pt idx="3427">
                  <c:v>90</c:v>
                </c:pt>
                <c:pt idx="3428">
                  <c:v>90</c:v>
                </c:pt>
                <c:pt idx="3429">
                  <c:v>90</c:v>
                </c:pt>
                <c:pt idx="3430">
                  <c:v>90</c:v>
                </c:pt>
                <c:pt idx="3431">
                  <c:v>90</c:v>
                </c:pt>
                <c:pt idx="3432">
                  <c:v>90</c:v>
                </c:pt>
                <c:pt idx="3433">
                  <c:v>90</c:v>
                </c:pt>
                <c:pt idx="3434">
                  <c:v>90</c:v>
                </c:pt>
                <c:pt idx="3435">
                  <c:v>90</c:v>
                </c:pt>
                <c:pt idx="3436">
                  <c:v>90</c:v>
                </c:pt>
                <c:pt idx="3437">
                  <c:v>90</c:v>
                </c:pt>
                <c:pt idx="3438">
                  <c:v>90</c:v>
                </c:pt>
                <c:pt idx="3439">
                  <c:v>90</c:v>
                </c:pt>
                <c:pt idx="3440">
                  <c:v>90</c:v>
                </c:pt>
                <c:pt idx="3441">
                  <c:v>90</c:v>
                </c:pt>
                <c:pt idx="3442">
                  <c:v>90</c:v>
                </c:pt>
                <c:pt idx="3443">
                  <c:v>90</c:v>
                </c:pt>
                <c:pt idx="3444">
                  <c:v>90</c:v>
                </c:pt>
                <c:pt idx="3445">
                  <c:v>90</c:v>
                </c:pt>
                <c:pt idx="3446">
                  <c:v>90</c:v>
                </c:pt>
                <c:pt idx="3447">
                  <c:v>90</c:v>
                </c:pt>
                <c:pt idx="3448">
                  <c:v>90</c:v>
                </c:pt>
                <c:pt idx="3449">
                  <c:v>90</c:v>
                </c:pt>
                <c:pt idx="3450">
                  <c:v>90</c:v>
                </c:pt>
                <c:pt idx="3451">
                  <c:v>90</c:v>
                </c:pt>
                <c:pt idx="3452">
                  <c:v>90</c:v>
                </c:pt>
                <c:pt idx="3453">
                  <c:v>90</c:v>
                </c:pt>
                <c:pt idx="3454">
                  <c:v>90</c:v>
                </c:pt>
                <c:pt idx="3455">
                  <c:v>90</c:v>
                </c:pt>
                <c:pt idx="3456">
                  <c:v>90</c:v>
                </c:pt>
                <c:pt idx="3457">
                  <c:v>90</c:v>
                </c:pt>
                <c:pt idx="3458">
                  <c:v>90</c:v>
                </c:pt>
                <c:pt idx="3459">
                  <c:v>90</c:v>
                </c:pt>
                <c:pt idx="3460">
                  <c:v>90</c:v>
                </c:pt>
                <c:pt idx="3461">
                  <c:v>90</c:v>
                </c:pt>
                <c:pt idx="3462">
                  <c:v>90</c:v>
                </c:pt>
                <c:pt idx="3463">
                  <c:v>90</c:v>
                </c:pt>
                <c:pt idx="3464">
                  <c:v>90</c:v>
                </c:pt>
                <c:pt idx="3465">
                  <c:v>90</c:v>
                </c:pt>
                <c:pt idx="3466">
                  <c:v>90</c:v>
                </c:pt>
                <c:pt idx="3467">
                  <c:v>90</c:v>
                </c:pt>
                <c:pt idx="3468">
                  <c:v>90</c:v>
                </c:pt>
                <c:pt idx="3469">
                  <c:v>90</c:v>
                </c:pt>
                <c:pt idx="3470">
                  <c:v>90</c:v>
                </c:pt>
                <c:pt idx="3471">
                  <c:v>90</c:v>
                </c:pt>
                <c:pt idx="3472">
                  <c:v>90</c:v>
                </c:pt>
                <c:pt idx="3473">
                  <c:v>90</c:v>
                </c:pt>
                <c:pt idx="3474">
                  <c:v>89</c:v>
                </c:pt>
                <c:pt idx="3475">
                  <c:v>89</c:v>
                </c:pt>
                <c:pt idx="3476">
                  <c:v>89</c:v>
                </c:pt>
                <c:pt idx="3477">
                  <c:v>89</c:v>
                </c:pt>
                <c:pt idx="3478">
                  <c:v>89</c:v>
                </c:pt>
                <c:pt idx="3479">
                  <c:v>89</c:v>
                </c:pt>
                <c:pt idx="3480">
                  <c:v>89</c:v>
                </c:pt>
                <c:pt idx="3481">
                  <c:v>89</c:v>
                </c:pt>
                <c:pt idx="3482">
                  <c:v>89</c:v>
                </c:pt>
                <c:pt idx="3483">
                  <c:v>89</c:v>
                </c:pt>
                <c:pt idx="3484">
                  <c:v>89</c:v>
                </c:pt>
                <c:pt idx="3485">
                  <c:v>89</c:v>
                </c:pt>
                <c:pt idx="3486">
                  <c:v>89</c:v>
                </c:pt>
                <c:pt idx="3487">
                  <c:v>89</c:v>
                </c:pt>
                <c:pt idx="3488">
                  <c:v>89</c:v>
                </c:pt>
                <c:pt idx="3489">
                  <c:v>89</c:v>
                </c:pt>
                <c:pt idx="3490">
                  <c:v>89</c:v>
                </c:pt>
                <c:pt idx="3491">
                  <c:v>89</c:v>
                </c:pt>
                <c:pt idx="3492">
                  <c:v>89</c:v>
                </c:pt>
                <c:pt idx="3493">
                  <c:v>89</c:v>
                </c:pt>
                <c:pt idx="3494">
                  <c:v>89</c:v>
                </c:pt>
                <c:pt idx="3495">
                  <c:v>89</c:v>
                </c:pt>
                <c:pt idx="3496">
                  <c:v>89</c:v>
                </c:pt>
                <c:pt idx="3497">
                  <c:v>89</c:v>
                </c:pt>
                <c:pt idx="3498">
                  <c:v>89</c:v>
                </c:pt>
                <c:pt idx="3499">
                  <c:v>89</c:v>
                </c:pt>
                <c:pt idx="3500">
                  <c:v>89</c:v>
                </c:pt>
                <c:pt idx="3501">
                  <c:v>89</c:v>
                </c:pt>
                <c:pt idx="3502">
                  <c:v>89</c:v>
                </c:pt>
                <c:pt idx="3503">
                  <c:v>89</c:v>
                </c:pt>
                <c:pt idx="3504">
                  <c:v>89</c:v>
                </c:pt>
                <c:pt idx="3505">
                  <c:v>89</c:v>
                </c:pt>
                <c:pt idx="3506">
                  <c:v>89</c:v>
                </c:pt>
                <c:pt idx="3507">
                  <c:v>89</c:v>
                </c:pt>
                <c:pt idx="3508">
                  <c:v>89</c:v>
                </c:pt>
                <c:pt idx="3509">
                  <c:v>89</c:v>
                </c:pt>
                <c:pt idx="3510">
                  <c:v>89</c:v>
                </c:pt>
                <c:pt idx="3511">
                  <c:v>89</c:v>
                </c:pt>
                <c:pt idx="3512">
                  <c:v>89</c:v>
                </c:pt>
                <c:pt idx="3513">
                  <c:v>89</c:v>
                </c:pt>
                <c:pt idx="3514">
                  <c:v>89</c:v>
                </c:pt>
                <c:pt idx="3515">
                  <c:v>89</c:v>
                </c:pt>
                <c:pt idx="3516">
                  <c:v>89</c:v>
                </c:pt>
                <c:pt idx="3517">
                  <c:v>89</c:v>
                </c:pt>
                <c:pt idx="3518">
                  <c:v>89</c:v>
                </c:pt>
                <c:pt idx="3519">
                  <c:v>89</c:v>
                </c:pt>
                <c:pt idx="3520">
                  <c:v>89</c:v>
                </c:pt>
                <c:pt idx="3521">
                  <c:v>89</c:v>
                </c:pt>
                <c:pt idx="3522">
                  <c:v>89</c:v>
                </c:pt>
                <c:pt idx="3523">
                  <c:v>89</c:v>
                </c:pt>
                <c:pt idx="3524">
                  <c:v>89</c:v>
                </c:pt>
                <c:pt idx="3525">
                  <c:v>89</c:v>
                </c:pt>
                <c:pt idx="3526">
                  <c:v>89</c:v>
                </c:pt>
                <c:pt idx="3527">
                  <c:v>89</c:v>
                </c:pt>
                <c:pt idx="3528">
                  <c:v>89</c:v>
                </c:pt>
                <c:pt idx="3529">
                  <c:v>89</c:v>
                </c:pt>
                <c:pt idx="3530">
                  <c:v>89</c:v>
                </c:pt>
                <c:pt idx="3531">
                  <c:v>89</c:v>
                </c:pt>
                <c:pt idx="3532">
                  <c:v>89</c:v>
                </c:pt>
                <c:pt idx="3533">
                  <c:v>89</c:v>
                </c:pt>
                <c:pt idx="3534">
                  <c:v>89</c:v>
                </c:pt>
                <c:pt idx="3535">
                  <c:v>89</c:v>
                </c:pt>
                <c:pt idx="3536">
                  <c:v>89</c:v>
                </c:pt>
                <c:pt idx="3537">
                  <c:v>89</c:v>
                </c:pt>
                <c:pt idx="3538">
                  <c:v>89</c:v>
                </c:pt>
                <c:pt idx="3539">
                  <c:v>89</c:v>
                </c:pt>
                <c:pt idx="3540">
                  <c:v>89</c:v>
                </c:pt>
                <c:pt idx="3541">
                  <c:v>89</c:v>
                </c:pt>
                <c:pt idx="3542">
                  <c:v>89</c:v>
                </c:pt>
                <c:pt idx="3543">
                  <c:v>89</c:v>
                </c:pt>
                <c:pt idx="3544">
                  <c:v>89</c:v>
                </c:pt>
                <c:pt idx="3545">
                  <c:v>89</c:v>
                </c:pt>
                <c:pt idx="3546">
                  <c:v>89</c:v>
                </c:pt>
                <c:pt idx="3547">
                  <c:v>89</c:v>
                </c:pt>
                <c:pt idx="3548">
                  <c:v>89</c:v>
                </c:pt>
                <c:pt idx="3549">
                  <c:v>89</c:v>
                </c:pt>
                <c:pt idx="3550">
                  <c:v>89</c:v>
                </c:pt>
                <c:pt idx="3551">
                  <c:v>88</c:v>
                </c:pt>
                <c:pt idx="3552">
                  <c:v>88</c:v>
                </c:pt>
                <c:pt idx="3553">
                  <c:v>88</c:v>
                </c:pt>
                <c:pt idx="3554">
                  <c:v>88</c:v>
                </c:pt>
                <c:pt idx="3555">
                  <c:v>88</c:v>
                </c:pt>
                <c:pt idx="3556">
                  <c:v>88</c:v>
                </c:pt>
                <c:pt idx="3557">
                  <c:v>88</c:v>
                </c:pt>
                <c:pt idx="3558">
                  <c:v>88</c:v>
                </c:pt>
                <c:pt idx="3559">
                  <c:v>88</c:v>
                </c:pt>
                <c:pt idx="3560">
                  <c:v>88</c:v>
                </c:pt>
                <c:pt idx="3561">
                  <c:v>88</c:v>
                </c:pt>
                <c:pt idx="3562">
                  <c:v>88</c:v>
                </c:pt>
                <c:pt idx="3563">
                  <c:v>88</c:v>
                </c:pt>
                <c:pt idx="3564">
                  <c:v>88</c:v>
                </c:pt>
                <c:pt idx="3565">
                  <c:v>88</c:v>
                </c:pt>
                <c:pt idx="3566">
                  <c:v>88</c:v>
                </c:pt>
                <c:pt idx="3567">
                  <c:v>88</c:v>
                </c:pt>
                <c:pt idx="3568">
                  <c:v>88</c:v>
                </c:pt>
                <c:pt idx="3569">
                  <c:v>88</c:v>
                </c:pt>
                <c:pt idx="3570">
                  <c:v>88</c:v>
                </c:pt>
                <c:pt idx="3571">
                  <c:v>88</c:v>
                </c:pt>
                <c:pt idx="3572">
                  <c:v>88</c:v>
                </c:pt>
                <c:pt idx="3573">
                  <c:v>88</c:v>
                </c:pt>
                <c:pt idx="3574">
                  <c:v>88</c:v>
                </c:pt>
                <c:pt idx="3575">
                  <c:v>88</c:v>
                </c:pt>
                <c:pt idx="3576">
                  <c:v>88</c:v>
                </c:pt>
                <c:pt idx="3577">
                  <c:v>88</c:v>
                </c:pt>
                <c:pt idx="3578">
                  <c:v>88</c:v>
                </c:pt>
                <c:pt idx="3579">
                  <c:v>88</c:v>
                </c:pt>
                <c:pt idx="3580">
                  <c:v>88</c:v>
                </c:pt>
                <c:pt idx="3581">
                  <c:v>88</c:v>
                </c:pt>
                <c:pt idx="3582">
                  <c:v>88</c:v>
                </c:pt>
                <c:pt idx="3583">
                  <c:v>88</c:v>
                </c:pt>
                <c:pt idx="3584">
                  <c:v>88</c:v>
                </c:pt>
                <c:pt idx="3585">
                  <c:v>88</c:v>
                </c:pt>
                <c:pt idx="3586">
                  <c:v>88</c:v>
                </c:pt>
                <c:pt idx="3587">
                  <c:v>88</c:v>
                </c:pt>
                <c:pt idx="3588">
                  <c:v>88</c:v>
                </c:pt>
                <c:pt idx="3589">
                  <c:v>88</c:v>
                </c:pt>
                <c:pt idx="3590">
                  <c:v>88</c:v>
                </c:pt>
                <c:pt idx="3591">
                  <c:v>88</c:v>
                </c:pt>
                <c:pt idx="3592">
                  <c:v>88</c:v>
                </c:pt>
                <c:pt idx="3593">
                  <c:v>88</c:v>
                </c:pt>
                <c:pt idx="3594">
                  <c:v>88</c:v>
                </c:pt>
                <c:pt idx="3595">
                  <c:v>88</c:v>
                </c:pt>
                <c:pt idx="3596">
                  <c:v>88</c:v>
                </c:pt>
                <c:pt idx="3597">
                  <c:v>88</c:v>
                </c:pt>
                <c:pt idx="3598">
                  <c:v>88</c:v>
                </c:pt>
                <c:pt idx="3599">
                  <c:v>88</c:v>
                </c:pt>
                <c:pt idx="3600">
                  <c:v>88</c:v>
                </c:pt>
                <c:pt idx="3601">
                  <c:v>88</c:v>
                </c:pt>
                <c:pt idx="3602">
                  <c:v>88</c:v>
                </c:pt>
                <c:pt idx="3603">
                  <c:v>88</c:v>
                </c:pt>
                <c:pt idx="3604">
                  <c:v>88</c:v>
                </c:pt>
                <c:pt idx="3605">
                  <c:v>88</c:v>
                </c:pt>
                <c:pt idx="3606">
                  <c:v>88</c:v>
                </c:pt>
                <c:pt idx="3607">
                  <c:v>88</c:v>
                </c:pt>
                <c:pt idx="3608">
                  <c:v>88</c:v>
                </c:pt>
                <c:pt idx="3609">
                  <c:v>88</c:v>
                </c:pt>
                <c:pt idx="3610">
                  <c:v>87</c:v>
                </c:pt>
                <c:pt idx="3611">
                  <c:v>87</c:v>
                </c:pt>
                <c:pt idx="3612">
                  <c:v>87</c:v>
                </c:pt>
                <c:pt idx="3613">
                  <c:v>87</c:v>
                </c:pt>
                <c:pt idx="3614">
                  <c:v>87</c:v>
                </c:pt>
                <c:pt idx="3615">
                  <c:v>87</c:v>
                </c:pt>
                <c:pt idx="3616">
                  <c:v>87</c:v>
                </c:pt>
                <c:pt idx="3617">
                  <c:v>87</c:v>
                </c:pt>
                <c:pt idx="3618">
                  <c:v>87</c:v>
                </c:pt>
                <c:pt idx="3619">
                  <c:v>87</c:v>
                </c:pt>
                <c:pt idx="3620">
                  <c:v>87</c:v>
                </c:pt>
                <c:pt idx="3621">
                  <c:v>87</c:v>
                </c:pt>
                <c:pt idx="3622">
                  <c:v>87</c:v>
                </c:pt>
                <c:pt idx="3623">
                  <c:v>87</c:v>
                </c:pt>
                <c:pt idx="3624">
                  <c:v>87</c:v>
                </c:pt>
                <c:pt idx="3625">
                  <c:v>87</c:v>
                </c:pt>
                <c:pt idx="3626">
                  <c:v>87</c:v>
                </c:pt>
                <c:pt idx="3627">
                  <c:v>87</c:v>
                </c:pt>
                <c:pt idx="3628">
                  <c:v>87</c:v>
                </c:pt>
                <c:pt idx="3629">
                  <c:v>87</c:v>
                </c:pt>
                <c:pt idx="3630">
                  <c:v>87</c:v>
                </c:pt>
                <c:pt idx="3631">
                  <c:v>87</c:v>
                </c:pt>
                <c:pt idx="3632">
                  <c:v>87</c:v>
                </c:pt>
                <c:pt idx="3633">
                  <c:v>87</c:v>
                </c:pt>
                <c:pt idx="3634">
                  <c:v>87</c:v>
                </c:pt>
                <c:pt idx="3635">
                  <c:v>87</c:v>
                </c:pt>
                <c:pt idx="3636">
                  <c:v>87</c:v>
                </c:pt>
                <c:pt idx="3637">
                  <c:v>87</c:v>
                </c:pt>
                <c:pt idx="3638">
                  <c:v>87</c:v>
                </c:pt>
                <c:pt idx="3639">
                  <c:v>87</c:v>
                </c:pt>
                <c:pt idx="3640">
                  <c:v>87</c:v>
                </c:pt>
                <c:pt idx="3641">
                  <c:v>87</c:v>
                </c:pt>
                <c:pt idx="3642">
                  <c:v>87</c:v>
                </c:pt>
                <c:pt idx="3643">
                  <c:v>87</c:v>
                </c:pt>
                <c:pt idx="3644">
                  <c:v>87</c:v>
                </c:pt>
                <c:pt idx="3645">
                  <c:v>87</c:v>
                </c:pt>
                <c:pt idx="3646">
                  <c:v>87</c:v>
                </c:pt>
                <c:pt idx="3647">
                  <c:v>87</c:v>
                </c:pt>
                <c:pt idx="3648">
                  <c:v>87</c:v>
                </c:pt>
                <c:pt idx="3649">
                  <c:v>87</c:v>
                </c:pt>
                <c:pt idx="3650">
                  <c:v>87</c:v>
                </c:pt>
                <c:pt idx="3651">
                  <c:v>87</c:v>
                </c:pt>
                <c:pt idx="3652">
                  <c:v>87</c:v>
                </c:pt>
                <c:pt idx="3653">
                  <c:v>87</c:v>
                </c:pt>
                <c:pt idx="3654">
                  <c:v>87</c:v>
                </c:pt>
                <c:pt idx="3655">
                  <c:v>87</c:v>
                </c:pt>
                <c:pt idx="3656">
                  <c:v>87</c:v>
                </c:pt>
                <c:pt idx="3657">
                  <c:v>87</c:v>
                </c:pt>
                <c:pt idx="3658">
                  <c:v>87</c:v>
                </c:pt>
                <c:pt idx="3659">
                  <c:v>87</c:v>
                </c:pt>
                <c:pt idx="3660">
                  <c:v>87</c:v>
                </c:pt>
                <c:pt idx="3661">
                  <c:v>87</c:v>
                </c:pt>
                <c:pt idx="3662">
                  <c:v>87</c:v>
                </c:pt>
                <c:pt idx="3663">
                  <c:v>87</c:v>
                </c:pt>
                <c:pt idx="3664">
                  <c:v>87</c:v>
                </c:pt>
                <c:pt idx="3665">
                  <c:v>87</c:v>
                </c:pt>
                <c:pt idx="3666">
                  <c:v>87</c:v>
                </c:pt>
                <c:pt idx="3667">
                  <c:v>87</c:v>
                </c:pt>
                <c:pt idx="3668">
                  <c:v>87</c:v>
                </c:pt>
                <c:pt idx="3669">
                  <c:v>87</c:v>
                </c:pt>
                <c:pt idx="3670">
                  <c:v>87</c:v>
                </c:pt>
                <c:pt idx="3671">
                  <c:v>87</c:v>
                </c:pt>
                <c:pt idx="3672">
                  <c:v>87</c:v>
                </c:pt>
                <c:pt idx="3673">
                  <c:v>87</c:v>
                </c:pt>
                <c:pt idx="3674">
                  <c:v>87</c:v>
                </c:pt>
                <c:pt idx="3675">
                  <c:v>87</c:v>
                </c:pt>
                <c:pt idx="3676">
                  <c:v>87</c:v>
                </c:pt>
                <c:pt idx="3677">
                  <c:v>87</c:v>
                </c:pt>
                <c:pt idx="3678">
                  <c:v>87</c:v>
                </c:pt>
                <c:pt idx="3679">
                  <c:v>87</c:v>
                </c:pt>
                <c:pt idx="3680">
                  <c:v>87</c:v>
                </c:pt>
                <c:pt idx="3681">
                  <c:v>87</c:v>
                </c:pt>
                <c:pt idx="3682">
                  <c:v>87</c:v>
                </c:pt>
                <c:pt idx="3683">
                  <c:v>86</c:v>
                </c:pt>
                <c:pt idx="3684">
                  <c:v>86</c:v>
                </c:pt>
                <c:pt idx="3685">
                  <c:v>86</c:v>
                </c:pt>
                <c:pt idx="3686">
                  <c:v>86</c:v>
                </c:pt>
                <c:pt idx="3687">
                  <c:v>86</c:v>
                </c:pt>
                <c:pt idx="3688">
                  <c:v>86</c:v>
                </c:pt>
                <c:pt idx="3689">
                  <c:v>86</c:v>
                </c:pt>
                <c:pt idx="3690">
                  <c:v>86</c:v>
                </c:pt>
                <c:pt idx="3691">
                  <c:v>86</c:v>
                </c:pt>
                <c:pt idx="3692">
                  <c:v>86</c:v>
                </c:pt>
                <c:pt idx="3693">
                  <c:v>86</c:v>
                </c:pt>
                <c:pt idx="3694">
                  <c:v>86</c:v>
                </c:pt>
                <c:pt idx="3695">
                  <c:v>86</c:v>
                </c:pt>
                <c:pt idx="3696">
                  <c:v>86</c:v>
                </c:pt>
                <c:pt idx="3697">
                  <c:v>86</c:v>
                </c:pt>
                <c:pt idx="3698">
                  <c:v>86</c:v>
                </c:pt>
                <c:pt idx="3699">
                  <c:v>86</c:v>
                </c:pt>
                <c:pt idx="3700">
                  <c:v>86</c:v>
                </c:pt>
                <c:pt idx="3701">
                  <c:v>86</c:v>
                </c:pt>
                <c:pt idx="3702">
                  <c:v>86</c:v>
                </c:pt>
                <c:pt idx="3703">
                  <c:v>86</c:v>
                </c:pt>
                <c:pt idx="3704">
                  <c:v>86</c:v>
                </c:pt>
                <c:pt idx="3705">
                  <c:v>86</c:v>
                </c:pt>
                <c:pt idx="3706">
                  <c:v>86</c:v>
                </c:pt>
                <c:pt idx="3707">
                  <c:v>86</c:v>
                </c:pt>
                <c:pt idx="3708">
                  <c:v>86</c:v>
                </c:pt>
                <c:pt idx="3709">
                  <c:v>86</c:v>
                </c:pt>
                <c:pt idx="3710">
                  <c:v>86</c:v>
                </c:pt>
                <c:pt idx="3711">
                  <c:v>86</c:v>
                </c:pt>
                <c:pt idx="3712">
                  <c:v>86</c:v>
                </c:pt>
                <c:pt idx="3713">
                  <c:v>86</c:v>
                </c:pt>
                <c:pt idx="3714">
                  <c:v>86</c:v>
                </c:pt>
                <c:pt idx="3715">
                  <c:v>86</c:v>
                </c:pt>
                <c:pt idx="3716">
                  <c:v>86</c:v>
                </c:pt>
                <c:pt idx="3717">
                  <c:v>86</c:v>
                </c:pt>
                <c:pt idx="3718">
                  <c:v>86</c:v>
                </c:pt>
                <c:pt idx="3719">
                  <c:v>86</c:v>
                </c:pt>
                <c:pt idx="3720">
                  <c:v>86</c:v>
                </c:pt>
                <c:pt idx="3721">
                  <c:v>86</c:v>
                </c:pt>
                <c:pt idx="3722">
                  <c:v>86</c:v>
                </c:pt>
                <c:pt idx="3723">
                  <c:v>86</c:v>
                </c:pt>
                <c:pt idx="3724">
                  <c:v>86</c:v>
                </c:pt>
                <c:pt idx="3725">
                  <c:v>86</c:v>
                </c:pt>
                <c:pt idx="3726">
                  <c:v>86</c:v>
                </c:pt>
                <c:pt idx="3727">
                  <c:v>86</c:v>
                </c:pt>
                <c:pt idx="3728">
                  <c:v>86</c:v>
                </c:pt>
                <c:pt idx="3729">
                  <c:v>86</c:v>
                </c:pt>
                <c:pt idx="3730">
                  <c:v>86</c:v>
                </c:pt>
                <c:pt idx="3731">
                  <c:v>86</c:v>
                </c:pt>
                <c:pt idx="3732">
                  <c:v>86</c:v>
                </c:pt>
                <c:pt idx="3733">
                  <c:v>86</c:v>
                </c:pt>
                <c:pt idx="3734">
                  <c:v>86</c:v>
                </c:pt>
                <c:pt idx="3735">
                  <c:v>86</c:v>
                </c:pt>
                <c:pt idx="3736">
                  <c:v>86</c:v>
                </c:pt>
                <c:pt idx="3737">
                  <c:v>86</c:v>
                </c:pt>
                <c:pt idx="3738">
                  <c:v>86</c:v>
                </c:pt>
                <c:pt idx="3739">
                  <c:v>86</c:v>
                </c:pt>
                <c:pt idx="3740">
                  <c:v>86</c:v>
                </c:pt>
                <c:pt idx="3741">
                  <c:v>86</c:v>
                </c:pt>
                <c:pt idx="3742">
                  <c:v>86</c:v>
                </c:pt>
                <c:pt idx="3743">
                  <c:v>86</c:v>
                </c:pt>
                <c:pt idx="3744">
                  <c:v>86</c:v>
                </c:pt>
                <c:pt idx="3745">
                  <c:v>86</c:v>
                </c:pt>
                <c:pt idx="3746">
                  <c:v>86</c:v>
                </c:pt>
                <c:pt idx="3747">
                  <c:v>86</c:v>
                </c:pt>
                <c:pt idx="3748">
                  <c:v>86</c:v>
                </c:pt>
                <c:pt idx="3749">
                  <c:v>86</c:v>
                </c:pt>
                <c:pt idx="3750">
                  <c:v>86</c:v>
                </c:pt>
                <c:pt idx="3751">
                  <c:v>85</c:v>
                </c:pt>
                <c:pt idx="3752">
                  <c:v>85</c:v>
                </c:pt>
                <c:pt idx="3753">
                  <c:v>85</c:v>
                </c:pt>
                <c:pt idx="3754">
                  <c:v>85</c:v>
                </c:pt>
                <c:pt idx="3755">
                  <c:v>85</c:v>
                </c:pt>
                <c:pt idx="3756">
                  <c:v>85</c:v>
                </c:pt>
                <c:pt idx="3757">
                  <c:v>85</c:v>
                </c:pt>
                <c:pt idx="3758">
                  <c:v>85</c:v>
                </c:pt>
                <c:pt idx="3759">
                  <c:v>85</c:v>
                </c:pt>
                <c:pt idx="3760">
                  <c:v>85</c:v>
                </c:pt>
                <c:pt idx="3761">
                  <c:v>85</c:v>
                </c:pt>
                <c:pt idx="3762">
                  <c:v>85</c:v>
                </c:pt>
                <c:pt idx="3763">
                  <c:v>85</c:v>
                </c:pt>
                <c:pt idx="3764">
                  <c:v>85</c:v>
                </c:pt>
                <c:pt idx="3765">
                  <c:v>85</c:v>
                </c:pt>
                <c:pt idx="3766">
                  <c:v>85</c:v>
                </c:pt>
                <c:pt idx="3767">
                  <c:v>85</c:v>
                </c:pt>
                <c:pt idx="3768">
                  <c:v>85</c:v>
                </c:pt>
                <c:pt idx="3769">
                  <c:v>85</c:v>
                </c:pt>
                <c:pt idx="3770">
                  <c:v>85</c:v>
                </c:pt>
                <c:pt idx="3771">
                  <c:v>85</c:v>
                </c:pt>
                <c:pt idx="3772">
                  <c:v>85</c:v>
                </c:pt>
                <c:pt idx="3773">
                  <c:v>85</c:v>
                </c:pt>
                <c:pt idx="3774">
                  <c:v>85</c:v>
                </c:pt>
                <c:pt idx="3775">
                  <c:v>85</c:v>
                </c:pt>
                <c:pt idx="3776">
                  <c:v>85</c:v>
                </c:pt>
                <c:pt idx="3777">
                  <c:v>85</c:v>
                </c:pt>
                <c:pt idx="3778">
                  <c:v>85</c:v>
                </c:pt>
                <c:pt idx="3779">
                  <c:v>85</c:v>
                </c:pt>
                <c:pt idx="3780">
                  <c:v>85</c:v>
                </c:pt>
                <c:pt idx="3781">
                  <c:v>85</c:v>
                </c:pt>
                <c:pt idx="3782">
                  <c:v>85</c:v>
                </c:pt>
                <c:pt idx="3783">
                  <c:v>85</c:v>
                </c:pt>
                <c:pt idx="3784">
                  <c:v>85</c:v>
                </c:pt>
                <c:pt idx="3785">
                  <c:v>85</c:v>
                </c:pt>
                <c:pt idx="3786">
                  <c:v>85</c:v>
                </c:pt>
                <c:pt idx="3787">
                  <c:v>85</c:v>
                </c:pt>
                <c:pt idx="3788">
                  <c:v>85</c:v>
                </c:pt>
                <c:pt idx="3789">
                  <c:v>85</c:v>
                </c:pt>
                <c:pt idx="3790">
                  <c:v>85</c:v>
                </c:pt>
                <c:pt idx="3791">
                  <c:v>85</c:v>
                </c:pt>
                <c:pt idx="3792">
                  <c:v>85</c:v>
                </c:pt>
                <c:pt idx="3793">
                  <c:v>85</c:v>
                </c:pt>
                <c:pt idx="3794">
                  <c:v>85</c:v>
                </c:pt>
                <c:pt idx="3795">
                  <c:v>85</c:v>
                </c:pt>
                <c:pt idx="3796">
                  <c:v>85</c:v>
                </c:pt>
                <c:pt idx="3797">
                  <c:v>85</c:v>
                </c:pt>
                <c:pt idx="3798">
                  <c:v>85</c:v>
                </c:pt>
                <c:pt idx="3799">
                  <c:v>85</c:v>
                </c:pt>
                <c:pt idx="3800">
                  <c:v>85</c:v>
                </c:pt>
                <c:pt idx="3801">
                  <c:v>85</c:v>
                </c:pt>
                <c:pt idx="3802">
                  <c:v>85</c:v>
                </c:pt>
                <c:pt idx="3803">
                  <c:v>85</c:v>
                </c:pt>
                <c:pt idx="3804">
                  <c:v>85</c:v>
                </c:pt>
                <c:pt idx="3805">
                  <c:v>85</c:v>
                </c:pt>
                <c:pt idx="3806">
                  <c:v>85</c:v>
                </c:pt>
                <c:pt idx="3807">
                  <c:v>85</c:v>
                </c:pt>
                <c:pt idx="3808">
                  <c:v>85</c:v>
                </c:pt>
                <c:pt idx="3809">
                  <c:v>85</c:v>
                </c:pt>
                <c:pt idx="3810">
                  <c:v>85</c:v>
                </c:pt>
                <c:pt idx="3811">
                  <c:v>85</c:v>
                </c:pt>
                <c:pt idx="3812">
                  <c:v>85</c:v>
                </c:pt>
                <c:pt idx="3813">
                  <c:v>85</c:v>
                </c:pt>
                <c:pt idx="3814">
                  <c:v>85</c:v>
                </c:pt>
                <c:pt idx="3815">
                  <c:v>85</c:v>
                </c:pt>
                <c:pt idx="3816">
                  <c:v>85</c:v>
                </c:pt>
                <c:pt idx="3817">
                  <c:v>85</c:v>
                </c:pt>
                <c:pt idx="3818">
                  <c:v>85</c:v>
                </c:pt>
                <c:pt idx="3819">
                  <c:v>85</c:v>
                </c:pt>
                <c:pt idx="3820">
                  <c:v>85</c:v>
                </c:pt>
                <c:pt idx="3821">
                  <c:v>85</c:v>
                </c:pt>
                <c:pt idx="3822">
                  <c:v>85</c:v>
                </c:pt>
                <c:pt idx="3823">
                  <c:v>85</c:v>
                </c:pt>
                <c:pt idx="3824">
                  <c:v>85</c:v>
                </c:pt>
                <c:pt idx="3825">
                  <c:v>85</c:v>
                </c:pt>
                <c:pt idx="3826">
                  <c:v>85</c:v>
                </c:pt>
                <c:pt idx="3827">
                  <c:v>85</c:v>
                </c:pt>
                <c:pt idx="3828">
                  <c:v>85</c:v>
                </c:pt>
                <c:pt idx="3829">
                  <c:v>85</c:v>
                </c:pt>
                <c:pt idx="3830">
                  <c:v>85</c:v>
                </c:pt>
                <c:pt idx="3831">
                  <c:v>85</c:v>
                </c:pt>
                <c:pt idx="3832">
                  <c:v>84</c:v>
                </c:pt>
                <c:pt idx="3833">
                  <c:v>84</c:v>
                </c:pt>
                <c:pt idx="3834">
                  <c:v>84</c:v>
                </c:pt>
                <c:pt idx="3835">
                  <c:v>84</c:v>
                </c:pt>
                <c:pt idx="3836">
                  <c:v>84</c:v>
                </c:pt>
                <c:pt idx="3837">
                  <c:v>84</c:v>
                </c:pt>
                <c:pt idx="3838">
                  <c:v>84</c:v>
                </c:pt>
                <c:pt idx="3839">
                  <c:v>84</c:v>
                </c:pt>
                <c:pt idx="3840">
                  <c:v>84</c:v>
                </c:pt>
                <c:pt idx="3841">
                  <c:v>84</c:v>
                </c:pt>
                <c:pt idx="3842">
                  <c:v>84</c:v>
                </c:pt>
                <c:pt idx="3843">
                  <c:v>84</c:v>
                </c:pt>
                <c:pt idx="3844">
                  <c:v>84</c:v>
                </c:pt>
                <c:pt idx="3845">
                  <c:v>84</c:v>
                </c:pt>
                <c:pt idx="3846">
                  <c:v>84</c:v>
                </c:pt>
                <c:pt idx="3847">
                  <c:v>84</c:v>
                </c:pt>
                <c:pt idx="3848">
                  <c:v>84</c:v>
                </c:pt>
                <c:pt idx="3849">
                  <c:v>84</c:v>
                </c:pt>
                <c:pt idx="3850">
                  <c:v>84</c:v>
                </c:pt>
                <c:pt idx="3851">
                  <c:v>84</c:v>
                </c:pt>
                <c:pt idx="3852">
                  <c:v>84</c:v>
                </c:pt>
                <c:pt idx="3853">
                  <c:v>84</c:v>
                </c:pt>
                <c:pt idx="3854">
                  <c:v>84</c:v>
                </c:pt>
                <c:pt idx="3855">
                  <c:v>84</c:v>
                </c:pt>
                <c:pt idx="3856">
                  <c:v>84</c:v>
                </c:pt>
                <c:pt idx="3857">
                  <c:v>84</c:v>
                </c:pt>
                <c:pt idx="3858">
                  <c:v>84</c:v>
                </c:pt>
                <c:pt idx="3859">
                  <c:v>84</c:v>
                </c:pt>
                <c:pt idx="3860">
                  <c:v>84</c:v>
                </c:pt>
                <c:pt idx="3861">
                  <c:v>84</c:v>
                </c:pt>
                <c:pt idx="3862">
                  <c:v>84</c:v>
                </c:pt>
                <c:pt idx="3863">
                  <c:v>84</c:v>
                </c:pt>
                <c:pt idx="3864">
                  <c:v>84</c:v>
                </c:pt>
                <c:pt idx="3865">
                  <c:v>84</c:v>
                </c:pt>
                <c:pt idx="3866">
                  <c:v>84</c:v>
                </c:pt>
                <c:pt idx="3867">
                  <c:v>84</c:v>
                </c:pt>
                <c:pt idx="3868">
                  <c:v>84</c:v>
                </c:pt>
                <c:pt idx="3869">
                  <c:v>84</c:v>
                </c:pt>
                <c:pt idx="3870">
                  <c:v>84</c:v>
                </c:pt>
                <c:pt idx="3871">
                  <c:v>84</c:v>
                </c:pt>
                <c:pt idx="3872">
                  <c:v>84</c:v>
                </c:pt>
                <c:pt idx="3873">
                  <c:v>84</c:v>
                </c:pt>
                <c:pt idx="3874">
                  <c:v>84</c:v>
                </c:pt>
                <c:pt idx="3875">
                  <c:v>84</c:v>
                </c:pt>
                <c:pt idx="3876">
                  <c:v>84</c:v>
                </c:pt>
                <c:pt idx="3877">
                  <c:v>84</c:v>
                </c:pt>
                <c:pt idx="3878">
                  <c:v>84</c:v>
                </c:pt>
                <c:pt idx="3879">
                  <c:v>84</c:v>
                </c:pt>
                <c:pt idx="3880">
                  <c:v>84</c:v>
                </c:pt>
                <c:pt idx="3881">
                  <c:v>84</c:v>
                </c:pt>
                <c:pt idx="3882">
                  <c:v>84</c:v>
                </c:pt>
                <c:pt idx="3883">
                  <c:v>84</c:v>
                </c:pt>
                <c:pt idx="3884">
                  <c:v>84</c:v>
                </c:pt>
                <c:pt idx="3885">
                  <c:v>84</c:v>
                </c:pt>
                <c:pt idx="3886">
                  <c:v>84</c:v>
                </c:pt>
                <c:pt idx="3887">
                  <c:v>84</c:v>
                </c:pt>
                <c:pt idx="3888">
                  <c:v>84</c:v>
                </c:pt>
                <c:pt idx="3889">
                  <c:v>84</c:v>
                </c:pt>
                <c:pt idx="3890">
                  <c:v>84</c:v>
                </c:pt>
                <c:pt idx="3891">
                  <c:v>84</c:v>
                </c:pt>
                <c:pt idx="3892">
                  <c:v>84</c:v>
                </c:pt>
                <c:pt idx="3893">
                  <c:v>84</c:v>
                </c:pt>
                <c:pt idx="3894">
                  <c:v>84</c:v>
                </c:pt>
                <c:pt idx="3895">
                  <c:v>84</c:v>
                </c:pt>
                <c:pt idx="3896">
                  <c:v>84</c:v>
                </c:pt>
                <c:pt idx="3897">
                  <c:v>84</c:v>
                </c:pt>
                <c:pt idx="3898">
                  <c:v>84</c:v>
                </c:pt>
                <c:pt idx="3899">
                  <c:v>84</c:v>
                </c:pt>
                <c:pt idx="3900">
                  <c:v>84</c:v>
                </c:pt>
                <c:pt idx="3901">
                  <c:v>84</c:v>
                </c:pt>
                <c:pt idx="3902">
                  <c:v>84</c:v>
                </c:pt>
                <c:pt idx="3903">
                  <c:v>83</c:v>
                </c:pt>
                <c:pt idx="3904">
                  <c:v>83</c:v>
                </c:pt>
                <c:pt idx="3905">
                  <c:v>83</c:v>
                </c:pt>
                <c:pt idx="3906">
                  <c:v>83</c:v>
                </c:pt>
                <c:pt idx="3907">
                  <c:v>83</c:v>
                </c:pt>
                <c:pt idx="3908">
                  <c:v>83</c:v>
                </c:pt>
                <c:pt idx="3909">
                  <c:v>83</c:v>
                </c:pt>
                <c:pt idx="3910">
                  <c:v>83</c:v>
                </c:pt>
                <c:pt idx="3911">
                  <c:v>83</c:v>
                </c:pt>
                <c:pt idx="3912">
                  <c:v>83</c:v>
                </c:pt>
                <c:pt idx="3913">
                  <c:v>83</c:v>
                </c:pt>
                <c:pt idx="3914">
                  <c:v>83</c:v>
                </c:pt>
                <c:pt idx="3915">
                  <c:v>83</c:v>
                </c:pt>
                <c:pt idx="3916">
                  <c:v>83</c:v>
                </c:pt>
                <c:pt idx="3917">
                  <c:v>83</c:v>
                </c:pt>
                <c:pt idx="3918">
                  <c:v>83</c:v>
                </c:pt>
                <c:pt idx="3919">
                  <c:v>83</c:v>
                </c:pt>
                <c:pt idx="3920">
                  <c:v>83</c:v>
                </c:pt>
                <c:pt idx="3921">
                  <c:v>83</c:v>
                </c:pt>
                <c:pt idx="3922">
                  <c:v>83</c:v>
                </c:pt>
                <c:pt idx="3923">
                  <c:v>83</c:v>
                </c:pt>
                <c:pt idx="3924">
                  <c:v>83</c:v>
                </c:pt>
                <c:pt idx="3925">
                  <c:v>83</c:v>
                </c:pt>
                <c:pt idx="3926">
                  <c:v>83</c:v>
                </c:pt>
                <c:pt idx="3927">
                  <c:v>83</c:v>
                </c:pt>
                <c:pt idx="3928">
                  <c:v>83</c:v>
                </c:pt>
                <c:pt idx="3929">
                  <c:v>83</c:v>
                </c:pt>
                <c:pt idx="3930">
                  <c:v>83</c:v>
                </c:pt>
                <c:pt idx="3931">
                  <c:v>83</c:v>
                </c:pt>
                <c:pt idx="3932">
                  <c:v>83</c:v>
                </c:pt>
                <c:pt idx="3933">
                  <c:v>83</c:v>
                </c:pt>
                <c:pt idx="3934">
                  <c:v>83</c:v>
                </c:pt>
                <c:pt idx="3935">
                  <c:v>83</c:v>
                </c:pt>
                <c:pt idx="3936">
                  <c:v>83</c:v>
                </c:pt>
                <c:pt idx="3937">
                  <c:v>83</c:v>
                </c:pt>
                <c:pt idx="3938">
                  <c:v>83</c:v>
                </c:pt>
                <c:pt idx="3939">
                  <c:v>83</c:v>
                </c:pt>
                <c:pt idx="3940">
                  <c:v>83</c:v>
                </c:pt>
                <c:pt idx="3941">
                  <c:v>83</c:v>
                </c:pt>
                <c:pt idx="3942">
                  <c:v>83</c:v>
                </c:pt>
                <c:pt idx="3943">
                  <c:v>83</c:v>
                </c:pt>
                <c:pt idx="3944">
                  <c:v>83</c:v>
                </c:pt>
                <c:pt idx="3945">
                  <c:v>83</c:v>
                </c:pt>
                <c:pt idx="3946">
                  <c:v>83</c:v>
                </c:pt>
                <c:pt idx="3947">
                  <c:v>83</c:v>
                </c:pt>
                <c:pt idx="3948">
                  <c:v>83</c:v>
                </c:pt>
                <c:pt idx="3949">
                  <c:v>83</c:v>
                </c:pt>
                <c:pt idx="3950">
                  <c:v>83</c:v>
                </c:pt>
                <c:pt idx="3951">
                  <c:v>83</c:v>
                </c:pt>
                <c:pt idx="3952">
                  <c:v>83</c:v>
                </c:pt>
                <c:pt idx="3953">
                  <c:v>83</c:v>
                </c:pt>
                <c:pt idx="3954">
                  <c:v>83</c:v>
                </c:pt>
                <c:pt idx="3955">
                  <c:v>83</c:v>
                </c:pt>
                <c:pt idx="3956">
                  <c:v>83</c:v>
                </c:pt>
                <c:pt idx="3957">
                  <c:v>83</c:v>
                </c:pt>
                <c:pt idx="3958">
                  <c:v>83</c:v>
                </c:pt>
                <c:pt idx="3959">
                  <c:v>83</c:v>
                </c:pt>
                <c:pt idx="3960">
                  <c:v>83</c:v>
                </c:pt>
                <c:pt idx="3961">
                  <c:v>83</c:v>
                </c:pt>
                <c:pt idx="3962">
                  <c:v>83</c:v>
                </c:pt>
                <c:pt idx="3963">
                  <c:v>83</c:v>
                </c:pt>
                <c:pt idx="3964">
                  <c:v>83</c:v>
                </c:pt>
                <c:pt idx="3965">
                  <c:v>83</c:v>
                </c:pt>
                <c:pt idx="3966">
                  <c:v>83</c:v>
                </c:pt>
                <c:pt idx="3967">
                  <c:v>83</c:v>
                </c:pt>
                <c:pt idx="3968">
                  <c:v>83</c:v>
                </c:pt>
                <c:pt idx="3969">
                  <c:v>83</c:v>
                </c:pt>
                <c:pt idx="3970">
                  <c:v>83</c:v>
                </c:pt>
                <c:pt idx="3971">
                  <c:v>83</c:v>
                </c:pt>
                <c:pt idx="3972">
                  <c:v>83</c:v>
                </c:pt>
                <c:pt idx="3973">
                  <c:v>83</c:v>
                </c:pt>
                <c:pt idx="3974">
                  <c:v>83</c:v>
                </c:pt>
                <c:pt idx="3975">
                  <c:v>83</c:v>
                </c:pt>
                <c:pt idx="3976">
                  <c:v>83</c:v>
                </c:pt>
                <c:pt idx="3977">
                  <c:v>82</c:v>
                </c:pt>
                <c:pt idx="3978">
                  <c:v>82</c:v>
                </c:pt>
                <c:pt idx="3979">
                  <c:v>82</c:v>
                </c:pt>
                <c:pt idx="3980">
                  <c:v>82</c:v>
                </c:pt>
                <c:pt idx="3981">
                  <c:v>82</c:v>
                </c:pt>
                <c:pt idx="3982">
                  <c:v>82</c:v>
                </c:pt>
                <c:pt idx="3983">
                  <c:v>82</c:v>
                </c:pt>
                <c:pt idx="3984">
                  <c:v>82</c:v>
                </c:pt>
                <c:pt idx="3985">
                  <c:v>82</c:v>
                </c:pt>
                <c:pt idx="3986">
                  <c:v>82</c:v>
                </c:pt>
                <c:pt idx="3987">
                  <c:v>82</c:v>
                </c:pt>
                <c:pt idx="3988">
                  <c:v>82</c:v>
                </c:pt>
                <c:pt idx="3989">
                  <c:v>82</c:v>
                </c:pt>
                <c:pt idx="3990">
                  <c:v>82</c:v>
                </c:pt>
                <c:pt idx="3991">
                  <c:v>82</c:v>
                </c:pt>
                <c:pt idx="3992">
                  <c:v>82</c:v>
                </c:pt>
                <c:pt idx="3993">
                  <c:v>82</c:v>
                </c:pt>
                <c:pt idx="3994">
                  <c:v>82</c:v>
                </c:pt>
                <c:pt idx="3995">
                  <c:v>82</c:v>
                </c:pt>
                <c:pt idx="3996">
                  <c:v>82</c:v>
                </c:pt>
                <c:pt idx="3997">
                  <c:v>82</c:v>
                </c:pt>
                <c:pt idx="3998">
                  <c:v>82</c:v>
                </c:pt>
                <c:pt idx="3999">
                  <c:v>82</c:v>
                </c:pt>
                <c:pt idx="4000">
                  <c:v>82</c:v>
                </c:pt>
                <c:pt idx="4001">
                  <c:v>82</c:v>
                </c:pt>
                <c:pt idx="4002">
                  <c:v>82</c:v>
                </c:pt>
                <c:pt idx="4003">
                  <c:v>82</c:v>
                </c:pt>
                <c:pt idx="4004">
                  <c:v>82</c:v>
                </c:pt>
                <c:pt idx="4005">
                  <c:v>82</c:v>
                </c:pt>
                <c:pt idx="4006">
                  <c:v>82</c:v>
                </c:pt>
                <c:pt idx="4007">
                  <c:v>82</c:v>
                </c:pt>
                <c:pt idx="4008">
                  <c:v>82</c:v>
                </c:pt>
                <c:pt idx="4009">
                  <c:v>82</c:v>
                </c:pt>
                <c:pt idx="4010">
                  <c:v>82</c:v>
                </c:pt>
                <c:pt idx="4011">
                  <c:v>82</c:v>
                </c:pt>
                <c:pt idx="4012">
                  <c:v>82</c:v>
                </c:pt>
                <c:pt idx="4013">
                  <c:v>82</c:v>
                </c:pt>
                <c:pt idx="4014">
                  <c:v>82</c:v>
                </c:pt>
                <c:pt idx="4015">
                  <c:v>82</c:v>
                </c:pt>
                <c:pt idx="4016">
                  <c:v>82</c:v>
                </c:pt>
                <c:pt idx="4017">
                  <c:v>82</c:v>
                </c:pt>
                <c:pt idx="4018">
                  <c:v>82</c:v>
                </c:pt>
                <c:pt idx="4019">
                  <c:v>82</c:v>
                </c:pt>
                <c:pt idx="4020">
                  <c:v>82</c:v>
                </c:pt>
                <c:pt idx="4021">
                  <c:v>82</c:v>
                </c:pt>
                <c:pt idx="4022">
                  <c:v>82</c:v>
                </c:pt>
                <c:pt idx="4023">
                  <c:v>82</c:v>
                </c:pt>
                <c:pt idx="4024">
                  <c:v>82</c:v>
                </c:pt>
                <c:pt idx="4025">
                  <c:v>82</c:v>
                </c:pt>
                <c:pt idx="4026">
                  <c:v>82</c:v>
                </c:pt>
                <c:pt idx="4027">
                  <c:v>82</c:v>
                </c:pt>
                <c:pt idx="4028">
                  <c:v>82</c:v>
                </c:pt>
                <c:pt idx="4029">
                  <c:v>82</c:v>
                </c:pt>
                <c:pt idx="4030">
                  <c:v>82</c:v>
                </c:pt>
                <c:pt idx="4031">
                  <c:v>82</c:v>
                </c:pt>
                <c:pt idx="4032">
                  <c:v>82</c:v>
                </c:pt>
                <c:pt idx="4033">
                  <c:v>82</c:v>
                </c:pt>
                <c:pt idx="4034">
                  <c:v>82</c:v>
                </c:pt>
                <c:pt idx="4035">
                  <c:v>82</c:v>
                </c:pt>
                <c:pt idx="4036">
                  <c:v>82</c:v>
                </c:pt>
                <c:pt idx="4037">
                  <c:v>82</c:v>
                </c:pt>
                <c:pt idx="4038">
                  <c:v>82</c:v>
                </c:pt>
                <c:pt idx="4039">
                  <c:v>82</c:v>
                </c:pt>
                <c:pt idx="4040">
                  <c:v>82</c:v>
                </c:pt>
                <c:pt idx="4041">
                  <c:v>81</c:v>
                </c:pt>
                <c:pt idx="4042">
                  <c:v>81</c:v>
                </c:pt>
                <c:pt idx="4043">
                  <c:v>81</c:v>
                </c:pt>
                <c:pt idx="4044">
                  <c:v>81</c:v>
                </c:pt>
                <c:pt idx="4045">
                  <c:v>81</c:v>
                </c:pt>
                <c:pt idx="4046">
                  <c:v>81</c:v>
                </c:pt>
                <c:pt idx="4047">
                  <c:v>81</c:v>
                </c:pt>
                <c:pt idx="4048">
                  <c:v>81</c:v>
                </c:pt>
                <c:pt idx="4049">
                  <c:v>81</c:v>
                </c:pt>
                <c:pt idx="4050">
                  <c:v>81</c:v>
                </c:pt>
                <c:pt idx="4051">
                  <c:v>81</c:v>
                </c:pt>
                <c:pt idx="4052">
                  <c:v>81</c:v>
                </c:pt>
                <c:pt idx="4053">
                  <c:v>81</c:v>
                </c:pt>
                <c:pt idx="4054">
                  <c:v>81</c:v>
                </c:pt>
                <c:pt idx="4055">
                  <c:v>81</c:v>
                </c:pt>
                <c:pt idx="4056">
                  <c:v>81</c:v>
                </c:pt>
                <c:pt idx="4057">
                  <c:v>81</c:v>
                </c:pt>
                <c:pt idx="4058">
                  <c:v>81</c:v>
                </c:pt>
                <c:pt idx="4059">
                  <c:v>81</c:v>
                </c:pt>
                <c:pt idx="4060">
                  <c:v>81</c:v>
                </c:pt>
                <c:pt idx="4061">
                  <c:v>81</c:v>
                </c:pt>
                <c:pt idx="4062">
                  <c:v>81</c:v>
                </c:pt>
                <c:pt idx="4063">
                  <c:v>81</c:v>
                </c:pt>
                <c:pt idx="4064">
                  <c:v>81</c:v>
                </c:pt>
                <c:pt idx="4065">
                  <c:v>81</c:v>
                </c:pt>
                <c:pt idx="4066">
                  <c:v>81</c:v>
                </c:pt>
                <c:pt idx="4067">
                  <c:v>81</c:v>
                </c:pt>
                <c:pt idx="4068">
                  <c:v>81</c:v>
                </c:pt>
                <c:pt idx="4069">
                  <c:v>81</c:v>
                </c:pt>
                <c:pt idx="4070">
                  <c:v>81</c:v>
                </c:pt>
                <c:pt idx="4071">
                  <c:v>81</c:v>
                </c:pt>
                <c:pt idx="4072">
                  <c:v>81</c:v>
                </c:pt>
                <c:pt idx="4073">
                  <c:v>81</c:v>
                </c:pt>
                <c:pt idx="4074">
                  <c:v>81</c:v>
                </c:pt>
                <c:pt idx="4075">
                  <c:v>81</c:v>
                </c:pt>
                <c:pt idx="4076">
                  <c:v>81</c:v>
                </c:pt>
                <c:pt idx="4077">
                  <c:v>81</c:v>
                </c:pt>
                <c:pt idx="4078">
                  <c:v>81</c:v>
                </c:pt>
                <c:pt idx="4079">
                  <c:v>81</c:v>
                </c:pt>
                <c:pt idx="4080">
                  <c:v>81</c:v>
                </c:pt>
                <c:pt idx="4081">
                  <c:v>81</c:v>
                </c:pt>
                <c:pt idx="4082">
                  <c:v>81</c:v>
                </c:pt>
                <c:pt idx="4083">
                  <c:v>81</c:v>
                </c:pt>
                <c:pt idx="4084">
                  <c:v>81</c:v>
                </c:pt>
                <c:pt idx="4085">
                  <c:v>81</c:v>
                </c:pt>
                <c:pt idx="4086">
                  <c:v>81</c:v>
                </c:pt>
                <c:pt idx="4087">
                  <c:v>81</c:v>
                </c:pt>
                <c:pt idx="4088">
                  <c:v>81</c:v>
                </c:pt>
                <c:pt idx="4089">
                  <c:v>81</c:v>
                </c:pt>
                <c:pt idx="4090">
                  <c:v>81</c:v>
                </c:pt>
                <c:pt idx="4091">
                  <c:v>81</c:v>
                </c:pt>
                <c:pt idx="4092">
                  <c:v>81</c:v>
                </c:pt>
                <c:pt idx="4093">
                  <c:v>81</c:v>
                </c:pt>
                <c:pt idx="4094">
                  <c:v>81</c:v>
                </c:pt>
                <c:pt idx="4095">
                  <c:v>81</c:v>
                </c:pt>
                <c:pt idx="4096">
                  <c:v>81</c:v>
                </c:pt>
                <c:pt idx="4097">
                  <c:v>81</c:v>
                </c:pt>
                <c:pt idx="4098">
                  <c:v>81</c:v>
                </c:pt>
                <c:pt idx="4099">
                  <c:v>81</c:v>
                </c:pt>
                <c:pt idx="4100">
                  <c:v>81</c:v>
                </c:pt>
                <c:pt idx="4101">
                  <c:v>81</c:v>
                </c:pt>
                <c:pt idx="4102">
                  <c:v>81</c:v>
                </c:pt>
                <c:pt idx="4103">
                  <c:v>81</c:v>
                </c:pt>
                <c:pt idx="4104">
                  <c:v>81</c:v>
                </c:pt>
                <c:pt idx="4105">
                  <c:v>81</c:v>
                </c:pt>
                <c:pt idx="4106">
                  <c:v>81</c:v>
                </c:pt>
                <c:pt idx="4107">
                  <c:v>81</c:v>
                </c:pt>
                <c:pt idx="4108">
                  <c:v>81</c:v>
                </c:pt>
                <c:pt idx="4109">
                  <c:v>81</c:v>
                </c:pt>
                <c:pt idx="4110">
                  <c:v>81</c:v>
                </c:pt>
                <c:pt idx="4111">
                  <c:v>81</c:v>
                </c:pt>
                <c:pt idx="4112">
                  <c:v>81</c:v>
                </c:pt>
                <c:pt idx="4113">
                  <c:v>81</c:v>
                </c:pt>
                <c:pt idx="4114">
                  <c:v>81</c:v>
                </c:pt>
                <c:pt idx="4115">
                  <c:v>81</c:v>
                </c:pt>
                <c:pt idx="4116">
                  <c:v>81</c:v>
                </c:pt>
                <c:pt idx="4117">
                  <c:v>81</c:v>
                </c:pt>
                <c:pt idx="4118">
                  <c:v>81</c:v>
                </c:pt>
                <c:pt idx="4119">
                  <c:v>81</c:v>
                </c:pt>
                <c:pt idx="4120">
                  <c:v>80</c:v>
                </c:pt>
                <c:pt idx="4121">
                  <c:v>80</c:v>
                </c:pt>
                <c:pt idx="4122">
                  <c:v>80</c:v>
                </c:pt>
                <c:pt idx="4123">
                  <c:v>80</c:v>
                </c:pt>
                <c:pt idx="4124">
                  <c:v>80</c:v>
                </c:pt>
                <c:pt idx="4125">
                  <c:v>80</c:v>
                </c:pt>
                <c:pt idx="4126">
                  <c:v>80</c:v>
                </c:pt>
                <c:pt idx="4127">
                  <c:v>80</c:v>
                </c:pt>
                <c:pt idx="4128">
                  <c:v>80</c:v>
                </c:pt>
                <c:pt idx="4129">
                  <c:v>80</c:v>
                </c:pt>
                <c:pt idx="4130">
                  <c:v>80</c:v>
                </c:pt>
                <c:pt idx="4131">
                  <c:v>80</c:v>
                </c:pt>
                <c:pt idx="4132">
                  <c:v>80</c:v>
                </c:pt>
                <c:pt idx="4133">
                  <c:v>80</c:v>
                </c:pt>
                <c:pt idx="4134">
                  <c:v>80</c:v>
                </c:pt>
                <c:pt idx="4135">
                  <c:v>80</c:v>
                </c:pt>
                <c:pt idx="4136">
                  <c:v>80</c:v>
                </c:pt>
                <c:pt idx="4137">
                  <c:v>80</c:v>
                </c:pt>
                <c:pt idx="4138">
                  <c:v>80</c:v>
                </c:pt>
                <c:pt idx="4139">
                  <c:v>80</c:v>
                </c:pt>
                <c:pt idx="4140">
                  <c:v>80</c:v>
                </c:pt>
                <c:pt idx="4141">
                  <c:v>80</c:v>
                </c:pt>
                <c:pt idx="4142">
                  <c:v>80</c:v>
                </c:pt>
                <c:pt idx="4143">
                  <c:v>80</c:v>
                </c:pt>
                <c:pt idx="4144">
                  <c:v>80</c:v>
                </c:pt>
                <c:pt idx="4145">
                  <c:v>80</c:v>
                </c:pt>
                <c:pt idx="4146">
                  <c:v>80</c:v>
                </c:pt>
                <c:pt idx="4147">
                  <c:v>80</c:v>
                </c:pt>
                <c:pt idx="4148">
                  <c:v>80</c:v>
                </c:pt>
                <c:pt idx="4149">
                  <c:v>80</c:v>
                </c:pt>
                <c:pt idx="4150">
                  <c:v>80</c:v>
                </c:pt>
                <c:pt idx="4151">
                  <c:v>80</c:v>
                </c:pt>
                <c:pt idx="4152">
                  <c:v>80</c:v>
                </c:pt>
                <c:pt idx="4153">
                  <c:v>80</c:v>
                </c:pt>
                <c:pt idx="4154">
                  <c:v>80</c:v>
                </c:pt>
                <c:pt idx="4155">
                  <c:v>80</c:v>
                </c:pt>
                <c:pt idx="4156">
                  <c:v>80</c:v>
                </c:pt>
                <c:pt idx="4157">
                  <c:v>80</c:v>
                </c:pt>
                <c:pt idx="4158">
                  <c:v>80</c:v>
                </c:pt>
                <c:pt idx="4159">
                  <c:v>80</c:v>
                </c:pt>
                <c:pt idx="4160">
                  <c:v>80</c:v>
                </c:pt>
                <c:pt idx="4161">
                  <c:v>80</c:v>
                </c:pt>
                <c:pt idx="4162">
                  <c:v>80</c:v>
                </c:pt>
                <c:pt idx="4163">
                  <c:v>80</c:v>
                </c:pt>
                <c:pt idx="4164">
                  <c:v>80</c:v>
                </c:pt>
                <c:pt idx="4165">
                  <c:v>80</c:v>
                </c:pt>
                <c:pt idx="4166">
                  <c:v>80</c:v>
                </c:pt>
                <c:pt idx="4167">
                  <c:v>80</c:v>
                </c:pt>
                <c:pt idx="4168">
                  <c:v>80</c:v>
                </c:pt>
                <c:pt idx="4169">
                  <c:v>80</c:v>
                </c:pt>
                <c:pt idx="4170">
                  <c:v>80</c:v>
                </c:pt>
                <c:pt idx="4171">
                  <c:v>80</c:v>
                </c:pt>
                <c:pt idx="4172">
                  <c:v>80</c:v>
                </c:pt>
                <c:pt idx="4173">
                  <c:v>80</c:v>
                </c:pt>
                <c:pt idx="4174">
                  <c:v>80</c:v>
                </c:pt>
                <c:pt idx="4175">
                  <c:v>80</c:v>
                </c:pt>
                <c:pt idx="4176">
                  <c:v>80</c:v>
                </c:pt>
                <c:pt idx="4177">
                  <c:v>80</c:v>
                </c:pt>
                <c:pt idx="4178">
                  <c:v>80</c:v>
                </c:pt>
                <c:pt idx="4179">
                  <c:v>80</c:v>
                </c:pt>
                <c:pt idx="4180">
                  <c:v>80</c:v>
                </c:pt>
                <c:pt idx="4181">
                  <c:v>80</c:v>
                </c:pt>
                <c:pt idx="4182">
                  <c:v>80</c:v>
                </c:pt>
                <c:pt idx="4183">
                  <c:v>80</c:v>
                </c:pt>
                <c:pt idx="4184">
                  <c:v>80</c:v>
                </c:pt>
                <c:pt idx="4185">
                  <c:v>80</c:v>
                </c:pt>
                <c:pt idx="4186">
                  <c:v>80</c:v>
                </c:pt>
                <c:pt idx="4187">
                  <c:v>80</c:v>
                </c:pt>
                <c:pt idx="4188">
                  <c:v>80</c:v>
                </c:pt>
                <c:pt idx="4189">
                  <c:v>80</c:v>
                </c:pt>
                <c:pt idx="4190">
                  <c:v>80</c:v>
                </c:pt>
                <c:pt idx="4191">
                  <c:v>80</c:v>
                </c:pt>
                <c:pt idx="4192">
                  <c:v>80</c:v>
                </c:pt>
                <c:pt idx="4193">
                  <c:v>80</c:v>
                </c:pt>
                <c:pt idx="4194">
                  <c:v>80</c:v>
                </c:pt>
                <c:pt idx="4195">
                  <c:v>80</c:v>
                </c:pt>
                <c:pt idx="4196">
                  <c:v>80</c:v>
                </c:pt>
                <c:pt idx="4197">
                  <c:v>80</c:v>
                </c:pt>
                <c:pt idx="4198">
                  <c:v>80</c:v>
                </c:pt>
                <c:pt idx="4199">
                  <c:v>80</c:v>
                </c:pt>
                <c:pt idx="4200">
                  <c:v>80</c:v>
                </c:pt>
                <c:pt idx="4201">
                  <c:v>80</c:v>
                </c:pt>
                <c:pt idx="4202">
                  <c:v>80</c:v>
                </c:pt>
                <c:pt idx="4203">
                  <c:v>79</c:v>
                </c:pt>
                <c:pt idx="4204">
                  <c:v>79</c:v>
                </c:pt>
                <c:pt idx="4205">
                  <c:v>79</c:v>
                </c:pt>
                <c:pt idx="4206">
                  <c:v>79</c:v>
                </c:pt>
                <c:pt idx="4207">
                  <c:v>79</c:v>
                </c:pt>
                <c:pt idx="4208">
                  <c:v>79</c:v>
                </c:pt>
                <c:pt idx="4209">
                  <c:v>79</c:v>
                </c:pt>
                <c:pt idx="4210">
                  <c:v>79</c:v>
                </c:pt>
                <c:pt idx="4211">
                  <c:v>79</c:v>
                </c:pt>
                <c:pt idx="4212">
                  <c:v>79</c:v>
                </c:pt>
                <c:pt idx="4213">
                  <c:v>79</c:v>
                </c:pt>
                <c:pt idx="4214">
                  <c:v>79</c:v>
                </c:pt>
                <c:pt idx="4215">
                  <c:v>79</c:v>
                </c:pt>
                <c:pt idx="4216">
                  <c:v>79</c:v>
                </c:pt>
                <c:pt idx="4217">
                  <c:v>79</c:v>
                </c:pt>
                <c:pt idx="4218">
                  <c:v>79</c:v>
                </c:pt>
                <c:pt idx="4219">
                  <c:v>79</c:v>
                </c:pt>
                <c:pt idx="4220">
                  <c:v>79</c:v>
                </c:pt>
                <c:pt idx="4221">
                  <c:v>79</c:v>
                </c:pt>
                <c:pt idx="4222">
                  <c:v>79</c:v>
                </c:pt>
                <c:pt idx="4223">
                  <c:v>79</c:v>
                </c:pt>
                <c:pt idx="4224">
                  <c:v>79</c:v>
                </c:pt>
                <c:pt idx="4225">
                  <c:v>79</c:v>
                </c:pt>
                <c:pt idx="4226">
                  <c:v>79</c:v>
                </c:pt>
                <c:pt idx="4227">
                  <c:v>79</c:v>
                </c:pt>
                <c:pt idx="4228">
                  <c:v>79</c:v>
                </c:pt>
                <c:pt idx="4229">
                  <c:v>79</c:v>
                </c:pt>
                <c:pt idx="4230">
                  <c:v>79</c:v>
                </c:pt>
                <c:pt idx="4231">
                  <c:v>79</c:v>
                </c:pt>
                <c:pt idx="4232">
                  <c:v>79</c:v>
                </c:pt>
                <c:pt idx="4233">
                  <c:v>79</c:v>
                </c:pt>
                <c:pt idx="4234">
                  <c:v>79</c:v>
                </c:pt>
                <c:pt idx="4235">
                  <c:v>79</c:v>
                </c:pt>
                <c:pt idx="4236">
                  <c:v>79</c:v>
                </c:pt>
                <c:pt idx="4237">
                  <c:v>79</c:v>
                </c:pt>
                <c:pt idx="4238">
                  <c:v>79</c:v>
                </c:pt>
                <c:pt idx="4239">
                  <c:v>79</c:v>
                </c:pt>
                <c:pt idx="4240">
                  <c:v>79</c:v>
                </c:pt>
                <c:pt idx="4241">
                  <c:v>79</c:v>
                </c:pt>
                <c:pt idx="4242">
                  <c:v>79</c:v>
                </c:pt>
                <c:pt idx="4243">
                  <c:v>79</c:v>
                </c:pt>
                <c:pt idx="4244">
                  <c:v>79</c:v>
                </c:pt>
                <c:pt idx="4245">
                  <c:v>79</c:v>
                </c:pt>
                <c:pt idx="4246">
                  <c:v>79</c:v>
                </c:pt>
                <c:pt idx="4247">
                  <c:v>79</c:v>
                </c:pt>
                <c:pt idx="4248">
                  <c:v>79</c:v>
                </c:pt>
                <c:pt idx="4249">
                  <c:v>79</c:v>
                </c:pt>
                <c:pt idx="4250">
                  <c:v>79</c:v>
                </c:pt>
                <c:pt idx="4251">
                  <c:v>79</c:v>
                </c:pt>
                <c:pt idx="4252">
                  <c:v>79</c:v>
                </c:pt>
                <c:pt idx="4253">
                  <c:v>79</c:v>
                </c:pt>
                <c:pt idx="4254">
                  <c:v>79</c:v>
                </c:pt>
                <c:pt idx="4255">
                  <c:v>79</c:v>
                </c:pt>
                <c:pt idx="4256">
                  <c:v>79</c:v>
                </c:pt>
                <c:pt idx="4257">
                  <c:v>79</c:v>
                </c:pt>
                <c:pt idx="4258">
                  <c:v>79</c:v>
                </c:pt>
                <c:pt idx="4259">
                  <c:v>79</c:v>
                </c:pt>
                <c:pt idx="4260">
                  <c:v>79</c:v>
                </c:pt>
                <c:pt idx="4261">
                  <c:v>79</c:v>
                </c:pt>
                <c:pt idx="4262">
                  <c:v>79</c:v>
                </c:pt>
                <c:pt idx="4263">
                  <c:v>79</c:v>
                </c:pt>
                <c:pt idx="4264">
                  <c:v>79</c:v>
                </c:pt>
                <c:pt idx="4265">
                  <c:v>79</c:v>
                </c:pt>
                <c:pt idx="4266">
                  <c:v>79</c:v>
                </c:pt>
                <c:pt idx="4267">
                  <c:v>79</c:v>
                </c:pt>
                <c:pt idx="4268">
                  <c:v>79</c:v>
                </c:pt>
                <c:pt idx="4269">
                  <c:v>79</c:v>
                </c:pt>
                <c:pt idx="4270">
                  <c:v>79</c:v>
                </c:pt>
                <c:pt idx="4271">
                  <c:v>79</c:v>
                </c:pt>
                <c:pt idx="4272">
                  <c:v>79</c:v>
                </c:pt>
                <c:pt idx="4273">
                  <c:v>79</c:v>
                </c:pt>
                <c:pt idx="4274">
                  <c:v>79</c:v>
                </c:pt>
                <c:pt idx="4275">
                  <c:v>79</c:v>
                </c:pt>
                <c:pt idx="4276">
                  <c:v>79</c:v>
                </c:pt>
                <c:pt idx="4277">
                  <c:v>79</c:v>
                </c:pt>
                <c:pt idx="4278">
                  <c:v>79</c:v>
                </c:pt>
                <c:pt idx="4279">
                  <c:v>79</c:v>
                </c:pt>
                <c:pt idx="4280">
                  <c:v>79</c:v>
                </c:pt>
                <c:pt idx="4281">
                  <c:v>79</c:v>
                </c:pt>
                <c:pt idx="4282">
                  <c:v>79</c:v>
                </c:pt>
                <c:pt idx="4283">
                  <c:v>79</c:v>
                </c:pt>
                <c:pt idx="4284">
                  <c:v>78</c:v>
                </c:pt>
                <c:pt idx="4285">
                  <c:v>78</c:v>
                </c:pt>
                <c:pt idx="4286">
                  <c:v>78</c:v>
                </c:pt>
                <c:pt idx="4287">
                  <c:v>78</c:v>
                </c:pt>
                <c:pt idx="4288">
                  <c:v>78</c:v>
                </c:pt>
                <c:pt idx="4289">
                  <c:v>78</c:v>
                </c:pt>
                <c:pt idx="4290">
                  <c:v>78</c:v>
                </c:pt>
                <c:pt idx="4291">
                  <c:v>78</c:v>
                </c:pt>
                <c:pt idx="4292">
                  <c:v>78</c:v>
                </c:pt>
                <c:pt idx="4293">
                  <c:v>78</c:v>
                </c:pt>
                <c:pt idx="4294">
                  <c:v>78</c:v>
                </c:pt>
                <c:pt idx="4295">
                  <c:v>78</c:v>
                </c:pt>
                <c:pt idx="4296">
                  <c:v>78</c:v>
                </c:pt>
                <c:pt idx="4297">
                  <c:v>78</c:v>
                </c:pt>
                <c:pt idx="4298">
                  <c:v>78</c:v>
                </c:pt>
                <c:pt idx="4299">
                  <c:v>78</c:v>
                </c:pt>
                <c:pt idx="4300">
                  <c:v>78</c:v>
                </c:pt>
                <c:pt idx="4301">
                  <c:v>78</c:v>
                </c:pt>
                <c:pt idx="4302">
                  <c:v>78</c:v>
                </c:pt>
                <c:pt idx="4303">
                  <c:v>78</c:v>
                </c:pt>
                <c:pt idx="4304">
                  <c:v>78</c:v>
                </c:pt>
                <c:pt idx="4305">
                  <c:v>78</c:v>
                </c:pt>
                <c:pt idx="4306">
                  <c:v>78</c:v>
                </c:pt>
                <c:pt idx="4307">
                  <c:v>78</c:v>
                </c:pt>
                <c:pt idx="4308">
                  <c:v>78</c:v>
                </c:pt>
                <c:pt idx="4309">
                  <c:v>78</c:v>
                </c:pt>
                <c:pt idx="4310">
                  <c:v>78</c:v>
                </c:pt>
                <c:pt idx="4311">
                  <c:v>78</c:v>
                </c:pt>
                <c:pt idx="4312">
                  <c:v>78</c:v>
                </c:pt>
                <c:pt idx="4313">
                  <c:v>78</c:v>
                </c:pt>
                <c:pt idx="4314">
                  <c:v>78</c:v>
                </c:pt>
                <c:pt idx="4315">
                  <c:v>78</c:v>
                </c:pt>
                <c:pt idx="4316">
                  <c:v>78</c:v>
                </c:pt>
                <c:pt idx="4317">
                  <c:v>78</c:v>
                </c:pt>
                <c:pt idx="4318">
                  <c:v>78</c:v>
                </c:pt>
                <c:pt idx="4319">
                  <c:v>78</c:v>
                </c:pt>
                <c:pt idx="4320">
                  <c:v>78</c:v>
                </c:pt>
                <c:pt idx="4321">
                  <c:v>78</c:v>
                </c:pt>
                <c:pt idx="4322">
                  <c:v>78</c:v>
                </c:pt>
                <c:pt idx="4323">
                  <c:v>78</c:v>
                </c:pt>
                <c:pt idx="4324">
                  <c:v>78</c:v>
                </c:pt>
                <c:pt idx="4325">
                  <c:v>78</c:v>
                </c:pt>
                <c:pt idx="4326">
                  <c:v>78</c:v>
                </c:pt>
                <c:pt idx="4327">
                  <c:v>78</c:v>
                </c:pt>
                <c:pt idx="4328">
                  <c:v>78</c:v>
                </c:pt>
                <c:pt idx="4329">
                  <c:v>78</c:v>
                </c:pt>
                <c:pt idx="4330">
                  <c:v>78</c:v>
                </c:pt>
                <c:pt idx="4331">
                  <c:v>78</c:v>
                </c:pt>
                <c:pt idx="4332">
                  <c:v>78</c:v>
                </c:pt>
                <c:pt idx="4333">
                  <c:v>78</c:v>
                </c:pt>
                <c:pt idx="4334">
                  <c:v>78</c:v>
                </c:pt>
                <c:pt idx="4335">
                  <c:v>78</c:v>
                </c:pt>
                <c:pt idx="4336">
                  <c:v>78</c:v>
                </c:pt>
                <c:pt idx="4337">
                  <c:v>78</c:v>
                </c:pt>
                <c:pt idx="4338">
                  <c:v>78</c:v>
                </c:pt>
                <c:pt idx="4339">
                  <c:v>78</c:v>
                </c:pt>
                <c:pt idx="4340">
                  <c:v>78</c:v>
                </c:pt>
                <c:pt idx="4341">
                  <c:v>78</c:v>
                </c:pt>
                <c:pt idx="4342">
                  <c:v>78</c:v>
                </c:pt>
                <c:pt idx="4343">
                  <c:v>78</c:v>
                </c:pt>
                <c:pt idx="4344">
                  <c:v>78</c:v>
                </c:pt>
                <c:pt idx="4345">
                  <c:v>78</c:v>
                </c:pt>
                <c:pt idx="4346">
                  <c:v>78</c:v>
                </c:pt>
                <c:pt idx="4347">
                  <c:v>78</c:v>
                </c:pt>
                <c:pt idx="4348">
                  <c:v>78</c:v>
                </c:pt>
                <c:pt idx="4349">
                  <c:v>78</c:v>
                </c:pt>
                <c:pt idx="4350">
                  <c:v>78</c:v>
                </c:pt>
                <c:pt idx="4351">
                  <c:v>78</c:v>
                </c:pt>
                <c:pt idx="4352">
                  <c:v>78</c:v>
                </c:pt>
                <c:pt idx="4353">
                  <c:v>78</c:v>
                </c:pt>
                <c:pt idx="4354">
                  <c:v>78</c:v>
                </c:pt>
                <c:pt idx="4355">
                  <c:v>78</c:v>
                </c:pt>
                <c:pt idx="4356">
                  <c:v>78</c:v>
                </c:pt>
                <c:pt idx="4357">
                  <c:v>78</c:v>
                </c:pt>
                <c:pt idx="4358">
                  <c:v>78</c:v>
                </c:pt>
                <c:pt idx="4359">
                  <c:v>78</c:v>
                </c:pt>
                <c:pt idx="4360">
                  <c:v>78</c:v>
                </c:pt>
                <c:pt idx="4361">
                  <c:v>78</c:v>
                </c:pt>
                <c:pt idx="4362">
                  <c:v>78</c:v>
                </c:pt>
                <c:pt idx="4363">
                  <c:v>78</c:v>
                </c:pt>
                <c:pt idx="4364">
                  <c:v>78</c:v>
                </c:pt>
                <c:pt idx="4365">
                  <c:v>78</c:v>
                </c:pt>
                <c:pt idx="4366">
                  <c:v>78</c:v>
                </c:pt>
                <c:pt idx="4367">
                  <c:v>78</c:v>
                </c:pt>
                <c:pt idx="4368">
                  <c:v>78</c:v>
                </c:pt>
                <c:pt idx="4369">
                  <c:v>77</c:v>
                </c:pt>
                <c:pt idx="4370">
                  <c:v>77</c:v>
                </c:pt>
                <c:pt idx="4371">
                  <c:v>77</c:v>
                </c:pt>
                <c:pt idx="4372">
                  <c:v>77</c:v>
                </c:pt>
                <c:pt idx="4373">
                  <c:v>77</c:v>
                </c:pt>
                <c:pt idx="4374">
                  <c:v>77</c:v>
                </c:pt>
                <c:pt idx="4375">
                  <c:v>77</c:v>
                </c:pt>
                <c:pt idx="4376">
                  <c:v>77</c:v>
                </c:pt>
                <c:pt idx="4377">
                  <c:v>77</c:v>
                </c:pt>
                <c:pt idx="4378">
                  <c:v>77</c:v>
                </c:pt>
                <c:pt idx="4379">
                  <c:v>77</c:v>
                </c:pt>
                <c:pt idx="4380">
                  <c:v>77</c:v>
                </c:pt>
                <c:pt idx="4381">
                  <c:v>77</c:v>
                </c:pt>
                <c:pt idx="4382">
                  <c:v>77</c:v>
                </c:pt>
                <c:pt idx="4383">
                  <c:v>77</c:v>
                </c:pt>
                <c:pt idx="4384">
                  <c:v>77</c:v>
                </c:pt>
                <c:pt idx="4385">
                  <c:v>77</c:v>
                </c:pt>
                <c:pt idx="4386">
                  <c:v>77</c:v>
                </c:pt>
                <c:pt idx="4387">
                  <c:v>77</c:v>
                </c:pt>
                <c:pt idx="4388">
                  <c:v>77</c:v>
                </c:pt>
                <c:pt idx="4389">
                  <c:v>77</c:v>
                </c:pt>
                <c:pt idx="4390">
                  <c:v>77</c:v>
                </c:pt>
                <c:pt idx="4391">
                  <c:v>77</c:v>
                </c:pt>
                <c:pt idx="4392">
                  <c:v>77</c:v>
                </c:pt>
                <c:pt idx="4393">
                  <c:v>77</c:v>
                </c:pt>
                <c:pt idx="4394">
                  <c:v>77</c:v>
                </c:pt>
                <c:pt idx="4395">
                  <c:v>77</c:v>
                </c:pt>
                <c:pt idx="4396">
                  <c:v>77</c:v>
                </c:pt>
                <c:pt idx="4397">
                  <c:v>77</c:v>
                </c:pt>
                <c:pt idx="4398">
                  <c:v>77</c:v>
                </c:pt>
                <c:pt idx="4399">
                  <c:v>77</c:v>
                </c:pt>
                <c:pt idx="4400">
                  <c:v>77</c:v>
                </c:pt>
                <c:pt idx="4401">
                  <c:v>77</c:v>
                </c:pt>
                <c:pt idx="4402">
                  <c:v>77</c:v>
                </c:pt>
                <c:pt idx="4403">
                  <c:v>77</c:v>
                </c:pt>
                <c:pt idx="4404">
                  <c:v>77</c:v>
                </c:pt>
                <c:pt idx="4405">
                  <c:v>77</c:v>
                </c:pt>
                <c:pt idx="4406">
                  <c:v>77</c:v>
                </c:pt>
                <c:pt idx="4407">
                  <c:v>77</c:v>
                </c:pt>
                <c:pt idx="4408">
                  <c:v>77</c:v>
                </c:pt>
                <c:pt idx="4409">
                  <c:v>77</c:v>
                </c:pt>
                <c:pt idx="4410">
                  <c:v>77</c:v>
                </c:pt>
                <c:pt idx="4411">
                  <c:v>77</c:v>
                </c:pt>
                <c:pt idx="4412">
                  <c:v>77</c:v>
                </c:pt>
                <c:pt idx="4413">
                  <c:v>77</c:v>
                </c:pt>
                <c:pt idx="4414">
                  <c:v>77</c:v>
                </c:pt>
                <c:pt idx="4415">
                  <c:v>77</c:v>
                </c:pt>
                <c:pt idx="4416">
                  <c:v>77</c:v>
                </c:pt>
                <c:pt idx="4417">
                  <c:v>77</c:v>
                </c:pt>
                <c:pt idx="4418">
                  <c:v>77</c:v>
                </c:pt>
                <c:pt idx="4419">
                  <c:v>77</c:v>
                </c:pt>
                <c:pt idx="4420">
                  <c:v>77</c:v>
                </c:pt>
                <c:pt idx="4421">
                  <c:v>77</c:v>
                </c:pt>
                <c:pt idx="4422">
                  <c:v>77</c:v>
                </c:pt>
                <c:pt idx="4423">
                  <c:v>77</c:v>
                </c:pt>
                <c:pt idx="4424">
                  <c:v>77</c:v>
                </c:pt>
                <c:pt idx="4425">
                  <c:v>77</c:v>
                </c:pt>
                <c:pt idx="4426">
                  <c:v>77</c:v>
                </c:pt>
                <c:pt idx="4427">
                  <c:v>77</c:v>
                </c:pt>
                <c:pt idx="4428">
                  <c:v>77</c:v>
                </c:pt>
                <c:pt idx="4429">
                  <c:v>77</c:v>
                </c:pt>
                <c:pt idx="4430">
                  <c:v>77</c:v>
                </c:pt>
                <c:pt idx="4431">
                  <c:v>77</c:v>
                </c:pt>
                <c:pt idx="4432">
                  <c:v>77</c:v>
                </c:pt>
                <c:pt idx="4433">
                  <c:v>77</c:v>
                </c:pt>
                <c:pt idx="4434">
                  <c:v>77</c:v>
                </c:pt>
                <c:pt idx="4435">
                  <c:v>77</c:v>
                </c:pt>
                <c:pt idx="4436">
                  <c:v>77</c:v>
                </c:pt>
                <c:pt idx="4437">
                  <c:v>77</c:v>
                </c:pt>
                <c:pt idx="4438">
                  <c:v>77</c:v>
                </c:pt>
                <c:pt idx="4439">
                  <c:v>77</c:v>
                </c:pt>
                <c:pt idx="4440">
                  <c:v>77</c:v>
                </c:pt>
                <c:pt idx="4441">
                  <c:v>77</c:v>
                </c:pt>
                <c:pt idx="4442">
                  <c:v>77</c:v>
                </c:pt>
                <c:pt idx="4443">
                  <c:v>77</c:v>
                </c:pt>
                <c:pt idx="4444">
                  <c:v>77</c:v>
                </c:pt>
                <c:pt idx="4445">
                  <c:v>77</c:v>
                </c:pt>
                <c:pt idx="4446">
                  <c:v>77</c:v>
                </c:pt>
                <c:pt idx="4447">
                  <c:v>77</c:v>
                </c:pt>
                <c:pt idx="4448">
                  <c:v>77</c:v>
                </c:pt>
                <c:pt idx="4449">
                  <c:v>77</c:v>
                </c:pt>
                <c:pt idx="4450">
                  <c:v>76</c:v>
                </c:pt>
                <c:pt idx="4451">
                  <c:v>76</c:v>
                </c:pt>
                <c:pt idx="4452">
                  <c:v>76</c:v>
                </c:pt>
                <c:pt idx="4453">
                  <c:v>76</c:v>
                </c:pt>
                <c:pt idx="4454">
                  <c:v>76</c:v>
                </c:pt>
                <c:pt idx="4455">
                  <c:v>76</c:v>
                </c:pt>
                <c:pt idx="4456">
                  <c:v>76</c:v>
                </c:pt>
                <c:pt idx="4457">
                  <c:v>76</c:v>
                </c:pt>
                <c:pt idx="4458">
                  <c:v>76</c:v>
                </c:pt>
                <c:pt idx="4459">
                  <c:v>76</c:v>
                </c:pt>
                <c:pt idx="4460">
                  <c:v>76</c:v>
                </c:pt>
                <c:pt idx="4461">
                  <c:v>76</c:v>
                </c:pt>
                <c:pt idx="4462">
                  <c:v>76</c:v>
                </c:pt>
                <c:pt idx="4463">
                  <c:v>76</c:v>
                </c:pt>
                <c:pt idx="4464">
                  <c:v>76</c:v>
                </c:pt>
                <c:pt idx="4465">
                  <c:v>76</c:v>
                </c:pt>
                <c:pt idx="4466">
                  <c:v>76</c:v>
                </c:pt>
                <c:pt idx="4467">
                  <c:v>76</c:v>
                </c:pt>
                <c:pt idx="4468">
                  <c:v>76</c:v>
                </c:pt>
                <c:pt idx="4469">
                  <c:v>76</c:v>
                </c:pt>
                <c:pt idx="4470">
                  <c:v>76</c:v>
                </c:pt>
                <c:pt idx="4471">
                  <c:v>76</c:v>
                </c:pt>
                <c:pt idx="4472">
                  <c:v>76</c:v>
                </c:pt>
                <c:pt idx="4473">
                  <c:v>76</c:v>
                </c:pt>
                <c:pt idx="4474">
                  <c:v>76</c:v>
                </c:pt>
                <c:pt idx="4475">
                  <c:v>76</c:v>
                </c:pt>
                <c:pt idx="4476">
                  <c:v>76</c:v>
                </c:pt>
                <c:pt idx="4477">
                  <c:v>76</c:v>
                </c:pt>
                <c:pt idx="4478">
                  <c:v>76</c:v>
                </c:pt>
                <c:pt idx="4479">
                  <c:v>76</c:v>
                </c:pt>
                <c:pt idx="4480">
                  <c:v>76</c:v>
                </c:pt>
                <c:pt idx="4481">
                  <c:v>76</c:v>
                </c:pt>
                <c:pt idx="4482">
                  <c:v>76</c:v>
                </c:pt>
                <c:pt idx="4483">
                  <c:v>76</c:v>
                </c:pt>
                <c:pt idx="4484">
                  <c:v>76</c:v>
                </c:pt>
                <c:pt idx="4485">
                  <c:v>76</c:v>
                </c:pt>
                <c:pt idx="4486">
                  <c:v>76</c:v>
                </c:pt>
                <c:pt idx="4487">
                  <c:v>76</c:v>
                </c:pt>
                <c:pt idx="4488">
                  <c:v>76</c:v>
                </c:pt>
                <c:pt idx="4489">
                  <c:v>76</c:v>
                </c:pt>
                <c:pt idx="4490">
                  <c:v>76</c:v>
                </c:pt>
                <c:pt idx="4491">
                  <c:v>76</c:v>
                </c:pt>
                <c:pt idx="4492">
                  <c:v>76</c:v>
                </c:pt>
                <c:pt idx="4493">
                  <c:v>76</c:v>
                </c:pt>
                <c:pt idx="4494">
                  <c:v>76</c:v>
                </c:pt>
                <c:pt idx="4495">
                  <c:v>76</c:v>
                </c:pt>
                <c:pt idx="4496">
                  <c:v>76</c:v>
                </c:pt>
                <c:pt idx="4497">
                  <c:v>76</c:v>
                </c:pt>
                <c:pt idx="4498">
                  <c:v>76</c:v>
                </c:pt>
                <c:pt idx="4499">
                  <c:v>76</c:v>
                </c:pt>
                <c:pt idx="4500">
                  <c:v>76</c:v>
                </c:pt>
                <c:pt idx="4501">
                  <c:v>76</c:v>
                </c:pt>
                <c:pt idx="4502">
                  <c:v>76</c:v>
                </c:pt>
                <c:pt idx="4503">
                  <c:v>76</c:v>
                </c:pt>
                <c:pt idx="4504">
                  <c:v>76</c:v>
                </c:pt>
                <c:pt idx="4505">
                  <c:v>76</c:v>
                </c:pt>
                <c:pt idx="4506">
                  <c:v>76</c:v>
                </c:pt>
                <c:pt idx="4507">
                  <c:v>76</c:v>
                </c:pt>
                <c:pt idx="4508">
                  <c:v>76</c:v>
                </c:pt>
                <c:pt idx="4509">
                  <c:v>76</c:v>
                </c:pt>
                <c:pt idx="4510">
                  <c:v>76</c:v>
                </c:pt>
                <c:pt idx="4511">
                  <c:v>76</c:v>
                </c:pt>
                <c:pt idx="4512">
                  <c:v>76</c:v>
                </c:pt>
                <c:pt idx="4513">
                  <c:v>76</c:v>
                </c:pt>
                <c:pt idx="4514">
                  <c:v>76</c:v>
                </c:pt>
                <c:pt idx="4515">
                  <c:v>76</c:v>
                </c:pt>
                <c:pt idx="4516">
                  <c:v>76</c:v>
                </c:pt>
                <c:pt idx="4517">
                  <c:v>76</c:v>
                </c:pt>
                <c:pt idx="4518">
                  <c:v>76</c:v>
                </c:pt>
                <c:pt idx="4519">
                  <c:v>76</c:v>
                </c:pt>
                <c:pt idx="4520">
                  <c:v>76</c:v>
                </c:pt>
                <c:pt idx="4521">
                  <c:v>76</c:v>
                </c:pt>
                <c:pt idx="4522">
                  <c:v>76</c:v>
                </c:pt>
                <c:pt idx="4523">
                  <c:v>76</c:v>
                </c:pt>
                <c:pt idx="4524">
                  <c:v>76</c:v>
                </c:pt>
                <c:pt idx="4525">
                  <c:v>76</c:v>
                </c:pt>
                <c:pt idx="4526">
                  <c:v>76</c:v>
                </c:pt>
                <c:pt idx="4527">
                  <c:v>76</c:v>
                </c:pt>
                <c:pt idx="4528">
                  <c:v>76</c:v>
                </c:pt>
                <c:pt idx="4529">
                  <c:v>76</c:v>
                </c:pt>
                <c:pt idx="4530">
                  <c:v>76</c:v>
                </c:pt>
                <c:pt idx="4531">
                  <c:v>76</c:v>
                </c:pt>
                <c:pt idx="4532">
                  <c:v>76</c:v>
                </c:pt>
                <c:pt idx="4533">
                  <c:v>76</c:v>
                </c:pt>
                <c:pt idx="4534">
                  <c:v>76</c:v>
                </c:pt>
                <c:pt idx="4535">
                  <c:v>76</c:v>
                </c:pt>
                <c:pt idx="4536">
                  <c:v>76</c:v>
                </c:pt>
                <c:pt idx="4537">
                  <c:v>76</c:v>
                </c:pt>
                <c:pt idx="4538">
                  <c:v>76</c:v>
                </c:pt>
                <c:pt idx="4539">
                  <c:v>76</c:v>
                </c:pt>
                <c:pt idx="4540">
                  <c:v>76</c:v>
                </c:pt>
                <c:pt idx="4541">
                  <c:v>76</c:v>
                </c:pt>
                <c:pt idx="4542">
                  <c:v>76</c:v>
                </c:pt>
                <c:pt idx="4543">
                  <c:v>76</c:v>
                </c:pt>
                <c:pt idx="4544">
                  <c:v>76</c:v>
                </c:pt>
                <c:pt idx="4545">
                  <c:v>76</c:v>
                </c:pt>
                <c:pt idx="4546">
                  <c:v>76</c:v>
                </c:pt>
                <c:pt idx="4547">
                  <c:v>76</c:v>
                </c:pt>
                <c:pt idx="4548">
                  <c:v>76</c:v>
                </c:pt>
                <c:pt idx="4549">
                  <c:v>76</c:v>
                </c:pt>
                <c:pt idx="4550">
                  <c:v>75</c:v>
                </c:pt>
                <c:pt idx="4551">
                  <c:v>75</c:v>
                </c:pt>
                <c:pt idx="4552">
                  <c:v>75</c:v>
                </c:pt>
                <c:pt idx="4553">
                  <c:v>75</c:v>
                </c:pt>
                <c:pt idx="4554">
                  <c:v>75</c:v>
                </c:pt>
                <c:pt idx="4555">
                  <c:v>75</c:v>
                </c:pt>
                <c:pt idx="4556">
                  <c:v>75</c:v>
                </c:pt>
                <c:pt idx="4557">
                  <c:v>75</c:v>
                </c:pt>
                <c:pt idx="4558">
                  <c:v>75</c:v>
                </c:pt>
                <c:pt idx="4559">
                  <c:v>75</c:v>
                </c:pt>
                <c:pt idx="4560">
                  <c:v>75</c:v>
                </c:pt>
                <c:pt idx="4561">
                  <c:v>75</c:v>
                </c:pt>
                <c:pt idx="4562">
                  <c:v>75</c:v>
                </c:pt>
                <c:pt idx="4563">
                  <c:v>75</c:v>
                </c:pt>
                <c:pt idx="4564">
                  <c:v>75</c:v>
                </c:pt>
                <c:pt idx="4565">
                  <c:v>75</c:v>
                </c:pt>
                <c:pt idx="4566">
                  <c:v>75</c:v>
                </c:pt>
                <c:pt idx="4567">
                  <c:v>75</c:v>
                </c:pt>
                <c:pt idx="4568">
                  <c:v>75</c:v>
                </c:pt>
                <c:pt idx="4569">
                  <c:v>75</c:v>
                </c:pt>
                <c:pt idx="4570">
                  <c:v>75</c:v>
                </c:pt>
                <c:pt idx="4571">
                  <c:v>75</c:v>
                </c:pt>
                <c:pt idx="4572">
                  <c:v>75</c:v>
                </c:pt>
                <c:pt idx="4573">
                  <c:v>75</c:v>
                </c:pt>
                <c:pt idx="4574">
                  <c:v>75</c:v>
                </c:pt>
                <c:pt idx="4575">
                  <c:v>75</c:v>
                </c:pt>
                <c:pt idx="4576">
                  <c:v>75</c:v>
                </c:pt>
                <c:pt idx="4577">
                  <c:v>75</c:v>
                </c:pt>
                <c:pt idx="4578">
                  <c:v>75</c:v>
                </c:pt>
                <c:pt idx="4579">
                  <c:v>75</c:v>
                </c:pt>
                <c:pt idx="4580">
                  <c:v>75</c:v>
                </c:pt>
                <c:pt idx="4581">
                  <c:v>75</c:v>
                </c:pt>
                <c:pt idx="4582">
                  <c:v>75</c:v>
                </c:pt>
                <c:pt idx="4583">
                  <c:v>75</c:v>
                </c:pt>
                <c:pt idx="4584">
                  <c:v>75</c:v>
                </c:pt>
                <c:pt idx="4585">
                  <c:v>75</c:v>
                </c:pt>
                <c:pt idx="4586">
                  <c:v>75</c:v>
                </c:pt>
                <c:pt idx="4587">
                  <c:v>75</c:v>
                </c:pt>
                <c:pt idx="4588">
                  <c:v>75</c:v>
                </c:pt>
                <c:pt idx="4589">
                  <c:v>75</c:v>
                </c:pt>
                <c:pt idx="4590">
                  <c:v>75</c:v>
                </c:pt>
                <c:pt idx="4591">
                  <c:v>75</c:v>
                </c:pt>
                <c:pt idx="4592">
                  <c:v>75</c:v>
                </c:pt>
                <c:pt idx="4593">
                  <c:v>75</c:v>
                </c:pt>
                <c:pt idx="4594">
                  <c:v>75</c:v>
                </c:pt>
                <c:pt idx="4595">
                  <c:v>75</c:v>
                </c:pt>
                <c:pt idx="4596">
                  <c:v>75</c:v>
                </c:pt>
                <c:pt idx="4597">
                  <c:v>75</c:v>
                </c:pt>
                <c:pt idx="4598">
                  <c:v>75</c:v>
                </c:pt>
                <c:pt idx="4599">
                  <c:v>75</c:v>
                </c:pt>
                <c:pt idx="4600">
                  <c:v>75</c:v>
                </c:pt>
                <c:pt idx="4601">
                  <c:v>75</c:v>
                </c:pt>
                <c:pt idx="4602">
                  <c:v>75</c:v>
                </c:pt>
                <c:pt idx="4603">
                  <c:v>75</c:v>
                </c:pt>
                <c:pt idx="4604">
                  <c:v>75</c:v>
                </c:pt>
                <c:pt idx="4605">
                  <c:v>75</c:v>
                </c:pt>
                <c:pt idx="4606">
                  <c:v>75</c:v>
                </c:pt>
                <c:pt idx="4607">
                  <c:v>75</c:v>
                </c:pt>
                <c:pt idx="4608">
                  <c:v>75</c:v>
                </c:pt>
                <c:pt idx="4609">
                  <c:v>75</c:v>
                </c:pt>
                <c:pt idx="4610">
                  <c:v>75</c:v>
                </c:pt>
                <c:pt idx="4611">
                  <c:v>75</c:v>
                </c:pt>
                <c:pt idx="4612">
                  <c:v>75</c:v>
                </c:pt>
                <c:pt idx="4613">
                  <c:v>75</c:v>
                </c:pt>
                <c:pt idx="4614">
                  <c:v>75</c:v>
                </c:pt>
                <c:pt idx="4615">
                  <c:v>75</c:v>
                </c:pt>
                <c:pt idx="4616">
                  <c:v>75</c:v>
                </c:pt>
                <c:pt idx="4617">
                  <c:v>75</c:v>
                </c:pt>
                <c:pt idx="4618">
                  <c:v>75</c:v>
                </c:pt>
                <c:pt idx="4619">
                  <c:v>75</c:v>
                </c:pt>
                <c:pt idx="4620">
                  <c:v>75</c:v>
                </c:pt>
                <c:pt idx="4621">
                  <c:v>75</c:v>
                </c:pt>
                <c:pt idx="4622">
                  <c:v>75</c:v>
                </c:pt>
                <c:pt idx="4623">
                  <c:v>75</c:v>
                </c:pt>
                <c:pt idx="4624">
                  <c:v>75</c:v>
                </c:pt>
                <c:pt idx="4625">
                  <c:v>75</c:v>
                </c:pt>
                <c:pt idx="4626">
                  <c:v>75</c:v>
                </c:pt>
                <c:pt idx="4627">
                  <c:v>75</c:v>
                </c:pt>
                <c:pt idx="4628">
                  <c:v>75</c:v>
                </c:pt>
                <c:pt idx="4629">
                  <c:v>75</c:v>
                </c:pt>
                <c:pt idx="4630">
                  <c:v>75</c:v>
                </c:pt>
                <c:pt idx="4631">
                  <c:v>75</c:v>
                </c:pt>
                <c:pt idx="4632">
                  <c:v>75</c:v>
                </c:pt>
                <c:pt idx="4633">
                  <c:v>75</c:v>
                </c:pt>
                <c:pt idx="4634">
                  <c:v>75</c:v>
                </c:pt>
                <c:pt idx="4635">
                  <c:v>75</c:v>
                </c:pt>
                <c:pt idx="4636">
                  <c:v>75</c:v>
                </c:pt>
                <c:pt idx="4637">
                  <c:v>75</c:v>
                </c:pt>
                <c:pt idx="4638">
                  <c:v>75</c:v>
                </c:pt>
                <c:pt idx="4639">
                  <c:v>75</c:v>
                </c:pt>
                <c:pt idx="4640">
                  <c:v>75</c:v>
                </c:pt>
                <c:pt idx="4641">
                  <c:v>75</c:v>
                </c:pt>
                <c:pt idx="4642">
                  <c:v>75</c:v>
                </c:pt>
                <c:pt idx="4643">
                  <c:v>74</c:v>
                </c:pt>
                <c:pt idx="4644">
                  <c:v>74</c:v>
                </c:pt>
                <c:pt idx="4645">
                  <c:v>74</c:v>
                </c:pt>
                <c:pt idx="4646">
                  <c:v>74</c:v>
                </c:pt>
                <c:pt idx="4647">
                  <c:v>74</c:v>
                </c:pt>
                <c:pt idx="4648">
                  <c:v>74</c:v>
                </c:pt>
                <c:pt idx="4649">
                  <c:v>74</c:v>
                </c:pt>
                <c:pt idx="4650">
                  <c:v>74</c:v>
                </c:pt>
                <c:pt idx="4651">
                  <c:v>74</c:v>
                </c:pt>
                <c:pt idx="4652">
                  <c:v>74</c:v>
                </c:pt>
                <c:pt idx="4653">
                  <c:v>74</c:v>
                </c:pt>
                <c:pt idx="4654">
                  <c:v>74</c:v>
                </c:pt>
                <c:pt idx="4655">
                  <c:v>74</c:v>
                </c:pt>
                <c:pt idx="4656">
                  <c:v>74</c:v>
                </c:pt>
                <c:pt idx="4657">
                  <c:v>74</c:v>
                </c:pt>
                <c:pt idx="4658">
                  <c:v>74</c:v>
                </c:pt>
                <c:pt idx="4659">
                  <c:v>74</c:v>
                </c:pt>
                <c:pt idx="4660">
                  <c:v>74</c:v>
                </c:pt>
                <c:pt idx="4661">
                  <c:v>74</c:v>
                </c:pt>
                <c:pt idx="4662">
                  <c:v>74</c:v>
                </c:pt>
                <c:pt idx="4663">
                  <c:v>74</c:v>
                </c:pt>
                <c:pt idx="4664">
                  <c:v>74</c:v>
                </c:pt>
                <c:pt idx="4665">
                  <c:v>74</c:v>
                </c:pt>
                <c:pt idx="4666">
                  <c:v>74</c:v>
                </c:pt>
                <c:pt idx="4667">
                  <c:v>74</c:v>
                </c:pt>
                <c:pt idx="4668">
                  <c:v>74</c:v>
                </c:pt>
                <c:pt idx="4669">
                  <c:v>74</c:v>
                </c:pt>
                <c:pt idx="4670">
                  <c:v>74</c:v>
                </c:pt>
                <c:pt idx="4671">
                  <c:v>74</c:v>
                </c:pt>
                <c:pt idx="4672">
                  <c:v>74</c:v>
                </c:pt>
                <c:pt idx="4673">
                  <c:v>74</c:v>
                </c:pt>
                <c:pt idx="4674">
                  <c:v>74</c:v>
                </c:pt>
                <c:pt idx="4675">
                  <c:v>74</c:v>
                </c:pt>
                <c:pt idx="4676">
                  <c:v>74</c:v>
                </c:pt>
                <c:pt idx="4677">
                  <c:v>74</c:v>
                </c:pt>
                <c:pt idx="4678">
                  <c:v>74</c:v>
                </c:pt>
                <c:pt idx="4679">
                  <c:v>74</c:v>
                </c:pt>
                <c:pt idx="4680">
                  <c:v>74</c:v>
                </c:pt>
                <c:pt idx="4681">
                  <c:v>74</c:v>
                </c:pt>
                <c:pt idx="4682">
                  <c:v>74</c:v>
                </c:pt>
                <c:pt idx="4683">
                  <c:v>74</c:v>
                </c:pt>
                <c:pt idx="4684">
                  <c:v>74</c:v>
                </c:pt>
                <c:pt idx="4685">
                  <c:v>74</c:v>
                </c:pt>
                <c:pt idx="4686">
                  <c:v>74</c:v>
                </c:pt>
                <c:pt idx="4687">
                  <c:v>74</c:v>
                </c:pt>
                <c:pt idx="4688">
                  <c:v>74</c:v>
                </c:pt>
                <c:pt idx="4689">
                  <c:v>74</c:v>
                </c:pt>
                <c:pt idx="4690">
                  <c:v>74</c:v>
                </c:pt>
                <c:pt idx="4691">
                  <c:v>74</c:v>
                </c:pt>
                <c:pt idx="4692">
                  <c:v>74</c:v>
                </c:pt>
                <c:pt idx="4693">
                  <c:v>74</c:v>
                </c:pt>
                <c:pt idx="4694">
                  <c:v>74</c:v>
                </c:pt>
                <c:pt idx="4695">
                  <c:v>74</c:v>
                </c:pt>
                <c:pt idx="4696">
                  <c:v>74</c:v>
                </c:pt>
                <c:pt idx="4697">
                  <c:v>74</c:v>
                </c:pt>
                <c:pt idx="4698">
                  <c:v>74</c:v>
                </c:pt>
                <c:pt idx="4699">
                  <c:v>74</c:v>
                </c:pt>
                <c:pt idx="4700">
                  <c:v>74</c:v>
                </c:pt>
                <c:pt idx="4701">
                  <c:v>74</c:v>
                </c:pt>
                <c:pt idx="4702">
                  <c:v>74</c:v>
                </c:pt>
                <c:pt idx="4703">
                  <c:v>74</c:v>
                </c:pt>
                <c:pt idx="4704">
                  <c:v>74</c:v>
                </c:pt>
                <c:pt idx="4705">
                  <c:v>74</c:v>
                </c:pt>
                <c:pt idx="4706">
                  <c:v>74</c:v>
                </c:pt>
                <c:pt idx="4707">
                  <c:v>74</c:v>
                </c:pt>
                <c:pt idx="4708">
                  <c:v>74</c:v>
                </c:pt>
                <c:pt idx="4709">
                  <c:v>74</c:v>
                </c:pt>
                <c:pt idx="4710">
                  <c:v>74</c:v>
                </c:pt>
                <c:pt idx="4711">
                  <c:v>74</c:v>
                </c:pt>
                <c:pt idx="4712">
                  <c:v>74</c:v>
                </c:pt>
                <c:pt idx="4713">
                  <c:v>74</c:v>
                </c:pt>
                <c:pt idx="4714">
                  <c:v>74</c:v>
                </c:pt>
                <c:pt idx="4715">
                  <c:v>74</c:v>
                </c:pt>
                <c:pt idx="4716">
                  <c:v>74</c:v>
                </c:pt>
                <c:pt idx="4717">
                  <c:v>74</c:v>
                </c:pt>
                <c:pt idx="4718">
                  <c:v>74</c:v>
                </c:pt>
                <c:pt idx="4719">
                  <c:v>74</c:v>
                </c:pt>
                <c:pt idx="4720">
                  <c:v>74</c:v>
                </c:pt>
                <c:pt idx="4721">
                  <c:v>74</c:v>
                </c:pt>
                <c:pt idx="4722">
                  <c:v>74</c:v>
                </c:pt>
                <c:pt idx="4723">
                  <c:v>74</c:v>
                </c:pt>
                <c:pt idx="4724">
                  <c:v>74</c:v>
                </c:pt>
                <c:pt idx="4725">
                  <c:v>74</c:v>
                </c:pt>
                <c:pt idx="4726">
                  <c:v>74</c:v>
                </c:pt>
                <c:pt idx="4727">
                  <c:v>74</c:v>
                </c:pt>
                <c:pt idx="4728">
                  <c:v>74</c:v>
                </c:pt>
                <c:pt idx="4729">
                  <c:v>74</c:v>
                </c:pt>
                <c:pt idx="4730">
                  <c:v>74</c:v>
                </c:pt>
                <c:pt idx="4731">
                  <c:v>74</c:v>
                </c:pt>
                <c:pt idx="4732">
                  <c:v>74</c:v>
                </c:pt>
                <c:pt idx="4733">
                  <c:v>74</c:v>
                </c:pt>
                <c:pt idx="4734">
                  <c:v>74</c:v>
                </c:pt>
                <c:pt idx="4735">
                  <c:v>74</c:v>
                </c:pt>
                <c:pt idx="4736">
                  <c:v>74</c:v>
                </c:pt>
                <c:pt idx="4737">
                  <c:v>74</c:v>
                </c:pt>
                <c:pt idx="4738">
                  <c:v>74</c:v>
                </c:pt>
                <c:pt idx="4739">
                  <c:v>74</c:v>
                </c:pt>
                <c:pt idx="4740">
                  <c:v>74</c:v>
                </c:pt>
                <c:pt idx="4741">
                  <c:v>74</c:v>
                </c:pt>
                <c:pt idx="4742">
                  <c:v>74</c:v>
                </c:pt>
                <c:pt idx="4743">
                  <c:v>74</c:v>
                </c:pt>
                <c:pt idx="4744">
                  <c:v>74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72</c:v>
                </c:pt>
                <c:pt idx="4851">
                  <c:v>72</c:v>
                </c:pt>
                <c:pt idx="4852">
                  <c:v>72</c:v>
                </c:pt>
                <c:pt idx="4853">
                  <c:v>72</c:v>
                </c:pt>
                <c:pt idx="4854">
                  <c:v>72</c:v>
                </c:pt>
                <c:pt idx="4855">
                  <c:v>72</c:v>
                </c:pt>
                <c:pt idx="4856">
                  <c:v>72</c:v>
                </c:pt>
                <c:pt idx="4857">
                  <c:v>72</c:v>
                </c:pt>
                <c:pt idx="4858">
                  <c:v>72</c:v>
                </c:pt>
                <c:pt idx="4859">
                  <c:v>72</c:v>
                </c:pt>
                <c:pt idx="4860">
                  <c:v>72</c:v>
                </c:pt>
                <c:pt idx="4861">
                  <c:v>72</c:v>
                </c:pt>
                <c:pt idx="4862">
                  <c:v>72</c:v>
                </c:pt>
                <c:pt idx="4863">
                  <c:v>72</c:v>
                </c:pt>
                <c:pt idx="4864">
                  <c:v>72</c:v>
                </c:pt>
                <c:pt idx="4865">
                  <c:v>72</c:v>
                </c:pt>
                <c:pt idx="4866">
                  <c:v>72</c:v>
                </c:pt>
                <c:pt idx="4867">
                  <c:v>72</c:v>
                </c:pt>
                <c:pt idx="4868">
                  <c:v>72</c:v>
                </c:pt>
                <c:pt idx="4869">
                  <c:v>72</c:v>
                </c:pt>
                <c:pt idx="4870">
                  <c:v>72</c:v>
                </c:pt>
                <c:pt idx="4871">
                  <c:v>72</c:v>
                </c:pt>
                <c:pt idx="4872">
                  <c:v>72</c:v>
                </c:pt>
                <c:pt idx="4873">
                  <c:v>72</c:v>
                </c:pt>
                <c:pt idx="4874">
                  <c:v>72</c:v>
                </c:pt>
                <c:pt idx="4875">
                  <c:v>72</c:v>
                </c:pt>
                <c:pt idx="4876">
                  <c:v>72</c:v>
                </c:pt>
                <c:pt idx="4877">
                  <c:v>72</c:v>
                </c:pt>
                <c:pt idx="4878">
                  <c:v>72</c:v>
                </c:pt>
                <c:pt idx="4879">
                  <c:v>72</c:v>
                </c:pt>
                <c:pt idx="4880">
                  <c:v>72</c:v>
                </c:pt>
                <c:pt idx="4881">
                  <c:v>72</c:v>
                </c:pt>
                <c:pt idx="4882">
                  <c:v>72</c:v>
                </c:pt>
                <c:pt idx="4883">
                  <c:v>72</c:v>
                </c:pt>
                <c:pt idx="4884">
                  <c:v>72</c:v>
                </c:pt>
                <c:pt idx="4885">
                  <c:v>72</c:v>
                </c:pt>
                <c:pt idx="4886">
                  <c:v>72</c:v>
                </c:pt>
                <c:pt idx="4887">
                  <c:v>72</c:v>
                </c:pt>
                <c:pt idx="4888">
                  <c:v>72</c:v>
                </c:pt>
                <c:pt idx="4889">
                  <c:v>72</c:v>
                </c:pt>
                <c:pt idx="4890">
                  <c:v>72</c:v>
                </c:pt>
                <c:pt idx="4891">
                  <c:v>72</c:v>
                </c:pt>
                <c:pt idx="4892">
                  <c:v>72</c:v>
                </c:pt>
                <c:pt idx="4893">
                  <c:v>72</c:v>
                </c:pt>
                <c:pt idx="4894">
                  <c:v>72</c:v>
                </c:pt>
                <c:pt idx="4895">
                  <c:v>72</c:v>
                </c:pt>
                <c:pt idx="4896">
                  <c:v>72</c:v>
                </c:pt>
                <c:pt idx="4897">
                  <c:v>72</c:v>
                </c:pt>
                <c:pt idx="4898">
                  <c:v>72</c:v>
                </c:pt>
                <c:pt idx="4899">
                  <c:v>72</c:v>
                </c:pt>
                <c:pt idx="4900">
                  <c:v>72</c:v>
                </c:pt>
                <c:pt idx="4901">
                  <c:v>72</c:v>
                </c:pt>
                <c:pt idx="4902">
                  <c:v>72</c:v>
                </c:pt>
                <c:pt idx="4903">
                  <c:v>72</c:v>
                </c:pt>
                <c:pt idx="4904">
                  <c:v>72</c:v>
                </c:pt>
                <c:pt idx="4905">
                  <c:v>72</c:v>
                </c:pt>
                <c:pt idx="4906">
                  <c:v>72</c:v>
                </c:pt>
                <c:pt idx="4907">
                  <c:v>72</c:v>
                </c:pt>
                <c:pt idx="4908">
                  <c:v>72</c:v>
                </c:pt>
                <c:pt idx="4909">
                  <c:v>72</c:v>
                </c:pt>
                <c:pt idx="4910">
                  <c:v>72</c:v>
                </c:pt>
                <c:pt idx="4911">
                  <c:v>72</c:v>
                </c:pt>
                <c:pt idx="4912">
                  <c:v>72</c:v>
                </c:pt>
                <c:pt idx="4913">
                  <c:v>72</c:v>
                </c:pt>
                <c:pt idx="4914">
                  <c:v>72</c:v>
                </c:pt>
                <c:pt idx="4915">
                  <c:v>72</c:v>
                </c:pt>
                <c:pt idx="4916">
                  <c:v>72</c:v>
                </c:pt>
                <c:pt idx="4917">
                  <c:v>72</c:v>
                </c:pt>
                <c:pt idx="4918">
                  <c:v>72</c:v>
                </c:pt>
                <c:pt idx="4919">
                  <c:v>72</c:v>
                </c:pt>
                <c:pt idx="4920">
                  <c:v>72</c:v>
                </c:pt>
                <c:pt idx="4921">
                  <c:v>72</c:v>
                </c:pt>
                <c:pt idx="4922">
                  <c:v>72</c:v>
                </c:pt>
                <c:pt idx="4923">
                  <c:v>72</c:v>
                </c:pt>
                <c:pt idx="4924">
                  <c:v>72</c:v>
                </c:pt>
                <c:pt idx="4925">
                  <c:v>72</c:v>
                </c:pt>
                <c:pt idx="4926">
                  <c:v>72</c:v>
                </c:pt>
                <c:pt idx="4927">
                  <c:v>72</c:v>
                </c:pt>
                <c:pt idx="4928">
                  <c:v>72</c:v>
                </c:pt>
                <c:pt idx="4929">
                  <c:v>72</c:v>
                </c:pt>
                <c:pt idx="4930">
                  <c:v>72</c:v>
                </c:pt>
                <c:pt idx="4931">
                  <c:v>72</c:v>
                </c:pt>
                <c:pt idx="4932">
                  <c:v>72</c:v>
                </c:pt>
                <c:pt idx="4933">
                  <c:v>72</c:v>
                </c:pt>
                <c:pt idx="4934">
                  <c:v>72</c:v>
                </c:pt>
                <c:pt idx="4935">
                  <c:v>72</c:v>
                </c:pt>
                <c:pt idx="4936">
                  <c:v>72</c:v>
                </c:pt>
                <c:pt idx="4937">
                  <c:v>72</c:v>
                </c:pt>
                <c:pt idx="4938">
                  <c:v>72</c:v>
                </c:pt>
                <c:pt idx="4939">
                  <c:v>72</c:v>
                </c:pt>
                <c:pt idx="4940">
                  <c:v>72</c:v>
                </c:pt>
                <c:pt idx="4941">
                  <c:v>72</c:v>
                </c:pt>
                <c:pt idx="4942">
                  <c:v>72</c:v>
                </c:pt>
                <c:pt idx="4943">
                  <c:v>72</c:v>
                </c:pt>
                <c:pt idx="4944">
                  <c:v>72</c:v>
                </c:pt>
                <c:pt idx="4945">
                  <c:v>72</c:v>
                </c:pt>
                <c:pt idx="4946">
                  <c:v>72</c:v>
                </c:pt>
                <c:pt idx="4947">
                  <c:v>72</c:v>
                </c:pt>
                <c:pt idx="4948">
                  <c:v>72</c:v>
                </c:pt>
                <c:pt idx="4949">
                  <c:v>72</c:v>
                </c:pt>
                <c:pt idx="4950">
                  <c:v>72</c:v>
                </c:pt>
                <c:pt idx="4951">
                  <c:v>72</c:v>
                </c:pt>
                <c:pt idx="4952">
                  <c:v>72</c:v>
                </c:pt>
                <c:pt idx="4953">
                  <c:v>72</c:v>
                </c:pt>
                <c:pt idx="4954">
                  <c:v>72</c:v>
                </c:pt>
                <c:pt idx="4955">
                  <c:v>72</c:v>
                </c:pt>
                <c:pt idx="4956">
                  <c:v>72</c:v>
                </c:pt>
                <c:pt idx="4957">
                  <c:v>71</c:v>
                </c:pt>
                <c:pt idx="4958">
                  <c:v>71</c:v>
                </c:pt>
                <c:pt idx="4959">
                  <c:v>71</c:v>
                </c:pt>
                <c:pt idx="4960">
                  <c:v>71</c:v>
                </c:pt>
                <c:pt idx="4961">
                  <c:v>71</c:v>
                </c:pt>
                <c:pt idx="4962">
                  <c:v>71</c:v>
                </c:pt>
                <c:pt idx="4963">
                  <c:v>71</c:v>
                </c:pt>
                <c:pt idx="4964">
                  <c:v>71</c:v>
                </c:pt>
                <c:pt idx="4965">
                  <c:v>71</c:v>
                </c:pt>
                <c:pt idx="4966">
                  <c:v>71</c:v>
                </c:pt>
                <c:pt idx="4967">
                  <c:v>71</c:v>
                </c:pt>
                <c:pt idx="4968">
                  <c:v>71</c:v>
                </c:pt>
                <c:pt idx="4969">
                  <c:v>71</c:v>
                </c:pt>
                <c:pt idx="4970">
                  <c:v>71</c:v>
                </c:pt>
                <c:pt idx="4971">
                  <c:v>71</c:v>
                </c:pt>
                <c:pt idx="4972">
                  <c:v>71</c:v>
                </c:pt>
                <c:pt idx="4973">
                  <c:v>71</c:v>
                </c:pt>
                <c:pt idx="4974">
                  <c:v>71</c:v>
                </c:pt>
                <c:pt idx="4975">
                  <c:v>71</c:v>
                </c:pt>
                <c:pt idx="4976">
                  <c:v>71</c:v>
                </c:pt>
                <c:pt idx="4977">
                  <c:v>71</c:v>
                </c:pt>
                <c:pt idx="4978">
                  <c:v>71</c:v>
                </c:pt>
                <c:pt idx="4979">
                  <c:v>71</c:v>
                </c:pt>
                <c:pt idx="4980">
                  <c:v>71</c:v>
                </c:pt>
                <c:pt idx="4981">
                  <c:v>71</c:v>
                </c:pt>
                <c:pt idx="4982">
                  <c:v>71</c:v>
                </c:pt>
                <c:pt idx="4983">
                  <c:v>71</c:v>
                </c:pt>
                <c:pt idx="4984">
                  <c:v>71</c:v>
                </c:pt>
                <c:pt idx="4985">
                  <c:v>71</c:v>
                </c:pt>
                <c:pt idx="4986">
                  <c:v>71</c:v>
                </c:pt>
                <c:pt idx="4987">
                  <c:v>71</c:v>
                </c:pt>
                <c:pt idx="4988">
                  <c:v>71</c:v>
                </c:pt>
                <c:pt idx="4989">
                  <c:v>71</c:v>
                </c:pt>
                <c:pt idx="4990">
                  <c:v>71</c:v>
                </c:pt>
                <c:pt idx="4991">
                  <c:v>71</c:v>
                </c:pt>
                <c:pt idx="4992">
                  <c:v>71</c:v>
                </c:pt>
                <c:pt idx="4993">
                  <c:v>71</c:v>
                </c:pt>
                <c:pt idx="4994">
                  <c:v>71</c:v>
                </c:pt>
                <c:pt idx="4995">
                  <c:v>71</c:v>
                </c:pt>
                <c:pt idx="4996">
                  <c:v>71</c:v>
                </c:pt>
                <c:pt idx="4997">
                  <c:v>71</c:v>
                </c:pt>
                <c:pt idx="4998">
                  <c:v>71</c:v>
                </c:pt>
                <c:pt idx="4999">
                  <c:v>71</c:v>
                </c:pt>
                <c:pt idx="5000">
                  <c:v>71</c:v>
                </c:pt>
                <c:pt idx="5001">
                  <c:v>71</c:v>
                </c:pt>
                <c:pt idx="5002">
                  <c:v>71</c:v>
                </c:pt>
                <c:pt idx="5003">
                  <c:v>71</c:v>
                </c:pt>
                <c:pt idx="5004">
                  <c:v>71</c:v>
                </c:pt>
                <c:pt idx="5005">
                  <c:v>71</c:v>
                </c:pt>
                <c:pt idx="5006">
                  <c:v>71</c:v>
                </c:pt>
                <c:pt idx="5007">
                  <c:v>71</c:v>
                </c:pt>
                <c:pt idx="5008">
                  <c:v>71</c:v>
                </c:pt>
                <c:pt idx="5009">
                  <c:v>71</c:v>
                </c:pt>
                <c:pt idx="5010">
                  <c:v>71</c:v>
                </c:pt>
                <c:pt idx="5011">
                  <c:v>71</c:v>
                </c:pt>
                <c:pt idx="5012">
                  <c:v>71</c:v>
                </c:pt>
                <c:pt idx="5013">
                  <c:v>71</c:v>
                </c:pt>
                <c:pt idx="5014">
                  <c:v>71</c:v>
                </c:pt>
                <c:pt idx="5015">
                  <c:v>71</c:v>
                </c:pt>
                <c:pt idx="5016">
                  <c:v>71</c:v>
                </c:pt>
                <c:pt idx="5017">
                  <c:v>71</c:v>
                </c:pt>
                <c:pt idx="5018">
                  <c:v>71</c:v>
                </c:pt>
                <c:pt idx="5019">
                  <c:v>71</c:v>
                </c:pt>
                <c:pt idx="5020">
                  <c:v>71</c:v>
                </c:pt>
                <c:pt idx="5021">
                  <c:v>71</c:v>
                </c:pt>
                <c:pt idx="5022">
                  <c:v>71</c:v>
                </c:pt>
                <c:pt idx="5023">
                  <c:v>71</c:v>
                </c:pt>
                <c:pt idx="5024">
                  <c:v>71</c:v>
                </c:pt>
                <c:pt idx="5025">
                  <c:v>71</c:v>
                </c:pt>
                <c:pt idx="5026">
                  <c:v>71</c:v>
                </c:pt>
                <c:pt idx="5027">
                  <c:v>71</c:v>
                </c:pt>
                <c:pt idx="5028">
                  <c:v>71</c:v>
                </c:pt>
                <c:pt idx="5029">
                  <c:v>71</c:v>
                </c:pt>
                <c:pt idx="5030">
                  <c:v>71</c:v>
                </c:pt>
                <c:pt idx="5031">
                  <c:v>71</c:v>
                </c:pt>
                <c:pt idx="5032">
                  <c:v>71</c:v>
                </c:pt>
                <c:pt idx="5033">
                  <c:v>71</c:v>
                </c:pt>
                <c:pt idx="5034">
                  <c:v>71</c:v>
                </c:pt>
                <c:pt idx="5035">
                  <c:v>71</c:v>
                </c:pt>
                <c:pt idx="5036">
                  <c:v>71</c:v>
                </c:pt>
                <c:pt idx="5037">
                  <c:v>71</c:v>
                </c:pt>
                <c:pt idx="5038">
                  <c:v>71</c:v>
                </c:pt>
                <c:pt idx="5039">
                  <c:v>71</c:v>
                </c:pt>
                <c:pt idx="5040">
                  <c:v>71</c:v>
                </c:pt>
                <c:pt idx="5041">
                  <c:v>71</c:v>
                </c:pt>
                <c:pt idx="5042">
                  <c:v>71</c:v>
                </c:pt>
                <c:pt idx="5043">
                  <c:v>71</c:v>
                </c:pt>
                <c:pt idx="5044">
                  <c:v>71</c:v>
                </c:pt>
                <c:pt idx="5045">
                  <c:v>71</c:v>
                </c:pt>
                <c:pt idx="5046">
                  <c:v>71</c:v>
                </c:pt>
                <c:pt idx="5047">
                  <c:v>71</c:v>
                </c:pt>
                <c:pt idx="5048">
                  <c:v>71</c:v>
                </c:pt>
                <c:pt idx="5049">
                  <c:v>71</c:v>
                </c:pt>
                <c:pt idx="5050">
                  <c:v>71</c:v>
                </c:pt>
                <c:pt idx="5051">
                  <c:v>71</c:v>
                </c:pt>
                <c:pt idx="5052">
                  <c:v>70</c:v>
                </c:pt>
                <c:pt idx="5053">
                  <c:v>70</c:v>
                </c:pt>
                <c:pt idx="5054">
                  <c:v>70</c:v>
                </c:pt>
                <c:pt idx="5055">
                  <c:v>70</c:v>
                </c:pt>
                <c:pt idx="5056">
                  <c:v>70</c:v>
                </c:pt>
                <c:pt idx="5057">
                  <c:v>70</c:v>
                </c:pt>
                <c:pt idx="5058">
                  <c:v>70</c:v>
                </c:pt>
                <c:pt idx="5059">
                  <c:v>70</c:v>
                </c:pt>
                <c:pt idx="5060">
                  <c:v>70</c:v>
                </c:pt>
                <c:pt idx="5061">
                  <c:v>70</c:v>
                </c:pt>
                <c:pt idx="5062">
                  <c:v>70</c:v>
                </c:pt>
                <c:pt idx="5063">
                  <c:v>70</c:v>
                </c:pt>
                <c:pt idx="5064">
                  <c:v>70</c:v>
                </c:pt>
                <c:pt idx="5065">
                  <c:v>70</c:v>
                </c:pt>
                <c:pt idx="5066">
                  <c:v>70</c:v>
                </c:pt>
                <c:pt idx="5067">
                  <c:v>70</c:v>
                </c:pt>
                <c:pt idx="5068">
                  <c:v>70</c:v>
                </c:pt>
                <c:pt idx="5069">
                  <c:v>70</c:v>
                </c:pt>
                <c:pt idx="5070">
                  <c:v>70</c:v>
                </c:pt>
                <c:pt idx="5071">
                  <c:v>70</c:v>
                </c:pt>
                <c:pt idx="5072">
                  <c:v>70</c:v>
                </c:pt>
                <c:pt idx="5073">
                  <c:v>70</c:v>
                </c:pt>
                <c:pt idx="5074">
                  <c:v>70</c:v>
                </c:pt>
                <c:pt idx="5075">
                  <c:v>70</c:v>
                </c:pt>
                <c:pt idx="5076">
                  <c:v>70</c:v>
                </c:pt>
                <c:pt idx="5077">
                  <c:v>70</c:v>
                </c:pt>
                <c:pt idx="5078">
                  <c:v>70</c:v>
                </c:pt>
                <c:pt idx="5079">
                  <c:v>70</c:v>
                </c:pt>
                <c:pt idx="5080">
                  <c:v>70</c:v>
                </c:pt>
                <c:pt idx="5081">
                  <c:v>70</c:v>
                </c:pt>
                <c:pt idx="5082">
                  <c:v>70</c:v>
                </c:pt>
                <c:pt idx="5083">
                  <c:v>70</c:v>
                </c:pt>
                <c:pt idx="5084">
                  <c:v>70</c:v>
                </c:pt>
                <c:pt idx="5085">
                  <c:v>70</c:v>
                </c:pt>
                <c:pt idx="5086">
                  <c:v>70</c:v>
                </c:pt>
                <c:pt idx="5087">
                  <c:v>70</c:v>
                </c:pt>
                <c:pt idx="5088">
                  <c:v>70</c:v>
                </c:pt>
                <c:pt idx="5089">
                  <c:v>70</c:v>
                </c:pt>
                <c:pt idx="5090">
                  <c:v>70</c:v>
                </c:pt>
                <c:pt idx="5091">
                  <c:v>70</c:v>
                </c:pt>
                <c:pt idx="5092">
                  <c:v>70</c:v>
                </c:pt>
                <c:pt idx="5093">
                  <c:v>70</c:v>
                </c:pt>
                <c:pt idx="5094">
                  <c:v>70</c:v>
                </c:pt>
                <c:pt idx="5095">
                  <c:v>70</c:v>
                </c:pt>
                <c:pt idx="5096">
                  <c:v>70</c:v>
                </c:pt>
                <c:pt idx="5097">
                  <c:v>70</c:v>
                </c:pt>
                <c:pt idx="5098">
                  <c:v>70</c:v>
                </c:pt>
                <c:pt idx="5099">
                  <c:v>70</c:v>
                </c:pt>
                <c:pt idx="5100">
                  <c:v>70</c:v>
                </c:pt>
                <c:pt idx="5101">
                  <c:v>70</c:v>
                </c:pt>
                <c:pt idx="5102">
                  <c:v>70</c:v>
                </c:pt>
                <c:pt idx="5103">
                  <c:v>70</c:v>
                </c:pt>
                <c:pt idx="5104">
                  <c:v>70</c:v>
                </c:pt>
                <c:pt idx="5105">
                  <c:v>70</c:v>
                </c:pt>
                <c:pt idx="5106">
                  <c:v>70</c:v>
                </c:pt>
                <c:pt idx="5107">
                  <c:v>70</c:v>
                </c:pt>
                <c:pt idx="5108">
                  <c:v>70</c:v>
                </c:pt>
                <c:pt idx="5109">
                  <c:v>70</c:v>
                </c:pt>
                <c:pt idx="5110">
                  <c:v>70</c:v>
                </c:pt>
                <c:pt idx="5111">
                  <c:v>70</c:v>
                </c:pt>
                <c:pt idx="5112">
                  <c:v>70</c:v>
                </c:pt>
                <c:pt idx="5113">
                  <c:v>70</c:v>
                </c:pt>
                <c:pt idx="5114">
                  <c:v>70</c:v>
                </c:pt>
                <c:pt idx="5115">
                  <c:v>70</c:v>
                </c:pt>
                <c:pt idx="5116">
                  <c:v>70</c:v>
                </c:pt>
                <c:pt idx="5117">
                  <c:v>70</c:v>
                </c:pt>
                <c:pt idx="5118">
                  <c:v>70</c:v>
                </c:pt>
                <c:pt idx="5119">
                  <c:v>70</c:v>
                </c:pt>
                <c:pt idx="5120">
                  <c:v>70</c:v>
                </c:pt>
                <c:pt idx="5121">
                  <c:v>70</c:v>
                </c:pt>
                <c:pt idx="5122">
                  <c:v>70</c:v>
                </c:pt>
                <c:pt idx="5123">
                  <c:v>70</c:v>
                </c:pt>
                <c:pt idx="5124">
                  <c:v>70</c:v>
                </c:pt>
                <c:pt idx="5125">
                  <c:v>70</c:v>
                </c:pt>
                <c:pt idx="5126">
                  <c:v>70</c:v>
                </c:pt>
                <c:pt idx="5127">
                  <c:v>70</c:v>
                </c:pt>
                <c:pt idx="5128">
                  <c:v>70</c:v>
                </c:pt>
                <c:pt idx="5129">
                  <c:v>70</c:v>
                </c:pt>
                <c:pt idx="5130">
                  <c:v>70</c:v>
                </c:pt>
                <c:pt idx="5131">
                  <c:v>70</c:v>
                </c:pt>
                <c:pt idx="5132">
                  <c:v>70</c:v>
                </c:pt>
                <c:pt idx="5133">
                  <c:v>70</c:v>
                </c:pt>
                <c:pt idx="5134">
                  <c:v>70</c:v>
                </c:pt>
                <c:pt idx="5135">
                  <c:v>70</c:v>
                </c:pt>
                <c:pt idx="5136">
                  <c:v>70</c:v>
                </c:pt>
                <c:pt idx="5137">
                  <c:v>70</c:v>
                </c:pt>
                <c:pt idx="5138">
                  <c:v>70</c:v>
                </c:pt>
                <c:pt idx="5139">
                  <c:v>70</c:v>
                </c:pt>
                <c:pt idx="5140">
                  <c:v>70</c:v>
                </c:pt>
                <c:pt idx="5141">
                  <c:v>70</c:v>
                </c:pt>
                <c:pt idx="5142">
                  <c:v>70</c:v>
                </c:pt>
                <c:pt idx="5143">
                  <c:v>70</c:v>
                </c:pt>
                <c:pt idx="5144">
                  <c:v>70</c:v>
                </c:pt>
                <c:pt idx="5145">
                  <c:v>70</c:v>
                </c:pt>
                <c:pt idx="5146">
                  <c:v>69</c:v>
                </c:pt>
                <c:pt idx="5147">
                  <c:v>69</c:v>
                </c:pt>
                <c:pt idx="5148">
                  <c:v>69</c:v>
                </c:pt>
                <c:pt idx="5149">
                  <c:v>69</c:v>
                </c:pt>
                <c:pt idx="5150">
                  <c:v>69</c:v>
                </c:pt>
                <c:pt idx="5151">
                  <c:v>69</c:v>
                </c:pt>
                <c:pt idx="5152">
                  <c:v>69</c:v>
                </c:pt>
                <c:pt idx="5153">
                  <c:v>69</c:v>
                </c:pt>
                <c:pt idx="5154">
                  <c:v>69</c:v>
                </c:pt>
                <c:pt idx="5155">
                  <c:v>69</c:v>
                </c:pt>
                <c:pt idx="5156">
                  <c:v>69</c:v>
                </c:pt>
                <c:pt idx="5157">
                  <c:v>69</c:v>
                </c:pt>
                <c:pt idx="5158">
                  <c:v>69</c:v>
                </c:pt>
                <c:pt idx="5159">
                  <c:v>69</c:v>
                </c:pt>
                <c:pt idx="5160">
                  <c:v>69</c:v>
                </c:pt>
                <c:pt idx="5161">
                  <c:v>69</c:v>
                </c:pt>
                <c:pt idx="5162">
                  <c:v>69</c:v>
                </c:pt>
                <c:pt idx="5163">
                  <c:v>69</c:v>
                </c:pt>
                <c:pt idx="5164">
                  <c:v>69</c:v>
                </c:pt>
                <c:pt idx="5165">
                  <c:v>69</c:v>
                </c:pt>
                <c:pt idx="5166">
                  <c:v>69</c:v>
                </c:pt>
                <c:pt idx="5167">
                  <c:v>69</c:v>
                </c:pt>
                <c:pt idx="5168">
                  <c:v>69</c:v>
                </c:pt>
                <c:pt idx="5169">
                  <c:v>69</c:v>
                </c:pt>
                <c:pt idx="5170">
                  <c:v>69</c:v>
                </c:pt>
                <c:pt idx="5171">
                  <c:v>69</c:v>
                </c:pt>
                <c:pt idx="5172">
                  <c:v>69</c:v>
                </c:pt>
                <c:pt idx="5173">
                  <c:v>69</c:v>
                </c:pt>
                <c:pt idx="5174">
                  <c:v>69</c:v>
                </c:pt>
                <c:pt idx="5175">
                  <c:v>69</c:v>
                </c:pt>
                <c:pt idx="5176">
                  <c:v>69</c:v>
                </c:pt>
                <c:pt idx="5177">
                  <c:v>69</c:v>
                </c:pt>
                <c:pt idx="5178">
                  <c:v>69</c:v>
                </c:pt>
                <c:pt idx="5179">
                  <c:v>69</c:v>
                </c:pt>
                <c:pt idx="5180">
                  <c:v>69</c:v>
                </c:pt>
                <c:pt idx="5181">
                  <c:v>69</c:v>
                </c:pt>
                <c:pt idx="5182">
                  <c:v>69</c:v>
                </c:pt>
                <c:pt idx="5183">
                  <c:v>69</c:v>
                </c:pt>
                <c:pt idx="5184">
                  <c:v>69</c:v>
                </c:pt>
                <c:pt idx="5185">
                  <c:v>69</c:v>
                </c:pt>
                <c:pt idx="5186">
                  <c:v>69</c:v>
                </c:pt>
                <c:pt idx="5187">
                  <c:v>69</c:v>
                </c:pt>
                <c:pt idx="5188">
                  <c:v>69</c:v>
                </c:pt>
                <c:pt idx="5189">
                  <c:v>69</c:v>
                </c:pt>
                <c:pt idx="5190">
                  <c:v>69</c:v>
                </c:pt>
                <c:pt idx="5191">
                  <c:v>69</c:v>
                </c:pt>
                <c:pt idx="5192">
                  <c:v>69</c:v>
                </c:pt>
                <c:pt idx="5193">
                  <c:v>69</c:v>
                </c:pt>
                <c:pt idx="5194">
                  <c:v>69</c:v>
                </c:pt>
                <c:pt idx="5195">
                  <c:v>69</c:v>
                </c:pt>
                <c:pt idx="5196">
                  <c:v>69</c:v>
                </c:pt>
                <c:pt idx="5197">
                  <c:v>69</c:v>
                </c:pt>
                <c:pt idx="5198">
                  <c:v>69</c:v>
                </c:pt>
                <c:pt idx="5199">
                  <c:v>69</c:v>
                </c:pt>
                <c:pt idx="5200">
                  <c:v>69</c:v>
                </c:pt>
                <c:pt idx="5201">
                  <c:v>69</c:v>
                </c:pt>
                <c:pt idx="5202">
                  <c:v>69</c:v>
                </c:pt>
                <c:pt idx="5203">
                  <c:v>69</c:v>
                </c:pt>
                <c:pt idx="5204">
                  <c:v>69</c:v>
                </c:pt>
                <c:pt idx="5205">
                  <c:v>69</c:v>
                </c:pt>
                <c:pt idx="5206">
                  <c:v>69</c:v>
                </c:pt>
                <c:pt idx="5207">
                  <c:v>69</c:v>
                </c:pt>
                <c:pt idx="5208">
                  <c:v>69</c:v>
                </c:pt>
                <c:pt idx="5209">
                  <c:v>69</c:v>
                </c:pt>
                <c:pt idx="5210">
                  <c:v>69</c:v>
                </c:pt>
                <c:pt idx="5211">
                  <c:v>69</c:v>
                </c:pt>
                <c:pt idx="5212">
                  <c:v>69</c:v>
                </c:pt>
                <c:pt idx="5213">
                  <c:v>69</c:v>
                </c:pt>
                <c:pt idx="5214">
                  <c:v>69</c:v>
                </c:pt>
                <c:pt idx="5215">
                  <c:v>69</c:v>
                </c:pt>
                <c:pt idx="5216">
                  <c:v>69</c:v>
                </c:pt>
                <c:pt idx="5217">
                  <c:v>69</c:v>
                </c:pt>
                <c:pt idx="5218">
                  <c:v>69</c:v>
                </c:pt>
                <c:pt idx="5219">
                  <c:v>69</c:v>
                </c:pt>
                <c:pt idx="5220">
                  <c:v>69</c:v>
                </c:pt>
                <c:pt idx="5221">
                  <c:v>69</c:v>
                </c:pt>
                <c:pt idx="5222">
                  <c:v>69</c:v>
                </c:pt>
                <c:pt idx="5223">
                  <c:v>69</c:v>
                </c:pt>
                <c:pt idx="5224">
                  <c:v>69</c:v>
                </c:pt>
                <c:pt idx="5225">
                  <c:v>69</c:v>
                </c:pt>
                <c:pt idx="5226">
                  <c:v>69</c:v>
                </c:pt>
                <c:pt idx="5227">
                  <c:v>69</c:v>
                </c:pt>
                <c:pt idx="5228">
                  <c:v>69</c:v>
                </c:pt>
                <c:pt idx="5229">
                  <c:v>69</c:v>
                </c:pt>
                <c:pt idx="5230">
                  <c:v>69</c:v>
                </c:pt>
                <c:pt idx="5231">
                  <c:v>69</c:v>
                </c:pt>
                <c:pt idx="5232">
                  <c:v>69</c:v>
                </c:pt>
                <c:pt idx="5233">
                  <c:v>69</c:v>
                </c:pt>
                <c:pt idx="5234">
                  <c:v>69</c:v>
                </c:pt>
                <c:pt idx="5235">
                  <c:v>69</c:v>
                </c:pt>
                <c:pt idx="5236">
                  <c:v>69</c:v>
                </c:pt>
                <c:pt idx="5237">
                  <c:v>69</c:v>
                </c:pt>
                <c:pt idx="5238">
                  <c:v>69</c:v>
                </c:pt>
                <c:pt idx="5239">
                  <c:v>69</c:v>
                </c:pt>
                <c:pt idx="5240">
                  <c:v>69</c:v>
                </c:pt>
                <c:pt idx="5241">
                  <c:v>69</c:v>
                </c:pt>
                <c:pt idx="5242">
                  <c:v>69</c:v>
                </c:pt>
                <c:pt idx="5243">
                  <c:v>69</c:v>
                </c:pt>
                <c:pt idx="5244">
                  <c:v>69</c:v>
                </c:pt>
                <c:pt idx="5245">
                  <c:v>69</c:v>
                </c:pt>
                <c:pt idx="5246">
                  <c:v>69</c:v>
                </c:pt>
                <c:pt idx="5247">
                  <c:v>69</c:v>
                </c:pt>
                <c:pt idx="5248">
                  <c:v>69</c:v>
                </c:pt>
                <c:pt idx="5249">
                  <c:v>69</c:v>
                </c:pt>
                <c:pt idx="5250">
                  <c:v>69</c:v>
                </c:pt>
                <c:pt idx="5251">
                  <c:v>69</c:v>
                </c:pt>
                <c:pt idx="5252">
                  <c:v>68</c:v>
                </c:pt>
                <c:pt idx="5253">
                  <c:v>68</c:v>
                </c:pt>
                <c:pt idx="5254">
                  <c:v>68</c:v>
                </c:pt>
                <c:pt idx="5255">
                  <c:v>68</c:v>
                </c:pt>
                <c:pt idx="5256">
                  <c:v>68</c:v>
                </c:pt>
                <c:pt idx="5257">
                  <c:v>68</c:v>
                </c:pt>
                <c:pt idx="5258">
                  <c:v>68</c:v>
                </c:pt>
                <c:pt idx="5259">
                  <c:v>68</c:v>
                </c:pt>
                <c:pt idx="5260">
                  <c:v>68</c:v>
                </c:pt>
                <c:pt idx="5261">
                  <c:v>68</c:v>
                </c:pt>
                <c:pt idx="5262">
                  <c:v>68</c:v>
                </c:pt>
                <c:pt idx="5263">
                  <c:v>68</c:v>
                </c:pt>
                <c:pt idx="5264">
                  <c:v>68</c:v>
                </c:pt>
                <c:pt idx="5265">
                  <c:v>68</c:v>
                </c:pt>
                <c:pt idx="5266">
                  <c:v>68</c:v>
                </c:pt>
                <c:pt idx="5267">
                  <c:v>68</c:v>
                </c:pt>
                <c:pt idx="5268">
                  <c:v>68</c:v>
                </c:pt>
                <c:pt idx="5269">
                  <c:v>68</c:v>
                </c:pt>
                <c:pt idx="5270">
                  <c:v>68</c:v>
                </c:pt>
                <c:pt idx="5271">
                  <c:v>68</c:v>
                </c:pt>
                <c:pt idx="5272">
                  <c:v>68</c:v>
                </c:pt>
                <c:pt idx="5273">
                  <c:v>68</c:v>
                </c:pt>
                <c:pt idx="5274">
                  <c:v>68</c:v>
                </c:pt>
                <c:pt idx="5275">
                  <c:v>68</c:v>
                </c:pt>
                <c:pt idx="5276">
                  <c:v>68</c:v>
                </c:pt>
                <c:pt idx="5277">
                  <c:v>68</c:v>
                </c:pt>
                <c:pt idx="5278">
                  <c:v>68</c:v>
                </c:pt>
                <c:pt idx="5279">
                  <c:v>68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68</c:v>
                </c:pt>
                <c:pt idx="5286">
                  <c:v>68</c:v>
                </c:pt>
                <c:pt idx="5287">
                  <c:v>68</c:v>
                </c:pt>
                <c:pt idx="5288">
                  <c:v>68</c:v>
                </c:pt>
                <c:pt idx="5289">
                  <c:v>68</c:v>
                </c:pt>
                <c:pt idx="5290">
                  <c:v>68</c:v>
                </c:pt>
                <c:pt idx="5291">
                  <c:v>68</c:v>
                </c:pt>
                <c:pt idx="5292">
                  <c:v>68</c:v>
                </c:pt>
                <c:pt idx="5293">
                  <c:v>68</c:v>
                </c:pt>
                <c:pt idx="5294">
                  <c:v>68</c:v>
                </c:pt>
                <c:pt idx="5295">
                  <c:v>68</c:v>
                </c:pt>
                <c:pt idx="5296">
                  <c:v>68</c:v>
                </c:pt>
                <c:pt idx="5297">
                  <c:v>68</c:v>
                </c:pt>
                <c:pt idx="5298">
                  <c:v>68</c:v>
                </c:pt>
                <c:pt idx="5299">
                  <c:v>68</c:v>
                </c:pt>
                <c:pt idx="5300">
                  <c:v>68</c:v>
                </c:pt>
                <c:pt idx="5301">
                  <c:v>68</c:v>
                </c:pt>
                <c:pt idx="5302">
                  <c:v>68</c:v>
                </c:pt>
                <c:pt idx="5303">
                  <c:v>68</c:v>
                </c:pt>
                <c:pt idx="5304">
                  <c:v>68</c:v>
                </c:pt>
                <c:pt idx="5305">
                  <c:v>68</c:v>
                </c:pt>
                <c:pt idx="5306">
                  <c:v>68</c:v>
                </c:pt>
                <c:pt idx="5307">
                  <c:v>68</c:v>
                </c:pt>
                <c:pt idx="5308">
                  <c:v>68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68</c:v>
                </c:pt>
                <c:pt idx="5313">
                  <c:v>68</c:v>
                </c:pt>
                <c:pt idx="5314">
                  <c:v>68</c:v>
                </c:pt>
                <c:pt idx="5315">
                  <c:v>68</c:v>
                </c:pt>
                <c:pt idx="5316">
                  <c:v>68</c:v>
                </c:pt>
                <c:pt idx="5317">
                  <c:v>68</c:v>
                </c:pt>
                <c:pt idx="5318">
                  <c:v>68</c:v>
                </c:pt>
                <c:pt idx="5319">
                  <c:v>68</c:v>
                </c:pt>
                <c:pt idx="5320">
                  <c:v>68</c:v>
                </c:pt>
                <c:pt idx="5321">
                  <c:v>68</c:v>
                </c:pt>
                <c:pt idx="5322">
                  <c:v>68</c:v>
                </c:pt>
                <c:pt idx="5323">
                  <c:v>68</c:v>
                </c:pt>
                <c:pt idx="5324">
                  <c:v>68</c:v>
                </c:pt>
                <c:pt idx="5325">
                  <c:v>68</c:v>
                </c:pt>
                <c:pt idx="5326">
                  <c:v>68</c:v>
                </c:pt>
                <c:pt idx="5327">
                  <c:v>68</c:v>
                </c:pt>
                <c:pt idx="5328">
                  <c:v>68</c:v>
                </c:pt>
                <c:pt idx="5329">
                  <c:v>68</c:v>
                </c:pt>
                <c:pt idx="5330">
                  <c:v>68</c:v>
                </c:pt>
                <c:pt idx="5331">
                  <c:v>68</c:v>
                </c:pt>
                <c:pt idx="5332">
                  <c:v>68</c:v>
                </c:pt>
                <c:pt idx="5333">
                  <c:v>68</c:v>
                </c:pt>
                <c:pt idx="5334">
                  <c:v>68</c:v>
                </c:pt>
                <c:pt idx="5335">
                  <c:v>68</c:v>
                </c:pt>
                <c:pt idx="5336">
                  <c:v>68</c:v>
                </c:pt>
                <c:pt idx="5337">
                  <c:v>68</c:v>
                </c:pt>
                <c:pt idx="5338">
                  <c:v>68</c:v>
                </c:pt>
                <c:pt idx="5339">
                  <c:v>68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68</c:v>
                </c:pt>
                <c:pt idx="5344">
                  <c:v>68</c:v>
                </c:pt>
                <c:pt idx="5345">
                  <c:v>68</c:v>
                </c:pt>
                <c:pt idx="5346">
                  <c:v>68</c:v>
                </c:pt>
                <c:pt idx="5347">
                  <c:v>68</c:v>
                </c:pt>
                <c:pt idx="5348">
                  <c:v>68</c:v>
                </c:pt>
                <c:pt idx="5349">
                  <c:v>68</c:v>
                </c:pt>
                <c:pt idx="5350">
                  <c:v>68</c:v>
                </c:pt>
                <c:pt idx="5351">
                  <c:v>68</c:v>
                </c:pt>
                <c:pt idx="5352">
                  <c:v>68</c:v>
                </c:pt>
                <c:pt idx="5353">
                  <c:v>68</c:v>
                </c:pt>
                <c:pt idx="5354">
                  <c:v>68</c:v>
                </c:pt>
                <c:pt idx="5355">
                  <c:v>68</c:v>
                </c:pt>
                <c:pt idx="5356">
                  <c:v>68</c:v>
                </c:pt>
                <c:pt idx="5357">
                  <c:v>68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66</c:v>
                </c:pt>
                <c:pt idx="5485">
                  <c:v>66</c:v>
                </c:pt>
                <c:pt idx="5486">
                  <c:v>66</c:v>
                </c:pt>
                <c:pt idx="5487">
                  <c:v>66</c:v>
                </c:pt>
                <c:pt idx="5488">
                  <c:v>66</c:v>
                </c:pt>
                <c:pt idx="5489">
                  <c:v>66</c:v>
                </c:pt>
                <c:pt idx="5490">
                  <c:v>66</c:v>
                </c:pt>
                <c:pt idx="5491">
                  <c:v>66</c:v>
                </c:pt>
                <c:pt idx="5492">
                  <c:v>66</c:v>
                </c:pt>
                <c:pt idx="5493">
                  <c:v>66</c:v>
                </c:pt>
                <c:pt idx="5494">
                  <c:v>66</c:v>
                </c:pt>
                <c:pt idx="5495">
                  <c:v>66</c:v>
                </c:pt>
                <c:pt idx="5496">
                  <c:v>66</c:v>
                </c:pt>
                <c:pt idx="5497">
                  <c:v>66</c:v>
                </c:pt>
                <c:pt idx="5498">
                  <c:v>66</c:v>
                </c:pt>
                <c:pt idx="5499">
                  <c:v>66</c:v>
                </c:pt>
                <c:pt idx="5500">
                  <c:v>66</c:v>
                </c:pt>
                <c:pt idx="5501">
                  <c:v>66</c:v>
                </c:pt>
                <c:pt idx="5502">
                  <c:v>66</c:v>
                </c:pt>
                <c:pt idx="5503">
                  <c:v>66</c:v>
                </c:pt>
                <c:pt idx="5504">
                  <c:v>66</c:v>
                </c:pt>
                <c:pt idx="5505">
                  <c:v>66</c:v>
                </c:pt>
                <c:pt idx="5506">
                  <c:v>66</c:v>
                </c:pt>
                <c:pt idx="5507">
                  <c:v>66</c:v>
                </c:pt>
                <c:pt idx="5508">
                  <c:v>66</c:v>
                </c:pt>
                <c:pt idx="5509">
                  <c:v>66</c:v>
                </c:pt>
                <c:pt idx="5510">
                  <c:v>66</c:v>
                </c:pt>
                <c:pt idx="5511">
                  <c:v>66</c:v>
                </c:pt>
                <c:pt idx="5512">
                  <c:v>66</c:v>
                </c:pt>
                <c:pt idx="5513">
                  <c:v>66</c:v>
                </c:pt>
                <c:pt idx="5514">
                  <c:v>66</c:v>
                </c:pt>
                <c:pt idx="5515">
                  <c:v>66</c:v>
                </c:pt>
                <c:pt idx="5516">
                  <c:v>66</c:v>
                </c:pt>
                <c:pt idx="5517">
                  <c:v>66</c:v>
                </c:pt>
                <c:pt idx="5518">
                  <c:v>66</c:v>
                </c:pt>
                <c:pt idx="5519">
                  <c:v>66</c:v>
                </c:pt>
                <c:pt idx="5520">
                  <c:v>66</c:v>
                </c:pt>
                <c:pt idx="5521">
                  <c:v>66</c:v>
                </c:pt>
                <c:pt idx="5522">
                  <c:v>66</c:v>
                </c:pt>
                <c:pt idx="5523">
                  <c:v>66</c:v>
                </c:pt>
                <c:pt idx="5524">
                  <c:v>66</c:v>
                </c:pt>
                <c:pt idx="5525">
                  <c:v>66</c:v>
                </c:pt>
                <c:pt idx="5526">
                  <c:v>66</c:v>
                </c:pt>
                <c:pt idx="5527">
                  <c:v>66</c:v>
                </c:pt>
                <c:pt idx="5528">
                  <c:v>66</c:v>
                </c:pt>
                <c:pt idx="5529">
                  <c:v>66</c:v>
                </c:pt>
                <c:pt idx="5530">
                  <c:v>66</c:v>
                </c:pt>
                <c:pt idx="5531">
                  <c:v>66</c:v>
                </c:pt>
                <c:pt idx="5532">
                  <c:v>66</c:v>
                </c:pt>
                <c:pt idx="5533">
                  <c:v>66</c:v>
                </c:pt>
                <c:pt idx="5534">
                  <c:v>66</c:v>
                </c:pt>
                <c:pt idx="5535">
                  <c:v>66</c:v>
                </c:pt>
                <c:pt idx="5536">
                  <c:v>66</c:v>
                </c:pt>
                <c:pt idx="5537">
                  <c:v>66</c:v>
                </c:pt>
                <c:pt idx="5538">
                  <c:v>66</c:v>
                </c:pt>
                <c:pt idx="5539">
                  <c:v>66</c:v>
                </c:pt>
                <c:pt idx="5540">
                  <c:v>66</c:v>
                </c:pt>
                <c:pt idx="5541">
                  <c:v>66</c:v>
                </c:pt>
                <c:pt idx="5542">
                  <c:v>66</c:v>
                </c:pt>
                <c:pt idx="5543">
                  <c:v>66</c:v>
                </c:pt>
                <c:pt idx="5544">
                  <c:v>66</c:v>
                </c:pt>
                <c:pt idx="5545">
                  <c:v>66</c:v>
                </c:pt>
                <c:pt idx="5546">
                  <c:v>66</c:v>
                </c:pt>
                <c:pt idx="5547">
                  <c:v>66</c:v>
                </c:pt>
                <c:pt idx="5548">
                  <c:v>66</c:v>
                </c:pt>
                <c:pt idx="5549">
                  <c:v>66</c:v>
                </c:pt>
                <c:pt idx="5550">
                  <c:v>66</c:v>
                </c:pt>
                <c:pt idx="5551">
                  <c:v>66</c:v>
                </c:pt>
                <c:pt idx="5552">
                  <c:v>66</c:v>
                </c:pt>
                <c:pt idx="5553">
                  <c:v>66</c:v>
                </c:pt>
                <c:pt idx="5554">
                  <c:v>66</c:v>
                </c:pt>
                <c:pt idx="5555">
                  <c:v>66</c:v>
                </c:pt>
                <c:pt idx="5556">
                  <c:v>66</c:v>
                </c:pt>
                <c:pt idx="5557">
                  <c:v>66</c:v>
                </c:pt>
                <c:pt idx="5558">
                  <c:v>66</c:v>
                </c:pt>
                <c:pt idx="5559">
                  <c:v>66</c:v>
                </c:pt>
                <c:pt idx="5560">
                  <c:v>66</c:v>
                </c:pt>
                <c:pt idx="5561">
                  <c:v>66</c:v>
                </c:pt>
                <c:pt idx="5562">
                  <c:v>66</c:v>
                </c:pt>
                <c:pt idx="5563">
                  <c:v>66</c:v>
                </c:pt>
                <c:pt idx="5564">
                  <c:v>66</c:v>
                </c:pt>
                <c:pt idx="5565">
                  <c:v>66</c:v>
                </c:pt>
                <c:pt idx="5566">
                  <c:v>66</c:v>
                </c:pt>
                <c:pt idx="5567">
                  <c:v>66</c:v>
                </c:pt>
                <c:pt idx="5568">
                  <c:v>66</c:v>
                </c:pt>
                <c:pt idx="5569">
                  <c:v>66</c:v>
                </c:pt>
                <c:pt idx="5570">
                  <c:v>66</c:v>
                </c:pt>
                <c:pt idx="5571">
                  <c:v>66</c:v>
                </c:pt>
                <c:pt idx="5572">
                  <c:v>66</c:v>
                </c:pt>
                <c:pt idx="5573">
                  <c:v>66</c:v>
                </c:pt>
                <c:pt idx="5574">
                  <c:v>66</c:v>
                </c:pt>
                <c:pt idx="5575">
                  <c:v>66</c:v>
                </c:pt>
                <c:pt idx="5576">
                  <c:v>66</c:v>
                </c:pt>
                <c:pt idx="5577">
                  <c:v>66</c:v>
                </c:pt>
                <c:pt idx="5578">
                  <c:v>66</c:v>
                </c:pt>
                <c:pt idx="5579">
                  <c:v>66</c:v>
                </c:pt>
                <c:pt idx="5580">
                  <c:v>66</c:v>
                </c:pt>
                <c:pt idx="5581">
                  <c:v>66</c:v>
                </c:pt>
                <c:pt idx="5582">
                  <c:v>66</c:v>
                </c:pt>
                <c:pt idx="5583">
                  <c:v>66</c:v>
                </c:pt>
                <c:pt idx="5584">
                  <c:v>66</c:v>
                </c:pt>
                <c:pt idx="5585">
                  <c:v>66</c:v>
                </c:pt>
                <c:pt idx="5586">
                  <c:v>66</c:v>
                </c:pt>
                <c:pt idx="5587">
                  <c:v>66</c:v>
                </c:pt>
                <c:pt idx="5588">
                  <c:v>66</c:v>
                </c:pt>
                <c:pt idx="5589">
                  <c:v>66</c:v>
                </c:pt>
                <c:pt idx="5590">
                  <c:v>66</c:v>
                </c:pt>
                <c:pt idx="5591">
                  <c:v>66</c:v>
                </c:pt>
                <c:pt idx="5592">
                  <c:v>66</c:v>
                </c:pt>
                <c:pt idx="5593">
                  <c:v>66</c:v>
                </c:pt>
                <c:pt idx="5594">
                  <c:v>66</c:v>
                </c:pt>
                <c:pt idx="5595">
                  <c:v>66</c:v>
                </c:pt>
                <c:pt idx="5596">
                  <c:v>66</c:v>
                </c:pt>
                <c:pt idx="5597">
                  <c:v>66</c:v>
                </c:pt>
                <c:pt idx="5598">
                  <c:v>66</c:v>
                </c:pt>
                <c:pt idx="5599">
                  <c:v>66</c:v>
                </c:pt>
                <c:pt idx="5600">
                  <c:v>66</c:v>
                </c:pt>
                <c:pt idx="5601">
                  <c:v>66</c:v>
                </c:pt>
                <c:pt idx="5602">
                  <c:v>66</c:v>
                </c:pt>
                <c:pt idx="5603">
                  <c:v>66</c:v>
                </c:pt>
                <c:pt idx="5604">
                  <c:v>66</c:v>
                </c:pt>
                <c:pt idx="5605">
                  <c:v>66</c:v>
                </c:pt>
                <c:pt idx="5606">
                  <c:v>66</c:v>
                </c:pt>
                <c:pt idx="5607">
                  <c:v>66</c:v>
                </c:pt>
                <c:pt idx="5608">
                  <c:v>66</c:v>
                </c:pt>
                <c:pt idx="5609">
                  <c:v>66</c:v>
                </c:pt>
                <c:pt idx="5610">
                  <c:v>66</c:v>
                </c:pt>
                <c:pt idx="5611">
                  <c:v>66</c:v>
                </c:pt>
                <c:pt idx="5612">
                  <c:v>66</c:v>
                </c:pt>
                <c:pt idx="5613">
                  <c:v>66</c:v>
                </c:pt>
                <c:pt idx="5614">
                  <c:v>66</c:v>
                </c:pt>
                <c:pt idx="5615">
                  <c:v>65</c:v>
                </c:pt>
                <c:pt idx="5616">
                  <c:v>65</c:v>
                </c:pt>
                <c:pt idx="5617">
                  <c:v>65</c:v>
                </c:pt>
                <c:pt idx="5618">
                  <c:v>65</c:v>
                </c:pt>
                <c:pt idx="5619">
                  <c:v>65</c:v>
                </c:pt>
                <c:pt idx="5620">
                  <c:v>65</c:v>
                </c:pt>
                <c:pt idx="5621">
                  <c:v>65</c:v>
                </c:pt>
                <c:pt idx="5622">
                  <c:v>65</c:v>
                </c:pt>
                <c:pt idx="5623">
                  <c:v>65</c:v>
                </c:pt>
                <c:pt idx="5624">
                  <c:v>65</c:v>
                </c:pt>
                <c:pt idx="5625">
                  <c:v>65</c:v>
                </c:pt>
                <c:pt idx="5626">
                  <c:v>65</c:v>
                </c:pt>
                <c:pt idx="5627">
                  <c:v>65</c:v>
                </c:pt>
                <c:pt idx="5628">
                  <c:v>65</c:v>
                </c:pt>
                <c:pt idx="5629">
                  <c:v>65</c:v>
                </c:pt>
                <c:pt idx="5630">
                  <c:v>65</c:v>
                </c:pt>
                <c:pt idx="5631">
                  <c:v>65</c:v>
                </c:pt>
                <c:pt idx="5632">
                  <c:v>65</c:v>
                </c:pt>
                <c:pt idx="5633">
                  <c:v>65</c:v>
                </c:pt>
                <c:pt idx="5634">
                  <c:v>65</c:v>
                </c:pt>
                <c:pt idx="5635">
                  <c:v>65</c:v>
                </c:pt>
                <c:pt idx="5636">
                  <c:v>65</c:v>
                </c:pt>
                <c:pt idx="5637">
                  <c:v>65</c:v>
                </c:pt>
                <c:pt idx="5638">
                  <c:v>65</c:v>
                </c:pt>
                <c:pt idx="5639">
                  <c:v>65</c:v>
                </c:pt>
                <c:pt idx="5640">
                  <c:v>65</c:v>
                </c:pt>
                <c:pt idx="5641">
                  <c:v>65</c:v>
                </c:pt>
                <c:pt idx="5642">
                  <c:v>65</c:v>
                </c:pt>
                <c:pt idx="5643">
                  <c:v>65</c:v>
                </c:pt>
                <c:pt idx="5644">
                  <c:v>65</c:v>
                </c:pt>
                <c:pt idx="5645">
                  <c:v>65</c:v>
                </c:pt>
                <c:pt idx="5646">
                  <c:v>65</c:v>
                </c:pt>
                <c:pt idx="5647">
                  <c:v>65</c:v>
                </c:pt>
                <c:pt idx="5648">
                  <c:v>65</c:v>
                </c:pt>
                <c:pt idx="5649">
                  <c:v>65</c:v>
                </c:pt>
                <c:pt idx="5650">
                  <c:v>65</c:v>
                </c:pt>
                <c:pt idx="5651">
                  <c:v>65</c:v>
                </c:pt>
                <c:pt idx="5652">
                  <c:v>65</c:v>
                </c:pt>
                <c:pt idx="5653">
                  <c:v>65</c:v>
                </c:pt>
                <c:pt idx="5654">
                  <c:v>65</c:v>
                </c:pt>
                <c:pt idx="5655">
                  <c:v>65</c:v>
                </c:pt>
                <c:pt idx="5656">
                  <c:v>65</c:v>
                </c:pt>
                <c:pt idx="5657">
                  <c:v>65</c:v>
                </c:pt>
                <c:pt idx="5658">
                  <c:v>65</c:v>
                </c:pt>
                <c:pt idx="5659">
                  <c:v>65</c:v>
                </c:pt>
                <c:pt idx="5660">
                  <c:v>65</c:v>
                </c:pt>
                <c:pt idx="5661">
                  <c:v>65</c:v>
                </c:pt>
                <c:pt idx="5662">
                  <c:v>65</c:v>
                </c:pt>
                <c:pt idx="5663">
                  <c:v>65</c:v>
                </c:pt>
                <c:pt idx="5664">
                  <c:v>65</c:v>
                </c:pt>
                <c:pt idx="5665">
                  <c:v>65</c:v>
                </c:pt>
                <c:pt idx="5666">
                  <c:v>65</c:v>
                </c:pt>
                <c:pt idx="5667">
                  <c:v>65</c:v>
                </c:pt>
                <c:pt idx="5668">
                  <c:v>65</c:v>
                </c:pt>
                <c:pt idx="5669">
                  <c:v>65</c:v>
                </c:pt>
                <c:pt idx="5670">
                  <c:v>65</c:v>
                </c:pt>
                <c:pt idx="5671">
                  <c:v>65</c:v>
                </c:pt>
                <c:pt idx="5672">
                  <c:v>65</c:v>
                </c:pt>
                <c:pt idx="5673">
                  <c:v>65</c:v>
                </c:pt>
                <c:pt idx="5674">
                  <c:v>65</c:v>
                </c:pt>
                <c:pt idx="5675">
                  <c:v>65</c:v>
                </c:pt>
                <c:pt idx="5676">
                  <c:v>65</c:v>
                </c:pt>
                <c:pt idx="5677">
                  <c:v>65</c:v>
                </c:pt>
                <c:pt idx="5678">
                  <c:v>65</c:v>
                </c:pt>
                <c:pt idx="5679">
                  <c:v>65</c:v>
                </c:pt>
                <c:pt idx="5680">
                  <c:v>65</c:v>
                </c:pt>
                <c:pt idx="5681">
                  <c:v>65</c:v>
                </c:pt>
                <c:pt idx="5682">
                  <c:v>65</c:v>
                </c:pt>
                <c:pt idx="5683">
                  <c:v>65</c:v>
                </c:pt>
                <c:pt idx="5684">
                  <c:v>65</c:v>
                </c:pt>
                <c:pt idx="5685">
                  <c:v>65</c:v>
                </c:pt>
                <c:pt idx="5686">
                  <c:v>65</c:v>
                </c:pt>
                <c:pt idx="5687">
                  <c:v>65</c:v>
                </c:pt>
                <c:pt idx="5688">
                  <c:v>65</c:v>
                </c:pt>
                <c:pt idx="5689">
                  <c:v>65</c:v>
                </c:pt>
                <c:pt idx="5690">
                  <c:v>65</c:v>
                </c:pt>
                <c:pt idx="5691">
                  <c:v>65</c:v>
                </c:pt>
                <c:pt idx="5692">
                  <c:v>65</c:v>
                </c:pt>
                <c:pt idx="5693">
                  <c:v>65</c:v>
                </c:pt>
                <c:pt idx="5694">
                  <c:v>65</c:v>
                </c:pt>
                <c:pt idx="5695">
                  <c:v>65</c:v>
                </c:pt>
                <c:pt idx="5696">
                  <c:v>65</c:v>
                </c:pt>
                <c:pt idx="5697">
                  <c:v>65</c:v>
                </c:pt>
                <c:pt idx="5698">
                  <c:v>65</c:v>
                </c:pt>
                <c:pt idx="5699">
                  <c:v>65</c:v>
                </c:pt>
                <c:pt idx="5700">
                  <c:v>65</c:v>
                </c:pt>
                <c:pt idx="5701">
                  <c:v>65</c:v>
                </c:pt>
                <c:pt idx="5702">
                  <c:v>65</c:v>
                </c:pt>
                <c:pt idx="5703">
                  <c:v>65</c:v>
                </c:pt>
                <c:pt idx="5704">
                  <c:v>65</c:v>
                </c:pt>
                <c:pt idx="5705">
                  <c:v>65</c:v>
                </c:pt>
                <c:pt idx="5706">
                  <c:v>65</c:v>
                </c:pt>
                <c:pt idx="5707">
                  <c:v>65</c:v>
                </c:pt>
                <c:pt idx="5708">
                  <c:v>65</c:v>
                </c:pt>
                <c:pt idx="5709">
                  <c:v>65</c:v>
                </c:pt>
                <c:pt idx="5710">
                  <c:v>65</c:v>
                </c:pt>
                <c:pt idx="5711">
                  <c:v>65</c:v>
                </c:pt>
                <c:pt idx="5712">
                  <c:v>65</c:v>
                </c:pt>
                <c:pt idx="5713">
                  <c:v>65</c:v>
                </c:pt>
                <c:pt idx="5714">
                  <c:v>65</c:v>
                </c:pt>
                <c:pt idx="5715">
                  <c:v>65</c:v>
                </c:pt>
                <c:pt idx="5716">
                  <c:v>65</c:v>
                </c:pt>
                <c:pt idx="5717">
                  <c:v>65</c:v>
                </c:pt>
                <c:pt idx="5718">
                  <c:v>65</c:v>
                </c:pt>
                <c:pt idx="5719">
                  <c:v>65</c:v>
                </c:pt>
                <c:pt idx="5720">
                  <c:v>65</c:v>
                </c:pt>
                <c:pt idx="5721">
                  <c:v>65</c:v>
                </c:pt>
                <c:pt idx="5722">
                  <c:v>65</c:v>
                </c:pt>
                <c:pt idx="5723">
                  <c:v>65</c:v>
                </c:pt>
                <c:pt idx="5724">
                  <c:v>65</c:v>
                </c:pt>
                <c:pt idx="5725">
                  <c:v>65</c:v>
                </c:pt>
                <c:pt idx="5726">
                  <c:v>65</c:v>
                </c:pt>
                <c:pt idx="5727">
                  <c:v>65</c:v>
                </c:pt>
                <c:pt idx="5728">
                  <c:v>65</c:v>
                </c:pt>
                <c:pt idx="5729">
                  <c:v>65</c:v>
                </c:pt>
                <c:pt idx="5730">
                  <c:v>65</c:v>
                </c:pt>
                <c:pt idx="5731">
                  <c:v>65</c:v>
                </c:pt>
                <c:pt idx="5732">
                  <c:v>65</c:v>
                </c:pt>
                <c:pt idx="5733">
                  <c:v>65</c:v>
                </c:pt>
                <c:pt idx="5734">
                  <c:v>65</c:v>
                </c:pt>
                <c:pt idx="5735">
                  <c:v>65</c:v>
                </c:pt>
                <c:pt idx="5736">
                  <c:v>65</c:v>
                </c:pt>
                <c:pt idx="5737">
                  <c:v>65</c:v>
                </c:pt>
                <c:pt idx="5738">
                  <c:v>65</c:v>
                </c:pt>
                <c:pt idx="5739">
                  <c:v>65</c:v>
                </c:pt>
                <c:pt idx="5740">
                  <c:v>65</c:v>
                </c:pt>
                <c:pt idx="5741">
                  <c:v>65</c:v>
                </c:pt>
                <c:pt idx="5742">
                  <c:v>65</c:v>
                </c:pt>
                <c:pt idx="5743">
                  <c:v>65</c:v>
                </c:pt>
                <c:pt idx="5744">
                  <c:v>65</c:v>
                </c:pt>
                <c:pt idx="5745">
                  <c:v>65</c:v>
                </c:pt>
                <c:pt idx="5746">
                  <c:v>65</c:v>
                </c:pt>
                <c:pt idx="5747">
                  <c:v>65</c:v>
                </c:pt>
                <c:pt idx="5748">
                  <c:v>65</c:v>
                </c:pt>
                <c:pt idx="5749">
                  <c:v>65</c:v>
                </c:pt>
                <c:pt idx="5750">
                  <c:v>65</c:v>
                </c:pt>
                <c:pt idx="5751">
                  <c:v>65</c:v>
                </c:pt>
                <c:pt idx="5752">
                  <c:v>65</c:v>
                </c:pt>
                <c:pt idx="5753">
                  <c:v>65</c:v>
                </c:pt>
                <c:pt idx="5754">
                  <c:v>65</c:v>
                </c:pt>
                <c:pt idx="5755">
                  <c:v>65</c:v>
                </c:pt>
                <c:pt idx="5756">
                  <c:v>64</c:v>
                </c:pt>
                <c:pt idx="5757">
                  <c:v>64</c:v>
                </c:pt>
                <c:pt idx="5758">
                  <c:v>64</c:v>
                </c:pt>
                <c:pt idx="5759">
                  <c:v>64</c:v>
                </c:pt>
                <c:pt idx="5760">
                  <c:v>64</c:v>
                </c:pt>
                <c:pt idx="5761">
                  <c:v>64</c:v>
                </c:pt>
                <c:pt idx="5762">
                  <c:v>64</c:v>
                </c:pt>
                <c:pt idx="5763">
                  <c:v>64</c:v>
                </c:pt>
                <c:pt idx="5764">
                  <c:v>64</c:v>
                </c:pt>
                <c:pt idx="5765">
                  <c:v>64</c:v>
                </c:pt>
                <c:pt idx="5766">
                  <c:v>64</c:v>
                </c:pt>
                <c:pt idx="5767">
                  <c:v>64</c:v>
                </c:pt>
                <c:pt idx="5768">
                  <c:v>64</c:v>
                </c:pt>
                <c:pt idx="5769">
                  <c:v>64</c:v>
                </c:pt>
                <c:pt idx="5770">
                  <c:v>64</c:v>
                </c:pt>
                <c:pt idx="5771">
                  <c:v>64</c:v>
                </c:pt>
                <c:pt idx="5772">
                  <c:v>64</c:v>
                </c:pt>
                <c:pt idx="5773">
                  <c:v>64</c:v>
                </c:pt>
                <c:pt idx="5774">
                  <c:v>64</c:v>
                </c:pt>
                <c:pt idx="5775">
                  <c:v>64</c:v>
                </c:pt>
                <c:pt idx="5776">
                  <c:v>64</c:v>
                </c:pt>
                <c:pt idx="5777">
                  <c:v>64</c:v>
                </c:pt>
                <c:pt idx="5778">
                  <c:v>64</c:v>
                </c:pt>
                <c:pt idx="5779">
                  <c:v>64</c:v>
                </c:pt>
                <c:pt idx="5780">
                  <c:v>64</c:v>
                </c:pt>
                <c:pt idx="5781">
                  <c:v>64</c:v>
                </c:pt>
                <c:pt idx="5782">
                  <c:v>64</c:v>
                </c:pt>
                <c:pt idx="5783">
                  <c:v>64</c:v>
                </c:pt>
                <c:pt idx="5784">
                  <c:v>64</c:v>
                </c:pt>
                <c:pt idx="5785">
                  <c:v>64</c:v>
                </c:pt>
                <c:pt idx="5786">
                  <c:v>64</c:v>
                </c:pt>
                <c:pt idx="5787">
                  <c:v>64</c:v>
                </c:pt>
                <c:pt idx="5788">
                  <c:v>64</c:v>
                </c:pt>
                <c:pt idx="5789">
                  <c:v>64</c:v>
                </c:pt>
                <c:pt idx="5790">
                  <c:v>64</c:v>
                </c:pt>
                <c:pt idx="5791">
                  <c:v>64</c:v>
                </c:pt>
                <c:pt idx="5792">
                  <c:v>64</c:v>
                </c:pt>
                <c:pt idx="5793">
                  <c:v>64</c:v>
                </c:pt>
                <c:pt idx="5794">
                  <c:v>64</c:v>
                </c:pt>
                <c:pt idx="5795">
                  <c:v>64</c:v>
                </c:pt>
                <c:pt idx="5796">
                  <c:v>64</c:v>
                </c:pt>
                <c:pt idx="5797">
                  <c:v>64</c:v>
                </c:pt>
                <c:pt idx="5798">
                  <c:v>64</c:v>
                </c:pt>
                <c:pt idx="5799">
                  <c:v>64</c:v>
                </c:pt>
                <c:pt idx="5800">
                  <c:v>64</c:v>
                </c:pt>
                <c:pt idx="5801">
                  <c:v>64</c:v>
                </c:pt>
                <c:pt idx="5802">
                  <c:v>64</c:v>
                </c:pt>
                <c:pt idx="5803">
                  <c:v>64</c:v>
                </c:pt>
                <c:pt idx="5804">
                  <c:v>64</c:v>
                </c:pt>
                <c:pt idx="5805">
                  <c:v>64</c:v>
                </c:pt>
                <c:pt idx="5806">
                  <c:v>64</c:v>
                </c:pt>
                <c:pt idx="5807">
                  <c:v>64</c:v>
                </c:pt>
                <c:pt idx="5808">
                  <c:v>64</c:v>
                </c:pt>
                <c:pt idx="5809">
                  <c:v>64</c:v>
                </c:pt>
                <c:pt idx="5810">
                  <c:v>64</c:v>
                </c:pt>
                <c:pt idx="5811">
                  <c:v>64</c:v>
                </c:pt>
                <c:pt idx="5812">
                  <c:v>64</c:v>
                </c:pt>
                <c:pt idx="5813">
                  <c:v>64</c:v>
                </c:pt>
                <c:pt idx="5814">
                  <c:v>64</c:v>
                </c:pt>
                <c:pt idx="5815">
                  <c:v>64</c:v>
                </c:pt>
                <c:pt idx="5816">
                  <c:v>64</c:v>
                </c:pt>
                <c:pt idx="5817">
                  <c:v>64</c:v>
                </c:pt>
                <c:pt idx="5818">
                  <c:v>64</c:v>
                </c:pt>
                <c:pt idx="5819">
                  <c:v>64</c:v>
                </c:pt>
                <c:pt idx="5820">
                  <c:v>64</c:v>
                </c:pt>
                <c:pt idx="5821">
                  <c:v>64</c:v>
                </c:pt>
                <c:pt idx="5822">
                  <c:v>64</c:v>
                </c:pt>
                <c:pt idx="5823">
                  <c:v>64</c:v>
                </c:pt>
                <c:pt idx="5824">
                  <c:v>64</c:v>
                </c:pt>
                <c:pt idx="5825">
                  <c:v>64</c:v>
                </c:pt>
                <c:pt idx="5826">
                  <c:v>64</c:v>
                </c:pt>
                <c:pt idx="5827">
                  <c:v>64</c:v>
                </c:pt>
                <c:pt idx="5828">
                  <c:v>64</c:v>
                </c:pt>
                <c:pt idx="5829">
                  <c:v>64</c:v>
                </c:pt>
                <c:pt idx="5830">
                  <c:v>64</c:v>
                </c:pt>
                <c:pt idx="5831">
                  <c:v>64</c:v>
                </c:pt>
                <c:pt idx="5832">
                  <c:v>64</c:v>
                </c:pt>
                <c:pt idx="5833">
                  <c:v>64</c:v>
                </c:pt>
                <c:pt idx="5834">
                  <c:v>64</c:v>
                </c:pt>
                <c:pt idx="5835">
                  <c:v>64</c:v>
                </c:pt>
                <c:pt idx="5836">
                  <c:v>64</c:v>
                </c:pt>
                <c:pt idx="5837">
                  <c:v>64</c:v>
                </c:pt>
                <c:pt idx="5838">
                  <c:v>64</c:v>
                </c:pt>
                <c:pt idx="5839">
                  <c:v>64</c:v>
                </c:pt>
                <c:pt idx="5840">
                  <c:v>64</c:v>
                </c:pt>
                <c:pt idx="5841">
                  <c:v>64</c:v>
                </c:pt>
                <c:pt idx="5842">
                  <c:v>64</c:v>
                </c:pt>
                <c:pt idx="5843">
                  <c:v>64</c:v>
                </c:pt>
                <c:pt idx="5844">
                  <c:v>64</c:v>
                </c:pt>
                <c:pt idx="5845">
                  <c:v>64</c:v>
                </c:pt>
                <c:pt idx="5846">
                  <c:v>64</c:v>
                </c:pt>
                <c:pt idx="5847">
                  <c:v>64</c:v>
                </c:pt>
                <c:pt idx="5848">
                  <c:v>64</c:v>
                </c:pt>
                <c:pt idx="5849">
                  <c:v>64</c:v>
                </c:pt>
                <c:pt idx="5850">
                  <c:v>64</c:v>
                </c:pt>
                <c:pt idx="5851">
                  <c:v>64</c:v>
                </c:pt>
                <c:pt idx="5852">
                  <c:v>64</c:v>
                </c:pt>
                <c:pt idx="5853">
                  <c:v>64</c:v>
                </c:pt>
                <c:pt idx="5854">
                  <c:v>64</c:v>
                </c:pt>
                <c:pt idx="5855">
                  <c:v>64</c:v>
                </c:pt>
                <c:pt idx="5856">
                  <c:v>64</c:v>
                </c:pt>
                <c:pt idx="5857">
                  <c:v>64</c:v>
                </c:pt>
                <c:pt idx="5858">
                  <c:v>64</c:v>
                </c:pt>
                <c:pt idx="5859">
                  <c:v>64</c:v>
                </c:pt>
                <c:pt idx="5860">
                  <c:v>64</c:v>
                </c:pt>
                <c:pt idx="5861">
                  <c:v>64</c:v>
                </c:pt>
                <c:pt idx="5862">
                  <c:v>64</c:v>
                </c:pt>
                <c:pt idx="5863">
                  <c:v>64</c:v>
                </c:pt>
                <c:pt idx="5864">
                  <c:v>64</c:v>
                </c:pt>
                <c:pt idx="5865">
                  <c:v>64</c:v>
                </c:pt>
                <c:pt idx="5866">
                  <c:v>64</c:v>
                </c:pt>
                <c:pt idx="5867">
                  <c:v>64</c:v>
                </c:pt>
                <c:pt idx="5868">
                  <c:v>64</c:v>
                </c:pt>
                <c:pt idx="5869">
                  <c:v>64</c:v>
                </c:pt>
                <c:pt idx="5870">
                  <c:v>64</c:v>
                </c:pt>
                <c:pt idx="5871">
                  <c:v>64</c:v>
                </c:pt>
                <c:pt idx="5872">
                  <c:v>64</c:v>
                </c:pt>
                <c:pt idx="5873">
                  <c:v>64</c:v>
                </c:pt>
                <c:pt idx="5874">
                  <c:v>64</c:v>
                </c:pt>
                <c:pt idx="5875">
                  <c:v>64</c:v>
                </c:pt>
                <c:pt idx="5876">
                  <c:v>64</c:v>
                </c:pt>
                <c:pt idx="5877">
                  <c:v>64</c:v>
                </c:pt>
                <c:pt idx="5878">
                  <c:v>64</c:v>
                </c:pt>
                <c:pt idx="5879">
                  <c:v>64</c:v>
                </c:pt>
                <c:pt idx="5880">
                  <c:v>64</c:v>
                </c:pt>
                <c:pt idx="5881">
                  <c:v>64</c:v>
                </c:pt>
                <c:pt idx="5882">
                  <c:v>64</c:v>
                </c:pt>
                <c:pt idx="5883">
                  <c:v>64</c:v>
                </c:pt>
                <c:pt idx="5884">
                  <c:v>64</c:v>
                </c:pt>
                <c:pt idx="5885">
                  <c:v>64</c:v>
                </c:pt>
                <c:pt idx="5886">
                  <c:v>64</c:v>
                </c:pt>
                <c:pt idx="5887">
                  <c:v>64</c:v>
                </c:pt>
                <c:pt idx="5888">
                  <c:v>64</c:v>
                </c:pt>
                <c:pt idx="5889">
                  <c:v>64</c:v>
                </c:pt>
                <c:pt idx="5890">
                  <c:v>64</c:v>
                </c:pt>
                <c:pt idx="5891">
                  <c:v>64</c:v>
                </c:pt>
                <c:pt idx="5892">
                  <c:v>64</c:v>
                </c:pt>
                <c:pt idx="5893">
                  <c:v>64</c:v>
                </c:pt>
                <c:pt idx="5894">
                  <c:v>63</c:v>
                </c:pt>
                <c:pt idx="5895">
                  <c:v>63</c:v>
                </c:pt>
                <c:pt idx="5896">
                  <c:v>63</c:v>
                </c:pt>
                <c:pt idx="5897">
                  <c:v>63</c:v>
                </c:pt>
                <c:pt idx="5898">
                  <c:v>63</c:v>
                </c:pt>
                <c:pt idx="5899">
                  <c:v>63</c:v>
                </c:pt>
                <c:pt idx="5900">
                  <c:v>63</c:v>
                </c:pt>
                <c:pt idx="5901">
                  <c:v>63</c:v>
                </c:pt>
                <c:pt idx="5902">
                  <c:v>63</c:v>
                </c:pt>
                <c:pt idx="5903">
                  <c:v>63</c:v>
                </c:pt>
                <c:pt idx="5904">
                  <c:v>63</c:v>
                </c:pt>
                <c:pt idx="5905">
                  <c:v>63</c:v>
                </c:pt>
                <c:pt idx="5906">
                  <c:v>63</c:v>
                </c:pt>
                <c:pt idx="5907">
                  <c:v>63</c:v>
                </c:pt>
                <c:pt idx="5908">
                  <c:v>63</c:v>
                </c:pt>
                <c:pt idx="5909">
                  <c:v>63</c:v>
                </c:pt>
                <c:pt idx="5910">
                  <c:v>63</c:v>
                </c:pt>
                <c:pt idx="5911">
                  <c:v>63</c:v>
                </c:pt>
                <c:pt idx="5912">
                  <c:v>63</c:v>
                </c:pt>
                <c:pt idx="5913">
                  <c:v>63</c:v>
                </c:pt>
                <c:pt idx="5914">
                  <c:v>63</c:v>
                </c:pt>
                <c:pt idx="5915">
                  <c:v>63</c:v>
                </c:pt>
                <c:pt idx="5916">
                  <c:v>63</c:v>
                </c:pt>
                <c:pt idx="5917">
                  <c:v>63</c:v>
                </c:pt>
                <c:pt idx="5918">
                  <c:v>63</c:v>
                </c:pt>
                <c:pt idx="5919">
                  <c:v>63</c:v>
                </c:pt>
                <c:pt idx="5920">
                  <c:v>63</c:v>
                </c:pt>
                <c:pt idx="5921">
                  <c:v>63</c:v>
                </c:pt>
                <c:pt idx="5922">
                  <c:v>63</c:v>
                </c:pt>
                <c:pt idx="5923">
                  <c:v>63</c:v>
                </c:pt>
                <c:pt idx="5924">
                  <c:v>63</c:v>
                </c:pt>
                <c:pt idx="5925">
                  <c:v>63</c:v>
                </c:pt>
                <c:pt idx="5926">
                  <c:v>63</c:v>
                </c:pt>
                <c:pt idx="5927">
                  <c:v>63</c:v>
                </c:pt>
                <c:pt idx="5928">
                  <c:v>63</c:v>
                </c:pt>
                <c:pt idx="5929">
                  <c:v>63</c:v>
                </c:pt>
                <c:pt idx="5930">
                  <c:v>63</c:v>
                </c:pt>
                <c:pt idx="5931">
                  <c:v>63</c:v>
                </c:pt>
                <c:pt idx="5932">
                  <c:v>63</c:v>
                </c:pt>
                <c:pt idx="5933">
                  <c:v>63</c:v>
                </c:pt>
                <c:pt idx="5934">
                  <c:v>63</c:v>
                </c:pt>
                <c:pt idx="5935">
                  <c:v>63</c:v>
                </c:pt>
                <c:pt idx="5936">
                  <c:v>63</c:v>
                </c:pt>
                <c:pt idx="5937">
                  <c:v>63</c:v>
                </c:pt>
                <c:pt idx="5938">
                  <c:v>63</c:v>
                </c:pt>
                <c:pt idx="5939">
                  <c:v>63</c:v>
                </c:pt>
                <c:pt idx="5940">
                  <c:v>63</c:v>
                </c:pt>
                <c:pt idx="5941">
                  <c:v>63</c:v>
                </c:pt>
                <c:pt idx="5942">
                  <c:v>63</c:v>
                </c:pt>
                <c:pt idx="5943">
                  <c:v>63</c:v>
                </c:pt>
                <c:pt idx="5944">
                  <c:v>63</c:v>
                </c:pt>
                <c:pt idx="5945">
                  <c:v>63</c:v>
                </c:pt>
                <c:pt idx="5946">
                  <c:v>63</c:v>
                </c:pt>
                <c:pt idx="5947">
                  <c:v>63</c:v>
                </c:pt>
                <c:pt idx="5948">
                  <c:v>63</c:v>
                </c:pt>
                <c:pt idx="5949">
                  <c:v>63</c:v>
                </c:pt>
                <c:pt idx="5950">
                  <c:v>63</c:v>
                </c:pt>
                <c:pt idx="5951">
                  <c:v>63</c:v>
                </c:pt>
                <c:pt idx="5952">
                  <c:v>63</c:v>
                </c:pt>
                <c:pt idx="5953">
                  <c:v>63</c:v>
                </c:pt>
                <c:pt idx="5954">
                  <c:v>63</c:v>
                </c:pt>
                <c:pt idx="5955">
                  <c:v>63</c:v>
                </c:pt>
                <c:pt idx="5956">
                  <c:v>63</c:v>
                </c:pt>
                <c:pt idx="5957">
                  <c:v>63</c:v>
                </c:pt>
                <c:pt idx="5958">
                  <c:v>63</c:v>
                </c:pt>
                <c:pt idx="5959">
                  <c:v>63</c:v>
                </c:pt>
                <c:pt idx="5960">
                  <c:v>63</c:v>
                </c:pt>
                <c:pt idx="5961">
                  <c:v>63</c:v>
                </c:pt>
                <c:pt idx="5962">
                  <c:v>63</c:v>
                </c:pt>
                <c:pt idx="5963">
                  <c:v>63</c:v>
                </c:pt>
                <c:pt idx="5964">
                  <c:v>63</c:v>
                </c:pt>
                <c:pt idx="5965">
                  <c:v>63</c:v>
                </c:pt>
                <c:pt idx="5966">
                  <c:v>63</c:v>
                </c:pt>
                <c:pt idx="5967">
                  <c:v>63</c:v>
                </c:pt>
                <c:pt idx="5968">
                  <c:v>63</c:v>
                </c:pt>
                <c:pt idx="5969">
                  <c:v>63</c:v>
                </c:pt>
                <c:pt idx="5970">
                  <c:v>63</c:v>
                </c:pt>
                <c:pt idx="5971">
                  <c:v>63</c:v>
                </c:pt>
                <c:pt idx="5972">
                  <c:v>63</c:v>
                </c:pt>
                <c:pt idx="5973">
                  <c:v>63</c:v>
                </c:pt>
                <c:pt idx="5974">
                  <c:v>63</c:v>
                </c:pt>
                <c:pt idx="5975">
                  <c:v>63</c:v>
                </c:pt>
                <c:pt idx="5976">
                  <c:v>63</c:v>
                </c:pt>
                <c:pt idx="5977">
                  <c:v>63</c:v>
                </c:pt>
                <c:pt idx="5978">
                  <c:v>63</c:v>
                </c:pt>
                <c:pt idx="5979">
                  <c:v>63</c:v>
                </c:pt>
                <c:pt idx="5980">
                  <c:v>63</c:v>
                </c:pt>
                <c:pt idx="5981">
                  <c:v>63</c:v>
                </c:pt>
                <c:pt idx="5982">
                  <c:v>63</c:v>
                </c:pt>
                <c:pt idx="5983">
                  <c:v>63</c:v>
                </c:pt>
                <c:pt idx="5984">
                  <c:v>63</c:v>
                </c:pt>
                <c:pt idx="5985">
                  <c:v>63</c:v>
                </c:pt>
                <c:pt idx="5986">
                  <c:v>63</c:v>
                </c:pt>
                <c:pt idx="5987">
                  <c:v>63</c:v>
                </c:pt>
                <c:pt idx="5988">
                  <c:v>63</c:v>
                </c:pt>
                <c:pt idx="5989">
                  <c:v>63</c:v>
                </c:pt>
                <c:pt idx="5990">
                  <c:v>63</c:v>
                </c:pt>
                <c:pt idx="5991">
                  <c:v>63</c:v>
                </c:pt>
                <c:pt idx="5992">
                  <c:v>63</c:v>
                </c:pt>
                <c:pt idx="5993">
                  <c:v>63</c:v>
                </c:pt>
                <c:pt idx="5994">
                  <c:v>63</c:v>
                </c:pt>
                <c:pt idx="5995">
                  <c:v>63</c:v>
                </c:pt>
                <c:pt idx="5996">
                  <c:v>63</c:v>
                </c:pt>
                <c:pt idx="5997">
                  <c:v>63</c:v>
                </c:pt>
                <c:pt idx="5998">
                  <c:v>63</c:v>
                </c:pt>
                <c:pt idx="5999">
                  <c:v>63</c:v>
                </c:pt>
                <c:pt idx="6000">
                  <c:v>63</c:v>
                </c:pt>
                <c:pt idx="6001">
                  <c:v>63</c:v>
                </c:pt>
                <c:pt idx="6002">
                  <c:v>63</c:v>
                </c:pt>
                <c:pt idx="6003">
                  <c:v>63</c:v>
                </c:pt>
                <c:pt idx="6004">
                  <c:v>63</c:v>
                </c:pt>
                <c:pt idx="6005">
                  <c:v>63</c:v>
                </c:pt>
                <c:pt idx="6006">
                  <c:v>63</c:v>
                </c:pt>
                <c:pt idx="6007">
                  <c:v>63</c:v>
                </c:pt>
                <c:pt idx="6008">
                  <c:v>63</c:v>
                </c:pt>
                <c:pt idx="6009">
                  <c:v>63</c:v>
                </c:pt>
                <c:pt idx="6010">
                  <c:v>63</c:v>
                </c:pt>
                <c:pt idx="6011">
                  <c:v>63</c:v>
                </c:pt>
                <c:pt idx="6012">
                  <c:v>63</c:v>
                </c:pt>
                <c:pt idx="6013">
                  <c:v>63</c:v>
                </c:pt>
                <c:pt idx="6014">
                  <c:v>63</c:v>
                </c:pt>
                <c:pt idx="6015">
                  <c:v>63</c:v>
                </c:pt>
                <c:pt idx="6016">
                  <c:v>63</c:v>
                </c:pt>
                <c:pt idx="6017">
                  <c:v>63</c:v>
                </c:pt>
                <c:pt idx="6018">
                  <c:v>63</c:v>
                </c:pt>
                <c:pt idx="6019">
                  <c:v>63</c:v>
                </c:pt>
                <c:pt idx="6020">
                  <c:v>63</c:v>
                </c:pt>
                <c:pt idx="6021">
                  <c:v>62</c:v>
                </c:pt>
                <c:pt idx="6022">
                  <c:v>62</c:v>
                </c:pt>
                <c:pt idx="6023">
                  <c:v>62</c:v>
                </c:pt>
                <c:pt idx="6024">
                  <c:v>62</c:v>
                </c:pt>
                <c:pt idx="6025">
                  <c:v>62</c:v>
                </c:pt>
                <c:pt idx="6026">
                  <c:v>62</c:v>
                </c:pt>
                <c:pt idx="6027">
                  <c:v>62</c:v>
                </c:pt>
                <c:pt idx="6028">
                  <c:v>62</c:v>
                </c:pt>
                <c:pt idx="6029">
                  <c:v>62</c:v>
                </c:pt>
                <c:pt idx="6030">
                  <c:v>62</c:v>
                </c:pt>
                <c:pt idx="6031">
                  <c:v>62</c:v>
                </c:pt>
                <c:pt idx="6032">
                  <c:v>62</c:v>
                </c:pt>
                <c:pt idx="6033">
                  <c:v>62</c:v>
                </c:pt>
                <c:pt idx="6034">
                  <c:v>62</c:v>
                </c:pt>
                <c:pt idx="6035">
                  <c:v>62</c:v>
                </c:pt>
                <c:pt idx="6036">
                  <c:v>62</c:v>
                </c:pt>
                <c:pt idx="6037">
                  <c:v>62</c:v>
                </c:pt>
                <c:pt idx="6038">
                  <c:v>62</c:v>
                </c:pt>
                <c:pt idx="6039">
                  <c:v>62</c:v>
                </c:pt>
                <c:pt idx="6040">
                  <c:v>62</c:v>
                </c:pt>
                <c:pt idx="6041">
                  <c:v>62</c:v>
                </c:pt>
                <c:pt idx="6042">
                  <c:v>62</c:v>
                </c:pt>
                <c:pt idx="6043">
                  <c:v>62</c:v>
                </c:pt>
                <c:pt idx="6044">
                  <c:v>62</c:v>
                </c:pt>
                <c:pt idx="6045">
                  <c:v>62</c:v>
                </c:pt>
                <c:pt idx="6046">
                  <c:v>62</c:v>
                </c:pt>
                <c:pt idx="6047">
                  <c:v>62</c:v>
                </c:pt>
                <c:pt idx="6048">
                  <c:v>62</c:v>
                </c:pt>
                <c:pt idx="6049">
                  <c:v>62</c:v>
                </c:pt>
                <c:pt idx="6050">
                  <c:v>62</c:v>
                </c:pt>
                <c:pt idx="6051">
                  <c:v>62</c:v>
                </c:pt>
                <c:pt idx="6052">
                  <c:v>62</c:v>
                </c:pt>
                <c:pt idx="6053">
                  <c:v>62</c:v>
                </c:pt>
                <c:pt idx="6054">
                  <c:v>62</c:v>
                </c:pt>
                <c:pt idx="6055">
                  <c:v>62</c:v>
                </c:pt>
                <c:pt idx="6056">
                  <c:v>62</c:v>
                </c:pt>
                <c:pt idx="6057">
                  <c:v>62</c:v>
                </c:pt>
                <c:pt idx="6058">
                  <c:v>62</c:v>
                </c:pt>
                <c:pt idx="6059">
                  <c:v>62</c:v>
                </c:pt>
                <c:pt idx="6060">
                  <c:v>62</c:v>
                </c:pt>
                <c:pt idx="6061">
                  <c:v>62</c:v>
                </c:pt>
                <c:pt idx="6062">
                  <c:v>62</c:v>
                </c:pt>
                <c:pt idx="6063">
                  <c:v>62</c:v>
                </c:pt>
                <c:pt idx="6064">
                  <c:v>62</c:v>
                </c:pt>
                <c:pt idx="6065">
                  <c:v>62</c:v>
                </c:pt>
                <c:pt idx="6066">
                  <c:v>62</c:v>
                </c:pt>
                <c:pt idx="6067">
                  <c:v>62</c:v>
                </c:pt>
                <c:pt idx="6068">
                  <c:v>62</c:v>
                </c:pt>
                <c:pt idx="6069">
                  <c:v>62</c:v>
                </c:pt>
                <c:pt idx="6070">
                  <c:v>62</c:v>
                </c:pt>
                <c:pt idx="6071">
                  <c:v>62</c:v>
                </c:pt>
                <c:pt idx="6072">
                  <c:v>62</c:v>
                </c:pt>
                <c:pt idx="6073">
                  <c:v>62</c:v>
                </c:pt>
                <c:pt idx="6074">
                  <c:v>62</c:v>
                </c:pt>
                <c:pt idx="6075">
                  <c:v>62</c:v>
                </c:pt>
                <c:pt idx="6076">
                  <c:v>62</c:v>
                </c:pt>
                <c:pt idx="6077">
                  <c:v>62</c:v>
                </c:pt>
                <c:pt idx="6078">
                  <c:v>62</c:v>
                </c:pt>
                <c:pt idx="6079">
                  <c:v>62</c:v>
                </c:pt>
                <c:pt idx="6080">
                  <c:v>62</c:v>
                </c:pt>
                <c:pt idx="6081">
                  <c:v>62</c:v>
                </c:pt>
                <c:pt idx="6082">
                  <c:v>62</c:v>
                </c:pt>
                <c:pt idx="6083">
                  <c:v>62</c:v>
                </c:pt>
                <c:pt idx="6084">
                  <c:v>62</c:v>
                </c:pt>
                <c:pt idx="6085">
                  <c:v>62</c:v>
                </c:pt>
                <c:pt idx="6086">
                  <c:v>62</c:v>
                </c:pt>
                <c:pt idx="6087">
                  <c:v>62</c:v>
                </c:pt>
                <c:pt idx="6088">
                  <c:v>62</c:v>
                </c:pt>
                <c:pt idx="6089">
                  <c:v>62</c:v>
                </c:pt>
                <c:pt idx="6090">
                  <c:v>62</c:v>
                </c:pt>
                <c:pt idx="6091">
                  <c:v>62</c:v>
                </c:pt>
                <c:pt idx="6092">
                  <c:v>62</c:v>
                </c:pt>
                <c:pt idx="6093">
                  <c:v>62</c:v>
                </c:pt>
                <c:pt idx="6094">
                  <c:v>62</c:v>
                </c:pt>
                <c:pt idx="6095">
                  <c:v>62</c:v>
                </c:pt>
                <c:pt idx="6096">
                  <c:v>62</c:v>
                </c:pt>
                <c:pt idx="6097">
                  <c:v>62</c:v>
                </c:pt>
                <c:pt idx="6098">
                  <c:v>62</c:v>
                </c:pt>
                <c:pt idx="6099">
                  <c:v>62</c:v>
                </c:pt>
                <c:pt idx="6100">
                  <c:v>62</c:v>
                </c:pt>
                <c:pt idx="6101">
                  <c:v>62</c:v>
                </c:pt>
                <c:pt idx="6102">
                  <c:v>62</c:v>
                </c:pt>
                <c:pt idx="6103">
                  <c:v>62</c:v>
                </c:pt>
                <c:pt idx="6104">
                  <c:v>62</c:v>
                </c:pt>
                <c:pt idx="6105">
                  <c:v>62</c:v>
                </c:pt>
                <c:pt idx="6106">
                  <c:v>62</c:v>
                </c:pt>
                <c:pt idx="6107">
                  <c:v>62</c:v>
                </c:pt>
                <c:pt idx="6108">
                  <c:v>62</c:v>
                </c:pt>
                <c:pt idx="6109">
                  <c:v>62</c:v>
                </c:pt>
                <c:pt idx="6110">
                  <c:v>62</c:v>
                </c:pt>
                <c:pt idx="6111">
                  <c:v>62</c:v>
                </c:pt>
                <c:pt idx="6112">
                  <c:v>62</c:v>
                </c:pt>
                <c:pt idx="6113">
                  <c:v>62</c:v>
                </c:pt>
                <c:pt idx="6114">
                  <c:v>62</c:v>
                </c:pt>
                <c:pt idx="6115">
                  <c:v>62</c:v>
                </c:pt>
                <c:pt idx="6116">
                  <c:v>62</c:v>
                </c:pt>
                <c:pt idx="6117">
                  <c:v>62</c:v>
                </c:pt>
                <c:pt idx="6118">
                  <c:v>62</c:v>
                </c:pt>
                <c:pt idx="6119">
                  <c:v>62</c:v>
                </c:pt>
                <c:pt idx="6120">
                  <c:v>62</c:v>
                </c:pt>
                <c:pt idx="6121">
                  <c:v>62</c:v>
                </c:pt>
                <c:pt idx="6122">
                  <c:v>62</c:v>
                </c:pt>
                <c:pt idx="6123">
                  <c:v>62</c:v>
                </c:pt>
                <c:pt idx="6124">
                  <c:v>62</c:v>
                </c:pt>
                <c:pt idx="6125">
                  <c:v>62</c:v>
                </c:pt>
                <c:pt idx="6126">
                  <c:v>62</c:v>
                </c:pt>
                <c:pt idx="6127">
                  <c:v>62</c:v>
                </c:pt>
                <c:pt idx="6128">
                  <c:v>62</c:v>
                </c:pt>
                <c:pt idx="6129">
                  <c:v>62</c:v>
                </c:pt>
                <c:pt idx="6130">
                  <c:v>62</c:v>
                </c:pt>
                <c:pt idx="6131">
                  <c:v>62</c:v>
                </c:pt>
                <c:pt idx="6132">
                  <c:v>62</c:v>
                </c:pt>
                <c:pt idx="6133">
                  <c:v>62</c:v>
                </c:pt>
                <c:pt idx="6134">
                  <c:v>62</c:v>
                </c:pt>
                <c:pt idx="6135">
                  <c:v>62</c:v>
                </c:pt>
                <c:pt idx="6136">
                  <c:v>62</c:v>
                </c:pt>
                <c:pt idx="6137">
                  <c:v>62</c:v>
                </c:pt>
                <c:pt idx="6138">
                  <c:v>62</c:v>
                </c:pt>
                <c:pt idx="6139">
                  <c:v>62</c:v>
                </c:pt>
                <c:pt idx="6140">
                  <c:v>62</c:v>
                </c:pt>
                <c:pt idx="6141">
                  <c:v>62</c:v>
                </c:pt>
                <c:pt idx="6142">
                  <c:v>62</c:v>
                </c:pt>
                <c:pt idx="6143">
                  <c:v>62</c:v>
                </c:pt>
                <c:pt idx="6144">
                  <c:v>62</c:v>
                </c:pt>
                <c:pt idx="6145">
                  <c:v>62</c:v>
                </c:pt>
                <c:pt idx="6146">
                  <c:v>62</c:v>
                </c:pt>
                <c:pt idx="6147">
                  <c:v>62</c:v>
                </c:pt>
                <c:pt idx="6148">
                  <c:v>62</c:v>
                </c:pt>
                <c:pt idx="6149">
                  <c:v>62</c:v>
                </c:pt>
                <c:pt idx="6150">
                  <c:v>62</c:v>
                </c:pt>
                <c:pt idx="6151">
                  <c:v>61</c:v>
                </c:pt>
                <c:pt idx="6152">
                  <c:v>61</c:v>
                </c:pt>
                <c:pt idx="6153">
                  <c:v>61</c:v>
                </c:pt>
                <c:pt idx="6154">
                  <c:v>61</c:v>
                </c:pt>
                <c:pt idx="6155">
                  <c:v>61</c:v>
                </c:pt>
                <c:pt idx="6156">
                  <c:v>61</c:v>
                </c:pt>
                <c:pt idx="6157">
                  <c:v>61</c:v>
                </c:pt>
                <c:pt idx="6158">
                  <c:v>61</c:v>
                </c:pt>
                <c:pt idx="6159">
                  <c:v>61</c:v>
                </c:pt>
                <c:pt idx="6160">
                  <c:v>61</c:v>
                </c:pt>
                <c:pt idx="6161">
                  <c:v>61</c:v>
                </c:pt>
                <c:pt idx="6162">
                  <c:v>61</c:v>
                </c:pt>
                <c:pt idx="6163">
                  <c:v>61</c:v>
                </c:pt>
                <c:pt idx="6164">
                  <c:v>61</c:v>
                </c:pt>
                <c:pt idx="6165">
                  <c:v>61</c:v>
                </c:pt>
                <c:pt idx="6166">
                  <c:v>61</c:v>
                </c:pt>
                <c:pt idx="6167">
                  <c:v>61</c:v>
                </c:pt>
                <c:pt idx="6168">
                  <c:v>61</c:v>
                </c:pt>
                <c:pt idx="6169">
                  <c:v>61</c:v>
                </c:pt>
                <c:pt idx="6170">
                  <c:v>61</c:v>
                </c:pt>
                <c:pt idx="6171">
                  <c:v>61</c:v>
                </c:pt>
                <c:pt idx="6172">
                  <c:v>61</c:v>
                </c:pt>
                <c:pt idx="6173">
                  <c:v>61</c:v>
                </c:pt>
                <c:pt idx="6174">
                  <c:v>61</c:v>
                </c:pt>
                <c:pt idx="6175">
                  <c:v>61</c:v>
                </c:pt>
                <c:pt idx="6176">
                  <c:v>61</c:v>
                </c:pt>
                <c:pt idx="6177">
                  <c:v>61</c:v>
                </c:pt>
                <c:pt idx="6178">
                  <c:v>61</c:v>
                </c:pt>
                <c:pt idx="6179">
                  <c:v>61</c:v>
                </c:pt>
                <c:pt idx="6180">
                  <c:v>61</c:v>
                </c:pt>
                <c:pt idx="6181">
                  <c:v>61</c:v>
                </c:pt>
                <c:pt idx="6182">
                  <c:v>61</c:v>
                </c:pt>
                <c:pt idx="6183">
                  <c:v>61</c:v>
                </c:pt>
                <c:pt idx="6184">
                  <c:v>61</c:v>
                </c:pt>
                <c:pt idx="6185">
                  <c:v>61</c:v>
                </c:pt>
                <c:pt idx="6186">
                  <c:v>61</c:v>
                </c:pt>
                <c:pt idx="6187">
                  <c:v>61</c:v>
                </c:pt>
                <c:pt idx="6188">
                  <c:v>61</c:v>
                </c:pt>
                <c:pt idx="6189">
                  <c:v>61</c:v>
                </c:pt>
                <c:pt idx="6190">
                  <c:v>61</c:v>
                </c:pt>
                <c:pt idx="6191">
                  <c:v>61</c:v>
                </c:pt>
                <c:pt idx="6192">
                  <c:v>61</c:v>
                </c:pt>
                <c:pt idx="6193">
                  <c:v>61</c:v>
                </c:pt>
                <c:pt idx="6194">
                  <c:v>61</c:v>
                </c:pt>
                <c:pt idx="6195">
                  <c:v>61</c:v>
                </c:pt>
                <c:pt idx="6196">
                  <c:v>61</c:v>
                </c:pt>
                <c:pt idx="6197">
                  <c:v>61</c:v>
                </c:pt>
                <c:pt idx="6198">
                  <c:v>61</c:v>
                </c:pt>
                <c:pt idx="6199">
                  <c:v>61</c:v>
                </c:pt>
                <c:pt idx="6200">
                  <c:v>61</c:v>
                </c:pt>
                <c:pt idx="6201">
                  <c:v>61</c:v>
                </c:pt>
                <c:pt idx="6202">
                  <c:v>61</c:v>
                </c:pt>
                <c:pt idx="6203">
                  <c:v>61</c:v>
                </c:pt>
                <c:pt idx="6204">
                  <c:v>61</c:v>
                </c:pt>
                <c:pt idx="6205">
                  <c:v>61</c:v>
                </c:pt>
                <c:pt idx="6206">
                  <c:v>61</c:v>
                </c:pt>
                <c:pt idx="6207">
                  <c:v>61</c:v>
                </c:pt>
                <c:pt idx="6208">
                  <c:v>61</c:v>
                </c:pt>
                <c:pt idx="6209">
                  <c:v>61</c:v>
                </c:pt>
                <c:pt idx="6210">
                  <c:v>61</c:v>
                </c:pt>
                <c:pt idx="6211">
                  <c:v>61</c:v>
                </c:pt>
                <c:pt idx="6212">
                  <c:v>61</c:v>
                </c:pt>
                <c:pt idx="6213">
                  <c:v>61</c:v>
                </c:pt>
                <c:pt idx="6214">
                  <c:v>61</c:v>
                </c:pt>
                <c:pt idx="6215">
                  <c:v>61</c:v>
                </c:pt>
                <c:pt idx="6216">
                  <c:v>61</c:v>
                </c:pt>
                <c:pt idx="6217">
                  <c:v>61</c:v>
                </c:pt>
                <c:pt idx="6218">
                  <c:v>61</c:v>
                </c:pt>
                <c:pt idx="6219">
                  <c:v>61</c:v>
                </c:pt>
                <c:pt idx="6220">
                  <c:v>61</c:v>
                </c:pt>
                <c:pt idx="6221">
                  <c:v>61</c:v>
                </c:pt>
                <c:pt idx="6222">
                  <c:v>61</c:v>
                </c:pt>
                <c:pt idx="6223">
                  <c:v>61</c:v>
                </c:pt>
                <c:pt idx="6224">
                  <c:v>61</c:v>
                </c:pt>
                <c:pt idx="6225">
                  <c:v>61</c:v>
                </c:pt>
                <c:pt idx="6226">
                  <c:v>61</c:v>
                </c:pt>
                <c:pt idx="6227">
                  <c:v>61</c:v>
                </c:pt>
                <c:pt idx="6228">
                  <c:v>61</c:v>
                </c:pt>
                <c:pt idx="6229">
                  <c:v>61</c:v>
                </c:pt>
                <c:pt idx="6230">
                  <c:v>61</c:v>
                </c:pt>
                <c:pt idx="6231">
                  <c:v>61</c:v>
                </c:pt>
                <c:pt idx="6232">
                  <c:v>61</c:v>
                </c:pt>
                <c:pt idx="6233">
                  <c:v>61</c:v>
                </c:pt>
                <c:pt idx="6234">
                  <c:v>61</c:v>
                </c:pt>
                <c:pt idx="6235">
                  <c:v>61</c:v>
                </c:pt>
                <c:pt idx="6236">
                  <c:v>61</c:v>
                </c:pt>
                <c:pt idx="6237">
                  <c:v>61</c:v>
                </c:pt>
                <c:pt idx="6238">
                  <c:v>61</c:v>
                </c:pt>
                <c:pt idx="6239">
                  <c:v>61</c:v>
                </c:pt>
                <c:pt idx="6240">
                  <c:v>61</c:v>
                </c:pt>
                <c:pt idx="6241">
                  <c:v>61</c:v>
                </c:pt>
                <c:pt idx="6242">
                  <c:v>61</c:v>
                </c:pt>
                <c:pt idx="6243">
                  <c:v>61</c:v>
                </c:pt>
                <c:pt idx="6244">
                  <c:v>61</c:v>
                </c:pt>
                <c:pt idx="6245">
                  <c:v>61</c:v>
                </c:pt>
                <c:pt idx="6246">
                  <c:v>61</c:v>
                </c:pt>
                <c:pt idx="6247">
                  <c:v>61</c:v>
                </c:pt>
                <c:pt idx="6248">
                  <c:v>61</c:v>
                </c:pt>
                <c:pt idx="6249">
                  <c:v>61</c:v>
                </c:pt>
                <c:pt idx="6250">
                  <c:v>61</c:v>
                </c:pt>
                <c:pt idx="6251">
                  <c:v>61</c:v>
                </c:pt>
                <c:pt idx="6252">
                  <c:v>61</c:v>
                </c:pt>
                <c:pt idx="6253">
                  <c:v>61</c:v>
                </c:pt>
                <c:pt idx="6254">
                  <c:v>61</c:v>
                </c:pt>
                <c:pt idx="6255">
                  <c:v>61</c:v>
                </c:pt>
                <c:pt idx="6256">
                  <c:v>61</c:v>
                </c:pt>
                <c:pt idx="6257">
                  <c:v>61</c:v>
                </c:pt>
                <c:pt idx="6258">
                  <c:v>61</c:v>
                </c:pt>
                <c:pt idx="6259">
                  <c:v>61</c:v>
                </c:pt>
                <c:pt idx="6260">
                  <c:v>61</c:v>
                </c:pt>
                <c:pt idx="6261">
                  <c:v>61</c:v>
                </c:pt>
                <c:pt idx="6262">
                  <c:v>61</c:v>
                </c:pt>
                <c:pt idx="6263">
                  <c:v>61</c:v>
                </c:pt>
                <c:pt idx="6264">
                  <c:v>61</c:v>
                </c:pt>
                <c:pt idx="6265">
                  <c:v>61</c:v>
                </c:pt>
                <c:pt idx="6266">
                  <c:v>61</c:v>
                </c:pt>
                <c:pt idx="6267">
                  <c:v>61</c:v>
                </c:pt>
                <c:pt idx="6268">
                  <c:v>61</c:v>
                </c:pt>
                <c:pt idx="6269">
                  <c:v>61</c:v>
                </c:pt>
                <c:pt idx="6270">
                  <c:v>61</c:v>
                </c:pt>
                <c:pt idx="6271">
                  <c:v>61</c:v>
                </c:pt>
                <c:pt idx="6272">
                  <c:v>61</c:v>
                </c:pt>
                <c:pt idx="6273">
                  <c:v>61</c:v>
                </c:pt>
                <c:pt idx="6274">
                  <c:v>61</c:v>
                </c:pt>
                <c:pt idx="6275">
                  <c:v>61</c:v>
                </c:pt>
                <c:pt idx="6276">
                  <c:v>61</c:v>
                </c:pt>
                <c:pt idx="6277">
                  <c:v>61</c:v>
                </c:pt>
                <c:pt idx="6278">
                  <c:v>61</c:v>
                </c:pt>
                <c:pt idx="6279">
                  <c:v>61</c:v>
                </c:pt>
                <c:pt idx="6280">
                  <c:v>61</c:v>
                </c:pt>
                <c:pt idx="6281">
                  <c:v>61</c:v>
                </c:pt>
                <c:pt idx="6282">
                  <c:v>61</c:v>
                </c:pt>
                <c:pt idx="6283">
                  <c:v>61</c:v>
                </c:pt>
                <c:pt idx="6284">
                  <c:v>61</c:v>
                </c:pt>
                <c:pt idx="6285">
                  <c:v>61</c:v>
                </c:pt>
                <c:pt idx="6286">
                  <c:v>61</c:v>
                </c:pt>
                <c:pt idx="6287">
                  <c:v>61</c:v>
                </c:pt>
                <c:pt idx="6288">
                  <c:v>61</c:v>
                </c:pt>
                <c:pt idx="6289">
                  <c:v>61</c:v>
                </c:pt>
                <c:pt idx="6290">
                  <c:v>61</c:v>
                </c:pt>
                <c:pt idx="6291">
                  <c:v>61</c:v>
                </c:pt>
                <c:pt idx="6292">
                  <c:v>61</c:v>
                </c:pt>
                <c:pt idx="6293">
                  <c:v>61</c:v>
                </c:pt>
                <c:pt idx="6294">
                  <c:v>61</c:v>
                </c:pt>
                <c:pt idx="6295">
                  <c:v>61</c:v>
                </c:pt>
                <c:pt idx="6296">
                  <c:v>60</c:v>
                </c:pt>
                <c:pt idx="6297">
                  <c:v>60</c:v>
                </c:pt>
                <c:pt idx="6298">
                  <c:v>60</c:v>
                </c:pt>
                <c:pt idx="6299">
                  <c:v>60</c:v>
                </c:pt>
                <c:pt idx="6300">
                  <c:v>60</c:v>
                </c:pt>
                <c:pt idx="6301">
                  <c:v>60</c:v>
                </c:pt>
                <c:pt idx="6302">
                  <c:v>60</c:v>
                </c:pt>
                <c:pt idx="6303">
                  <c:v>60</c:v>
                </c:pt>
                <c:pt idx="6304">
                  <c:v>60</c:v>
                </c:pt>
                <c:pt idx="6305">
                  <c:v>60</c:v>
                </c:pt>
                <c:pt idx="6306">
                  <c:v>60</c:v>
                </c:pt>
                <c:pt idx="6307">
                  <c:v>60</c:v>
                </c:pt>
                <c:pt idx="6308">
                  <c:v>60</c:v>
                </c:pt>
                <c:pt idx="6309">
                  <c:v>60</c:v>
                </c:pt>
                <c:pt idx="6310">
                  <c:v>60</c:v>
                </c:pt>
                <c:pt idx="6311">
                  <c:v>60</c:v>
                </c:pt>
                <c:pt idx="6312">
                  <c:v>60</c:v>
                </c:pt>
                <c:pt idx="6313">
                  <c:v>60</c:v>
                </c:pt>
                <c:pt idx="6314">
                  <c:v>60</c:v>
                </c:pt>
                <c:pt idx="6315">
                  <c:v>60</c:v>
                </c:pt>
                <c:pt idx="6316">
                  <c:v>60</c:v>
                </c:pt>
                <c:pt idx="6317">
                  <c:v>60</c:v>
                </c:pt>
                <c:pt idx="6318">
                  <c:v>60</c:v>
                </c:pt>
                <c:pt idx="6319">
                  <c:v>60</c:v>
                </c:pt>
                <c:pt idx="6320">
                  <c:v>60</c:v>
                </c:pt>
                <c:pt idx="6321">
                  <c:v>60</c:v>
                </c:pt>
                <c:pt idx="6322">
                  <c:v>60</c:v>
                </c:pt>
                <c:pt idx="6323">
                  <c:v>60</c:v>
                </c:pt>
                <c:pt idx="6324">
                  <c:v>60</c:v>
                </c:pt>
                <c:pt idx="6325">
                  <c:v>60</c:v>
                </c:pt>
                <c:pt idx="6326">
                  <c:v>60</c:v>
                </c:pt>
                <c:pt idx="6327">
                  <c:v>60</c:v>
                </c:pt>
                <c:pt idx="6328">
                  <c:v>60</c:v>
                </c:pt>
                <c:pt idx="6329">
                  <c:v>60</c:v>
                </c:pt>
                <c:pt idx="6330">
                  <c:v>60</c:v>
                </c:pt>
                <c:pt idx="6331">
                  <c:v>60</c:v>
                </c:pt>
                <c:pt idx="6332">
                  <c:v>60</c:v>
                </c:pt>
                <c:pt idx="6333">
                  <c:v>60</c:v>
                </c:pt>
                <c:pt idx="6334">
                  <c:v>60</c:v>
                </c:pt>
                <c:pt idx="6335">
                  <c:v>60</c:v>
                </c:pt>
                <c:pt idx="6336">
                  <c:v>60</c:v>
                </c:pt>
                <c:pt idx="6337">
                  <c:v>60</c:v>
                </c:pt>
                <c:pt idx="6338">
                  <c:v>60</c:v>
                </c:pt>
                <c:pt idx="6339">
                  <c:v>60</c:v>
                </c:pt>
                <c:pt idx="6340">
                  <c:v>60</c:v>
                </c:pt>
                <c:pt idx="6341">
                  <c:v>60</c:v>
                </c:pt>
                <c:pt idx="6342">
                  <c:v>60</c:v>
                </c:pt>
                <c:pt idx="6343">
                  <c:v>60</c:v>
                </c:pt>
                <c:pt idx="6344">
                  <c:v>60</c:v>
                </c:pt>
                <c:pt idx="6345">
                  <c:v>60</c:v>
                </c:pt>
                <c:pt idx="6346">
                  <c:v>60</c:v>
                </c:pt>
                <c:pt idx="6347">
                  <c:v>60</c:v>
                </c:pt>
                <c:pt idx="6348">
                  <c:v>60</c:v>
                </c:pt>
                <c:pt idx="6349">
                  <c:v>60</c:v>
                </c:pt>
                <c:pt idx="6350">
                  <c:v>60</c:v>
                </c:pt>
                <c:pt idx="6351">
                  <c:v>60</c:v>
                </c:pt>
                <c:pt idx="6352">
                  <c:v>60</c:v>
                </c:pt>
                <c:pt idx="6353">
                  <c:v>60</c:v>
                </c:pt>
                <c:pt idx="6354">
                  <c:v>60</c:v>
                </c:pt>
                <c:pt idx="6355">
                  <c:v>60</c:v>
                </c:pt>
                <c:pt idx="6356">
                  <c:v>60</c:v>
                </c:pt>
                <c:pt idx="6357">
                  <c:v>60</c:v>
                </c:pt>
                <c:pt idx="6358">
                  <c:v>60</c:v>
                </c:pt>
                <c:pt idx="6359">
                  <c:v>60</c:v>
                </c:pt>
                <c:pt idx="6360">
                  <c:v>60</c:v>
                </c:pt>
                <c:pt idx="6361">
                  <c:v>60</c:v>
                </c:pt>
                <c:pt idx="6362">
                  <c:v>60</c:v>
                </c:pt>
                <c:pt idx="6363">
                  <c:v>60</c:v>
                </c:pt>
                <c:pt idx="6364">
                  <c:v>60</c:v>
                </c:pt>
                <c:pt idx="6365">
                  <c:v>60</c:v>
                </c:pt>
                <c:pt idx="6366">
                  <c:v>60</c:v>
                </c:pt>
                <c:pt idx="6367">
                  <c:v>60</c:v>
                </c:pt>
                <c:pt idx="6368">
                  <c:v>60</c:v>
                </c:pt>
                <c:pt idx="6369">
                  <c:v>60</c:v>
                </c:pt>
                <c:pt idx="6370">
                  <c:v>60</c:v>
                </c:pt>
                <c:pt idx="6371">
                  <c:v>60</c:v>
                </c:pt>
                <c:pt idx="6372">
                  <c:v>60</c:v>
                </c:pt>
                <c:pt idx="6373">
                  <c:v>60</c:v>
                </c:pt>
                <c:pt idx="6374">
                  <c:v>60</c:v>
                </c:pt>
                <c:pt idx="6375">
                  <c:v>60</c:v>
                </c:pt>
                <c:pt idx="6376">
                  <c:v>60</c:v>
                </c:pt>
                <c:pt idx="6377">
                  <c:v>60</c:v>
                </c:pt>
                <c:pt idx="6378">
                  <c:v>60</c:v>
                </c:pt>
                <c:pt idx="6379">
                  <c:v>60</c:v>
                </c:pt>
                <c:pt idx="6380">
                  <c:v>60</c:v>
                </c:pt>
                <c:pt idx="6381">
                  <c:v>60</c:v>
                </c:pt>
                <c:pt idx="6382">
                  <c:v>60</c:v>
                </c:pt>
                <c:pt idx="6383">
                  <c:v>60</c:v>
                </c:pt>
                <c:pt idx="6384">
                  <c:v>60</c:v>
                </c:pt>
                <c:pt idx="6385">
                  <c:v>60</c:v>
                </c:pt>
                <c:pt idx="6386">
                  <c:v>60</c:v>
                </c:pt>
                <c:pt idx="6387">
                  <c:v>60</c:v>
                </c:pt>
                <c:pt idx="6388">
                  <c:v>60</c:v>
                </c:pt>
                <c:pt idx="6389">
                  <c:v>60</c:v>
                </c:pt>
                <c:pt idx="6390">
                  <c:v>60</c:v>
                </c:pt>
                <c:pt idx="6391">
                  <c:v>60</c:v>
                </c:pt>
                <c:pt idx="6392">
                  <c:v>60</c:v>
                </c:pt>
                <c:pt idx="6393">
                  <c:v>60</c:v>
                </c:pt>
                <c:pt idx="6394">
                  <c:v>60</c:v>
                </c:pt>
                <c:pt idx="6395">
                  <c:v>60</c:v>
                </c:pt>
                <c:pt idx="6396">
                  <c:v>60</c:v>
                </c:pt>
                <c:pt idx="6397">
                  <c:v>60</c:v>
                </c:pt>
                <c:pt idx="6398">
                  <c:v>60</c:v>
                </c:pt>
                <c:pt idx="6399">
                  <c:v>60</c:v>
                </c:pt>
                <c:pt idx="6400">
                  <c:v>60</c:v>
                </c:pt>
                <c:pt idx="6401">
                  <c:v>60</c:v>
                </c:pt>
                <c:pt idx="6402">
                  <c:v>60</c:v>
                </c:pt>
                <c:pt idx="6403">
                  <c:v>60</c:v>
                </c:pt>
                <c:pt idx="6404">
                  <c:v>60</c:v>
                </c:pt>
                <c:pt idx="6405">
                  <c:v>60</c:v>
                </c:pt>
                <c:pt idx="6406">
                  <c:v>60</c:v>
                </c:pt>
                <c:pt idx="6407">
                  <c:v>60</c:v>
                </c:pt>
                <c:pt idx="6408">
                  <c:v>60</c:v>
                </c:pt>
                <c:pt idx="6409">
                  <c:v>60</c:v>
                </c:pt>
                <c:pt idx="6410">
                  <c:v>60</c:v>
                </c:pt>
                <c:pt idx="6411">
                  <c:v>60</c:v>
                </c:pt>
                <c:pt idx="6412">
                  <c:v>60</c:v>
                </c:pt>
                <c:pt idx="6413">
                  <c:v>60</c:v>
                </c:pt>
                <c:pt idx="6414">
                  <c:v>60</c:v>
                </c:pt>
                <c:pt idx="6415">
                  <c:v>60</c:v>
                </c:pt>
                <c:pt idx="6416">
                  <c:v>60</c:v>
                </c:pt>
                <c:pt idx="6417">
                  <c:v>60</c:v>
                </c:pt>
                <c:pt idx="6418">
                  <c:v>60</c:v>
                </c:pt>
                <c:pt idx="6419">
                  <c:v>60</c:v>
                </c:pt>
                <c:pt idx="6420">
                  <c:v>60</c:v>
                </c:pt>
                <c:pt idx="6421">
                  <c:v>60</c:v>
                </c:pt>
                <c:pt idx="6422">
                  <c:v>60</c:v>
                </c:pt>
                <c:pt idx="6423">
                  <c:v>60</c:v>
                </c:pt>
                <c:pt idx="6424">
                  <c:v>60</c:v>
                </c:pt>
                <c:pt idx="6425">
                  <c:v>60</c:v>
                </c:pt>
                <c:pt idx="6426">
                  <c:v>60</c:v>
                </c:pt>
                <c:pt idx="6427">
                  <c:v>60</c:v>
                </c:pt>
                <c:pt idx="6428">
                  <c:v>60</c:v>
                </c:pt>
                <c:pt idx="6429">
                  <c:v>60</c:v>
                </c:pt>
                <c:pt idx="6430">
                  <c:v>60</c:v>
                </c:pt>
                <c:pt idx="6431">
                  <c:v>60</c:v>
                </c:pt>
                <c:pt idx="6432">
                  <c:v>60</c:v>
                </c:pt>
                <c:pt idx="6433">
                  <c:v>60</c:v>
                </c:pt>
                <c:pt idx="6434">
                  <c:v>60</c:v>
                </c:pt>
                <c:pt idx="6435">
                  <c:v>60</c:v>
                </c:pt>
                <c:pt idx="6436">
                  <c:v>60</c:v>
                </c:pt>
                <c:pt idx="6437">
                  <c:v>60</c:v>
                </c:pt>
                <c:pt idx="6438">
                  <c:v>60</c:v>
                </c:pt>
                <c:pt idx="6439">
                  <c:v>59</c:v>
                </c:pt>
                <c:pt idx="6440">
                  <c:v>59</c:v>
                </c:pt>
                <c:pt idx="6441">
                  <c:v>59</c:v>
                </c:pt>
                <c:pt idx="6442">
                  <c:v>59</c:v>
                </c:pt>
                <c:pt idx="6443">
                  <c:v>59</c:v>
                </c:pt>
                <c:pt idx="6444">
                  <c:v>59</c:v>
                </c:pt>
                <c:pt idx="6445">
                  <c:v>59</c:v>
                </c:pt>
                <c:pt idx="6446">
                  <c:v>59</c:v>
                </c:pt>
                <c:pt idx="6447">
                  <c:v>59</c:v>
                </c:pt>
                <c:pt idx="6448">
                  <c:v>59</c:v>
                </c:pt>
                <c:pt idx="6449">
                  <c:v>59</c:v>
                </c:pt>
                <c:pt idx="6450">
                  <c:v>59</c:v>
                </c:pt>
                <c:pt idx="6451">
                  <c:v>59</c:v>
                </c:pt>
                <c:pt idx="6452">
                  <c:v>59</c:v>
                </c:pt>
                <c:pt idx="6453">
                  <c:v>59</c:v>
                </c:pt>
                <c:pt idx="6454">
                  <c:v>59</c:v>
                </c:pt>
                <c:pt idx="6455">
                  <c:v>59</c:v>
                </c:pt>
                <c:pt idx="6456">
                  <c:v>59</c:v>
                </c:pt>
                <c:pt idx="6457">
                  <c:v>59</c:v>
                </c:pt>
                <c:pt idx="6458">
                  <c:v>59</c:v>
                </c:pt>
                <c:pt idx="6459">
                  <c:v>59</c:v>
                </c:pt>
                <c:pt idx="6460">
                  <c:v>59</c:v>
                </c:pt>
                <c:pt idx="6461">
                  <c:v>59</c:v>
                </c:pt>
                <c:pt idx="6462">
                  <c:v>59</c:v>
                </c:pt>
                <c:pt idx="6463">
                  <c:v>59</c:v>
                </c:pt>
                <c:pt idx="6464">
                  <c:v>59</c:v>
                </c:pt>
                <c:pt idx="6465">
                  <c:v>59</c:v>
                </c:pt>
                <c:pt idx="6466">
                  <c:v>59</c:v>
                </c:pt>
                <c:pt idx="6467">
                  <c:v>59</c:v>
                </c:pt>
                <c:pt idx="6468">
                  <c:v>59</c:v>
                </c:pt>
                <c:pt idx="6469">
                  <c:v>59</c:v>
                </c:pt>
                <c:pt idx="6470">
                  <c:v>59</c:v>
                </c:pt>
                <c:pt idx="6471">
                  <c:v>59</c:v>
                </c:pt>
                <c:pt idx="6472">
                  <c:v>59</c:v>
                </c:pt>
                <c:pt idx="6473">
                  <c:v>59</c:v>
                </c:pt>
                <c:pt idx="6474">
                  <c:v>59</c:v>
                </c:pt>
                <c:pt idx="6475">
                  <c:v>59</c:v>
                </c:pt>
                <c:pt idx="6476">
                  <c:v>59</c:v>
                </c:pt>
                <c:pt idx="6477">
                  <c:v>59</c:v>
                </c:pt>
                <c:pt idx="6478">
                  <c:v>59</c:v>
                </c:pt>
                <c:pt idx="6479">
                  <c:v>59</c:v>
                </c:pt>
                <c:pt idx="6480">
                  <c:v>59</c:v>
                </c:pt>
                <c:pt idx="6481">
                  <c:v>59</c:v>
                </c:pt>
                <c:pt idx="6482">
                  <c:v>59</c:v>
                </c:pt>
                <c:pt idx="6483">
                  <c:v>59</c:v>
                </c:pt>
                <c:pt idx="6484">
                  <c:v>59</c:v>
                </c:pt>
                <c:pt idx="6485">
                  <c:v>59</c:v>
                </c:pt>
                <c:pt idx="6486">
                  <c:v>59</c:v>
                </c:pt>
                <c:pt idx="6487">
                  <c:v>59</c:v>
                </c:pt>
                <c:pt idx="6488">
                  <c:v>59</c:v>
                </c:pt>
                <c:pt idx="6489">
                  <c:v>59</c:v>
                </c:pt>
                <c:pt idx="6490">
                  <c:v>59</c:v>
                </c:pt>
                <c:pt idx="6491">
                  <c:v>59</c:v>
                </c:pt>
                <c:pt idx="6492">
                  <c:v>59</c:v>
                </c:pt>
                <c:pt idx="6493">
                  <c:v>59</c:v>
                </c:pt>
                <c:pt idx="6494">
                  <c:v>59</c:v>
                </c:pt>
                <c:pt idx="6495">
                  <c:v>59</c:v>
                </c:pt>
                <c:pt idx="6496">
                  <c:v>59</c:v>
                </c:pt>
                <c:pt idx="6497">
                  <c:v>59</c:v>
                </c:pt>
                <c:pt idx="6498">
                  <c:v>59</c:v>
                </c:pt>
                <c:pt idx="6499">
                  <c:v>59</c:v>
                </c:pt>
                <c:pt idx="6500">
                  <c:v>59</c:v>
                </c:pt>
                <c:pt idx="6501">
                  <c:v>59</c:v>
                </c:pt>
                <c:pt idx="6502">
                  <c:v>59</c:v>
                </c:pt>
                <c:pt idx="6503">
                  <c:v>59</c:v>
                </c:pt>
                <c:pt idx="6504">
                  <c:v>59</c:v>
                </c:pt>
                <c:pt idx="6505">
                  <c:v>59</c:v>
                </c:pt>
                <c:pt idx="6506">
                  <c:v>59</c:v>
                </c:pt>
                <c:pt idx="6507">
                  <c:v>59</c:v>
                </c:pt>
                <c:pt idx="6508">
                  <c:v>59</c:v>
                </c:pt>
                <c:pt idx="6509">
                  <c:v>59</c:v>
                </c:pt>
                <c:pt idx="6510">
                  <c:v>59</c:v>
                </c:pt>
                <c:pt idx="6511">
                  <c:v>59</c:v>
                </c:pt>
                <c:pt idx="6512">
                  <c:v>59</c:v>
                </c:pt>
                <c:pt idx="6513">
                  <c:v>59</c:v>
                </c:pt>
                <c:pt idx="6514">
                  <c:v>59</c:v>
                </c:pt>
                <c:pt idx="6515">
                  <c:v>59</c:v>
                </c:pt>
                <c:pt idx="6516">
                  <c:v>59</c:v>
                </c:pt>
                <c:pt idx="6517">
                  <c:v>59</c:v>
                </c:pt>
                <c:pt idx="6518">
                  <c:v>59</c:v>
                </c:pt>
                <c:pt idx="6519">
                  <c:v>59</c:v>
                </c:pt>
                <c:pt idx="6520">
                  <c:v>59</c:v>
                </c:pt>
                <c:pt idx="6521">
                  <c:v>59</c:v>
                </c:pt>
                <c:pt idx="6522">
                  <c:v>59</c:v>
                </c:pt>
                <c:pt idx="6523">
                  <c:v>59</c:v>
                </c:pt>
                <c:pt idx="6524">
                  <c:v>59</c:v>
                </c:pt>
                <c:pt idx="6525">
                  <c:v>59</c:v>
                </c:pt>
                <c:pt idx="6526">
                  <c:v>59</c:v>
                </c:pt>
                <c:pt idx="6527">
                  <c:v>59</c:v>
                </c:pt>
                <c:pt idx="6528">
                  <c:v>59</c:v>
                </c:pt>
                <c:pt idx="6529">
                  <c:v>59</c:v>
                </c:pt>
                <c:pt idx="6530">
                  <c:v>59</c:v>
                </c:pt>
                <c:pt idx="6531">
                  <c:v>59</c:v>
                </c:pt>
                <c:pt idx="6532">
                  <c:v>59</c:v>
                </c:pt>
                <c:pt idx="6533">
                  <c:v>59</c:v>
                </c:pt>
                <c:pt idx="6534">
                  <c:v>59</c:v>
                </c:pt>
                <c:pt idx="6535">
                  <c:v>59</c:v>
                </c:pt>
                <c:pt idx="6536">
                  <c:v>59</c:v>
                </c:pt>
                <c:pt idx="6537">
                  <c:v>59</c:v>
                </c:pt>
                <c:pt idx="6538">
                  <c:v>59</c:v>
                </c:pt>
                <c:pt idx="6539">
                  <c:v>59</c:v>
                </c:pt>
                <c:pt idx="6540">
                  <c:v>59</c:v>
                </c:pt>
                <c:pt idx="6541">
                  <c:v>59</c:v>
                </c:pt>
                <c:pt idx="6542">
                  <c:v>59</c:v>
                </c:pt>
                <c:pt idx="6543">
                  <c:v>59</c:v>
                </c:pt>
                <c:pt idx="6544">
                  <c:v>59</c:v>
                </c:pt>
                <c:pt idx="6545">
                  <c:v>59</c:v>
                </c:pt>
                <c:pt idx="6546">
                  <c:v>59</c:v>
                </c:pt>
                <c:pt idx="6547">
                  <c:v>59</c:v>
                </c:pt>
                <c:pt idx="6548">
                  <c:v>59</c:v>
                </c:pt>
                <c:pt idx="6549">
                  <c:v>59</c:v>
                </c:pt>
                <c:pt idx="6550">
                  <c:v>59</c:v>
                </c:pt>
                <c:pt idx="6551">
                  <c:v>59</c:v>
                </c:pt>
                <c:pt idx="6552">
                  <c:v>59</c:v>
                </c:pt>
                <c:pt idx="6553">
                  <c:v>59</c:v>
                </c:pt>
                <c:pt idx="6554">
                  <c:v>59</c:v>
                </c:pt>
                <c:pt idx="6555">
                  <c:v>59</c:v>
                </c:pt>
                <c:pt idx="6556">
                  <c:v>59</c:v>
                </c:pt>
                <c:pt idx="6557">
                  <c:v>59</c:v>
                </c:pt>
                <c:pt idx="6558">
                  <c:v>59</c:v>
                </c:pt>
                <c:pt idx="6559">
                  <c:v>59</c:v>
                </c:pt>
                <c:pt idx="6560">
                  <c:v>59</c:v>
                </c:pt>
                <c:pt idx="6561">
                  <c:v>59</c:v>
                </c:pt>
                <c:pt idx="6562">
                  <c:v>59</c:v>
                </c:pt>
                <c:pt idx="6563">
                  <c:v>59</c:v>
                </c:pt>
                <c:pt idx="6564">
                  <c:v>59</c:v>
                </c:pt>
                <c:pt idx="6565">
                  <c:v>59</c:v>
                </c:pt>
                <c:pt idx="6566">
                  <c:v>59</c:v>
                </c:pt>
                <c:pt idx="6567">
                  <c:v>59</c:v>
                </c:pt>
                <c:pt idx="6568">
                  <c:v>59</c:v>
                </c:pt>
                <c:pt idx="6569">
                  <c:v>59</c:v>
                </c:pt>
                <c:pt idx="6570">
                  <c:v>59</c:v>
                </c:pt>
                <c:pt idx="6571">
                  <c:v>59</c:v>
                </c:pt>
                <c:pt idx="6572">
                  <c:v>59</c:v>
                </c:pt>
                <c:pt idx="6573">
                  <c:v>59</c:v>
                </c:pt>
                <c:pt idx="6574">
                  <c:v>59</c:v>
                </c:pt>
                <c:pt idx="6575">
                  <c:v>58</c:v>
                </c:pt>
                <c:pt idx="6576">
                  <c:v>58</c:v>
                </c:pt>
                <c:pt idx="6577">
                  <c:v>58</c:v>
                </c:pt>
                <c:pt idx="6578">
                  <c:v>58</c:v>
                </c:pt>
                <c:pt idx="6579">
                  <c:v>58</c:v>
                </c:pt>
                <c:pt idx="6580">
                  <c:v>58</c:v>
                </c:pt>
                <c:pt idx="6581">
                  <c:v>58</c:v>
                </c:pt>
                <c:pt idx="6582">
                  <c:v>58</c:v>
                </c:pt>
                <c:pt idx="6583">
                  <c:v>58</c:v>
                </c:pt>
                <c:pt idx="6584">
                  <c:v>58</c:v>
                </c:pt>
                <c:pt idx="6585">
                  <c:v>58</c:v>
                </c:pt>
                <c:pt idx="6586">
                  <c:v>58</c:v>
                </c:pt>
                <c:pt idx="6587">
                  <c:v>58</c:v>
                </c:pt>
                <c:pt idx="6588">
                  <c:v>58</c:v>
                </c:pt>
                <c:pt idx="6589">
                  <c:v>58</c:v>
                </c:pt>
                <c:pt idx="6590">
                  <c:v>58</c:v>
                </c:pt>
                <c:pt idx="6591">
                  <c:v>58</c:v>
                </c:pt>
                <c:pt idx="6592">
                  <c:v>58</c:v>
                </c:pt>
                <c:pt idx="6593">
                  <c:v>58</c:v>
                </c:pt>
                <c:pt idx="6594">
                  <c:v>58</c:v>
                </c:pt>
                <c:pt idx="6595">
                  <c:v>58</c:v>
                </c:pt>
                <c:pt idx="6596">
                  <c:v>58</c:v>
                </c:pt>
                <c:pt idx="6597">
                  <c:v>58</c:v>
                </c:pt>
                <c:pt idx="6598">
                  <c:v>58</c:v>
                </c:pt>
                <c:pt idx="6599">
                  <c:v>58</c:v>
                </c:pt>
                <c:pt idx="6600">
                  <c:v>58</c:v>
                </c:pt>
                <c:pt idx="6601">
                  <c:v>58</c:v>
                </c:pt>
                <c:pt idx="6602">
                  <c:v>58</c:v>
                </c:pt>
                <c:pt idx="6603">
                  <c:v>58</c:v>
                </c:pt>
                <c:pt idx="6604">
                  <c:v>58</c:v>
                </c:pt>
                <c:pt idx="6605">
                  <c:v>58</c:v>
                </c:pt>
                <c:pt idx="6606">
                  <c:v>58</c:v>
                </c:pt>
                <c:pt idx="6607">
                  <c:v>58</c:v>
                </c:pt>
                <c:pt idx="6608">
                  <c:v>58</c:v>
                </c:pt>
                <c:pt idx="6609">
                  <c:v>58</c:v>
                </c:pt>
                <c:pt idx="6610">
                  <c:v>58</c:v>
                </c:pt>
                <c:pt idx="6611">
                  <c:v>58</c:v>
                </c:pt>
                <c:pt idx="6612">
                  <c:v>58</c:v>
                </c:pt>
                <c:pt idx="6613">
                  <c:v>58</c:v>
                </c:pt>
                <c:pt idx="6614">
                  <c:v>58</c:v>
                </c:pt>
                <c:pt idx="6615">
                  <c:v>58</c:v>
                </c:pt>
                <c:pt idx="6616">
                  <c:v>58</c:v>
                </c:pt>
                <c:pt idx="6617">
                  <c:v>58</c:v>
                </c:pt>
                <c:pt idx="6618">
                  <c:v>58</c:v>
                </c:pt>
                <c:pt idx="6619">
                  <c:v>58</c:v>
                </c:pt>
                <c:pt idx="6620">
                  <c:v>58</c:v>
                </c:pt>
                <c:pt idx="6621">
                  <c:v>58</c:v>
                </c:pt>
                <c:pt idx="6622">
                  <c:v>58</c:v>
                </c:pt>
                <c:pt idx="6623">
                  <c:v>58</c:v>
                </c:pt>
                <c:pt idx="6624">
                  <c:v>58</c:v>
                </c:pt>
                <c:pt idx="6625">
                  <c:v>58</c:v>
                </c:pt>
                <c:pt idx="6626">
                  <c:v>58</c:v>
                </c:pt>
                <c:pt idx="6627">
                  <c:v>58</c:v>
                </c:pt>
                <c:pt idx="6628">
                  <c:v>58</c:v>
                </c:pt>
                <c:pt idx="6629">
                  <c:v>58</c:v>
                </c:pt>
                <c:pt idx="6630">
                  <c:v>58</c:v>
                </c:pt>
                <c:pt idx="6631">
                  <c:v>58</c:v>
                </c:pt>
                <c:pt idx="6632">
                  <c:v>58</c:v>
                </c:pt>
                <c:pt idx="6633">
                  <c:v>58</c:v>
                </c:pt>
                <c:pt idx="6634">
                  <c:v>58</c:v>
                </c:pt>
                <c:pt idx="6635">
                  <c:v>58</c:v>
                </c:pt>
                <c:pt idx="6636">
                  <c:v>58</c:v>
                </c:pt>
                <c:pt idx="6637">
                  <c:v>58</c:v>
                </c:pt>
                <c:pt idx="6638">
                  <c:v>58</c:v>
                </c:pt>
                <c:pt idx="6639">
                  <c:v>58</c:v>
                </c:pt>
                <c:pt idx="6640">
                  <c:v>58</c:v>
                </c:pt>
                <c:pt idx="6641">
                  <c:v>58</c:v>
                </c:pt>
                <c:pt idx="6642">
                  <c:v>58</c:v>
                </c:pt>
                <c:pt idx="6643">
                  <c:v>58</c:v>
                </c:pt>
                <c:pt idx="6644">
                  <c:v>58</c:v>
                </c:pt>
                <c:pt idx="6645">
                  <c:v>58</c:v>
                </c:pt>
                <c:pt idx="6646">
                  <c:v>58</c:v>
                </c:pt>
                <c:pt idx="6647">
                  <c:v>58</c:v>
                </c:pt>
                <c:pt idx="6648">
                  <c:v>58</c:v>
                </c:pt>
                <c:pt idx="6649">
                  <c:v>58</c:v>
                </c:pt>
                <c:pt idx="6650">
                  <c:v>58</c:v>
                </c:pt>
                <c:pt idx="6651">
                  <c:v>58</c:v>
                </c:pt>
                <c:pt idx="6652">
                  <c:v>58</c:v>
                </c:pt>
                <c:pt idx="6653">
                  <c:v>58</c:v>
                </c:pt>
                <c:pt idx="6654">
                  <c:v>58</c:v>
                </c:pt>
                <c:pt idx="6655">
                  <c:v>58</c:v>
                </c:pt>
                <c:pt idx="6656">
                  <c:v>58</c:v>
                </c:pt>
                <c:pt idx="6657">
                  <c:v>58</c:v>
                </c:pt>
                <c:pt idx="6658">
                  <c:v>58</c:v>
                </c:pt>
                <c:pt idx="6659">
                  <c:v>58</c:v>
                </c:pt>
                <c:pt idx="6660">
                  <c:v>58</c:v>
                </c:pt>
                <c:pt idx="6661">
                  <c:v>58</c:v>
                </c:pt>
                <c:pt idx="6662">
                  <c:v>58</c:v>
                </c:pt>
                <c:pt idx="6663">
                  <c:v>58</c:v>
                </c:pt>
                <c:pt idx="6664">
                  <c:v>58</c:v>
                </c:pt>
                <c:pt idx="6665">
                  <c:v>58</c:v>
                </c:pt>
                <c:pt idx="6666">
                  <c:v>58</c:v>
                </c:pt>
                <c:pt idx="6667">
                  <c:v>58</c:v>
                </c:pt>
                <c:pt idx="6668">
                  <c:v>58</c:v>
                </c:pt>
                <c:pt idx="6669">
                  <c:v>58</c:v>
                </c:pt>
                <c:pt idx="6670">
                  <c:v>58</c:v>
                </c:pt>
                <c:pt idx="6671">
                  <c:v>58</c:v>
                </c:pt>
                <c:pt idx="6672">
                  <c:v>58</c:v>
                </c:pt>
                <c:pt idx="6673">
                  <c:v>58</c:v>
                </c:pt>
                <c:pt idx="6674">
                  <c:v>58</c:v>
                </c:pt>
                <c:pt idx="6675">
                  <c:v>58</c:v>
                </c:pt>
                <c:pt idx="6676">
                  <c:v>58</c:v>
                </c:pt>
                <c:pt idx="6677">
                  <c:v>58</c:v>
                </c:pt>
                <c:pt idx="6678">
                  <c:v>58</c:v>
                </c:pt>
                <c:pt idx="6679">
                  <c:v>58</c:v>
                </c:pt>
                <c:pt idx="6680">
                  <c:v>58</c:v>
                </c:pt>
                <c:pt idx="6681">
                  <c:v>58</c:v>
                </c:pt>
                <c:pt idx="6682">
                  <c:v>58</c:v>
                </c:pt>
                <c:pt idx="6683">
                  <c:v>58</c:v>
                </c:pt>
                <c:pt idx="6684">
                  <c:v>58</c:v>
                </c:pt>
                <c:pt idx="6685">
                  <c:v>58</c:v>
                </c:pt>
                <c:pt idx="6686">
                  <c:v>58</c:v>
                </c:pt>
                <c:pt idx="6687">
                  <c:v>58</c:v>
                </c:pt>
                <c:pt idx="6688">
                  <c:v>58</c:v>
                </c:pt>
                <c:pt idx="6689">
                  <c:v>58</c:v>
                </c:pt>
                <c:pt idx="6690">
                  <c:v>58</c:v>
                </c:pt>
                <c:pt idx="6691">
                  <c:v>58</c:v>
                </c:pt>
                <c:pt idx="6692">
                  <c:v>58</c:v>
                </c:pt>
                <c:pt idx="6693">
                  <c:v>58</c:v>
                </c:pt>
                <c:pt idx="6694">
                  <c:v>58</c:v>
                </c:pt>
                <c:pt idx="6695">
                  <c:v>58</c:v>
                </c:pt>
                <c:pt idx="6696">
                  <c:v>58</c:v>
                </c:pt>
                <c:pt idx="6697">
                  <c:v>58</c:v>
                </c:pt>
                <c:pt idx="6698">
                  <c:v>58</c:v>
                </c:pt>
                <c:pt idx="6699">
                  <c:v>58</c:v>
                </c:pt>
                <c:pt idx="6700">
                  <c:v>58</c:v>
                </c:pt>
                <c:pt idx="6701">
                  <c:v>58</c:v>
                </c:pt>
                <c:pt idx="6702">
                  <c:v>58</c:v>
                </c:pt>
                <c:pt idx="6703">
                  <c:v>58</c:v>
                </c:pt>
                <c:pt idx="6704">
                  <c:v>58</c:v>
                </c:pt>
                <c:pt idx="6705">
                  <c:v>58</c:v>
                </c:pt>
                <c:pt idx="6706">
                  <c:v>58</c:v>
                </c:pt>
                <c:pt idx="6707">
                  <c:v>58</c:v>
                </c:pt>
                <c:pt idx="6708">
                  <c:v>58</c:v>
                </c:pt>
                <c:pt idx="6709">
                  <c:v>58</c:v>
                </c:pt>
                <c:pt idx="6710">
                  <c:v>58</c:v>
                </c:pt>
                <c:pt idx="6711">
                  <c:v>58</c:v>
                </c:pt>
                <c:pt idx="6712">
                  <c:v>58</c:v>
                </c:pt>
                <c:pt idx="6713">
                  <c:v>58</c:v>
                </c:pt>
                <c:pt idx="6714">
                  <c:v>58</c:v>
                </c:pt>
                <c:pt idx="6715">
                  <c:v>58</c:v>
                </c:pt>
                <c:pt idx="6716">
                  <c:v>58</c:v>
                </c:pt>
                <c:pt idx="6717">
                  <c:v>58</c:v>
                </c:pt>
                <c:pt idx="6718">
                  <c:v>58</c:v>
                </c:pt>
                <c:pt idx="6719">
                  <c:v>58</c:v>
                </c:pt>
                <c:pt idx="6720">
                  <c:v>58</c:v>
                </c:pt>
                <c:pt idx="6721">
                  <c:v>58</c:v>
                </c:pt>
                <c:pt idx="6722">
                  <c:v>58</c:v>
                </c:pt>
                <c:pt idx="6723">
                  <c:v>58</c:v>
                </c:pt>
                <c:pt idx="6724">
                  <c:v>58</c:v>
                </c:pt>
                <c:pt idx="6725">
                  <c:v>58</c:v>
                </c:pt>
                <c:pt idx="6726">
                  <c:v>58</c:v>
                </c:pt>
                <c:pt idx="6727">
                  <c:v>58</c:v>
                </c:pt>
                <c:pt idx="6728">
                  <c:v>57</c:v>
                </c:pt>
                <c:pt idx="6729">
                  <c:v>57</c:v>
                </c:pt>
                <c:pt idx="6730">
                  <c:v>57</c:v>
                </c:pt>
                <c:pt idx="6731">
                  <c:v>57</c:v>
                </c:pt>
                <c:pt idx="6732">
                  <c:v>57</c:v>
                </c:pt>
                <c:pt idx="6733">
                  <c:v>57</c:v>
                </c:pt>
                <c:pt idx="6734">
                  <c:v>57</c:v>
                </c:pt>
                <c:pt idx="6735">
                  <c:v>57</c:v>
                </c:pt>
                <c:pt idx="6736">
                  <c:v>57</c:v>
                </c:pt>
                <c:pt idx="6737">
                  <c:v>57</c:v>
                </c:pt>
                <c:pt idx="6738">
                  <c:v>57</c:v>
                </c:pt>
                <c:pt idx="6739">
                  <c:v>57</c:v>
                </c:pt>
                <c:pt idx="6740">
                  <c:v>57</c:v>
                </c:pt>
                <c:pt idx="6741">
                  <c:v>57</c:v>
                </c:pt>
                <c:pt idx="6742">
                  <c:v>57</c:v>
                </c:pt>
                <c:pt idx="6743">
                  <c:v>57</c:v>
                </c:pt>
                <c:pt idx="6744">
                  <c:v>57</c:v>
                </c:pt>
                <c:pt idx="6745">
                  <c:v>57</c:v>
                </c:pt>
                <c:pt idx="6746">
                  <c:v>57</c:v>
                </c:pt>
                <c:pt idx="6747">
                  <c:v>57</c:v>
                </c:pt>
                <c:pt idx="6748">
                  <c:v>57</c:v>
                </c:pt>
                <c:pt idx="6749">
                  <c:v>57</c:v>
                </c:pt>
                <c:pt idx="6750">
                  <c:v>57</c:v>
                </c:pt>
                <c:pt idx="6751">
                  <c:v>57</c:v>
                </c:pt>
                <c:pt idx="6752">
                  <c:v>57</c:v>
                </c:pt>
                <c:pt idx="6753">
                  <c:v>57</c:v>
                </c:pt>
                <c:pt idx="6754">
                  <c:v>57</c:v>
                </c:pt>
                <c:pt idx="6755">
                  <c:v>57</c:v>
                </c:pt>
                <c:pt idx="6756">
                  <c:v>57</c:v>
                </c:pt>
                <c:pt idx="6757">
                  <c:v>57</c:v>
                </c:pt>
                <c:pt idx="6758">
                  <c:v>57</c:v>
                </c:pt>
                <c:pt idx="6759">
                  <c:v>57</c:v>
                </c:pt>
                <c:pt idx="6760">
                  <c:v>57</c:v>
                </c:pt>
                <c:pt idx="6761">
                  <c:v>57</c:v>
                </c:pt>
                <c:pt idx="6762">
                  <c:v>57</c:v>
                </c:pt>
                <c:pt idx="6763">
                  <c:v>57</c:v>
                </c:pt>
                <c:pt idx="6764">
                  <c:v>57</c:v>
                </c:pt>
                <c:pt idx="6765">
                  <c:v>57</c:v>
                </c:pt>
                <c:pt idx="6766">
                  <c:v>57</c:v>
                </c:pt>
                <c:pt idx="6767">
                  <c:v>57</c:v>
                </c:pt>
                <c:pt idx="6768">
                  <c:v>57</c:v>
                </c:pt>
                <c:pt idx="6769">
                  <c:v>57</c:v>
                </c:pt>
                <c:pt idx="6770">
                  <c:v>57</c:v>
                </c:pt>
                <c:pt idx="6771">
                  <c:v>57</c:v>
                </c:pt>
                <c:pt idx="6772">
                  <c:v>57</c:v>
                </c:pt>
                <c:pt idx="6773">
                  <c:v>57</c:v>
                </c:pt>
                <c:pt idx="6774">
                  <c:v>57</c:v>
                </c:pt>
                <c:pt idx="6775">
                  <c:v>57</c:v>
                </c:pt>
                <c:pt idx="6776">
                  <c:v>57</c:v>
                </c:pt>
                <c:pt idx="6777">
                  <c:v>57</c:v>
                </c:pt>
                <c:pt idx="6778">
                  <c:v>57</c:v>
                </c:pt>
                <c:pt idx="6779">
                  <c:v>57</c:v>
                </c:pt>
                <c:pt idx="6780">
                  <c:v>57</c:v>
                </c:pt>
                <c:pt idx="6781">
                  <c:v>57</c:v>
                </c:pt>
                <c:pt idx="6782">
                  <c:v>57</c:v>
                </c:pt>
                <c:pt idx="6783">
                  <c:v>57</c:v>
                </c:pt>
                <c:pt idx="6784">
                  <c:v>57</c:v>
                </c:pt>
                <c:pt idx="6785">
                  <c:v>57</c:v>
                </c:pt>
                <c:pt idx="6786">
                  <c:v>57</c:v>
                </c:pt>
                <c:pt idx="6787">
                  <c:v>57</c:v>
                </c:pt>
                <c:pt idx="6788">
                  <c:v>57</c:v>
                </c:pt>
                <c:pt idx="6789">
                  <c:v>57</c:v>
                </c:pt>
                <c:pt idx="6790">
                  <c:v>57</c:v>
                </c:pt>
                <c:pt idx="6791">
                  <c:v>57</c:v>
                </c:pt>
                <c:pt idx="6792">
                  <c:v>57</c:v>
                </c:pt>
                <c:pt idx="6793">
                  <c:v>57</c:v>
                </c:pt>
                <c:pt idx="6794">
                  <c:v>57</c:v>
                </c:pt>
                <c:pt idx="6795">
                  <c:v>57</c:v>
                </c:pt>
                <c:pt idx="6796">
                  <c:v>57</c:v>
                </c:pt>
                <c:pt idx="6797">
                  <c:v>57</c:v>
                </c:pt>
                <c:pt idx="6798">
                  <c:v>57</c:v>
                </c:pt>
                <c:pt idx="6799">
                  <c:v>57</c:v>
                </c:pt>
                <c:pt idx="6800">
                  <c:v>57</c:v>
                </c:pt>
                <c:pt idx="6801">
                  <c:v>57</c:v>
                </c:pt>
                <c:pt idx="6802">
                  <c:v>57</c:v>
                </c:pt>
                <c:pt idx="6803">
                  <c:v>57</c:v>
                </c:pt>
                <c:pt idx="6804">
                  <c:v>57</c:v>
                </c:pt>
                <c:pt idx="6805">
                  <c:v>57</c:v>
                </c:pt>
                <c:pt idx="6806">
                  <c:v>57</c:v>
                </c:pt>
                <c:pt idx="6807">
                  <c:v>57</c:v>
                </c:pt>
                <c:pt idx="6808">
                  <c:v>57</c:v>
                </c:pt>
                <c:pt idx="6809">
                  <c:v>57</c:v>
                </c:pt>
                <c:pt idx="6810">
                  <c:v>57</c:v>
                </c:pt>
                <c:pt idx="6811">
                  <c:v>57</c:v>
                </c:pt>
                <c:pt idx="6812">
                  <c:v>57</c:v>
                </c:pt>
                <c:pt idx="6813">
                  <c:v>57</c:v>
                </c:pt>
                <c:pt idx="6814">
                  <c:v>57</c:v>
                </c:pt>
                <c:pt idx="6815">
                  <c:v>57</c:v>
                </c:pt>
                <c:pt idx="6816">
                  <c:v>57</c:v>
                </c:pt>
                <c:pt idx="6817">
                  <c:v>57</c:v>
                </c:pt>
                <c:pt idx="6818">
                  <c:v>57</c:v>
                </c:pt>
                <c:pt idx="6819">
                  <c:v>57</c:v>
                </c:pt>
                <c:pt idx="6820">
                  <c:v>57</c:v>
                </c:pt>
                <c:pt idx="6821">
                  <c:v>57</c:v>
                </c:pt>
                <c:pt idx="6822">
                  <c:v>57</c:v>
                </c:pt>
                <c:pt idx="6823">
                  <c:v>57</c:v>
                </c:pt>
                <c:pt idx="6824">
                  <c:v>57</c:v>
                </c:pt>
                <c:pt idx="6825">
                  <c:v>57</c:v>
                </c:pt>
                <c:pt idx="6826">
                  <c:v>57</c:v>
                </c:pt>
                <c:pt idx="6827">
                  <c:v>57</c:v>
                </c:pt>
                <c:pt idx="6828">
                  <c:v>57</c:v>
                </c:pt>
                <c:pt idx="6829">
                  <c:v>57</c:v>
                </c:pt>
                <c:pt idx="6830">
                  <c:v>57</c:v>
                </c:pt>
                <c:pt idx="6831">
                  <c:v>57</c:v>
                </c:pt>
                <c:pt idx="6832">
                  <c:v>57</c:v>
                </c:pt>
                <c:pt idx="6833">
                  <c:v>57</c:v>
                </c:pt>
                <c:pt idx="6834">
                  <c:v>57</c:v>
                </c:pt>
                <c:pt idx="6835">
                  <c:v>57</c:v>
                </c:pt>
                <c:pt idx="6836">
                  <c:v>57</c:v>
                </c:pt>
                <c:pt idx="6837">
                  <c:v>57</c:v>
                </c:pt>
                <c:pt idx="6838">
                  <c:v>57</c:v>
                </c:pt>
                <c:pt idx="6839">
                  <c:v>57</c:v>
                </c:pt>
                <c:pt idx="6840">
                  <c:v>57</c:v>
                </c:pt>
                <c:pt idx="6841">
                  <c:v>57</c:v>
                </c:pt>
                <c:pt idx="6842">
                  <c:v>57</c:v>
                </c:pt>
                <c:pt idx="6843">
                  <c:v>57</c:v>
                </c:pt>
                <c:pt idx="6844">
                  <c:v>57</c:v>
                </c:pt>
                <c:pt idx="6845">
                  <c:v>57</c:v>
                </c:pt>
                <c:pt idx="6846">
                  <c:v>57</c:v>
                </c:pt>
                <c:pt idx="6847">
                  <c:v>57</c:v>
                </c:pt>
                <c:pt idx="6848">
                  <c:v>57</c:v>
                </c:pt>
                <c:pt idx="6849">
                  <c:v>57</c:v>
                </c:pt>
                <c:pt idx="6850">
                  <c:v>57</c:v>
                </c:pt>
                <c:pt idx="6851">
                  <c:v>57</c:v>
                </c:pt>
                <c:pt idx="6852">
                  <c:v>57</c:v>
                </c:pt>
                <c:pt idx="6853">
                  <c:v>57</c:v>
                </c:pt>
                <c:pt idx="6854">
                  <c:v>57</c:v>
                </c:pt>
                <c:pt idx="6855">
                  <c:v>57</c:v>
                </c:pt>
                <c:pt idx="6856">
                  <c:v>57</c:v>
                </c:pt>
                <c:pt idx="6857">
                  <c:v>57</c:v>
                </c:pt>
                <c:pt idx="6858">
                  <c:v>57</c:v>
                </c:pt>
                <c:pt idx="6859">
                  <c:v>57</c:v>
                </c:pt>
                <c:pt idx="6860">
                  <c:v>57</c:v>
                </c:pt>
                <c:pt idx="6861">
                  <c:v>57</c:v>
                </c:pt>
                <c:pt idx="6862">
                  <c:v>57</c:v>
                </c:pt>
                <c:pt idx="6863">
                  <c:v>57</c:v>
                </c:pt>
                <c:pt idx="6864">
                  <c:v>57</c:v>
                </c:pt>
                <c:pt idx="6865">
                  <c:v>57</c:v>
                </c:pt>
                <c:pt idx="6866">
                  <c:v>57</c:v>
                </c:pt>
                <c:pt idx="6867">
                  <c:v>57</c:v>
                </c:pt>
                <c:pt idx="6868">
                  <c:v>57</c:v>
                </c:pt>
                <c:pt idx="6869">
                  <c:v>57</c:v>
                </c:pt>
                <c:pt idx="6870">
                  <c:v>57</c:v>
                </c:pt>
                <c:pt idx="6871">
                  <c:v>57</c:v>
                </c:pt>
                <c:pt idx="6872">
                  <c:v>57</c:v>
                </c:pt>
                <c:pt idx="6873">
                  <c:v>57</c:v>
                </c:pt>
                <c:pt idx="6874">
                  <c:v>57</c:v>
                </c:pt>
                <c:pt idx="6875">
                  <c:v>57</c:v>
                </c:pt>
                <c:pt idx="6876">
                  <c:v>57</c:v>
                </c:pt>
                <c:pt idx="6877">
                  <c:v>57</c:v>
                </c:pt>
                <c:pt idx="6878">
                  <c:v>57</c:v>
                </c:pt>
                <c:pt idx="6879">
                  <c:v>57</c:v>
                </c:pt>
                <c:pt idx="6880">
                  <c:v>57</c:v>
                </c:pt>
                <c:pt idx="6881">
                  <c:v>57</c:v>
                </c:pt>
                <c:pt idx="6882">
                  <c:v>57</c:v>
                </c:pt>
                <c:pt idx="6883">
                  <c:v>56</c:v>
                </c:pt>
                <c:pt idx="6884">
                  <c:v>56</c:v>
                </c:pt>
                <c:pt idx="6885">
                  <c:v>56</c:v>
                </c:pt>
                <c:pt idx="6886">
                  <c:v>56</c:v>
                </c:pt>
                <c:pt idx="6887">
                  <c:v>56</c:v>
                </c:pt>
                <c:pt idx="6888">
                  <c:v>56</c:v>
                </c:pt>
                <c:pt idx="6889">
                  <c:v>56</c:v>
                </c:pt>
                <c:pt idx="6890">
                  <c:v>56</c:v>
                </c:pt>
                <c:pt idx="6891">
                  <c:v>56</c:v>
                </c:pt>
                <c:pt idx="6892">
                  <c:v>56</c:v>
                </c:pt>
                <c:pt idx="6893">
                  <c:v>56</c:v>
                </c:pt>
                <c:pt idx="6894">
                  <c:v>56</c:v>
                </c:pt>
                <c:pt idx="6895">
                  <c:v>56</c:v>
                </c:pt>
                <c:pt idx="6896">
                  <c:v>56</c:v>
                </c:pt>
                <c:pt idx="6897">
                  <c:v>56</c:v>
                </c:pt>
                <c:pt idx="6898">
                  <c:v>56</c:v>
                </c:pt>
                <c:pt idx="6899">
                  <c:v>56</c:v>
                </c:pt>
                <c:pt idx="6900">
                  <c:v>56</c:v>
                </c:pt>
                <c:pt idx="6901">
                  <c:v>56</c:v>
                </c:pt>
                <c:pt idx="6902">
                  <c:v>56</c:v>
                </c:pt>
                <c:pt idx="6903">
                  <c:v>56</c:v>
                </c:pt>
                <c:pt idx="6904">
                  <c:v>56</c:v>
                </c:pt>
                <c:pt idx="6905">
                  <c:v>56</c:v>
                </c:pt>
                <c:pt idx="6906">
                  <c:v>56</c:v>
                </c:pt>
                <c:pt idx="6907">
                  <c:v>56</c:v>
                </c:pt>
                <c:pt idx="6908">
                  <c:v>56</c:v>
                </c:pt>
                <c:pt idx="6909">
                  <c:v>56</c:v>
                </c:pt>
                <c:pt idx="6910">
                  <c:v>56</c:v>
                </c:pt>
                <c:pt idx="6911">
                  <c:v>56</c:v>
                </c:pt>
                <c:pt idx="6912">
                  <c:v>56</c:v>
                </c:pt>
                <c:pt idx="6913">
                  <c:v>56</c:v>
                </c:pt>
                <c:pt idx="6914">
                  <c:v>56</c:v>
                </c:pt>
                <c:pt idx="6915">
                  <c:v>56</c:v>
                </c:pt>
                <c:pt idx="6916">
                  <c:v>56</c:v>
                </c:pt>
                <c:pt idx="6917">
                  <c:v>56</c:v>
                </c:pt>
                <c:pt idx="6918">
                  <c:v>56</c:v>
                </c:pt>
                <c:pt idx="6919">
                  <c:v>56</c:v>
                </c:pt>
                <c:pt idx="6920">
                  <c:v>56</c:v>
                </c:pt>
                <c:pt idx="6921">
                  <c:v>56</c:v>
                </c:pt>
                <c:pt idx="6922">
                  <c:v>56</c:v>
                </c:pt>
                <c:pt idx="6923">
                  <c:v>56</c:v>
                </c:pt>
                <c:pt idx="6924">
                  <c:v>56</c:v>
                </c:pt>
                <c:pt idx="6925">
                  <c:v>56</c:v>
                </c:pt>
                <c:pt idx="6926">
                  <c:v>56</c:v>
                </c:pt>
                <c:pt idx="6927">
                  <c:v>56</c:v>
                </c:pt>
                <c:pt idx="6928">
                  <c:v>56</c:v>
                </c:pt>
                <c:pt idx="6929">
                  <c:v>56</c:v>
                </c:pt>
                <c:pt idx="6930">
                  <c:v>56</c:v>
                </c:pt>
                <c:pt idx="6931">
                  <c:v>56</c:v>
                </c:pt>
                <c:pt idx="6932">
                  <c:v>56</c:v>
                </c:pt>
                <c:pt idx="6933">
                  <c:v>56</c:v>
                </c:pt>
                <c:pt idx="6934">
                  <c:v>56</c:v>
                </c:pt>
                <c:pt idx="6935">
                  <c:v>56</c:v>
                </c:pt>
                <c:pt idx="6936">
                  <c:v>56</c:v>
                </c:pt>
                <c:pt idx="6937">
                  <c:v>56</c:v>
                </c:pt>
                <c:pt idx="6938">
                  <c:v>56</c:v>
                </c:pt>
                <c:pt idx="6939">
                  <c:v>56</c:v>
                </c:pt>
                <c:pt idx="6940">
                  <c:v>56</c:v>
                </c:pt>
                <c:pt idx="6941">
                  <c:v>56</c:v>
                </c:pt>
                <c:pt idx="6942">
                  <c:v>56</c:v>
                </c:pt>
                <c:pt idx="6943">
                  <c:v>56</c:v>
                </c:pt>
                <c:pt idx="6944">
                  <c:v>56</c:v>
                </c:pt>
                <c:pt idx="6945">
                  <c:v>56</c:v>
                </c:pt>
                <c:pt idx="6946">
                  <c:v>56</c:v>
                </c:pt>
                <c:pt idx="6947">
                  <c:v>56</c:v>
                </c:pt>
                <c:pt idx="6948">
                  <c:v>56</c:v>
                </c:pt>
                <c:pt idx="6949">
                  <c:v>56</c:v>
                </c:pt>
                <c:pt idx="6950">
                  <c:v>56</c:v>
                </c:pt>
                <c:pt idx="6951">
                  <c:v>56</c:v>
                </c:pt>
                <c:pt idx="6952">
                  <c:v>56</c:v>
                </c:pt>
                <c:pt idx="6953">
                  <c:v>56</c:v>
                </c:pt>
                <c:pt idx="6954">
                  <c:v>56</c:v>
                </c:pt>
                <c:pt idx="6955">
                  <c:v>56</c:v>
                </c:pt>
                <c:pt idx="6956">
                  <c:v>56</c:v>
                </c:pt>
                <c:pt idx="6957">
                  <c:v>56</c:v>
                </c:pt>
                <c:pt idx="6958">
                  <c:v>56</c:v>
                </c:pt>
                <c:pt idx="6959">
                  <c:v>56</c:v>
                </c:pt>
                <c:pt idx="6960">
                  <c:v>56</c:v>
                </c:pt>
                <c:pt idx="6961">
                  <c:v>56</c:v>
                </c:pt>
                <c:pt idx="6962">
                  <c:v>56</c:v>
                </c:pt>
                <c:pt idx="6963">
                  <c:v>56</c:v>
                </c:pt>
                <c:pt idx="6964">
                  <c:v>56</c:v>
                </c:pt>
                <c:pt idx="6965">
                  <c:v>56</c:v>
                </c:pt>
                <c:pt idx="6966">
                  <c:v>56</c:v>
                </c:pt>
                <c:pt idx="6967">
                  <c:v>56</c:v>
                </c:pt>
                <c:pt idx="6968">
                  <c:v>56</c:v>
                </c:pt>
                <c:pt idx="6969">
                  <c:v>56</c:v>
                </c:pt>
                <c:pt idx="6970">
                  <c:v>56</c:v>
                </c:pt>
                <c:pt idx="6971">
                  <c:v>56</c:v>
                </c:pt>
                <c:pt idx="6972">
                  <c:v>56</c:v>
                </c:pt>
                <c:pt idx="6973">
                  <c:v>56</c:v>
                </c:pt>
                <c:pt idx="6974">
                  <c:v>56</c:v>
                </c:pt>
                <c:pt idx="6975">
                  <c:v>56</c:v>
                </c:pt>
                <c:pt idx="6976">
                  <c:v>56</c:v>
                </c:pt>
                <c:pt idx="6977">
                  <c:v>56</c:v>
                </c:pt>
                <c:pt idx="6978">
                  <c:v>56</c:v>
                </c:pt>
                <c:pt idx="6979">
                  <c:v>56</c:v>
                </c:pt>
                <c:pt idx="6980">
                  <c:v>56</c:v>
                </c:pt>
                <c:pt idx="6981">
                  <c:v>56</c:v>
                </c:pt>
                <c:pt idx="6982">
                  <c:v>56</c:v>
                </c:pt>
                <c:pt idx="6983">
                  <c:v>56</c:v>
                </c:pt>
                <c:pt idx="6984">
                  <c:v>56</c:v>
                </c:pt>
                <c:pt idx="6985">
                  <c:v>56</c:v>
                </c:pt>
                <c:pt idx="6986">
                  <c:v>56</c:v>
                </c:pt>
                <c:pt idx="6987">
                  <c:v>56</c:v>
                </c:pt>
                <c:pt idx="6988">
                  <c:v>56</c:v>
                </c:pt>
                <c:pt idx="6989">
                  <c:v>56</c:v>
                </c:pt>
                <c:pt idx="6990">
                  <c:v>56</c:v>
                </c:pt>
                <c:pt idx="6991">
                  <c:v>56</c:v>
                </c:pt>
                <c:pt idx="6992">
                  <c:v>56</c:v>
                </c:pt>
                <c:pt idx="6993">
                  <c:v>56</c:v>
                </c:pt>
                <c:pt idx="6994">
                  <c:v>56</c:v>
                </c:pt>
                <c:pt idx="6995">
                  <c:v>56</c:v>
                </c:pt>
                <c:pt idx="6996">
                  <c:v>56</c:v>
                </c:pt>
                <c:pt idx="6997">
                  <c:v>56</c:v>
                </c:pt>
                <c:pt idx="6998">
                  <c:v>56</c:v>
                </c:pt>
                <c:pt idx="6999">
                  <c:v>56</c:v>
                </c:pt>
                <c:pt idx="7000">
                  <c:v>56</c:v>
                </c:pt>
                <c:pt idx="7001">
                  <c:v>56</c:v>
                </c:pt>
                <c:pt idx="7002">
                  <c:v>56</c:v>
                </c:pt>
                <c:pt idx="7003">
                  <c:v>56</c:v>
                </c:pt>
                <c:pt idx="7004">
                  <c:v>56</c:v>
                </c:pt>
                <c:pt idx="7005">
                  <c:v>56</c:v>
                </c:pt>
                <c:pt idx="7006">
                  <c:v>56</c:v>
                </c:pt>
                <c:pt idx="7007">
                  <c:v>56</c:v>
                </c:pt>
                <c:pt idx="7008">
                  <c:v>56</c:v>
                </c:pt>
                <c:pt idx="7009">
                  <c:v>56</c:v>
                </c:pt>
                <c:pt idx="7010">
                  <c:v>56</c:v>
                </c:pt>
                <c:pt idx="7011">
                  <c:v>56</c:v>
                </c:pt>
                <c:pt idx="7012">
                  <c:v>56</c:v>
                </c:pt>
                <c:pt idx="7013">
                  <c:v>56</c:v>
                </c:pt>
                <c:pt idx="7014">
                  <c:v>56</c:v>
                </c:pt>
                <c:pt idx="7015">
                  <c:v>56</c:v>
                </c:pt>
                <c:pt idx="7016">
                  <c:v>56</c:v>
                </c:pt>
                <c:pt idx="7017">
                  <c:v>56</c:v>
                </c:pt>
                <c:pt idx="7018">
                  <c:v>56</c:v>
                </c:pt>
                <c:pt idx="7019">
                  <c:v>56</c:v>
                </c:pt>
                <c:pt idx="7020">
                  <c:v>56</c:v>
                </c:pt>
                <c:pt idx="7021">
                  <c:v>56</c:v>
                </c:pt>
                <c:pt idx="7022">
                  <c:v>56</c:v>
                </c:pt>
                <c:pt idx="7023">
                  <c:v>56</c:v>
                </c:pt>
                <c:pt idx="7024">
                  <c:v>56</c:v>
                </c:pt>
                <c:pt idx="7025">
                  <c:v>56</c:v>
                </c:pt>
                <c:pt idx="7026">
                  <c:v>56</c:v>
                </c:pt>
                <c:pt idx="7027">
                  <c:v>56</c:v>
                </c:pt>
                <c:pt idx="7028">
                  <c:v>56</c:v>
                </c:pt>
                <c:pt idx="7029">
                  <c:v>56</c:v>
                </c:pt>
                <c:pt idx="7030">
                  <c:v>56</c:v>
                </c:pt>
                <c:pt idx="7031">
                  <c:v>56</c:v>
                </c:pt>
                <c:pt idx="7032">
                  <c:v>56</c:v>
                </c:pt>
                <c:pt idx="7033">
                  <c:v>56</c:v>
                </c:pt>
                <c:pt idx="7034">
                  <c:v>56</c:v>
                </c:pt>
                <c:pt idx="7035">
                  <c:v>56</c:v>
                </c:pt>
                <c:pt idx="7036">
                  <c:v>56</c:v>
                </c:pt>
                <c:pt idx="7037">
                  <c:v>56</c:v>
                </c:pt>
                <c:pt idx="7038">
                  <c:v>56</c:v>
                </c:pt>
                <c:pt idx="7039">
                  <c:v>56</c:v>
                </c:pt>
                <c:pt idx="7040">
                  <c:v>56</c:v>
                </c:pt>
                <c:pt idx="7041">
                  <c:v>56</c:v>
                </c:pt>
                <c:pt idx="7042">
                  <c:v>56</c:v>
                </c:pt>
                <c:pt idx="7043">
                  <c:v>56</c:v>
                </c:pt>
                <c:pt idx="7044">
                  <c:v>56</c:v>
                </c:pt>
                <c:pt idx="7045">
                  <c:v>56</c:v>
                </c:pt>
                <c:pt idx="7046">
                  <c:v>56</c:v>
                </c:pt>
                <c:pt idx="7047">
                  <c:v>56</c:v>
                </c:pt>
                <c:pt idx="7048">
                  <c:v>56</c:v>
                </c:pt>
                <c:pt idx="7049">
                  <c:v>56</c:v>
                </c:pt>
                <c:pt idx="7050">
                  <c:v>56</c:v>
                </c:pt>
                <c:pt idx="7051">
                  <c:v>56</c:v>
                </c:pt>
                <c:pt idx="7052">
                  <c:v>56</c:v>
                </c:pt>
                <c:pt idx="7053">
                  <c:v>56</c:v>
                </c:pt>
                <c:pt idx="7054">
                  <c:v>56</c:v>
                </c:pt>
                <c:pt idx="7055">
                  <c:v>56</c:v>
                </c:pt>
                <c:pt idx="7056">
                  <c:v>56</c:v>
                </c:pt>
                <c:pt idx="7057">
                  <c:v>56</c:v>
                </c:pt>
                <c:pt idx="7058">
                  <c:v>55</c:v>
                </c:pt>
                <c:pt idx="7059">
                  <c:v>55</c:v>
                </c:pt>
                <c:pt idx="7060">
                  <c:v>55</c:v>
                </c:pt>
                <c:pt idx="7061">
                  <c:v>55</c:v>
                </c:pt>
                <c:pt idx="7062">
                  <c:v>55</c:v>
                </c:pt>
                <c:pt idx="7063">
                  <c:v>55</c:v>
                </c:pt>
                <c:pt idx="7064">
                  <c:v>55</c:v>
                </c:pt>
                <c:pt idx="7065">
                  <c:v>55</c:v>
                </c:pt>
                <c:pt idx="7066">
                  <c:v>55</c:v>
                </c:pt>
                <c:pt idx="7067">
                  <c:v>55</c:v>
                </c:pt>
                <c:pt idx="7068">
                  <c:v>55</c:v>
                </c:pt>
                <c:pt idx="7069">
                  <c:v>55</c:v>
                </c:pt>
                <c:pt idx="7070">
                  <c:v>55</c:v>
                </c:pt>
                <c:pt idx="7071">
                  <c:v>55</c:v>
                </c:pt>
                <c:pt idx="7072">
                  <c:v>55</c:v>
                </c:pt>
                <c:pt idx="7073">
                  <c:v>55</c:v>
                </c:pt>
                <c:pt idx="7074">
                  <c:v>55</c:v>
                </c:pt>
                <c:pt idx="7075">
                  <c:v>55</c:v>
                </c:pt>
                <c:pt idx="7076">
                  <c:v>55</c:v>
                </c:pt>
                <c:pt idx="7077">
                  <c:v>55</c:v>
                </c:pt>
                <c:pt idx="7078">
                  <c:v>55</c:v>
                </c:pt>
                <c:pt idx="7079">
                  <c:v>55</c:v>
                </c:pt>
                <c:pt idx="7080">
                  <c:v>55</c:v>
                </c:pt>
                <c:pt idx="7081">
                  <c:v>55</c:v>
                </c:pt>
                <c:pt idx="7082">
                  <c:v>55</c:v>
                </c:pt>
                <c:pt idx="7083">
                  <c:v>55</c:v>
                </c:pt>
                <c:pt idx="7084">
                  <c:v>55</c:v>
                </c:pt>
                <c:pt idx="7085">
                  <c:v>55</c:v>
                </c:pt>
                <c:pt idx="7086">
                  <c:v>55</c:v>
                </c:pt>
                <c:pt idx="7087">
                  <c:v>55</c:v>
                </c:pt>
                <c:pt idx="7088">
                  <c:v>55</c:v>
                </c:pt>
                <c:pt idx="7089">
                  <c:v>55</c:v>
                </c:pt>
                <c:pt idx="7090">
                  <c:v>55</c:v>
                </c:pt>
                <c:pt idx="7091">
                  <c:v>55</c:v>
                </c:pt>
                <c:pt idx="7092">
                  <c:v>55</c:v>
                </c:pt>
                <c:pt idx="7093">
                  <c:v>55</c:v>
                </c:pt>
                <c:pt idx="7094">
                  <c:v>55</c:v>
                </c:pt>
                <c:pt idx="7095">
                  <c:v>55</c:v>
                </c:pt>
                <c:pt idx="7096">
                  <c:v>55</c:v>
                </c:pt>
                <c:pt idx="7097">
                  <c:v>55</c:v>
                </c:pt>
                <c:pt idx="7098">
                  <c:v>55</c:v>
                </c:pt>
                <c:pt idx="7099">
                  <c:v>55</c:v>
                </c:pt>
                <c:pt idx="7100">
                  <c:v>55</c:v>
                </c:pt>
                <c:pt idx="7101">
                  <c:v>55</c:v>
                </c:pt>
                <c:pt idx="7102">
                  <c:v>55</c:v>
                </c:pt>
                <c:pt idx="7103">
                  <c:v>55</c:v>
                </c:pt>
                <c:pt idx="7104">
                  <c:v>55</c:v>
                </c:pt>
                <c:pt idx="7105">
                  <c:v>55</c:v>
                </c:pt>
                <c:pt idx="7106">
                  <c:v>55</c:v>
                </c:pt>
                <c:pt idx="7107">
                  <c:v>55</c:v>
                </c:pt>
                <c:pt idx="7108">
                  <c:v>55</c:v>
                </c:pt>
                <c:pt idx="7109">
                  <c:v>55</c:v>
                </c:pt>
                <c:pt idx="7110">
                  <c:v>55</c:v>
                </c:pt>
                <c:pt idx="7111">
                  <c:v>55</c:v>
                </c:pt>
                <c:pt idx="7112">
                  <c:v>55</c:v>
                </c:pt>
                <c:pt idx="7113">
                  <c:v>55</c:v>
                </c:pt>
                <c:pt idx="7114">
                  <c:v>55</c:v>
                </c:pt>
                <c:pt idx="7115">
                  <c:v>55</c:v>
                </c:pt>
                <c:pt idx="7116">
                  <c:v>55</c:v>
                </c:pt>
                <c:pt idx="7117">
                  <c:v>55</c:v>
                </c:pt>
                <c:pt idx="7118">
                  <c:v>55</c:v>
                </c:pt>
                <c:pt idx="7119">
                  <c:v>55</c:v>
                </c:pt>
                <c:pt idx="7120">
                  <c:v>55</c:v>
                </c:pt>
                <c:pt idx="7121">
                  <c:v>55</c:v>
                </c:pt>
                <c:pt idx="7122">
                  <c:v>55</c:v>
                </c:pt>
                <c:pt idx="7123">
                  <c:v>55</c:v>
                </c:pt>
                <c:pt idx="7124">
                  <c:v>55</c:v>
                </c:pt>
                <c:pt idx="7125">
                  <c:v>55</c:v>
                </c:pt>
                <c:pt idx="7126">
                  <c:v>55</c:v>
                </c:pt>
                <c:pt idx="7127">
                  <c:v>55</c:v>
                </c:pt>
                <c:pt idx="7128">
                  <c:v>55</c:v>
                </c:pt>
                <c:pt idx="7129">
                  <c:v>55</c:v>
                </c:pt>
                <c:pt idx="7130">
                  <c:v>55</c:v>
                </c:pt>
                <c:pt idx="7131">
                  <c:v>55</c:v>
                </c:pt>
                <c:pt idx="7132">
                  <c:v>55</c:v>
                </c:pt>
                <c:pt idx="7133">
                  <c:v>55</c:v>
                </c:pt>
                <c:pt idx="7134">
                  <c:v>55</c:v>
                </c:pt>
                <c:pt idx="7135">
                  <c:v>55</c:v>
                </c:pt>
                <c:pt idx="7136">
                  <c:v>55</c:v>
                </c:pt>
                <c:pt idx="7137">
                  <c:v>55</c:v>
                </c:pt>
                <c:pt idx="7138">
                  <c:v>55</c:v>
                </c:pt>
                <c:pt idx="7139">
                  <c:v>55</c:v>
                </c:pt>
                <c:pt idx="7140">
                  <c:v>55</c:v>
                </c:pt>
                <c:pt idx="7141">
                  <c:v>55</c:v>
                </c:pt>
                <c:pt idx="7142">
                  <c:v>55</c:v>
                </c:pt>
                <c:pt idx="7143">
                  <c:v>55</c:v>
                </c:pt>
                <c:pt idx="7144">
                  <c:v>55</c:v>
                </c:pt>
                <c:pt idx="7145">
                  <c:v>55</c:v>
                </c:pt>
                <c:pt idx="7146">
                  <c:v>55</c:v>
                </c:pt>
                <c:pt idx="7147">
                  <c:v>55</c:v>
                </c:pt>
                <c:pt idx="7148">
                  <c:v>55</c:v>
                </c:pt>
                <c:pt idx="7149">
                  <c:v>55</c:v>
                </c:pt>
                <c:pt idx="7150">
                  <c:v>55</c:v>
                </c:pt>
                <c:pt idx="7151">
                  <c:v>55</c:v>
                </c:pt>
                <c:pt idx="7152">
                  <c:v>55</c:v>
                </c:pt>
                <c:pt idx="7153">
                  <c:v>55</c:v>
                </c:pt>
                <c:pt idx="7154">
                  <c:v>55</c:v>
                </c:pt>
                <c:pt idx="7155">
                  <c:v>55</c:v>
                </c:pt>
                <c:pt idx="7156">
                  <c:v>55</c:v>
                </c:pt>
                <c:pt idx="7157">
                  <c:v>55</c:v>
                </c:pt>
                <c:pt idx="7158">
                  <c:v>55</c:v>
                </c:pt>
                <c:pt idx="7159">
                  <c:v>55</c:v>
                </c:pt>
                <c:pt idx="7160">
                  <c:v>55</c:v>
                </c:pt>
                <c:pt idx="7161">
                  <c:v>55</c:v>
                </c:pt>
                <c:pt idx="7162">
                  <c:v>55</c:v>
                </c:pt>
                <c:pt idx="7163">
                  <c:v>55</c:v>
                </c:pt>
                <c:pt idx="7164">
                  <c:v>55</c:v>
                </c:pt>
                <c:pt idx="7165">
                  <c:v>55</c:v>
                </c:pt>
                <c:pt idx="7166">
                  <c:v>55</c:v>
                </c:pt>
                <c:pt idx="7167">
                  <c:v>55</c:v>
                </c:pt>
                <c:pt idx="7168">
                  <c:v>55</c:v>
                </c:pt>
                <c:pt idx="7169">
                  <c:v>55</c:v>
                </c:pt>
                <c:pt idx="7170">
                  <c:v>55</c:v>
                </c:pt>
                <c:pt idx="7171">
                  <c:v>55</c:v>
                </c:pt>
                <c:pt idx="7172">
                  <c:v>55</c:v>
                </c:pt>
                <c:pt idx="7173">
                  <c:v>55</c:v>
                </c:pt>
                <c:pt idx="7174">
                  <c:v>55</c:v>
                </c:pt>
                <c:pt idx="7175">
                  <c:v>55</c:v>
                </c:pt>
                <c:pt idx="7176">
                  <c:v>55</c:v>
                </c:pt>
                <c:pt idx="7177">
                  <c:v>55</c:v>
                </c:pt>
                <c:pt idx="7178">
                  <c:v>55</c:v>
                </c:pt>
                <c:pt idx="7179">
                  <c:v>55</c:v>
                </c:pt>
                <c:pt idx="7180">
                  <c:v>55</c:v>
                </c:pt>
                <c:pt idx="7181">
                  <c:v>55</c:v>
                </c:pt>
                <c:pt idx="7182">
                  <c:v>55</c:v>
                </c:pt>
                <c:pt idx="7183">
                  <c:v>55</c:v>
                </c:pt>
                <c:pt idx="7184">
                  <c:v>55</c:v>
                </c:pt>
                <c:pt idx="7185">
                  <c:v>55</c:v>
                </c:pt>
                <c:pt idx="7186">
                  <c:v>55</c:v>
                </c:pt>
                <c:pt idx="7187">
                  <c:v>55</c:v>
                </c:pt>
                <c:pt idx="7188">
                  <c:v>55</c:v>
                </c:pt>
                <c:pt idx="7189">
                  <c:v>55</c:v>
                </c:pt>
                <c:pt idx="7190">
                  <c:v>55</c:v>
                </c:pt>
                <c:pt idx="7191">
                  <c:v>55</c:v>
                </c:pt>
                <c:pt idx="7192">
                  <c:v>55</c:v>
                </c:pt>
                <c:pt idx="7193">
                  <c:v>55</c:v>
                </c:pt>
                <c:pt idx="7194">
                  <c:v>55</c:v>
                </c:pt>
                <c:pt idx="7195">
                  <c:v>55</c:v>
                </c:pt>
                <c:pt idx="7196">
                  <c:v>55</c:v>
                </c:pt>
                <c:pt idx="7197">
                  <c:v>55</c:v>
                </c:pt>
                <c:pt idx="7198">
                  <c:v>55</c:v>
                </c:pt>
                <c:pt idx="7199">
                  <c:v>55</c:v>
                </c:pt>
                <c:pt idx="7200">
                  <c:v>55</c:v>
                </c:pt>
                <c:pt idx="7201">
                  <c:v>55</c:v>
                </c:pt>
                <c:pt idx="7202">
                  <c:v>55</c:v>
                </c:pt>
                <c:pt idx="7203">
                  <c:v>55</c:v>
                </c:pt>
                <c:pt idx="7204">
                  <c:v>55</c:v>
                </c:pt>
                <c:pt idx="7205">
                  <c:v>55</c:v>
                </c:pt>
                <c:pt idx="7206">
                  <c:v>55</c:v>
                </c:pt>
                <c:pt idx="7207">
                  <c:v>55</c:v>
                </c:pt>
                <c:pt idx="7208">
                  <c:v>55</c:v>
                </c:pt>
                <c:pt idx="7209">
                  <c:v>55</c:v>
                </c:pt>
                <c:pt idx="7210">
                  <c:v>55</c:v>
                </c:pt>
                <c:pt idx="7211">
                  <c:v>55</c:v>
                </c:pt>
                <c:pt idx="7212">
                  <c:v>55</c:v>
                </c:pt>
                <c:pt idx="7213">
                  <c:v>55</c:v>
                </c:pt>
                <c:pt idx="7214">
                  <c:v>55</c:v>
                </c:pt>
                <c:pt idx="7215">
                  <c:v>55</c:v>
                </c:pt>
                <c:pt idx="7216">
                  <c:v>55</c:v>
                </c:pt>
                <c:pt idx="7217">
                  <c:v>55</c:v>
                </c:pt>
                <c:pt idx="7218">
                  <c:v>55</c:v>
                </c:pt>
                <c:pt idx="7219">
                  <c:v>55</c:v>
                </c:pt>
                <c:pt idx="7220">
                  <c:v>55</c:v>
                </c:pt>
                <c:pt idx="7221">
                  <c:v>55</c:v>
                </c:pt>
                <c:pt idx="7222">
                  <c:v>55</c:v>
                </c:pt>
                <c:pt idx="7223">
                  <c:v>55</c:v>
                </c:pt>
                <c:pt idx="7224">
                  <c:v>55</c:v>
                </c:pt>
                <c:pt idx="7225">
                  <c:v>55</c:v>
                </c:pt>
                <c:pt idx="7226">
                  <c:v>55</c:v>
                </c:pt>
                <c:pt idx="7227">
                  <c:v>55</c:v>
                </c:pt>
                <c:pt idx="7228">
                  <c:v>55</c:v>
                </c:pt>
                <c:pt idx="7229">
                  <c:v>55</c:v>
                </c:pt>
                <c:pt idx="7230">
                  <c:v>55</c:v>
                </c:pt>
                <c:pt idx="7231">
                  <c:v>55</c:v>
                </c:pt>
                <c:pt idx="7232">
                  <c:v>55</c:v>
                </c:pt>
                <c:pt idx="7233">
                  <c:v>55</c:v>
                </c:pt>
                <c:pt idx="7234">
                  <c:v>55</c:v>
                </c:pt>
                <c:pt idx="7235">
                  <c:v>55</c:v>
                </c:pt>
                <c:pt idx="7236">
                  <c:v>55</c:v>
                </c:pt>
                <c:pt idx="7237">
                  <c:v>55</c:v>
                </c:pt>
                <c:pt idx="7238">
                  <c:v>55</c:v>
                </c:pt>
                <c:pt idx="7239">
                  <c:v>55</c:v>
                </c:pt>
                <c:pt idx="7240">
                  <c:v>55</c:v>
                </c:pt>
                <c:pt idx="7241">
                  <c:v>55</c:v>
                </c:pt>
                <c:pt idx="7242">
                  <c:v>55</c:v>
                </c:pt>
                <c:pt idx="7243">
                  <c:v>54</c:v>
                </c:pt>
                <c:pt idx="7244">
                  <c:v>54</c:v>
                </c:pt>
                <c:pt idx="7245">
                  <c:v>54</c:v>
                </c:pt>
                <c:pt idx="7246">
                  <c:v>54</c:v>
                </c:pt>
                <c:pt idx="7247">
                  <c:v>54</c:v>
                </c:pt>
                <c:pt idx="7248">
                  <c:v>54</c:v>
                </c:pt>
                <c:pt idx="7249">
                  <c:v>54</c:v>
                </c:pt>
                <c:pt idx="7250">
                  <c:v>54</c:v>
                </c:pt>
                <c:pt idx="7251">
                  <c:v>54</c:v>
                </c:pt>
                <c:pt idx="7252">
                  <c:v>54</c:v>
                </c:pt>
                <c:pt idx="7253">
                  <c:v>54</c:v>
                </c:pt>
                <c:pt idx="7254">
                  <c:v>54</c:v>
                </c:pt>
                <c:pt idx="7255">
                  <c:v>54</c:v>
                </c:pt>
                <c:pt idx="7256">
                  <c:v>54</c:v>
                </c:pt>
                <c:pt idx="7257">
                  <c:v>54</c:v>
                </c:pt>
                <c:pt idx="7258">
                  <c:v>54</c:v>
                </c:pt>
                <c:pt idx="7259">
                  <c:v>54</c:v>
                </c:pt>
                <c:pt idx="7260">
                  <c:v>54</c:v>
                </c:pt>
                <c:pt idx="7261">
                  <c:v>54</c:v>
                </c:pt>
                <c:pt idx="7262">
                  <c:v>54</c:v>
                </c:pt>
                <c:pt idx="7263">
                  <c:v>54</c:v>
                </c:pt>
                <c:pt idx="7264">
                  <c:v>54</c:v>
                </c:pt>
                <c:pt idx="7265">
                  <c:v>54</c:v>
                </c:pt>
                <c:pt idx="7266">
                  <c:v>54</c:v>
                </c:pt>
                <c:pt idx="7267">
                  <c:v>54</c:v>
                </c:pt>
                <c:pt idx="7268">
                  <c:v>54</c:v>
                </c:pt>
                <c:pt idx="7269">
                  <c:v>54</c:v>
                </c:pt>
                <c:pt idx="7270">
                  <c:v>54</c:v>
                </c:pt>
                <c:pt idx="7271">
                  <c:v>54</c:v>
                </c:pt>
                <c:pt idx="7272">
                  <c:v>54</c:v>
                </c:pt>
                <c:pt idx="7273">
                  <c:v>54</c:v>
                </c:pt>
                <c:pt idx="7274">
                  <c:v>54</c:v>
                </c:pt>
                <c:pt idx="7275">
                  <c:v>54</c:v>
                </c:pt>
                <c:pt idx="7276">
                  <c:v>54</c:v>
                </c:pt>
                <c:pt idx="7277">
                  <c:v>54</c:v>
                </c:pt>
                <c:pt idx="7278">
                  <c:v>54</c:v>
                </c:pt>
                <c:pt idx="7279">
                  <c:v>54</c:v>
                </c:pt>
                <c:pt idx="7280">
                  <c:v>54</c:v>
                </c:pt>
                <c:pt idx="7281">
                  <c:v>54</c:v>
                </c:pt>
                <c:pt idx="7282">
                  <c:v>54</c:v>
                </c:pt>
                <c:pt idx="7283">
                  <c:v>54</c:v>
                </c:pt>
                <c:pt idx="7284">
                  <c:v>54</c:v>
                </c:pt>
                <c:pt idx="7285">
                  <c:v>54</c:v>
                </c:pt>
                <c:pt idx="7286">
                  <c:v>54</c:v>
                </c:pt>
                <c:pt idx="7287">
                  <c:v>54</c:v>
                </c:pt>
                <c:pt idx="7288">
                  <c:v>54</c:v>
                </c:pt>
                <c:pt idx="7289">
                  <c:v>54</c:v>
                </c:pt>
                <c:pt idx="7290">
                  <c:v>54</c:v>
                </c:pt>
                <c:pt idx="7291">
                  <c:v>54</c:v>
                </c:pt>
                <c:pt idx="7292">
                  <c:v>54</c:v>
                </c:pt>
                <c:pt idx="7293">
                  <c:v>54</c:v>
                </c:pt>
                <c:pt idx="7294">
                  <c:v>54</c:v>
                </c:pt>
                <c:pt idx="7295">
                  <c:v>54</c:v>
                </c:pt>
                <c:pt idx="7296">
                  <c:v>54</c:v>
                </c:pt>
                <c:pt idx="7297">
                  <c:v>54</c:v>
                </c:pt>
                <c:pt idx="7298">
                  <c:v>54</c:v>
                </c:pt>
                <c:pt idx="7299">
                  <c:v>54</c:v>
                </c:pt>
                <c:pt idx="7300">
                  <c:v>54</c:v>
                </c:pt>
                <c:pt idx="7301">
                  <c:v>54</c:v>
                </c:pt>
                <c:pt idx="7302">
                  <c:v>54</c:v>
                </c:pt>
                <c:pt idx="7303">
                  <c:v>54</c:v>
                </c:pt>
                <c:pt idx="7304">
                  <c:v>54</c:v>
                </c:pt>
                <c:pt idx="7305">
                  <c:v>54</c:v>
                </c:pt>
                <c:pt idx="7306">
                  <c:v>54</c:v>
                </c:pt>
                <c:pt idx="7307">
                  <c:v>54</c:v>
                </c:pt>
                <c:pt idx="7308">
                  <c:v>54</c:v>
                </c:pt>
                <c:pt idx="7309">
                  <c:v>54</c:v>
                </c:pt>
                <c:pt idx="7310">
                  <c:v>54</c:v>
                </c:pt>
                <c:pt idx="7311">
                  <c:v>54</c:v>
                </c:pt>
                <c:pt idx="7312">
                  <c:v>54</c:v>
                </c:pt>
                <c:pt idx="7313">
                  <c:v>54</c:v>
                </c:pt>
                <c:pt idx="7314">
                  <c:v>54</c:v>
                </c:pt>
                <c:pt idx="7315">
                  <c:v>54</c:v>
                </c:pt>
                <c:pt idx="7316">
                  <c:v>54</c:v>
                </c:pt>
                <c:pt idx="7317">
                  <c:v>54</c:v>
                </c:pt>
                <c:pt idx="7318">
                  <c:v>54</c:v>
                </c:pt>
                <c:pt idx="7319">
                  <c:v>54</c:v>
                </c:pt>
                <c:pt idx="7320">
                  <c:v>54</c:v>
                </c:pt>
                <c:pt idx="7321">
                  <c:v>54</c:v>
                </c:pt>
                <c:pt idx="7322">
                  <c:v>54</c:v>
                </c:pt>
                <c:pt idx="7323">
                  <c:v>54</c:v>
                </c:pt>
                <c:pt idx="7324">
                  <c:v>54</c:v>
                </c:pt>
                <c:pt idx="7325">
                  <c:v>54</c:v>
                </c:pt>
                <c:pt idx="7326">
                  <c:v>54</c:v>
                </c:pt>
                <c:pt idx="7327">
                  <c:v>54</c:v>
                </c:pt>
                <c:pt idx="7328">
                  <c:v>54</c:v>
                </c:pt>
                <c:pt idx="7329">
                  <c:v>54</c:v>
                </c:pt>
                <c:pt idx="7330">
                  <c:v>54</c:v>
                </c:pt>
                <c:pt idx="7331">
                  <c:v>54</c:v>
                </c:pt>
                <c:pt idx="7332">
                  <c:v>54</c:v>
                </c:pt>
                <c:pt idx="7333">
                  <c:v>54</c:v>
                </c:pt>
                <c:pt idx="7334">
                  <c:v>54</c:v>
                </c:pt>
                <c:pt idx="7335">
                  <c:v>54</c:v>
                </c:pt>
                <c:pt idx="7336">
                  <c:v>54</c:v>
                </c:pt>
                <c:pt idx="7337">
                  <c:v>54</c:v>
                </c:pt>
                <c:pt idx="7338">
                  <c:v>54</c:v>
                </c:pt>
                <c:pt idx="7339">
                  <c:v>54</c:v>
                </c:pt>
                <c:pt idx="7340">
                  <c:v>54</c:v>
                </c:pt>
                <c:pt idx="7341">
                  <c:v>54</c:v>
                </c:pt>
                <c:pt idx="7342">
                  <c:v>54</c:v>
                </c:pt>
                <c:pt idx="7343">
                  <c:v>54</c:v>
                </c:pt>
                <c:pt idx="7344">
                  <c:v>54</c:v>
                </c:pt>
                <c:pt idx="7345">
                  <c:v>54</c:v>
                </c:pt>
                <c:pt idx="7346">
                  <c:v>54</c:v>
                </c:pt>
                <c:pt idx="7347">
                  <c:v>54</c:v>
                </c:pt>
                <c:pt idx="7348">
                  <c:v>54</c:v>
                </c:pt>
                <c:pt idx="7349">
                  <c:v>54</c:v>
                </c:pt>
                <c:pt idx="7350">
                  <c:v>54</c:v>
                </c:pt>
                <c:pt idx="7351">
                  <c:v>54</c:v>
                </c:pt>
                <c:pt idx="7352">
                  <c:v>54</c:v>
                </c:pt>
                <c:pt idx="7353">
                  <c:v>54</c:v>
                </c:pt>
                <c:pt idx="7354">
                  <c:v>54</c:v>
                </c:pt>
                <c:pt idx="7355">
                  <c:v>54</c:v>
                </c:pt>
                <c:pt idx="7356">
                  <c:v>54</c:v>
                </c:pt>
                <c:pt idx="7357">
                  <c:v>54</c:v>
                </c:pt>
                <c:pt idx="7358">
                  <c:v>54</c:v>
                </c:pt>
                <c:pt idx="7359">
                  <c:v>54</c:v>
                </c:pt>
                <c:pt idx="7360">
                  <c:v>54</c:v>
                </c:pt>
                <c:pt idx="7361">
                  <c:v>54</c:v>
                </c:pt>
                <c:pt idx="7362">
                  <c:v>54</c:v>
                </c:pt>
                <c:pt idx="7363">
                  <c:v>54</c:v>
                </c:pt>
                <c:pt idx="7364">
                  <c:v>54</c:v>
                </c:pt>
                <c:pt idx="7365">
                  <c:v>54</c:v>
                </c:pt>
                <c:pt idx="7366">
                  <c:v>54</c:v>
                </c:pt>
                <c:pt idx="7367">
                  <c:v>54</c:v>
                </c:pt>
                <c:pt idx="7368">
                  <c:v>54</c:v>
                </c:pt>
                <c:pt idx="7369">
                  <c:v>54</c:v>
                </c:pt>
                <c:pt idx="7370">
                  <c:v>54</c:v>
                </c:pt>
                <c:pt idx="7371">
                  <c:v>54</c:v>
                </c:pt>
                <c:pt idx="7372">
                  <c:v>54</c:v>
                </c:pt>
                <c:pt idx="7373">
                  <c:v>54</c:v>
                </c:pt>
                <c:pt idx="7374">
                  <c:v>54</c:v>
                </c:pt>
                <c:pt idx="7375">
                  <c:v>54</c:v>
                </c:pt>
                <c:pt idx="7376">
                  <c:v>54</c:v>
                </c:pt>
                <c:pt idx="7377">
                  <c:v>54</c:v>
                </c:pt>
                <c:pt idx="7378">
                  <c:v>54</c:v>
                </c:pt>
                <c:pt idx="7379">
                  <c:v>54</c:v>
                </c:pt>
                <c:pt idx="7380">
                  <c:v>54</c:v>
                </c:pt>
                <c:pt idx="7381">
                  <c:v>54</c:v>
                </c:pt>
                <c:pt idx="7382">
                  <c:v>54</c:v>
                </c:pt>
                <c:pt idx="7383">
                  <c:v>54</c:v>
                </c:pt>
                <c:pt idx="7384">
                  <c:v>54</c:v>
                </c:pt>
                <c:pt idx="7385">
                  <c:v>54</c:v>
                </c:pt>
                <c:pt idx="7386">
                  <c:v>54</c:v>
                </c:pt>
                <c:pt idx="7387">
                  <c:v>54</c:v>
                </c:pt>
                <c:pt idx="7388">
                  <c:v>54</c:v>
                </c:pt>
                <c:pt idx="7389">
                  <c:v>54</c:v>
                </c:pt>
                <c:pt idx="7390">
                  <c:v>54</c:v>
                </c:pt>
                <c:pt idx="7391">
                  <c:v>54</c:v>
                </c:pt>
                <c:pt idx="7392">
                  <c:v>54</c:v>
                </c:pt>
                <c:pt idx="7393">
                  <c:v>54</c:v>
                </c:pt>
                <c:pt idx="7394">
                  <c:v>54</c:v>
                </c:pt>
                <c:pt idx="7395">
                  <c:v>54</c:v>
                </c:pt>
                <c:pt idx="7396">
                  <c:v>54</c:v>
                </c:pt>
                <c:pt idx="7397">
                  <c:v>53</c:v>
                </c:pt>
                <c:pt idx="7398">
                  <c:v>53</c:v>
                </c:pt>
                <c:pt idx="7399">
                  <c:v>53</c:v>
                </c:pt>
                <c:pt idx="7400">
                  <c:v>53</c:v>
                </c:pt>
                <c:pt idx="7401">
                  <c:v>53</c:v>
                </c:pt>
                <c:pt idx="7402">
                  <c:v>53</c:v>
                </c:pt>
                <c:pt idx="7403">
                  <c:v>53</c:v>
                </c:pt>
                <c:pt idx="7404">
                  <c:v>53</c:v>
                </c:pt>
                <c:pt idx="7405">
                  <c:v>53</c:v>
                </c:pt>
                <c:pt idx="7406">
                  <c:v>53</c:v>
                </c:pt>
                <c:pt idx="7407">
                  <c:v>53</c:v>
                </c:pt>
                <c:pt idx="7408">
                  <c:v>53</c:v>
                </c:pt>
                <c:pt idx="7409">
                  <c:v>53</c:v>
                </c:pt>
                <c:pt idx="7410">
                  <c:v>53</c:v>
                </c:pt>
                <c:pt idx="7411">
                  <c:v>53</c:v>
                </c:pt>
                <c:pt idx="7412">
                  <c:v>53</c:v>
                </c:pt>
                <c:pt idx="7413">
                  <c:v>53</c:v>
                </c:pt>
                <c:pt idx="7414">
                  <c:v>53</c:v>
                </c:pt>
                <c:pt idx="7415">
                  <c:v>53</c:v>
                </c:pt>
                <c:pt idx="7416">
                  <c:v>53</c:v>
                </c:pt>
                <c:pt idx="7417">
                  <c:v>53</c:v>
                </c:pt>
                <c:pt idx="7418">
                  <c:v>53</c:v>
                </c:pt>
                <c:pt idx="7419">
                  <c:v>53</c:v>
                </c:pt>
                <c:pt idx="7420">
                  <c:v>53</c:v>
                </c:pt>
                <c:pt idx="7421">
                  <c:v>53</c:v>
                </c:pt>
                <c:pt idx="7422">
                  <c:v>53</c:v>
                </c:pt>
                <c:pt idx="7423">
                  <c:v>53</c:v>
                </c:pt>
                <c:pt idx="7424">
                  <c:v>53</c:v>
                </c:pt>
                <c:pt idx="7425">
                  <c:v>53</c:v>
                </c:pt>
                <c:pt idx="7426">
                  <c:v>53</c:v>
                </c:pt>
                <c:pt idx="7427">
                  <c:v>53</c:v>
                </c:pt>
                <c:pt idx="7428">
                  <c:v>53</c:v>
                </c:pt>
                <c:pt idx="7429">
                  <c:v>53</c:v>
                </c:pt>
                <c:pt idx="7430">
                  <c:v>53</c:v>
                </c:pt>
                <c:pt idx="7431">
                  <c:v>53</c:v>
                </c:pt>
                <c:pt idx="7432">
                  <c:v>53</c:v>
                </c:pt>
                <c:pt idx="7433">
                  <c:v>53</c:v>
                </c:pt>
                <c:pt idx="7434">
                  <c:v>53</c:v>
                </c:pt>
                <c:pt idx="7435">
                  <c:v>53</c:v>
                </c:pt>
                <c:pt idx="7436">
                  <c:v>53</c:v>
                </c:pt>
                <c:pt idx="7437">
                  <c:v>53</c:v>
                </c:pt>
                <c:pt idx="7438">
                  <c:v>53</c:v>
                </c:pt>
                <c:pt idx="7439">
                  <c:v>53</c:v>
                </c:pt>
                <c:pt idx="7440">
                  <c:v>53</c:v>
                </c:pt>
                <c:pt idx="7441">
                  <c:v>53</c:v>
                </c:pt>
                <c:pt idx="7442">
                  <c:v>53</c:v>
                </c:pt>
                <c:pt idx="7443">
                  <c:v>53</c:v>
                </c:pt>
                <c:pt idx="7444">
                  <c:v>53</c:v>
                </c:pt>
                <c:pt idx="7445">
                  <c:v>53</c:v>
                </c:pt>
                <c:pt idx="7446">
                  <c:v>53</c:v>
                </c:pt>
                <c:pt idx="7447">
                  <c:v>53</c:v>
                </c:pt>
                <c:pt idx="7448">
                  <c:v>53</c:v>
                </c:pt>
                <c:pt idx="7449">
                  <c:v>53</c:v>
                </c:pt>
                <c:pt idx="7450">
                  <c:v>53</c:v>
                </c:pt>
                <c:pt idx="7451">
                  <c:v>53</c:v>
                </c:pt>
                <c:pt idx="7452">
                  <c:v>53</c:v>
                </c:pt>
                <c:pt idx="7453">
                  <c:v>53</c:v>
                </c:pt>
                <c:pt idx="7454">
                  <c:v>53</c:v>
                </c:pt>
                <c:pt idx="7455">
                  <c:v>53</c:v>
                </c:pt>
                <c:pt idx="7456">
                  <c:v>53</c:v>
                </c:pt>
                <c:pt idx="7457">
                  <c:v>53</c:v>
                </c:pt>
                <c:pt idx="7458">
                  <c:v>53</c:v>
                </c:pt>
                <c:pt idx="7459">
                  <c:v>53</c:v>
                </c:pt>
                <c:pt idx="7460">
                  <c:v>53</c:v>
                </c:pt>
                <c:pt idx="7461">
                  <c:v>53</c:v>
                </c:pt>
                <c:pt idx="7462">
                  <c:v>53</c:v>
                </c:pt>
                <c:pt idx="7463">
                  <c:v>53</c:v>
                </c:pt>
                <c:pt idx="7464">
                  <c:v>53</c:v>
                </c:pt>
                <c:pt idx="7465">
                  <c:v>53</c:v>
                </c:pt>
                <c:pt idx="7466">
                  <c:v>53</c:v>
                </c:pt>
                <c:pt idx="7467">
                  <c:v>53</c:v>
                </c:pt>
                <c:pt idx="7468">
                  <c:v>53</c:v>
                </c:pt>
                <c:pt idx="7469">
                  <c:v>53</c:v>
                </c:pt>
                <c:pt idx="7470">
                  <c:v>53</c:v>
                </c:pt>
                <c:pt idx="7471">
                  <c:v>53</c:v>
                </c:pt>
                <c:pt idx="7472">
                  <c:v>53</c:v>
                </c:pt>
                <c:pt idx="7473">
                  <c:v>53</c:v>
                </c:pt>
                <c:pt idx="7474">
                  <c:v>53</c:v>
                </c:pt>
                <c:pt idx="7475">
                  <c:v>53</c:v>
                </c:pt>
                <c:pt idx="7476">
                  <c:v>53</c:v>
                </c:pt>
                <c:pt idx="7477">
                  <c:v>53</c:v>
                </c:pt>
                <c:pt idx="7478">
                  <c:v>53</c:v>
                </c:pt>
                <c:pt idx="7479">
                  <c:v>53</c:v>
                </c:pt>
                <c:pt idx="7480">
                  <c:v>53</c:v>
                </c:pt>
                <c:pt idx="7481">
                  <c:v>53</c:v>
                </c:pt>
                <c:pt idx="7482">
                  <c:v>53</c:v>
                </c:pt>
                <c:pt idx="7483">
                  <c:v>53</c:v>
                </c:pt>
                <c:pt idx="7484">
                  <c:v>53</c:v>
                </c:pt>
                <c:pt idx="7485">
                  <c:v>53</c:v>
                </c:pt>
                <c:pt idx="7486">
                  <c:v>53</c:v>
                </c:pt>
                <c:pt idx="7487">
                  <c:v>53</c:v>
                </c:pt>
                <c:pt idx="7488">
                  <c:v>53</c:v>
                </c:pt>
                <c:pt idx="7489">
                  <c:v>53</c:v>
                </c:pt>
                <c:pt idx="7490">
                  <c:v>53</c:v>
                </c:pt>
                <c:pt idx="7491">
                  <c:v>53</c:v>
                </c:pt>
                <c:pt idx="7492">
                  <c:v>53</c:v>
                </c:pt>
                <c:pt idx="7493">
                  <c:v>53</c:v>
                </c:pt>
                <c:pt idx="7494">
                  <c:v>53</c:v>
                </c:pt>
                <c:pt idx="7495">
                  <c:v>53</c:v>
                </c:pt>
                <c:pt idx="7496">
                  <c:v>53</c:v>
                </c:pt>
                <c:pt idx="7497">
                  <c:v>53</c:v>
                </c:pt>
                <c:pt idx="7498">
                  <c:v>53</c:v>
                </c:pt>
                <c:pt idx="7499">
                  <c:v>53</c:v>
                </c:pt>
                <c:pt idx="7500">
                  <c:v>53</c:v>
                </c:pt>
                <c:pt idx="7501">
                  <c:v>53</c:v>
                </c:pt>
                <c:pt idx="7502">
                  <c:v>53</c:v>
                </c:pt>
                <c:pt idx="7503">
                  <c:v>53</c:v>
                </c:pt>
                <c:pt idx="7504">
                  <c:v>53</c:v>
                </c:pt>
                <c:pt idx="7505">
                  <c:v>53</c:v>
                </c:pt>
                <c:pt idx="7506">
                  <c:v>53</c:v>
                </c:pt>
                <c:pt idx="7507">
                  <c:v>53</c:v>
                </c:pt>
                <c:pt idx="7508">
                  <c:v>53</c:v>
                </c:pt>
                <c:pt idx="7509">
                  <c:v>53</c:v>
                </c:pt>
                <c:pt idx="7510">
                  <c:v>53</c:v>
                </c:pt>
                <c:pt idx="7511">
                  <c:v>53</c:v>
                </c:pt>
                <c:pt idx="7512">
                  <c:v>53</c:v>
                </c:pt>
                <c:pt idx="7513">
                  <c:v>53</c:v>
                </c:pt>
                <c:pt idx="7514">
                  <c:v>53</c:v>
                </c:pt>
                <c:pt idx="7515">
                  <c:v>53</c:v>
                </c:pt>
                <c:pt idx="7516">
                  <c:v>53</c:v>
                </c:pt>
                <c:pt idx="7517">
                  <c:v>53</c:v>
                </c:pt>
                <c:pt idx="7518">
                  <c:v>53</c:v>
                </c:pt>
                <c:pt idx="7519">
                  <c:v>53</c:v>
                </c:pt>
                <c:pt idx="7520">
                  <c:v>53</c:v>
                </c:pt>
                <c:pt idx="7521">
                  <c:v>53</c:v>
                </c:pt>
                <c:pt idx="7522">
                  <c:v>53</c:v>
                </c:pt>
                <c:pt idx="7523">
                  <c:v>53</c:v>
                </c:pt>
                <c:pt idx="7524">
                  <c:v>53</c:v>
                </c:pt>
                <c:pt idx="7525">
                  <c:v>53</c:v>
                </c:pt>
                <c:pt idx="7526">
                  <c:v>53</c:v>
                </c:pt>
                <c:pt idx="7527">
                  <c:v>53</c:v>
                </c:pt>
                <c:pt idx="7528">
                  <c:v>53</c:v>
                </c:pt>
                <c:pt idx="7529">
                  <c:v>53</c:v>
                </c:pt>
                <c:pt idx="7530">
                  <c:v>53</c:v>
                </c:pt>
                <c:pt idx="7531">
                  <c:v>53</c:v>
                </c:pt>
                <c:pt idx="7532">
                  <c:v>53</c:v>
                </c:pt>
                <c:pt idx="7533">
                  <c:v>53</c:v>
                </c:pt>
                <c:pt idx="7534">
                  <c:v>53</c:v>
                </c:pt>
                <c:pt idx="7535">
                  <c:v>53</c:v>
                </c:pt>
                <c:pt idx="7536">
                  <c:v>53</c:v>
                </c:pt>
                <c:pt idx="7537">
                  <c:v>53</c:v>
                </c:pt>
                <c:pt idx="7538">
                  <c:v>53</c:v>
                </c:pt>
                <c:pt idx="7539">
                  <c:v>53</c:v>
                </c:pt>
                <c:pt idx="7540">
                  <c:v>53</c:v>
                </c:pt>
                <c:pt idx="7541">
                  <c:v>53</c:v>
                </c:pt>
                <c:pt idx="7542">
                  <c:v>53</c:v>
                </c:pt>
                <c:pt idx="7543">
                  <c:v>53</c:v>
                </c:pt>
                <c:pt idx="7544">
                  <c:v>53</c:v>
                </c:pt>
                <c:pt idx="7545">
                  <c:v>53</c:v>
                </c:pt>
                <c:pt idx="7546">
                  <c:v>53</c:v>
                </c:pt>
                <c:pt idx="7547">
                  <c:v>53</c:v>
                </c:pt>
                <c:pt idx="7548">
                  <c:v>53</c:v>
                </c:pt>
                <c:pt idx="7549">
                  <c:v>53</c:v>
                </c:pt>
                <c:pt idx="7550">
                  <c:v>53</c:v>
                </c:pt>
                <c:pt idx="7551">
                  <c:v>53</c:v>
                </c:pt>
                <c:pt idx="7552">
                  <c:v>53</c:v>
                </c:pt>
                <c:pt idx="7553">
                  <c:v>53</c:v>
                </c:pt>
                <c:pt idx="7554">
                  <c:v>53</c:v>
                </c:pt>
                <c:pt idx="7555">
                  <c:v>53</c:v>
                </c:pt>
                <c:pt idx="7556">
                  <c:v>53</c:v>
                </c:pt>
                <c:pt idx="7557">
                  <c:v>53</c:v>
                </c:pt>
                <c:pt idx="7558">
                  <c:v>53</c:v>
                </c:pt>
                <c:pt idx="7559">
                  <c:v>53</c:v>
                </c:pt>
                <c:pt idx="7560">
                  <c:v>53</c:v>
                </c:pt>
                <c:pt idx="7561">
                  <c:v>53</c:v>
                </c:pt>
                <c:pt idx="7562">
                  <c:v>53</c:v>
                </c:pt>
                <c:pt idx="7563">
                  <c:v>53</c:v>
                </c:pt>
                <c:pt idx="7564">
                  <c:v>53</c:v>
                </c:pt>
                <c:pt idx="7565">
                  <c:v>53</c:v>
                </c:pt>
                <c:pt idx="7566">
                  <c:v>53</c:v>
                </c:pt>
                <c:pt idx="7567">
                  <c:v>53</c:v>
                </c:pt>
                <c:pt idx="7568">
                  <c:v>53</c:v>
                </c:pt>
                <c:pt idx="7569">
                  <c:v>53</c:v>
                </c:pt>
                <c:pt idx="7570">
                  <c:v>53</c:v>
                </c:pt>
                <c:pt idx="7571">
                  <c:v>53</c:v>
                </c:pt>
                <c:pt idx="7572">
                  <c:v>53</c:v>
                </c:pt>
                <c:pt idx="7573">
                  <c:v>53</c:v>
                </c:pt>
                <c:pt idx="7574">
                  <c:v>53</c:v>
                </c:pt>
                <c:pt idx="7575">
                  <c:v>53</c:v>
                </c:pt>
                <c:pt idx="7576">
                  <c:v>52</c:v>
                </c:pt>
                <c:pt idx="7577">
                  <c:v>52</c:v>
                </c:pt>
                <c:pt idx="7578">
                  <c:v>52</c:v>
                </c:pt>
                <c:pt idx="7579">
                  <c:v>52</c:v>
                </c:pt>
                <c:pt idx="7580">
                  <c:v>52</c:v>
                </c:pt>
                <c:pt idx="7581">
                  <c:v>52</c:v>
                </c:pt>
                <c:pt idx="7582">
                  <c:v>52</c:v>
                </c:pt>
                <c:pt idx="7583">
                  <c:v>52</c:v>
                </c:pt>
                <c:pt idx="7584">
                  <c:v>52</c:v>
                </c:pt>
                <c:pt idx="7585">
                  <c:v>52</c:v>
                </c:pt>
                <c:pt idx="7586">
                  <c:v>52</c:v>
                </c:pt>
                <c:pt idx="7587">
                  <c:v>52</c:v>
                </c:pt>
                <c:pt idx="7588">
                  <c:v>52</c:v>
                </c:pt>
                <c:pt idx="7589">
                  <c:v>52</c:v>
                </c:pt>
                <c:pt idx="7590">
                  <c:v>52</c:v>
                </c:pt>
                <c:pt idx="7591">
                  <c:v>52</c:v>
                </c:pt>
                <c:pt idx="7592">
                  <c:v>52</c:v>
                </c:pt>
                <c:pt idx="7593">
                  <c:v>52</c:v>
                </c:pt>
                <c:pt idx="7594">
                  <c:v>52</c:v>
                </c:pt>
                <c:pt idx="7595">
                  <c:v>52</c:v>
                </c:pt>
                <c:pt idx="7596">
                  <c:v>52</c:v>
                </c:pt>
                <c:pt idx="7597">
                  <c:v>52</c:v>
                </c:pt>
                <c:pt idx="7598">
                  <c:v>52</c:v>
                </c:pt>
                <c:pt idx="7599">
                  <c:v>52</c:v>
                </c:pt>
                <c:pt idx="7600">
                  <c:v>52</c:v>
                </c:pt>
                <c:pt idx="7601">
                  <c:v>52</c:v>
                </c:pt>
                <c:pt idx="7602">
                  <c:v>52</c:v>
                </c:pt>
                <c:pt idx="7603">
                  <c:v>52</c:v>
                </c:pt>
                <c:pt idx="7604">
                  <c:v>52</c:v>
                </c:pt>
                <c:pt idx="7605">
                  <c:v>52</c:v>
                </c:pt>
                <c:pt idx="7606">
                  <c:v>52</c:v>
                </c:pt>
                <c:pt idx="7607">
                  <c:v>52</c:v>
                </c:pt>
                <c:pt idx="7608">
                  <c:v>52</c:v>
                </c:pt>
                <c:pt idx="7609">
                  <c:v>52</c:v>
                </c:pt>
                <c:pt idx="7610">
                  <c:v>52</c:v>
                </c:pt>
                <c:pt idx="7611">
                  <c:v>52</c:v>
                </c:pt>
                <c:pt idx="7612">
                  <c:v>52</c:v>
                </c:pt>
                <c:pt idx="7613">
                  <c:v>52</c:v>
                </c:pt>
                <c:pt idx="7614">
                  <c:v>52</c:v>
                </c:pt>
                <c:pt idx="7615">
                  <c:v>52</c:v>
                </c:pt>
                <c:pt idx="7616">
                  <c:v>52</c:v>
                </c:pt>
                <c:pt idx="7617">
                  <c:v>52</c:v>
                </c:pt>
                <c:pt idx="7618">
                  <c:v>52</c:v>
                </c:pt>
                <c:pt idx="7619">
                  <c:v>52</c:v>
                </c:pt>
                <c:pt idx="7620">
                  <c:v>52</c:v>
                </c:pt>
                <c:pt idx="7621">
                  <c:v>52</c:v>
                </c:pt>
                <c:pt idx="7622">
                  <c:v>52</c:v>
                </c:pt>
                <c:pt idx="7623">
                  <c:v>52</c:v>
                </c:pt>
                <c:pt idx="7624">
                  <c:v>52</c:v>
                </c:pt>
                <c:pt idx="7625">
                  <c:v>52</c:v>
                </c:pt>
                <c:pt idx="7626">
                  <c:v>52</c:v>
                </c:pt>
                <c:pt idx="7627">
                  <c:v>52</c:v>
                </c:pt>
                <c:pt idx="7628">
                  <c:v>52</c:v>
                </c:pt>
                <c:pt idx="7629">
                  <c:v>52</c:v>
                </c:pt>
                <c:pt idx="7630">
                  <c:v>52</c:v>
                </c:pt>
                <c:pt idx="7631">
                  <c:v>52</c:v>
                </c:pt>
                <c:pt idx="7632">
                  <c:v>52</c:v>
                </c:pt>
                <c:pt idx="7633">
                  <c:v>52</c:v>
                </c:pt>
                <c:pt idx="7634">
                  <c:v>52</c:v>
                </c:pt>
                <c:pt idx="7635">
                  <c:v>52</c:v>
                </c:pt>
                <c:pt idx="7636">
                  <c:v>52</c:v>
                </c:pt>
                <c:pt idx="7637">
                  <c:v>52</c:v>
                </c:pt>
                <c:pt idx="7638">
                  <c:v>52</c:v>
                </c:pt>
                <c:pt idx="7639">
                  <c:v>52</c:v>
                </c:pt>
                <c:pt idx="7640">
                  <c:v>52</c:v>
                </c:pt>
                <c:pt idx="7641">
                  <c:v>52</c:v>
                </c:pt>
                <c:pt idx="7642">
                  <c:v>52</c:v>
                </c:pt>
                <c:pt idx="7643">
                  <c:v>52</c:v>
                </c:pt>
                <c:pt idx="7644">
                  <c:v>52</c:v>
                </c:pt>
                <c:pt idx="7645">
                  <c:v>52</c:v>
                </c:pt>
                <c:pt idx="7646">
                  <c:v>52</c:v>
                </c:pt>
                <c:pt idx="7647">
                  <c:v>52</c:v>
                </c:pt>
                <c:pt idx="7648">
                  <c:v>52</c:v>
                </c:pt>
                <c:pt idx="7649">
                  <c:v>52</c:v>
                </c:pt>
                <c:pt idx="7650">
                  <c:v>52</c:v>
                </c:pt>
                <c:pt idx="7651">
                  <c:v>52</c:v>
                </c:pt>
                <c:pt idx="7652">
                  <c:v>52</c:v>
                </c:pt>
                <c:pt idx="7653">
                  <c:v>52</c:v>
                </c:pt>
                <c:pt idx="7654">
                  <c:v>52</c:v>
                </c:pt>
                <c:pt idx="7655">
                  <c:v>52</c:v>
                </c:pt>
                <c:pt idx="7656">
                  <c:v>52</c:v>
                </c:pt>
                <c:pt idx="7657">
                  <c:v>52</c:v>
                </c:pt>
                <c:pt idx="7658">
                  <c:v>52</c:v>
                </c:pt>
                <c:pt idx="7659">
                  <c:v>52</c:v>
                </c:pt>
                <c:pt idx="7660">
                  <c:v>52</c:v>
                </c:pt>
                <c:pt idx="7661">
                  <c:v>52</c:v>
                </c:pt>
                <c:pt idx="7662">
                  <c:v>52</c:v>
                </c:pt>
                <c:pt idx="7663">
                  <c:v>52</c:v>
                </c:pt>
                <c:pt idx="7664">
                  <c:v>52</c:v>
                </c:pt>
                <c:pt idx="7665">
                  <c:v>52</c:v>
                </c:pt>
                <c:pt idx="7666">
                  <c:v>52</c:v>
                </c:pt>
                <c:pt idx="7667">
                  <c:v>52</c:v>
                </c:pt>
                <c:pt idx="7668">
                  <c:v>52</c:v>
                </c:pt>
                <c:pt idx="7669">
                  <c:v>52</c:v>
                </c:pt>
                <c:pt idx="7670">
                  <c:v>52</c:v>
                </c:pt>
                <c:pt idx="7671">
                  <c:v>52</c:v>
                </c:pt>
                <c:pt idx="7672">
                  <c:v>52</c:v>
                </c:pt>
                <c:pt idx="7673">
                  <c:v>52</c:v>
                </c:pt>
                <c:pt idx="7674">
                  <c:v>52</c:v>
                </c:pt>
                <c:pt idx="7675">
                  <c:v>52</c:v>
                </c:pt>
                <c:pt idx="7676">
                  <c:v>52</c:v>
                </c:pt>
                <c:pt idx="7677">
                  <c:v>52</c:v>
                </c:pt>
                <c:pt idx="7678">
                  <c:v>52</c:v>
                </c:pt>
                <c:pt idx="7679">
                  <c:v>52</c:v>
                </c:pt>
                <c:pt idx="7680">
                  <c:v>52</c:v>
                </c:pt>
                <c:pt idx="7681">
                  <c:v>52</c:v>
                </c:pt>
                <c:pt idx="7682">
                  <c:v>52</c:v>
                </c:pt>
                <c:pt idx="7683">
                  <c:v>52</c:v>
                </c:pt>
                <c:pt idx="7684">
                  <c:v>52</c:v>
                </c:pt>
                <c:pt idx="7685">
                  <c:v>52</c:v>
                </c:pt>
                <c:pt idx="7686">
                  <c:v>52</c:v>
                </c:pt>
                <c:pt idx="7687">
                  <c:v>52</c:v>
                </c:pt>
                <c:pt idx="7688">
                  <c:v>52</c:v>
                </c:pt>
                <c:pt idx="7689">
                  <c:v>52</c:v>
                </c:pt>
                <c:pt idx="7690">
                  <c:v>52</c:v>
                </c:pt>
                <c:pt idx="7691">
                  <c:v>52</c:v>
                </c:pt>
                <c:pt idx="7692">
                  <c:v>52</c:v>
                </c:pt>
                <c:pt idx="7693">
                  <c:v>52</c:v>
                </c:pt>
                <c:pt idx="7694">
                  <c:v>52</c:v>
                </c:pt>
                <c:pt idx="7695">
                  <c:v>52</c:v>
                </c:pt>
                <c:pt idx="7696">
                  <c:v>52</c:v>
                </c:pt>
                <c:pt idx="7697">
                  <c:v>52</c:v>
                </c:pt>
                <c:pt idx="7698">
                  <c:v>52</c:v>
                </c:pt>
                <c:pt idx="7699">
                  <c:v>52</c:v>
                </c:pt>
                <c:pt idx="7700">
                  <c:v>52</c:v>
                </c:pt>
                <c:pt idx="7701">
                  <c:v>52</c:v>
                </c:pt>
                <c:pt idx="7702">
                  <c:v>52</c:v>
                </c:pt>
                <c:pt idx="7703">
                  <c:v>52</c:v>
                </c:pt>
                <c:pt idx="7704">
                  <c:v>52</c:v>
                </c:pt>
                <c:pt idx="7705">
                  <c:v>52</c:v>
                </c:pt>
                <c:pt idx="7706">
                  <c:v>52</c:v>
                </c:pt>
                <c:pt idx="7707">
                  <c:v>52</c:v>
                </c:pt>
                <c:pt idx="7708">
                  <c:v>52</c:v>
                </c:pt>
                <c:pt idx="7709">
                  <c:v>52</c:v>
                </c:pt>
                <c:pt idx="7710">
                  <c:v>52</c:v>
                </c:pt>
                <c:pt idx="7711">
                  <c:v>52</c:v>
                </c:pt>
                <c:pt idx="7712">
                  <c:v>52</c:v>
                </c:pt>
                <c:pt idx="7713">
                  <c:v>52</c:v>
                </c:pt>
                <c:pt idx="7714">
                  <c:v>52</c:v>
                </c:pt>
                <c:pt idx="7715">
                  <c:v>52</c:v>
                </c:pt>
                <c:pt idx="7716">
                  <c:v>52</c:v>
                </c:pt>
                <c:pt idx="7717">
                  <c:v>52</c:v>
                </c:pt>
                <c:pt idx="7718">
                  <c:v>52</c:v>
                </c:pt>
                <c:pt idx="7719">
                  <c:v>52</c:v>
                </c:pt>
                <c:pt idx="7720">
                  <c:v>52</c:v>
                </c:pt>
                <c:pt idx="7721">
                  <c:v>52</c:v>
                </c:pt>
                <c:pt idx="7722">
                  <c:v>52</c:v>
                </c:pt>
                <c:pt idx="7723">
                  <c:v>52</c:v>
                </c:pt>
                <c:pt idx="7724">
                  <c:v>52</c:v>
                </c:pt>
                <c:pt idx="7725">
                  <c:v>52</c:v>
                </c:pt>
                <c:pt idx="7726">
                  <c:v>52</c:v>
                </c:pt>
                <c:pt idx="7727">
                  <c:v>52</c:v>
                </c:pt>
                <c:pt idx="7728">
                  <c:v>52</c:v>
                </c:pt>
                <c:pt idx="7729">
                  <c:v>52</c:v>
                </c:pt>
                <c:pt idx="7730">
                  <c:v>52</c:v>
                </c:pt>
                <c:pt idx="7731">
                  <c:v>52</c:v>
                </c:pt>
                <c:pt idx="7732">
                  <c:v>52</c:v>
                </c:pt>
                <c:pt idx="7733">
                  <c:v>52</c:v>
                </c:pt>
                <c:pt idx="7734">
                  <c:v>52</c:v>
                </c:pt>
                <c:pt idx="7735">
                  <c:v>52</c:v>
                </c:pt>
                <c:pt idx="7736">
                  <c:v>52</c:v>
                </c:pt>
                <c:pt idx="7737">
                  <c:v>52</c:v>
                </c:pt>
                <c:pt idx="7738">
                  <c:v>52</c:v>
                </c:pt>
                <c:pt idx="7739">
                  <c:v>52</c:v>
                </c:pt>
                <c:pt idx="7740">
                  <c:v>52</c:v>
                </c:pt>
                <c:pt idx="7741">
                  <c:v>52</c:v>
                </c:pt>
                <c:pt idx="7742">
                  <c:v>52</c:v>
                </c:pt>
                <c:pt idx="7743">
                  <c:v>52</c:v>
                </c:pt>
                <c:pt idx="7744">
                  <c:v>52</c:v>
                </c:pt>
                <c:pt idx="7745">
                  <c:v>52</c:v>
                </c:pt>
                <c:pt idx="7746">
                  <c:v>52</c:v>
                </c:pt>
                <c:pt idx="7747">
                  <c:v>52</c:v>
                </c:pt>
                <c:pt idx="7748">
                  <c:v>52</c:v>
                </c:pt>
                <c:pt idx="7749">
                  <c:v>52</c:v>
                </c:pt>
                <c:pt idx="7750">
                  <c:v>52</c:v>
                </c:pt>
                <c:pt idx="7751">
                  <c:v>52</c:v>
                </c:pt>
                <c:pt idx="7752">
                  <c:v>52</c:v>
                </c:pt>
                <c:pt idx="7753">
                  <c:v>52</c:v>
                </c:pt>
                <c:pt idx="7754">
                  <c:v>52</c:v>
                </c:pt>
                <c:pt idx="7755">
                  <c:v>52</c:v>
                </c:pt>
                <c:pt idx="7756">
                  <c:v>52</c:v>
                </c:pt>
                <c:pt idx="7757">
                  <c:v>52</c:v>
                </c:pt>
                <c:pt idx="7758">
                  <c:v>52</c:v>
                </c:pt>
                <c:pt idx="7759">
                  <c:v>52</c:v>
                </c:pt>
                <c:pt idx="7760">
                  <c:v>52</c:v>
                </c:pt>
                <c:pt idx="7761">
                  <c:v>52</c:v>
                </c:pt>
                <c:pt idx="7762">
                  <c:v>52</c:v>
                </c:pt>
                <c:pt idx="7763">
                  <c:v>52</c:v>
                </c:pt>
                <c:pt idx="7764">
                  <c:v>52</c:v>
                </c:pt>
                <c:pt idx="7765">
                  <c:v>52</c:v>
                </c:pt>
                <c:pt idx="7766">
                  <c:v>52</c:v>
                </c:pt>
                <c:pt idx="7767">
                  <c:v>52</c:v>
                </c:pt>
                <c:pt idx="7768">
                  <c:v>52</c:v>
                </c:pt>
                <c:pt idx="7769">
                  <c:v>52</c:v>
                </c:pt>
                <c:pt idx="7770">
                  <c:v>52</c:v>
                </c:pt>
                <c:pt idx="7771">
                  <c:v>52</c:v>
                </c:pt>
                <c:pt idx="7772">
                  <c:v>51</c:v>
                </c:pt>
                <c:pt idx="7773">
                  <c:v>51</c:v>
                </c:pt>
                <c:pt idx="7774">
                  <c:v>51</c:v>
                </c:pt>
                <c:pt idx="7775">
                  <c:v>51</c:v>
                </c:pt>
                <c:pt idx="7776">
                  <c:v>51</c:v>
                </c:pt>
                <c:pt idx="7777">
                  <c:v>51</c:v>
                </c:pt>
                <c:pt idx="7778">
                  <c:v>51</c:v>
                </c:pt>
                <c:pt idx="7779">
                  <c:v>51</c:v>
                </c:pt>
                <c:pt idx="7780">
                  <c:v>51</c:v>
                </c:pt>
                <c:pt idx="7781">
                  <c:v>51</c:v>
                </c:pt>
                <c:pt idx="7782">
                  <c:v>51</c:v>
                </c:pt>
                <c:pt idx="7783">
                  <c:v>51</c:v>
                </c:pt>
                <c:pt idx="7784">
                  <c:v>51</c:v>
                </c:pt>
                <c:pt idx="7785">
                  <c:v>51</c:v>
                </c:pt>
                <c:pt idx="7786">
                  <c:v>51</c:v>
                </c:pt>
                <c:pt idx="7787">
                  <c:v>51</c:v>
                </c:pt>
                <c:pt idx="7788">
                  <c:v>51</c:v>
                </c:pt>
                <c:pt idx="7789">
                  <c:v>51</c:v>
                </c:pt>
                <c:pt idx="7790">
                  <c:v>51</c:v>
                </c:pt>
                <c:pt idx="7791">
                  <c:v>51</c:v>
                </c:pt>
                <c:pt idx="7792">
                  <c:v>51</c:v>
                </c:pt>
                <c:pt idx="7793">
                  <c:v>51</c:v>
                </c:pt>
                <c:pt idx="7794">
                  <c:v>51</c:v>
                </c:pt>
                <c:pt idx="7795">
                  <c:v>51</c:v>
                </c:pt>
                <c:pt idx="7796">
                  <c:v>51</c:v>
                </c:pt>
                <c:pt idx="7797">
                  <c:v>51</c:v>
                </c:pt>
                <c:pt idx="7798">
                  <c:v>51</c:v>
                </c:pt>
                <c:pt idx="7799">
                  <c:v>51</c:v>
                </c:pt>
                <c:pt idx="7800">
                  <c:v>51</c:v>
                </c:pt>
                <c:pt idx="7801">
                  <c:v>51</c:v>
                </c:pt>
                <c:pt idx="7802">
                  <c:v>51</c:v>
                </c:pt>
                <c:pt idx="7803">
                  <c:v>51</c:v>
                </c:pt>
                <c:pt idx="7804">
                  <c:v>51</c:v>
                </c:pt>
                <c:pt idx="7805">
                  <c:v>51</c:v>
                </c:pt>
                <c:pt idx="7806">
                  <c:v>51</c:v>
                </c:pt>
                <c:pt idx="7807">
                  <c:v>51</c:v>
                </c:pt>
                <c:pt idx="7808">
                  <c:v>51</c:v>
                </c:pt>
                <c:pt idx="7809">
                  <c:v>51</c:v>
                </c:pt>
                <c:pt idx="7810">
                  <c:v>51</c:v>
                </c:pt>
                <c:pt idx="7811">
                  <c:v>51</c:v>
                </c:pt>
                <c:pt idx="7812">
                  <c:v>51</c:v>
                </c:pt>
                <c:pt idx="7813">
                  <c:v>51</c:v>
                </c:pt>
                <c:pt idx="7814">
                  <c:v>51</c:v>
                </c:pt>
                <c:pt idx="7815">
                  <c:v>51</c:v>
                </c:pt>
                <c:pt idx="7816">
                  <c:v>51</c:v>
                </c:pt>
                <c:pt idx="7817">
                  <c:v>51</c:v>
                </c:pt>
                <c:pt idx="7818">
                  <c:v>51</c:v>
                </c:pt>
                <c:pt idx="7819">
                  <c:v>51</c:v>
                </c:pt>
                <c:pt idx="7820">
                  <c:v>51</c:v>
                </c:pt>
                <c:pt idx="7821">
                  <c:v>51</c:v>
                </c:pt>
                <c:pt idx="7822">
                  <c:v>51</c:v>
                </c:pt>
                <c:pt idx="7823">
                  <c:v>51</c:v>
                </c:pt>
                <c:pt idx="7824">
                  <c:v>51</c:v>
                </c:pt>
                <c:pt idx="7825">
                  <c:v>51</c:v>
                </c:pt>
                <c:pt idx="7826">
                  <c:v>51</c:v>
                </c:pt>
                <c:pt idx="7827">
                  <c:v>51</c:v>
                </c:pt>
                <c:pt idx="7828">
                  <c:v>51</c:v>
                </c:pt>
                <c:pt idx="7829">
                  <c:v>51</c:v>
                </c:pt>
                <c:pt idx="7830">
                  <c:v>51</c:v>
                </c:pt>
                <c:pt idx="7831">
                  <c:v>51</c:v>
                </c:pt>
                <c:pt idx="7832">
                  <c:v>51</c:v>
                </c:pt>
                <c:pt idx="7833">
                  <c:v>51</c:v>
                </c:pt>
                <c:pt idx="7834">
                  <c:v>51</c:v>
                </c:pt>
                <c:pt idx="7835">
                  <c:v>51</c:v>
                </c:pt>
                <c:pt idx="7836">
                  <c:v>51</c:v>
                </c:pt>
                <c:pt idx="7837">
                  <c:v>51</c:v>
                </c:pt>
                <c:pt idx="7838">
                  <c:v>51</c:v>
                </c:pt>
                <c:pt idx="7839">
                  <c:v>51</c:v>
                </c:pt>
                <c:pt idx="7840">
                  <c:v>51</c:v>
                </c:pt>
                <c:pt idx="7841">
                  <c:v>51</c:v>
                </c:pt>
                <c:pt idx="7842">
                  <c:v>51</c:v>
                </c:pt>
                <c:pt idx="7843">
                  <c:v>51</c:v>
                </c:pt>
                <c:pt idx="7844">
                  <c:v>51</c:v>
                </c:pt>
                <c:pt idx="7845">
                  <c:v>51</c:v>
                </c:pt>
                <c:pt idx="7846">
                  <c:v>51</c:v>
                </c:pt>
                <c:pt idx="7847">
                  <c:v>51</c:v>
                </c:pt>
                <c:pt idx="7848">
                  <c:v>51</c:v>
                </c:pt>
                <c:pt idx="7849">
                  <c:v>51</c:v>
                </c:pt>
                <c:pt idx="7850">
                  <c:v>51</c:v>
                </c:pt>
                <c:pt idx="7851">
                  <c:v>51</c:v>
                </c:pt>
                <c:pt idx="7852">
                  <c:v>51</c:v>
                </c:pt>
                <c:pt idx="7853">
                  <c:v>51</c:v>
                </c:pt>
                <c:pt idx="7854">
                  <c:v>51</c:v>
                </c:pt>
                <c:pt idx="7855">
                  <c:v>51</c:v>
                </c:pt>
                <c:pt idx="7856">
                  <c:v>51</c:v>
                </c:pt>
                <c:pt idx="7857">
                  <c:v>51</c:v>
                </c:pt>
                <c:pt idx="7858">
                  <c:v>51</c:v>
                </c:pt>
                <c:pt idx="7859">
                  <c:v>51</c:v>
                </c:pt>
                <c:pt idx="7860">
                  <c:v>51</c:v>
                </c:pt>
                <c:pt idx="7861">
                  <c:v>51</c:v>
                </c:pt>
                <c:pt idx="7862">
                  <c:v>51</c:v>
                </c:pt>
                <c:pt idx="7863">
                  <c:v>51</c:v>
                </c:pt>
                <c:pt idx="7864">
                  <c:v>51</c:v>
                </c:pt>
                <c:pt idx="7865">
                  <c:v>51</c:v>
                </c:pt>
                <c:pt idx="7866">
                  <c:v>51</c:v>
                </c:pt>
                <c:pt idx="7867">
                  <c:v>51</c:v>
                </c:pt>
                <c:pt idx="7868">
                  <c:v>51</c:v>
                </c:pt>
                <c:pt idx="7869">
                  <c:v>51</c:v>
                </c:pt>
                <c:pt idx="7870">
                  <c:v>51</c:v>
                </c:pt>
                <c:pt idx="7871">
                  <c:v>51</c:v>
                </c:pt>
                <c:pt idx="7872">
                  <c:v>51</c:v>
                </c:pt>
                <c:pt idx="7873">
                  <c:v>51</c:v>
                </c:pt>
                <c:pt idx="7874">
                  <c:v>51</c:v>
                </c:pt>
                <c:pt idx="7875">
                  <c:v>51</c:v>
                </c:pt>
                <c:pt idx="7876">
                  <c:v>51</c:v>
                </c:pt>
                <c:pt idx="7877">
                  <c:v>51</c:v>
                </c:pt>
                <c:pt idx="7878">
                  <c:v>51</c:v>
                </c:pt>
                <c:pt idx="7879">
                  <c:v>51</c:v>
                </c:pt>
                <c:pt idx="7880">
                  <c:v>51</c:v>
                </c:pt>
                <c:pt idx="7881">
                  <c:v>51</c:v>
                </c:pt>
                <c:pt idx="7882">
                  <c:v>51</c:v>
                </c:pt>
                <c:pt idx="7883">
                  <c:v>51</c:v>
                </c:pt>
                <c:pt idx="7884">
                  <c:v>51</c:v>
                </c:pt>
                <c:pt idx="7885">
                  <c:v>51</c:v>
                </c:pt>
                <c:pt idx="7886">
                  <c:v>51</c:v>
                </c:pt>
                <c:pt idx="7887">
                  <c:v>51</c:v>
                </c:pt>
                <c:pt idx="7888">
                  <c:v>51</c:v>
                </c:pt>
                <c:pt idx="7889">
                  <c:v>51</c:v>
                </c:pt>
                <c:pt idx="7890">
                  <c:v>51</c:v>
                </c:pt>
                <c:pt idx="7891">
                  <c:v>51</c:v>
                </c:pt>
                <c:pt idx="7892">
                  <c:v>51</c:v>
                </c:pt>
                <c:pt idx="7893">
                  <c:v>51</c:v>
                </c:pt>
                <c:pt idx="7894">
                  <c:v>51</c:v>
                </c:pt>
                <c:pt idx="7895">
                  <c:v>51</c:v>
                </c:pt>
                <c:pt idx="7896">
                  <c:v>51</c:v>
                </c:pt>
                <c:pt idx="7897">
                  <c:v>51</c:v>
                </c:pt>
                <c:pt idx="7898">
                  <c:v>51</c:v>
                </c:pt>
                <c:pt idx="7899">
                  <c:v>51</c:v>
                </c:pt>
                <c:pt idx="7900">
                  <c:v>51</c:v>
                </c:pt>
                <c:pt idx="7901">
                  <c:v>51</c:v>
                </c:pt>
                <c:pt idx="7902">
                  <c:v>51</c:v>
                </c:pt>
                <c:pt idx="7903">
                  <c:v>51</c:v>
                </c:pt>
                <c:pt idx="7904">
                  <c:v>51</c:v>
                </c:pt>
                <c:pt idx="7905">
                  <c:v>51</c:v>
                </c:pt>
                <c:pt idx="7906">
                  <c:v>51</c:v>
                </c:pt>
                <c:pt idx="7907">
                  <c:v>51</c:v>
                </c:pt>
                <c:pt idx="7908">
                  <c:v>51</c:v>
                </c:pt>
                <c:pt idx="7909">
                  <c:v>51</c:v>
                </c:pt>
                <c:pt idx="7910">
                  <c:v>51</c:v>
                </c:pt>
                <c:pt idx="7911">
                  <c:v>51</c:v>
                </c:pt>
                <c:pt idx="7912">
                  <c:v>51</c:v>
                </c:pt>
                <c:pt idx="7913">
                  <c:v>51</c:v>
                </c:pt>
                <c:pt idx="7914">
                  <c:v>51</c:v>
                </c:pt>
                <c:pt idx="7915">
                  <c:v>51</c:v>
                </c:pt>
                <c:pt idx="7916">
                  <c:v>51</c:v>
                </c:pt>
                <c:pt idx="7917">
                  <c:v>51</c:v>
                </c:pt>
                <c:pt idx="7918">
                  <c:v>51</c:v>
                </c:pt>
                <c:pt idx="7919">
                  <c:v>51</c:v>
                </c:pt>
                <c:pt idx="7920">
                  <c:v>51</c:v>
                </c:pt>
                <c:pt idx="7921">
                  <c:v>51</c:v>
                </c:pt>
                <c:pt idx="7922">
                  <c:v>51</c:v>
                </c:pt>
                <c:pt idx="7923">
                  <c:v>51</c:v>
                </c:pt>
                <c:pt idx="7924">
                  <c:v>51</c:v>
                </c:pt>
                <c:pt idx="7925">
                  <c:v>51</c:v>
                </c:pt>
                <c:pt idx="7926">
                  <c:v>51</c:v>
                </c:pt>
                <c:pt idx="7927">
                  <c:v>51</c:v>
                </c:pt>
                <c:pt idx="7928">
                  <c:v>51</c:v>
                </c:pt>
                <c:pt idx="7929">
                  <c:v>51</c:v>
                </c:pt>
                <c:pt idx="7930">
                  <c:v>51</c:v>
                </c:pt>
                <c:pt idx="7931">
                  <c:v>51</c:v>
                </c:pt>
                <c:pt idx="7932">
                  <c:v>51</c:v>
                </c:pt>
                <c:pt idx="7933">
                  <c:v>51</c:v>
                </c:pt>
                <c:pt idx="7934">
                  <c:v>51</c:v>
                </c:pt>
                <c:pt idx="7935">
                  <c:v>51</c:v>
                </c:pt>
                <c:pt idx="7936">
                  <c:v>51</c:v>
                </c:pt>
                <c:pt idx="7937">
                  <c:v>51</c:v>
                </c:pt>
                <c:pt idx="7938">
                  <c:v>51</c:v>
                </c:pt>
                <c:pt idx="7939">
                  <c:v>51</c:v>
                </c:pt>
                <c:pt idx="7940">
                  <c:v>51</c:v>
                </c:pt>
                <c:pt idx="7941">
                  <c:v>51</c:v>
                </c:pt>
                <c:pt idx="7942">
                  <c:v>51</c:v>
                </c:pt>
                <c:pt idx="7943">
                  <c:v>51</c:v>
                </c:pt>
                <c:pt idx="7944">
                  <c:v>51</c:v>
                </c:pt>
                <c:pt idx="7945">
                  <c:v>51</c:v>
                </c:pt>
                <c:pt idx="7946">
                  <c:v>51</c:v>
                </c:pt>
                <c:pt idx="7947">
                  <c:v>51</c:v>
                </c:pt>
                <c:pt idx="7948">
                  <c:v>51</c:v>
                </c:pt>
                <c:pt idx="7949">
                  <c:v>51</c:v>
                </c:pt>
                <c:pt idx="7950">
                  <c:v>51</c:v>
                </c:pt>
                <c:pt idx="7951">
                  <c:v>51</c:v>
                </c:pt>
                <c:pt idx="7952">
                  <c:v>51</c:v>
                </c:pt>
                <c:pt idx="7953">
                  <c:v>51</c:v>
                </c:pt>
                <c:pt idx="7954">
                  <c:v>51</c:v>
                </c:pt>
                <c:pt idx="7955">
                  <c:v>51</c:v>
                </c:pt>
                <c:pt idx="7956">
                  <c:v>51</c:v>
                </c:pt>
                <c:pt idx="7957">
                  <c:v>51</c:v>
                </c:pt>
                <c:pt idx="7958">
                  <c:v>51</c:v>
                </c:pt>
                <c:pt idx="7959">
                  <c:v>51</c:v>
                </c:pt>
                <c:pt idx="7960">
                  <c:v>51</c:v>
                </c:pt>
                <c:pt idx="7961">
                  <c:v>51</c:v>
                </c:pt>
                <c:pt idx="7962">
                  <c:v>51</c:v>
                </c:pt>
                <c:pt idx="7963">
                  <c:v>51</c:v>
                </c:pt>
                <c:pt idx="7964">
                  <c:v>51</c:v>
                </c:pt>
                <c:pt idx="7965">
                  <c:v>51</c:v>
                </c:pt>
                <c:pt idx="7966">
                  <c:v>51</c:v>
                </c:pt>
                <c:pt idx="7967">
                  <c:v>51</c:v>
                </c:pt>
                <c:pt idx="7968">
                  <c:v>51</c:v>
                </c:pt>
                <c:pt idx="7969">
                  <c:v>51</c:v>
                </c:pt>
                <c:pt idx="7970">
                  <c:v>51</c:v>
                </c:pt>
                <c:pt idx="7971">
                  <c:v>51</c:v>
                </c:pt>
                <c:pt idx="7972">
                  <c:v>51</c:v>
                </c:pt>
                <c:pt idx="7973">
                  <c:v>51</c:v>
                </c:pt>
                <c:pt idx="7974">
                  <c:v>51</c:v>
                </c:pt>
                <c:pt idx="7975">
                  <c:v>51</c:v>
                </c:pt>
                <c:pt idx="7976">
                  <c:v>51</c:v>
                </c:pt>
                <c:pt idx="7977">
                  <c:v>51</c:v>
                </c:pt>
                <c:pt idx="7978">
                  <c:v>51</c:v>
                </c:pt>
                <c:pt idx="7979">
                  <c:v>51</c:v>
                </c:pt>
                <c:pt idx="7980">
                  <c:v>51</c:v>
                </c:pt>
                <c:pt idx="7981">
                  <c:v>51</c:v>
                </c:pt>
                <c:pt idx="7982">
                  <c:v>51</c:v>
                </c:pt>
                <c:pt idx="7983">
                  <c:v>51</c:v>
                </c:pt>
                <c:pt idx="7984">
                  <c:v>51</c:v>
                </c:pt>
                <c:pt idx="7985">
                  <c:v>51</c:v>
                </c:pt>
                <c:pt idx="7986">
                  <c:v>51</c:v>
                </c:pt>
                <c:pt idx="7987">
                  <c:v>51</c:v>
                </c:pt>
                <c:pt idx="7988">
                  <c:v>51</c:v>
                </c:pt>
                <c:pt idx="7989">
                  <c:v>51</c:v>
                </c:pt>
                <c:pt idx="7990">
                  <c:v>51</c:v>
                </c:pt>
                <c:pt idx="7991">
                  <c:v>51</c:v>
                </c:pt>
                <c:pt idx="7992">
                  <c:v>51</c:v>
                </c:pt>
                <c:pt idx="7993">
                  <c:v>51</c:v>
                </c:pt>
                <c:pt idx="7994">
                  <c:v>51</c:v>
                </c:pt>
                <c:pt idx="7995">
                  <c:v>51</c:v>
                </c:pt>
                <c:pt idx="7996">
                  <c:v>51</c:v>
                </c:pt>
                <c:pt idx="7997">
                  <c:v>51</c:v>
                </c:pt>
                <c:pt idx="7998">
                  <c:v>51</c:v>
                </c:pt>
                <c:pt idx="7999">
                  <c:v>51</c:v>
                </c:pt>
                <c:pt idx="8000">
                  <c:v>51</c:v>
                </c:pt>
                <c:pt idx="8001">
                  <c:v>51</c:v>
                </c:pt>
                <c:pt idx="8002">
                  <c:v>51</c:v>
                </c:pt>
                <c:pt idx="8003">
                  <c:v>51</c:v>
                </c:pt>
                <c:pt idx="8004">
                  <c:v>51</c:v>
                </c:pt>
                <c:pt idx="8005">
                  <c:v>51</c:v>
                </c:pt>
                <c:pt idx="8006">
                  <c:v>51</c:v>
                </c:pt>
                <c:pt idx="8007">
                  <c:v>50</c:v>
                </c:pt>
                <c:pt idx="8008">
                  <c:v>50</c:v>
                </c:pt>
                <c:pt idx="8009">
                  <c:v>50</c:v>
                </c:pt>
                <c:pt idx="8010">
                  <c:v>50</c:v>
                </c:pt>
                <c:pt idx="8011">
                  <c:v>50</c:v>
                </c:pt>
                <c:pt idx="8012">
                  <c:v>50</c:v>
                </c:pt>
                <c:pt idx="8013">
                  <c:v>50</c:v>
                </c:pt>
                <c:pt idx="8014">
                  <c:v>50</c:v>
                </c:pt>
                <c:pt idx="8015">
                  <c:v>50</c:v>
                </c:pt>
                <c:pt idx="8016">
                  <c:v>50</c:v>
                </c:pt>
                <c:pt idx="8017">
                  <c:v>50</c:v>
                </c:pt>
                <c:pt idx="8018">
                  <c:v>50</c:v>
                </c:pt>
                <c:pt idx="8019">
                  <c:v>50</c:v>
                </c:pt>
                <c:pt idx="8020">
                  <c:v>50</c:v>
                </c:pt>
                <c:pt idx="8021">
                  <c:v>50</c:v>
                </c:pt>
                <c:pt idx="8022">
                  <c:v>50</c:v>
                </c:pt>
                <c:pt idx="8023">
                  <c:v>50</c:v>
                </c:pt>
                <c:pt idx="8024">
                  <c:v>50</c:v>
                </c:pt>
                <c:pt idx="8025">
                  <c:v>50</c:v>
                </c:pt>
                <c:pt idx="8026">
                  <c:v>50</c:v>
                </c:pt>
                <c:pt idx="8027">
                  <c:v>50</c:v>
                </c:pt>
                <c:pt idx="8028">
                  <c:v>50</c:v>
                </c:pt>
                <c:pt idx="8029">
                  <c:v>50</c:v>
                </c:pt>
                <c:pt idx="8030">
                  <c:v>50</c:v>
                </c:pt>
                <c:pt idx="8031">
                  <c:v>50</c:v>
                </c:pt>
                <c:pt idx="8032">
                  <c:v>50</c:v>
                </c:pt>
                <c:pt idx="8033">
                  <c:v>50</c:v>
                </c:pt>
                <c:pt idx="8034">
                  <c:v>50</c:v>
                </c:pt>
                <c:pt idx="8035">
                  <c:v>50</c:v>
                </c:pt>
                <c:pt idx="8036">
                  <c:v>50</c:v>
                </c:pt>
                <c:pt idx="8037">
                  <c:v>50</c:v>
                </c:pt>
                <c:pt idx="8038">
                  <c:v>50</c:v>
                </c:pt>
                <c:pt idx="8039">
                  <c:v>50</c:v>
                </c:pt>
                <c:pt idx="8040">
                  <c:v>50</c:v>
                </c:pt>
                <c:pt idx="8041">
                  <c:v>50</c:v>
                </c:pt>
                <c:pt idx="8042">
                  <c:v>50</c:v>
                </c:pt>
                <c:pt idx="8043">
                  <c:v>50</c:v>
                </c:pt>
                <c:pt idx="8044">
                  <c:v>50</c:v>
                </c:pt>
                <c:pt idx="8045">
                  <c:v>50</c:v>
                </c:pt>
                <c:pt idx="8046">
                  <c:v>50</c:v>
                </c:pt>
                <c:pt idx="8047">
                  <c:v>50</c:v>
                </c:pt>
                <c:pt idx="8048">
                  <c:v>50</c:v>
                </c:pt>
                <c:pt idx="8049">
                  <c:v>50</c:v>
                </c:pt>
                <c:pt idx="8050">
                  <c:v>50</c:v>
                </c:pt>
                <c:pt idx="8051">
                  <c:v>50</c:v>
                </c:pt>
                <c:pt idx="8052">
                  <c:v>50</c:v>
                </c:pt>
                <c:pt idx="8053">
                  <c:v>50</c:v>
                </c:pt>
                <c:pt idx="8054">
                  <c:v>50</c:v>
                </c:pt>
                <c:pt idx="8055">
                  <c:v>50</c:v>
                </c:pt>
                <c:pt idx="8056">
                  <c:v>50</c:v>
                </c:pt>
                <c:pt idx="8057">
                  <c:v>50</c:v>
                </c:pt>
                <c:pt idx="8058">
                  <c:v>50</c:v>
                </c:pt>
                <c:pt idx="8059">
                  <c:v>50</c:v>
                </c:pt>
                <c:pt idx="8060">
                  <c:v>50</c:v>
                </c:pt>
                <c:pt idx="8061">
                  <c:v>50</c:v>
                </c:pt>
                <c:pt idx="8062">
                  <c:v>50</c:v>
                </c:pt>
                <c:pt idx="8063">
                  <c:v>50</c:v>
                </c:pt>
                <c:pt idx="8064">
                  <c:v>50</c:v>
                </c:pt>
                <c:pt idx="8065">
                  <c:v>50</c:v>
                </c:pt>
                <c:pt idx="8066">
                  <c:v>50</c:v>
                </c:pt>
                <c:pt idx="8067">
                  <c:v>50</c:v>
                </c:pt>
                <c:pt idx="8068">
                  <c:v>50</c:v>
                </c:pt>
                <c:pt idx="8069">
                  <c:v>50</c:v>
                </c:pt>
                <c:pt idx="8070">
                  <c:v>50</c:v>
                </c:pt>
                <c:pt idx="8071">
                  <c:v>50</c:v>
                </c:pt>
                <c:pt idx="8072">
                  <c:v>50</c:v>
                </c:pt>
                <c:pt idx="8073">
                  <c:v>50</c:v>
                </c:pt>
                <c:pt idx="8074">
                  <c:v>50</c:v>
                </c:pt>
                <c:pt idx="8075">
                  <c:v>50</c:v>
                </c:pt>
                <c:pt idx="8076">
                  <c:v>50</c:v>
                </c:pt>
                <c:pt idx="8077">
                  <c:v>50</c:v>
                </c:pt>
                <c:pt idx="8078">
                  <c:v>50</c:v>
                </c:pt>
                <c:pt idx="8079">
                  <c:v>50</c:v>
                </c:pt>
                <c:pt idx="8080">
                  <c:v>50</c:v>
                </c:pt>
                <c:pt idx="8081">
                  <c:v>50</c:v>
                </c:pt>
                <c:pt idx="8082">
                  <c:v>50</c:v>
                </c:pt>
                <c:pt idx="8083">
                  <c:v>50</c:v>
                </c:pt>
                <c:pt idx="8084">
                  <c:v>50</c:v>
                </c:pt>
                <c:pt idx="8085">
                  <c:v>50</c:v>
                </c:pt>
                <c:pt idx="8086">
                  <c:v>50</c:v>
                </c:pt>
                <c:pt idx="8087">
                  <c:v>50</c:v>
                </c:pt>
                <c:pt idx="8088">
                  <c:v>50</c:v>
                </c:pt>
                <c:pt idx="8089">
                  <c:v>50</c:v>
                </c:pt>
                <c:pt idx="8090">
                  <c:v>50</c:v>
                </c:pt>
                <c:pt idx="8091">
                  <c:v>50</c:v>
                </c:pt>
                <c:pt idx="8092">
                  <c:v>50</c:v>
                </c:pt>
                <c:pt idx="8093">
                  <c:v>50</c:v>
                </c:pt>
                <c:pt idx="8094">
                  <c:v>50</c:v>
                </c:pt>
                <c:pt idx="8095">
                  <c:v>50</c:v>
                </c:pt>
                <c:pt idx="8096">
                  <c:v>50</c:v>
                </c:pt>
                <c:pt idx="8097">
                  <c:v>50</c:v>
                </c:pt>
                <c:pt idx="8098">
                  <c:v>50</c:v>
                </c:pt>
                <c:pt idx="8099">
                  <c:v>50</c:v>
                </c:pt>
                <c:pt idx="8100">
                  <c:v>50</c:v>
                </c:pt>
                <c:pt idx="8101">
                  <c:v>50</c:v>
                </c:pt>
                <c:pt idx="8102">
                  <c:v>50</c:v>
                </c:pt>
                <c:pt idx="8103">
                  <c:v>50</c:v>
                </c:pt>
                <c:pt idx="8104">
                  <c:v>50</c:v>
                </c:pt>
                <c:pt idx="8105">
                  <c:v>50</c:v>
                </c:pt>
                <c:pt idx="8106">
                  <c:v>50</c:v>
                </c:pt>
                <c:pt idx="8107">
                  <c:v>50</c:v>
                </c:pt>
                <c:pt idx="8108">
                  <c:v>50</c:v>
                </c:pt>
                <c:pt idx="8109">
                  <c:v>50</c:v>
                </c:pt>
                <c:pt idx="8110">
                  <c:v>50</c:v>
                </c:pt>
                <c:pt idx="8111">
                  <c:v>50</c:v>
                </c:pt>
                <c:pt idx="8112">
                  <c:v>50</c:v>
                </c:pt>
                <c:pt idx="8113">
                  <c:v>50</c:v>
                </c:pt>
                <c:pt idx="8114">
                  <c:v>50</c:v>
                </c:pt>
                <c:pt idx="8115">
                  <c:v>50</c:v>
                </c:pt>
                <c:pt idx="8116">
                  <c:v>50</c:v>
                </c:pt>
                <c:pt idx="8117">
                  <c:v>50</c:v>
                </c:pt>
                <c:pt idx="8118">
                  <c:v>50</c:v>
                </c:pt>
                <c:pt idx="8119">
                  <c:v>50</c:v>
                </c:pt>
                <c:pt idx="8120">
                  <c:v>50</c:v>
                </c:pt>
                <c:pt idx="8121">
                  <c:v>50</c:v>
                </c:pt>
                <c:pt idx="8122">
                  <c:v>50</c:v>
                </c:pt>
                <c:pt idx="8123">
                  <c:v>50</c:v>
                </c:pt>
                <c:pt idx="8124">
                  <c:v>50</c:v>
                </c:pt>
                <c:pt idx="8125">
                  <c:v>50</c:v>
                </c:pt>
                <c:pt idx="8126">
                  <c:v>50</c:v>
                </c:pt>
                <c:pt idx="8127">
                  <c:v>50</c:v>
                </c:pt>
                <c:pt idx="8128">
                  <c:v>50</c:v>
                </c:pt>
                <c:pt idx="8129">
                  <c:v>50</c:v>
                </c:pt>
                <c:pt idx="8130">
                  <c:v>50</c:v>
                </c:pt>
                <c:pt idx="8131">
                  <c:v>50</c:v>
                </c:pt>
                <c:pt idx="8132">
                  <c:v>50</c:v>
                </c:pt>
                <c:pt idx="8133">
                  <c:v>50</c:v>
                </c:pt>
                <c:pt idx="8134">
                  <c:v>50</c:v>
                </c:pt>
                <c:pt idx="8135">
                  <c:v>50</c:v>
                </c:pt>
                <c:pt idx="8136">
                  <c:v>50</c:v>
                </c:pt>
                <c:pt idx="8137">
                  <c:v>50</c:v>
                </c:pt>
                <c:pt idx="8138">
                  <c:v>50</c:v>
                </c:pt>
                <c:pt idx="8139">
                  <c:v>50</c:v>
                </c:pt>
                <c:pt idx="8140">
                  <c:v>50</c:v>
                </c:pt>
                <c:pt idx="8141">
                  <c:v>50</c:v>
                </c:pt>
                <c:pt idx="8142">
                  <c:v>50</c:v>
                </c:pt>
                <c:pt idx="8143">
                  <c:v>50</c:v>
                </c:pt>
                <c:pt idx="8144">
                  <c:v>50</c:v>
                </c:pt>
                <c:pt idx="8145">
                  <c:v>50</c:v>
                </c:pt>
                <c:pt idx="8146">
                  <c:v>50</c:v>
                </c:pt>
                <c:pt idx="8147">
                  <c:v>50</c:v>
                </c:pt>
                <c:pt idx="8148">
                  <c:v>50</c:v>
                </c:pt>
                <c:pt idx="8149">
                  <c:v>50</c:v>
                </c:pt>
                <c:pt idx="8150">
                  <c:v>50</c:v>
                </c:pt>
                <c:pt idx="8151">
                  <c:v>50</c:v>
                </c:pt>
                <c:pt idx="8152">
                  <c:v>50</c:v>
                </c:pt>
                <c:pt idx="8153">
                  <c:v>50</c:v>
                </c:pt>
                <c:pt idx="8154">
                  <c:v>50</c:v>
                </c:pt>
                <c:pt idx="8155">
                  <c:v>50</c:v>
                </c:pt>
                <c:pt idx="8156">
                  <c:v>50</c:v>
                </c:pt>
                <c:pt idx="8157">
                  <c:v>50</c:v>
                </c:pt>
                <c:pt idx="8158">
                  <c:v>50</c:v>
                </c:pt>
                <c:pt idx="8159">
                  <c:v>50</c:v>
                </c:pt>
                <c:pt idx="8160">
                  <c:v>50</c:v>
                </c:pt>
                <c:pt idx="8161">
                  <c:v>50</c:v>
                </c:pt>
                <c:pt idx="8162">
                  <c:v>50</c:v>
                </c:pt>
                <c:pt idx="8163">
                  <c:v>50</c:v>
                </c:pt>
                <c:pt idx="8164">
                  <c:v>50</c:v>
                </c:pt>
                <c:pt idx="8165">
                  <c:v>50</c:v>
                </c:pt>
                <c:pt idx="8166">
                  <c:v>50</c:v>
                </c:pt>
                <c:pt idx="8167">
                  <c:v>50</c:v>
                </c:pt>
                <c:pt idx="8168">
                  <c:v>50</c:v>
                </c:pt>
                <c:pt idx="8169">
                  <c:v>50</c:v>
                </c:pt>
                <c:pt idx="8170">
                  <c:v>50</c:v>
                </c:pt>
                <c:pt idx="8171">
                  <c:v>50</c:v>
                </c:pt>
                <c:pt idx="8172">
                  <c:v>50</c:v>
                </c:pt>
                <c:pt idx="8173">
                  <c:v>50</c:v>
                </c:pt>
                <c:pt idx="8174">
                  <c:v>50</c:v>
                </c:pt>
                <c:pt idx="8175">
                  <c:v>50</c:v>
                </c:pt>
                <c:pt idx="8176">
                  <c:v>50</c:v>
                </c:pt>
                <c:pt idx="8177">
                  <c:v>50</c:v>
                </c:pt>
                <c:pt idx="8178">
                  <c:v>50</c:v>
                </c:pt>
                <c:pt idx="8179">
                  <c:v>50</c:v>
                </c:pt>
                <c:pt idx="8180">
                  <c:v>50</c:v>
                </c:pt>
                <c:pt idx="8181">
                  <c:v>50</c:v>
                </c:pt>
                <c:pt idx="8182">
                  <c:v>50</c:v>
                </c:pt>
                <c:pt idx="8183">
                  <c:v>50</c:v>
                </c:pt>
                <c:pt idx="8184">
                  <c:v>50</c:v>
                </c:pt>
                <c:pt idx="8185">
                  <c:v>50</c:v>
                </c:pt>
                <c:pt idx="8186">
                  <c:v>50</c:v>
                </c:pt>
                <c:pt idx="8187">
                  <c:v>50</c:v>
                </c:pt>
                <c:pt idx="8188">
                  <c:v>50</c:v>
                </c:pt>
                <c:pt idx="8189">
                  <c:v>50</c:v>
                </c:pt>
                <c:pt idx="8190">
                  <c:v>50</c:v>
                </c:pt>
                <c:pt idx="8191">
                  <c:v>50</c:v>
                </c:pt>
                <c:pt idx="8192">
                  <c:v>50</c:v>
                </c:pt>
                <c:pt idx="8193">
                  <c:v>50</c:v>
                </c:pt>
                <c:pt idx="8194">
                  <c:v>50</c:v>
                </c:pt>
                <c:pt idx="8195">
                  <c:v>50</c:v>
                </c:pt>
                <c:pt idx="8196">
                  <c:v>50</c:v>
                </c:pt>
                <c:pt idx="8197">
                  <c:v>50</c:v>
                </c:pt>
                <c:pt idx="8198">
                  <c:v>50</c:v>
                </c:pt>
                <c:pt idx="8199">
                  <c:v>50</c:v>
                </c:pt>
                <c:pt idx="8200">
                  <c:v>50</c:v>
                </c:pt>
                <c:pt idx="8201">
                  <c:v>50</c:v>
                </c:pt>
                <c:pt idx="8202">
                  <c:v>50</c:v>
                </c:pt>
                <c:pt idx="8203">
                  <c:v>50</c:v>
                </c:pt>
                <c:pt idx="8204">
                  <c:v>50</c:v>
                </c:pt>
                <c:pt idx="8205">
                  <c:v>50</c:v>
                </c:pt>
                <c:pt idx="8206">
                  <c:v>50</c:v>
                </c:pt>
                <c:pt idx="8207">
                  <c:v>50</c:v>
                </c:pt>
                <c:pt idx="8208">
                  <c:v>50</c:v>
                </c:pt>
                <c:pt idx="8209">
                  <c:v>50</c:v>
                </c:pt>
                <c:pt idx="8210">
                  <c:v>50</c:v>
                </c:pt>
                <c:pt idx="8211">
                  <c:v>50</c:v>
                </c:pt>
                <c:pt idx="8212">
                  <c:v>50</c:v>
                </c:pt>
                <c:pt idx="8213">
                  <c:v>50</c:v>
                </c:pt>
                <c:pt idx="8214">
                  <c:v>50</c:v>
                </c:pt>
                <c:pt idx="8215">
                  <c:v>50</c:v>
                </c:pt>
                <c:pt idx="8216">
                  <c:v>50</c:v>
                </c:pt>
                <c:pt idx="8217">
                  <c:v>50</c:v>
                </c:pt>
                <c:pt idx="8218">
                  <c:v>50</c:v>
                </c:pt>
                <c:pt idx="8219">
                  <c:v>50</c:v>
                </c:pt>
                <c:pt idx="8220">
                  <c:v>50</c:v>
                </c:pt>
                <c:pt idx="8221">
                  <c:v>50</c:v>
                </c:pt>
                <c:pt idx="8222">
                  <c:v>50</c:v>
                </c:pt>
                <c:pt idx="8223">
                  <c:v>50</c:v>
                </c:pt>
                <c:pt idx="8224">
                  <c:v>50</c:v>
                </c:pt>
                <c:pt idx="8225">
                  <c:v>50</c:v>
                </c:pt>
                <c:pt idx="8226">
                  <c:v>50</c:v>
                </c:pt>
                <c:pt idx="8227">
                  <c:v>50</c:v>
                </c:pt>
                <c:pt idx="8228">
                  <c:v>50</c:v>
                </c:pt>
                <c:pt idx="8229">
                  <c:v>50</c:v>
                </c:pt>
                <c:pt idx="8230">
                  <c:v>50</c:v>
                </c:pt>
                <c:pt idx="8231">
                  <c:v>50</c:v>
                </c:pt>
                <c:pt idx="8232">
                  <c:v>50</c:v>
                </c:pt>
                <c:pt idx="8233">
                  <c:v>50</c:v>
                </c:pt>
                <c:pt idx="8234">
                  <c:v>50</c:v>
                </c:pt>
                <c:pt idx="8235">
                  <c:v>50</c:v>
                </c:pt>
                <c:pt idx="8236">
                  <c:v>50</c:v>
                </c:pt>
                <c:pt idx="8237">
                  <c:v>50</c:v>
                </c:pt>
                <c:pt idx="8238">
                  <c:v>50</c:v>
                </c:pt>
                <c:pt idx="8239">
                  <c:v>50</c:v>
                </c:pt>
                <c:pt idx="8240">
                  <c:v>50</c:v>
                </c:pt>
                <c:pt idx="8241">
                  <c:v>50</c:v>
                </c:pt>
                <c:pt idx="8242">
                  <c:v>50</c:v>
                </c:pt>
                <c:pt idx="8243">
                  <c:v>50</c:v>
                </c:pt>
                <c:pt idx="8244">
                  <c:v>50</c:v>
                </c:pt>
                <c:pt idx="8245">
                  <c:v>50</c:v>
                </c:pt>
                <c:pt idx="8246">
                  <c:v>50</c:v>
                </c:pt>
                <c:pt idx="8247">
                  <c:v>50</c:v>
                </c:pt>
                <c:pt idx="8248">
                  <c:v>50</c:v>
                </c:pt>
                <c:pt idx="8249">
                  <c:v>50</c:v>
                </c:pt>
                <c:pt idx="8250">
                  <c:v>50</c:v>
                </c:pt>
                <c:pt idx="8251">
                  <c:v>50</c:v>
                </c:pt>
                <c:pt idx="8252">
                  <c:v>50</c:v>
                </c:pt>
                <c:pt idx="8253">
                  <c:v>49</c:v>
                </c:pt>
                <c:pt idx="8254">
                  <c:v>49</c:v>
                </c:pt>
                <c:pt idx="8255">
                  <c:v>49</c:v>
                </c:pt>
                <c:pt idx="8256">
                  <c:v>49</c:v>
                </c:pt>
                <c:pt idx="8257">
                  <c:v>49</c:v>
                </c:pt>
                <c:pt idx="8258">
                  <c:v>49</c:v>
                </c:pt>
                <c:pt idx="8259">
                  <c:v>49</c:v>
                </c:pt>
                <c:pt idx="8260">
                  <c:v>49</c:v>
                </c:pt>
                <c:pt idx="8261">
                  <c:v>49</c:v>
                </c:pt>
                <c:pt idx="8262">
                  <c:v>49</c:v>
                </c:pt>
                <c:pt idx="8263">
                  <c:v>49</c:v>
                </c:pt>
                <c:pt idx="8264">
                  <c:v>49</c:v>
                </c:pt>
                <c:pt idx="8265">
                  <c:v>49</c:v>
                </c:pt>
                <c:pt idx="8266">
                  <c:v>49</c:v>
                </c:pt>
                <c:pt idx="8267">
                  <c:v>49</c:v>
                </c:pt>
                <c:pt idx="8268">
                  <c:v>49</c:v>
                </c:pt>
                <c:pt idx="8269">
                  <c:v>49</c:v>
                </c:pt>
                <c:pt idx="8270">
                  <c:v>49</c:v>
                </c:pt>
                <c:pt idx="8271">
                  <c:v>49</c:v>
                </c:pt>
                <c:pt idx="8272">
                  <c:v>49</c:v>
                </c:pt>
                <c:pt idx="8273">
                  <c:v>49</c:v>
                </c:pt>
                <c:pt idx="8274">
                  <c:v>49</c:v>
                </c:pt>
                <c:pt idx="8275">
                  <c:v>49</c:v>
                </c:pt>
                <c:pt idx="8276">
                  <c:v>49</c:v>
                </c:pt>
                <c:pt idx="8277">
                  <c:v>49</c:v>
                </c:pt>
                <c:pt idx="8278">
                  <c:v>49</c:v>
                </c:pt>
                <c:pt idx="8279">
                  <c:v>49</c:v>
                </c:pt>
                <c:pt idx="8280">
                  <c:v>49</c:v>
                </c:pt>
                <c:pt idx="8281">
                  <c:v>49</c:v>
                </c:pt>
                <c:pt idx="8282">
                  <c:v>49</c:v>
                </c:pt>
                <c:pt idx="8283">
                  <c:v>49</c:v>
                </c:pt>
                <c:pt idx="8284">
                  <c:v>49</c:v>
                </c:pt>
                <c:pt idx="8285">
                  <c:v>49</c:v>
                </c:pt>
                <c:pt idx="8286">
                  <c:v>49</c:v>
                </c:pt>
                <c:pt idx="8287">
                  <c:v>49</c:v>
                </c:pt>
                <c:pt idx="8288">
                  <c:v>49</c:v>
                </c:pt>
                <c:pt idx="8289">
                  <c:v>49</c:v>
                </c:pt>
                <c:pt idx="8290">
                  <c:v>49</c:v>
                </c:pt>
                <c:pt idx="8291">
                  <c:v>49</c:v>
                </c:pt>
                <c:pt idx="8292">
                  <c:v>49</c:v>
                </c:pt>
                <c:pt idx="8293">
                  <c:v>49</c:v>
                </c:pt>
                <c:pt idx="8294">
                  <c:v>49</c:v>
                </c:pt>
                <c:pt idx="8295">
                  <c:v>49</c:v>
                </c:pt>
                <c:pt idx="8296">
                  <c:v>49</c:v>
                </c:pt>
                <c:pt idx="8297">
                  <c:v>49</c:v>
                </c:pt>
                <c:pt idx="8298">
                  <c:v>49</c:v>
                </c:pt>
                <c:pt idx="8299">
                  <c:v>49</c:v>
                </c:pt>
                <c:pt idx="8300">
                  <c:v>49</c:v>
                </c:pt>
                <c:pt idx="8301">
                  <c:v>49</c:v>
                </c:pt>
                <c:pt idx="8302">
                  <c:v>49</c:v>
                </c:pt>
                <c:pt idx="8303">
                  <c:v>49</c:v>
                </c:pt>
                <c:pt idx="8304">
                  <c:v>49</c:v>
                </c:pt>
                <c:pt idx="8305">
                  <c:v>49</c:v>
                </c:pt>
                <c:pt idx="8306">
                  <c:v>49</c:v>
                </c:pt>
                <c:pt idx="8307">
                  <c:v>49</c:v>
                </c:pt>
                <c:pt idx="8308">
                  <c:v>49</c:v>
                </c:pt>
                <c:pt idx="8309">
                  <c:v>49</c:v>
                </c:pt>
                <c:pt idx="8310">
                  <c:v>49</c:v>
                </c:pt>
                <c:pt idx="8311">
                  <c:v>49</c:v>
                </c:pt>
                <c:pt idx="8312">
                  <c:v>49</c:v>
                </c:pt>
                <c:pt idx="8313">
                  <c:v>49</c:v>
                </c:pt>
                <c:pt idx="8314">
                  <c:v>49</c:v>
                </c:pt>
                <c:pt idx="8315">
                  <c:v>49</c:v>
                </c:pt>
                <c:pt idx="8316">
                  <c:v>49</c:v>
                </c:pt>
                <c:pt idx="8317">
                  <c:v>49</c:v>
                </c:pt>
                <c:pt idx="8318">
                  <c:v>49</c:v>
                </c:pt>
                <c:pt idx="8319">
                  <c:v>49</c:v>
                </c:pt>
                <c:pt idx="8320">
                  <c:v>49</c:v>
                </c:pt>
                <c:pt idx="8321">
                  <c:v>49</c:v>
                </c:pt>
                <c:pt idx="8322">
                  <c:v>49</c:v>
                </c:pt>
                <c:pt idx="8323">
                  <c:v>49</c:v>
                </c:pt>
                <c:pt idx="8324">
                  <c:v>49</c:v>
                </c:pt>
                <c:pt idx="8325">
                  <c:v>49</c:v>
                </c:pt>
                <c:pt idx="8326">
                  <c:v>49</c:v>
                </c:pt>
                <c:pt idx="8327">
                  <c:v>49</c:v>
                </c:pt>
                <c:pt idx="8328">
                  <c:v>49</c:v>
                </c:pt>
                <c:pt idx="8329">
                  <c:v>49</c:v>
                </c:pt>
                <c:pt idx="8330">
                  <c:v>49</c:v>
                </c:pt>
                <c:pt idx="8331">
                  <c:v>49</c:v>
                </c:pt>
                <c:pt idx="8332">
                  <c:v>49</c:v>
                </c:pt>
                <c:pt idx="8333">
                  <c:v>49</c:v>
                </c:pt>
                <c:pt idx="8334">
                  <c:v>49</c:v>
                </c:pt>
                <c:pt idx="8335">
                  <c:v>49</c:v>
                </c:pt>
                <c:pt idx="8336">
                  <c:v>49</c:v>
                </c:pt>
                <c:pt idx="8337">
                  <c:v>49</c:v>
                </c:pt>
                <c:pt idx="8338">
                  <c:v>49</c:v>
                </c:pt>
                <c:pt idx="8339">
                  <c:v>49</c:v>
                </c:pt>
                <c:pt idx="8340">
                  <c:v>49</c:v>
                </c:pt>
                <c:pt idx="8341">
                  <c:v>49</c:v>
                </c:pt>
                <c:pt idx="8342">
                  <c:v>49</c:v>
                </c:pt>
                <c:pt idx="8343">
                  <c:v>49</c:v>
                </c:pt>
                <c:pt idx="8344">
                  <c:v>49</c:v>
                </c:pt>
                <c:pt idx="8345">
                  <c:v>49</c:v>
                </c:pt>
                <c:pt idx="8346">
                  <c:v>49</c:v>
                </c:pt>
                <c:pt idx="8347">
                  <c:v>49</c:v>
                </c:pt>
                <c:pt idx="8348">
                  <c:v>49</c:v>
                </c:pt>
                <c:pt idx="8349">
                  <c:v>49</c:v>
                </c:pt>
                <c:pt idx="8350">
                  <c:v>49</c:v>
                </c:pt>
                <c:pt idx="8351">
                  <c:v>49</c:v>
                </c:pt>
                <c:pt idx="8352">
                  <c:v>49</c:v>
                </c:pt>
                <c:pt idx="8353">
                  <c:v>49</c:v>
                </c:pt>
                <c:pt idx="8354">
                  <c:v>49</c:v>
                </c:pt>
                <c:pt idx="8355">
                  <c:v>49</c:v>
                </c:pt>
                <c:pt idx="8356">
                  <c:v>49</c:v>
                </c:pt>
                <c:pt idx="8357">
                  <c:v>49</c:v>
                </c:pt>
                <c:pt idx="8358">
                  <c:v>49</c:v>
                </c:pt>
                <c:pt idx="8359">
                  <c:v>49</c:v>
                </c:pt>
                <c:pt idx="8360">
                  <c:v>49</c:v>
                </c:pt>
                <c:pt idx="8361">
                  <c:v>49</c:v>
                </c:pt>
                <c:pt idx="8362">
                  <c:v>49</c:v>
                </c:pt>
                <c:pt idx="8363">
                  <c:v>49</c:v>
                </c:pt>
                <c:pt idx="8364">
                  <c:v>49</c:v>
                </c:pt>
                <c:pt idx="8365">
                  <c:v>49</c:v>
                </c:pt>
                <c:pt idx="8366">
                  <c:v>49</c:v>
                </c:pt>
                <c:pt idx="8367">
                  <c:v>49</c:v>
                </c:pt>
                <c:pt idx="8368">
                  <c:v>49</c:v>
                </c:pt>
                <c:pt idx="8369">
                  <c:v>49</c:v>
                </c:pt>
                <c:pt idx="8370">
                  <c:v>49</c:v>
                </c:pt>
                <c:pt idx="8371">
                  <c:v>49</c:v>
                </c:pt>
                <c:pt idx="8372">
                  <c:v>49</c:v>
                </c:pt>
                <c:pt idx="8373">
                  <c:v>49</c:v>
                </c:pt>
                <c:pt idx="8374">
                  <c:v>49</c:v>
                </c:pt>
                <c:pt idx="8375">
                  <c:v>49</c:v>
                </c:pt>
                <c:pt idx="8376">
                  <c:v>49</c:v>
                </c:pt>
                <c:pt idx="8377">
                  <c:v>49</c:v>
                </c:pt>
                <c:pt idx="8378">
                  <c:v>49</c:v>
                </c:pt>
                <c:pt idx="8379">
                  <c:v>49</c:v>
                </c:pt>
                <c:pt idx="8380">
                  <c:v>49</c:v>
                </c:pt>
                <c:pt idx="8381">
                  <c:v>49</c:v>
                </c:pt>
                <c:pt idx="8382">
                  <c:v>49</c:v>
                </c:pt>
                <c:pt idx="8383">
                  <c:v>49</c:v>
                </c:pt>
                <c:pt idx="8384">
                  <c:v>49</c:v>
                </c:pt>
                <c:pt idx="8385">
                  <c:v>49</c:v>
                </c:pt>
                <c:pt idx="8386">
                  <c:v>49</c:v>
                </c:pt>
                <c:pt idx="8387">
                  <c:v>49</c:v>
                </c:pt>
                <c:pt idx="8388">
                  <c:v>49</c:v>
                </c:pt>
                <c:pt idx="8389">
                  <c:v>49</c:v>
                </c:pt>
                <c:pt idx="8390">
                  <c:v>49</c:v>
                </c:pt>
                <c:pt idx="8391">
                  <c:v>49</c:v>
                </c:pt>
                <c:pt idx="8392">
                  <c:v>49</c:v>
                </c:pt>
                <c:pt idx="8393">
                  <c:v>49</c:v>
                </c:pt>
                <c:pt idx="8394">
                  <c:v>49</c:v>
                </c:pt>
                <c:pt idx="8395">
                  <c:v>49</c:v>
                </c:pt>
                <c:pt idx="8396">
                  <c:v>49</c:v>
                </c:pt>
                <c:pt idx="8397">
                  <c:v>49</c:v>
                </c:pt>
                <c:pt idx="8398">
                  <c:v>49</c:v>
                </c:pt>
                <c:pt idx="8399">
                  <c:v>49</c:v>
                </c:pt>
                <c:pt idx="8400">
                  <c:v>49</c:v>
                </c:pt>
                <c:pt idx="8401">
                  <c:v>49</c:v>
                </c:pt>
                <c:pt idx="8402">
                  <c:v>49</c:v>
                </c:pt>
                <c:pt idx="8403">
                  <c:v>49</c:v>
                </c:pt>
                <c:pt idx="8404">
                  <c:v>49</c:v>
                </c:pt>
                <c:pt idx="8405">
                  <c:v>49</c:v>
                </c:pt>
                <c:pt idx="8406">
                  <c:v>49</c:v>
                </c:pt>
                <c:pt idx="8407">
                  <c:v>49</c:v>
                </c:pt>
                <c:pt idx="8408">
                  <c:v>49</c:v>
                </c:pt>
                <c:pt idx="8409">
                  <c:v>49</c:v>
                </c:pt>
                <c:pt idx="8410">
                  <c:v>49</c:v>
                </c:pt>
                <c:pt idx="8411">
                  <c:v>49</c:v>
                </c:pt>
                <c:pt idx="8412">
                  <c:v>49</c:v>
                </c:pt>
                <c:pt idx="8413">
                  <c:v>49</c:v>
                </c:pt>
                <c:pt idx="8414">
                  <c:v>49</c:v>
                </c:pt>
                <c:pt idx="8415">
                  <c:v>49</c:v>
                </c:pt>
                <c:pt idx="8416">
                  <c:v>49</c:v>
                </c:pt>
                <c:pt idx="8417">
                  <c:v>49</c:v>
                </c:pt>
                <c:pt idx="8418">
                  <c:v>49</c:v>
                </c:pt>
                <c:pt idx="8419">
                  <c:v>49</c:v>
                </c:pt>
                <c:pt idx="8420">
                  <c:v>49</c:v>
                </c:pt>
                <c:pt idx="8421">
                  <c:v>49</c:v>
                </c:pt>
                <c:pt idx="8422">
                  <c:v>49</c:v>
                </c:pt>
                <c:pt idx="8423">
                  <c:v>49</c:v>
                </c:pt>
                <c:pt idx="8424">
                  <c:v>49</c:v>
                </c:pt>
                <c:pt idx="8425">
                  <c:v>49</c:v>
                </c:pt>
                <c:pt idx="8426">
                  <c:v>49</c:v>
                </c:pt>
                <c:pt idx="8427">
                  <c:v>49</c:v>
                </c:pt>
                <c:pt idx="8428">
                  <c:v>49</c:v>
                </c:pt>
                <c:pt idx="8429">
                  <c:v>49</c:v>
                </c:pt>
                <c:pt idx="8430">
                  <c:v>49</c:v>
                </c:pt>
                <c:pt idx="8431">
                  <c:v>49</c:v>
                </c:pt>
                <c:pt idx="8432">
                  <c:v>49</c:v>
                </c:pt>
                <c:pt idx="8433">
                  <c:v>49</c:v>
                </c:pt>
                <c:pt idx="8434">
                  <c:v>49</c:v>
                </c:pt>
                <c:pt idx="8435">
                  <c:v>49</c:v>
                </c:pt>
                <c:pt idx="8436">
                  <c:v>49</c:v>
                </c:pt>
                <c:pt idx="8437">
                  <c:v>49</c:v>
                </c:pt>
                <c:pt idx="8438">
                  <c:v>49</c:v>
                </c:pt>
                <c:pt idx="8439">
                  <c:v>49</c:v>
                </c:pt>
                <c:pt idx="8440">
                  <c:v>49</c:v>
                </c:pt>
                <c:pt idx="8441">
                  <c:v>49</c:v>
                </c:pt>
                <c:pt idx="8442">
                  <c:v>49</c:v>
                </c:pt>
                <c:pt idx="8443">
                  <c:v>49</c:v>
                </c:pt>
                <c:pt idx="8444">
                  <c:v>49</c:v>
                </c:pt>
                <c:pt idx="8445">
                  <c:v>49</c:v>
                </c:pt>
                <c:pt idx="8446">
                  <c:v>49</c:v>
                </c:pt>
                <c:pt idx="8447">
                  <c:v>49</c:v>
                </c:pt>
                <c:pt idx="8448">
                  <c:v>49</c:v>
                </c:pt>
                <c:pt idx="8449">
                  <c:v>49</c:v>
                </c:pt>
                <c:pt idx="8450">
                  <c:v>49</c:v>
                </c:pt>
                <c:pt idx="8451">
                  <c:v>49</c:v>
                </c:pt>
                <c:pt idx="8452">
                  <c:v>49</c:v>
                </c:pt>
                <c:pt idx="8453">
                  <c:v>49</c:v>
                </c:pt>
                <c:pt idx="8454">
                  <c:v>49</c:v>
                </c:pt>
                <c:pt idx="8455">
                  <c:v>49</c:v>
                </c:pt>
                <c:pt idx="8456">
                  <c:v>49</c:v>
                </c:pt>
                <c:pt idx="8457">
                  <c:v>49</c:v>
                </c:pt>
                <c:pt idx="8458">
                  <c:v>49</c:v>
                </c:pt>
                <c:pt idx="8459">
                  <c:v>49</c:v>
                </c:pt>
                <c:pt idx="8460">
                  <c:v>49</c:v>
                </c:pt>
                <c:pt idx="8461">
                  <c:v>49</c:v>
                </c:pt>
                <c:pt idx="8462">
                  <c:v>49</c:v>
                </c:pt>
                <c:pt idx="8463">
                  <c:v>49</c:v>
                </c:pt>
                <c:pt idx="8464">
                  <c:v>49</c:v>
                </c:pt>
                <c:pt idx="8465">
                  <c:v>49</c:v>
                </c:pt>
                <c:pt idx="8466">
                  <c:v>49</c:v>
                </c:pt>
                <c:pt idx="8467">
                  <c:v>49</c:v>
                </c:pt>
                <c:pt idx="8468">
                  <c:v>49</c:v>
                </c:pt>
                <c:pt idx="8469">
                  <c:v>49</c:v>
                </c:pt>
                <c:pt idx="8470">
                  <c:v>49</c:v>
                </c:pt>
                <c:pt idx="8471">
                  <c:v>49</c:v>
                </c:pt>
                <c:pt idx="8472">
                  <c:v>49</c:v>
                </c:pt>
                <c:pt idx="8473">
                  <c:v>49</c:v>
                </c:pt>
                <c:pt idx="8474">
                  <c:v>48</c:v>
                </c:pt>
                <c:pt idx="8475">
                  <c:v>48</c:v>
                </c:pt>
                <c:pt idx="8476">
                  <c:v>48</c:v>
                </c:pt>
                <c:pt idx="8477">
                  <c:v>48</c:v>
                </c:pt>
                <c:pt idx="8478">
                  <c:v>48</c:v>
                </c:pt>
                <c:pt idx="8479">
                  <c:v>48</c:v>
                </c:pt>
                <c:pt idx="8480">
                  <c:v>48</c:v>
                </c:pt>
                <c:pt idx="8481">
                  <c:v>48</c:v>
                </c:pt>
                <c:pt idx="8482">
                  <c:v>48</c:v>
                </c:pt>
                <c:pt idx="8483">
                  <c:v>48</c:v>
                </c:pt>
                <c:pt idx="8484">
                  <c:v>48</c:v>
                </c:pt>
                <c:pt idx="8485">
                  <c:v>48</c:v>
                </c:pt>
                <c:pt idx="8486">
                  <c:v>48</c:v>
                </c:pt>
                <c:pt idx="8487">
                  <c:v>48</c:v>
                </c:pt>
                <c:pt idx="8488">
                  <c:v>48</c:v>
                </c:pt>
                <c:pt idx="8489">
                  <c:v>48</c:v>
                </c:pt>
                <c:pt idx="8490">
                  <c:v>48</c:v>
                </c:pt>
                <c:pt idx="8491">
                  <c:v>48</c:v>
                </c:pt>
                <c:pt idx="8492">
                  <c:v>48</c:v>
                </c:pt>
                <c:pt idx="8493">
                  <c:v>48</c:v>
                </c:pt>
                <c:pt idx="8494">
                  <c:v>48</c:v>
                </c:pt>
                <c:pt idx="8495">
                  <c:v>48</c:v>
                </c:pt>
                <c:pt idx="8496">
                  <c:v>48</c:v>
                </c:pt>
                <c:pt idx="8497">
                  <c:v>48</c:v>
                </c:pt>
                <c:pt idx="8498">
                  <c:v>48</c:v>
                </c:pt>
                <c:pt idx="8499">
                  <c:v>48</c:v>
                </c:pt>
                <c:pt idx="8500">
                  <c:v>48</c:v>
                </c:pt>
                <c:pt idx="8501">
                  <c:v>48</c:v>
                </c:pt>
                <c:pt idx="8502">
                  <c:v>48</c:v>
                </c:pt>
                <c:pt idx="8503">
                  <c:v>48</c:v>
                </c:pt>
                <c:pt idx="8504">
                  <c:v>48</c:v>
                </c:pt>
                <c:pt idx="8505">
                  <c:v>48</c:v>
                </c:pt>
                <c:pt idx="8506">
                  <c:v>48</c:v>
                </c:pt>
                <c:pt idx="8507">
                  <c:v>48</c:v>
                </c:pt>
                <c:pt idx="8508">
                  <c:v>48</c:v>
                </c:pt>
                <c:pt idx="8509">
                  <c:v>48</c:v>
                </c:pt>
                <c:pt idx="8510">
                  <c:v>48</c:v>
                </c:pt>
                <c:pt idx="8511">
                  <c:v>48</c:v>
                </c:pt>
                <c:pt idx="8512">
                  <c:v>48</c:v>
                </c:pt>
                <c:pt idx="8513">
                  <c:v>48</c:v>
                </c:pt>
                <c:pt idx="8514">
                  <c:v>48</c:v>
                </c:pt>
                <c:pt idx="8515">
                  <c:v>48</c:v>
                </c:pt>
                <c:pt idx="8516">
                  <c:v>48</c:v>
                </c:pt>
                <c:pt idx="8517">
                  <c:v>48</c:v>
                </c:pt>
                <c:pt idx="8518">
                  <c:v>48</c:v>
                </c:pt>
                <c:pt idx="8519">
                  <c:v>48</c:v>
                </c:pt>
                <c:pt idx="8520">
                  <c:v>48</c:v>
                </c:pt>
                <c:pt idx="8521">
                  <c:v>48</c:v>
                </c:pt>
                <c:pt idx="8522">
                  <c:v>48</c:v>
                </c:pt>
                <c:pt idx="8523">
                  <c:v>48</c:v>
                </c:pt>
                <c:pt idx="8524">
                  <c:v>48</c:v>
                </c:pt>
                <c:pt idx="8525">
                  <c:v>48</c:v>
                </c:pt>
                <c:pt idx="8526">
                  <c:v>48</c:v>
                </c:pt>
                <c:pt idx="8527">
                  <c:v>48</c:v>
                </c:pt>
                <c:pt idx="8528">
                  <c:v>48</c:v>
                </c:pt>
                <c:pt idx="8529">
                  <c:v>48</c:v>
                </c:pt>
                <c:pt idx="8530">
                  <c:v>48</c:v>
                </c:pt>
                <c:pt idx="8531">
                  <c:v>48</c:v>
                </c:pt>
                <c:pt idx="8532">
                  <c:v>48</c:v>
                </c:pt>
                <c:pt idx="8533">
                  <c:v>48</c:v>
                </c:pt>
                <c:pt idx="8534">
                  <c:v>48</c:v>
                </c:pt>
                <c:pt idx="8535">
                  <c:v>48</c:v>
                </c:pt>
                <c:pt idx="8536">
                  <c:v>48</c:v>
                </c:pt>
                <c:pt idx="8537">
                  <c:v>48</c:v>
                </c:pt>
                <c:pt idx="8538">
                  <c:v>48</c:v>
                </c:pt>
                <c:pt idx="8539">
                  <c:v>48</c:v>
                </c:pt>
                <c:pt idx="8540">
                  <c:v>48</c:v>
                </c:pt>
                <c:pt idx="8541">
                  <c:v>48</c:v>
                </c:pt>
                <c:pt idx="8542">
                  <c:v>48</c:v>
                </c:pt>
                <c:pt idx="8543">
                  <c:v>48</c:v>
                </c:pt>
                <c:pt idx="8544">
                  <c:v>48</c:v>
                </c:pt>
                <c:pt idx="8545">
                  <c:v>48</c:v>
                </c:pt>
                <c:pt idx="8546">
                  <c:v>48</c:v>
                </c:pt>
                <c:pt idx="8547">
                  <c:v>48</c:v>
                </c:pt>
                <c:pt idx="8548">
                  <c:v>48</c:v>
                </c:pt>
                <c:pt idx="8549">
                  <c:v>48</c:v>
                </c:pt>
                <c:pt idx="8550">
                  <c:v>48</c:v>
                </c:pt>
                <c:pt idx="8551">
                  <c:v>48</c:v>
                </c:pt>
                <c:pt idx="8552">
                  <c:v>48</c:v>
                </c:pt>
                <c:pt idx="8553">
                  <c:v>48</c:v>
                </c:pt>
                <c:pt idx="8554">
                  <c:v>48</c:v>
                </c:pt>
                <c:pt idx="8555">
                  <c:v>48</c:v>
                </c:pt>
                <c:pt idx="8556">
                  <c:v>48</c:v>
                </c:pt>
                <c:pt idx="8557">
                  <c:v>48</c:v>
                </c:pt>
                <c:pt idx="8558">
                  <c:v>48</c:v>
                </c:pt>
                <c:pt idx="8559">
                  <c:v>48</c:v>
                </c:pt>
                <c:pt idx="8560">
                  <c:v>48</c:v>
                </c:pt>
                <c:pt idx="8561">
                  <c:v>48</c:v>
                </c:pt>
                <c:pt idx="8562">
                  <c:v>48</c:v>
                </c:pt>
                <c:pt idx="8563">
                  <c:v>48</c:v>
                </c:pt>
                <c:pt idx="8564">
                  <c:v>48</c:v>
                </c:pt>
                <c:pt idx="8565">
                  <c:v>48</c:v>
                </c:pt>
                <c:pt idx="8566">
                  <c:v>48</c:v>
                </c:pt>
                <c:pt idx="8567">
                  <c:v>48</c:v>
                </c:pt>
                <c:pt idx="8568">
                  <c:v>48</c:v>
                </c:pt>
                <c:pt idx="8569">
                  <c:v>48</c:v>
                </c:pt>
                <c:pt idx="8570">
                  <c:v>48</c:v>
                </c:pt>
                <c:pt idx="8571">
                  <c:v>48</c:v>
                </c:pt>
                <c:pt idx="8572">
                  <c:v>48</c:v>
                </c:pt>
                <c:pt idx="8573">
                  <c:v>48</c:v>
                </c:pt>
                <c:pt idx="8574">
                  <c:v>48</c:v>
                </c:pt>
                <c:pt idx="8575">
                  <c:v>48</c:v>
                </c:pt>
                <c:pt idx="8576">
                  <c:v>48</c:v>
                </c:pt>
                <c:pt idx="8577">
                  <c:v>48</c:v>
                </c:pt>
                <c:pt idx="8578">
                  <c:v>48</c:v>
                </c:pt>
                <c:pt idx="8579">
                  <c:v>48</c:v>
                </c:pt>
                <c:pt idx="8580">
                  <c:v>48</c:v>
                </c:pt>
                <c:pt idx="8581">
                  <c:v>48</c:v>
                </c:pt>
                <c:pt idx="8582">
                  <c:v>48</c:v>
                </c:pt>
                <c:pt idx="8583">
                  <c:v>48</c:v>
                </c:pt>
                <c:pt idx="8584">
                  <c:v>48</c:v>
                </c:pt>
                <c:pt idx="8585">
                  <c:v>48</c:v>
                </c:pt>
                <c:pt idx="8586">
                  <c:v>48</c:v>
                </c:pt>
                <c:pt idx="8587">
                  <c:v>48</c:v>
                </c:pt>
                <c:pt idx="8588">
                  <c:v>48</c:v>
                </c:pt>
                <c:pt idx="8589">
                  <c:v>48</c:v>
                </c:pt>
                <c:pt idx="8590">
                  <c:v>48</c:v>
                </c:pt>
                <c:pt idx="8591">
                  <c:v>48</c:v>
                </c:pt>
                <c:pt idx="8592">
                  <c:v>48</c:v>
                </c:pt>
                <c:pt idx="8593">
                  <c:v>48</c:v>
                </c:pt>
                <c:pt idx="8594">
                  <c:v>48</c:v>
                </c:pt>
                <c:pt idx="8595">
                  <c:v>48</c:v>
                </c:pt>
                <c:pt idx="8596">
                  <c:v>48</c:v>
                </c:pt>
                <c:pt idx="8597">
                  <c:v>48</c:v>
                </c:pt>
                <c:pt idx="8598">
                  <c:v>48</c:v>
                </c:pt>
                <c:pt idx="8599">
                  <c:v>48</c:v>
                </c:pt>
                <c:pt idx="8600">
                  <c:v>48</c:v>
                </c:pt>
                <c:pt idx="8601">
                  <c:v>48</c:v>
                </c:pt>
                <c:pt idx="8602">
                  <c:v>48</c:v>
                </c:pt>
                <c:pt idx="8603">
                  <c:v>48</c:v>
                </c:pt>
                <c:pt idx="8604">
                  <c:v>48</c:v>
                </c:pt>
                <c:pt idx="8605">
                  <c:v>48</c:v>
                </c:pt>
                <c:pt idx="8606">
                  <c:v>48</c:v>
                </c:pt>
                <c:pt idx="8607">
                  <c:v>48</c:v>
                </c:pt>
                <c:pt idx="8608">
                  <c:v>48</c:v>
                </c:pt>
                <c:pt idx="8609">
                  <c:v>48</c:v>
                </c:pt>
                <c:pt idx="8610">
                  <c:v>48</c:v>
                </c:pt>
                <c:pt idx="8611">
                  <c:v>48</c:v>
                </c:pt>
                <c:pt idx="8612">
                  <c:v>48</c:v>
                </c:pt>
                <c:pt idx="8613">
                  <c:v>48</c:v>
                </c:pt>
                <c:pt idx="8614">
                  <c:v>48</c:v>
                </c:pt>
                <c:pt idx="8615">
                  <c:v>48</c:v>
                </c:pt>
                <c:pt idx="8616">
                  <c:v>48</c:v>
                </c:pt>
                <c:pt idx="8617">
                  <c:v>48</c:v>
                </c:pt>
                <c:pt idx="8618">
                  <c:v>48</c:v>
                </c:pt>
                <c:pt idx="8619">
                  <c:v>48</c:v>
                </c:pt>
                <c:pt idx="8620">
                  <c:v>48</c:v>
                </c:pt>
                <c:pt idx="8621">
                  <c:v>48</c:v>
                </c:pt>
                <c:pt idx="8622">
                  <c:v>48</c:v>
                </c:pt>
                <c:pt idx="8623">
                  <c:v>48</c:v>
                </c:pt>
                <c:pt idx="8624">
                  <c:v>48</c:v>
                </c:pt>
                <c:pt idx="8625">
                  <c:v>48</c:v>
                </c:pt>
                <c:pt idx="8626">
                  <c:v>48</c:v>
                </c:pt>
                <c:pt idx="8627">
                  <c:v>48</c:v>
                </c:pt>
                <c:pt idx="8628">
                  <c:v>48</c:v>
                </c:pt>
                <c:pt idx="8629">
                  <c:v>48</c:v>
                </c:pt>
                <c:pt idx="8630">
                  <c:v>48</c:v>
                </c:pt>
                <c:pt idx="8631">
                  <c:v>48</c:v>
                </c:pt>
                <c:pt idx="8632">
                  <c:v>48</c:v>
                </c:pt>
                <c:pt idx="8633">
                  <c:v>48</c:v>
                </c:pt>
                <c:pt idx="8634">
                  <c:v>48</c:v>
                </c:pt>
                <c:pt idx="8635">
                  <c:v>48</c:v>
                </c:pt>
                <c:pt idx="8636">
                  <c:v>48</c:v>
                </c:pt>
                <c:pt idx="8637">
                  <c:v>48</c:v>
                </c:pt>
                <c:pt idx="8638">
                  <c:v>48</c:v>
                </c:pt>
                <c:pt idx="8639">
                  <c:v>48</c:v>
                </c:pt>
                <c:pt idx="8640">
                  <c:v>48</c:v>
                </c:pt>
                <c:pt idx="8641">
                  <c:v>48</c:v>
                </c:pt>
                <c:pt idx="8642">
                  <c:v>48</c:v>
                </c:pt>
                <c:pt idx="8643">
                  <c:v>48</c:v>
                </c:pt>
                <c:pt idx="8644">
                  <c:v>48</c:v>
                </c:pt>
                <c:pt idx="8645">
                  <c:v>48</c:v>
                </c:pt>
                <c:pt idx="8646">
                  <c:v>48</c:v>
                </c:pt>
                <c:pt idx="8647">
                  <c:v>48</c:v>
                </c:pt>
                <c:pt idx="8648">
                  <c:v>48</c:v>
                </c:pt>
                <c:pt idx="8649">
                  <c:v>48</c:v>
                </c:pt>
                <c:pt idx="8650">
                  <c:v>48</c:v>
                </c:pt>
                <c:pt idx="8651">
                  <c:v>48</c:v>
                </c:pt>
                <c:pt idx="8652">
                  <c:v>48</c:v>
                </c:pt>
                <c:pt idx="8653">
                  <c:v>48</c:v>
                </c:pt>
                <c:pt idx="8654">
                  <c:v>48</c:v>
                </c:pt>
                <c:pt idx="8655">
                  <c:v>48</c:v>
                </c:pt>
                <c:pt idx="8656">
                  <c:v>48</c:v>
                </c:pt>
                <c:pt idx="8657">
                  <c:v>48</c:v>
                </c:pt>
                <c:pt idx="8658">
                  <c:v>48</c:v>
                </c:pt>
                <c:pt idx="8659">
                  <c:v>48</c:v>
                </c:pt>
                <c:pt idx="8660">
                  <c:v>48</c:v>
                </c:pt>
                <c:pt idx="8661">
                  <c:v>48</c:v>
                </c:pt>
                <c:pt idx="8662">
                  <c:v>48</c:v>
                </c:pt>
                <c:pt idx="8663">
                  <c:v>48</c:v>
                </c:pt>
                <c:pt idx="8664">
                  <c:v>48</c:v>
                </c:pt>
                <c:pt idx="8665">
                  <c:v>48</c:v>
                </c:pt>
                <c:pt idx="8666">
                  <c:v>48</c:v>
                </c:pt>
                <c:pt idx="8667">
                  <c:v>48</c:v>
                </c:pt>
                <c:pt idx="8668">
                  <c:v>48</c:v>
                </c:pt>
                <c:pt idx="8669">
                  <c:v>48</c:v>
                </c:pt>
                <c:pt idx="8670">
                  <c:v>48</c:v>
                </c:pt>
                <c:pt idx="8671">
                  <c:v>48</c:v>
                </c:pt>
                <c:pt idx="8672">
                  <c:v>48</c:v>
                </c:pt>
                <c:pt idx="8673">
                  <c:v>48</c:v>
                </c:pt>
                <c:pt idx="8674">
                  <c:v>48</c:v>
                </c:pt>
                <c:pt idx="8675">
                  <c:v>48</c:v>
                </c:pt>
                <c:pt idx="8676">
                  <c:v>48</c:v>
                </c:pt>
                <c:pt idx="8677">
                  <c:v>48</c:v>
                </c:pt>
                <c:pt idx="8678">
                  <c:v>48</c:v>
                </c:pt>
                <c:pt idx="8679">
                  <c:v>48</c:v>
                </c:pt>
                <c:pt idx="8680">
                  <c:v>48</c:v>
                </c:pt>
                <c:pt idx="8681">
                  <c:v>48</c:v>
                </c:pt>
                <c:pt idx="8682">
                  <c:v>48</c:v>
                </c:pt>
                <c:pt idx="8683">
                  <c:v>48</c:v>
                </c:pt>
                <c:pt idx="8684">
                  <c:v>48</c:v>
                </c:pt>
                <c:pt idx="8685">
                  <c:v>48</c:v>
                </c:pt>
                <c:pt idx="8686">
                  <c:v>48</c:v>
                </c:pt>
                <c:pt idx="8687">
                  <c:v>48</c:v>
                </c:pt>
                <c:pt idx="8688">
                  <c:v>48</c:v>
                </c:pt>
                <c:pt idx="8689">
                  <c:v>48</c:v>
                </c:pt>
                <c:pt idx="8690">
                  <c:v>48</c:v>
                </c:pt>
                <c:pt idx="8691">
                  <c:v>48</c:v>
                </c:pt>
                <c:pt idx="8692">
                  <c:v>48</c:v>
                </c:pt>
                <c:pt idx="8693">
                  <c:v>48</c:v>
                </c:pt>
                <c:pt idx="8694">
                  <c:v>48</c:v>
                </c:pt>
                <c:pt idx="8695">
                  <c:v>48</c:v>
                </c:pt>
                <c:pt idx="8696">
                  <c:v>48</c:v>
                </c:pt>
                <c:pt idx="8697">
                  <c:v>48</c:v>
                </c:pt>
                <c:pt idx="8698">
                  <c:v>48</c:v>
                </c:pt>
                <c:pt idx="8699">
                  <c:v>48</c:v>
                </c:pt>
                <c:pt idx="8700">
                  <c:v>48</c:v>
                </c:pt>
                <c:pt idx="8701">
                  <c:v>48</c:v>
                </c:pt>
                <c:pt idx="8702">
                  <c:v>48</c:v>
                </c:pt>
                <c:pt idx="8703">
                  <c:v>48</c:v>
                </c:pt>
                <c:pt idx="8704">
                  <c:v>48</c:v>
                </c:pt>
                <c:pt idx="8705">
                  <c:v>48</c:v>
                </c:pt>
                <c:pt idx="8706">
                  <c:v>48</c:v>
                </c:pt>
                <c:pt idx="8707">
                  <c:v>48</c:v>
                </c:pt>
                <c:pt idx="8708">
                  <c:v>48</c:v>
                </c:pt>
                <c:pt idx="8709">
                  <c:v>48</c:v>
                </c:pt>
                <c:pt idx="8710">
                  <c:v>48</c:v>
                </c:pt>
                <c:pt idx="8711">
                  <c:v>48</c:v>
                </c:pt>
                <c:pt idx="8712">
                  <c:v>48</c:v>
                </c:pt>
                <c:pt idx="8713">
                  <c:v>48</c:v>
                </c:pt>
                <c:pt idx="8714">
                  <c:v>48</c:v>
                </c:pt>
                <c:pt idx="8715">
                  <c:v>48</c:v>
                </c:pt>
                <c:pt idx="8716">
                  <c:v>48</c:v>
                </c:pt>
                <c:pt idx="8717">
                  <c:v>48</c:v>
                </c:pt>
                <c:pt idx="8718">
                  <c:v>48</c:v>
                </c:pt>
                <c:pt idx="8719">
                  <c:v>48</c:v>
                </c:pt>
                <c:pt idx="8720">
                  <c:v>48</c:v>
                </c:pt>
                <c:pt idx="8721">
                  <c:v>48</c:v>
                </c:pt>
                <c:pt idx="8722">
                  <c:v>48</c:v>
                </c:pt>
                <c:pt idx="8723">
                  <c:v>48</c:v>
                </c:pt>
                <c:pt idx="8724">
                  <c:v>48</c:v>
                </c:pt>
                <c:pt idx="8725">
                  <c:v>48</c:v>
                </c:pt>
                <c:pt idx="8726">
                  <c:v>48</c:v>
                </c:pt>
                <c:pt idx="8727">
                  <c:v>47</c:v>
                </c:pt>
                <c:pt idx="8728">
                  <c:v>47</c:v>
                </c:pt>
                <c:pt idx="8729">
                  <c:v>47</c:v>
                </c:pt>
                <c:pt idx="8730">
                  <c:v>47</c:v>
                </c:pt>
                <c:pt idx="8731">
                  <c:v>47</c:v>
                </c:pt>
                <c:pt idx="8732">
                  <c:v>47</c:v>
                </c:pt>
                <c:pt idx="8733">
                  <c:v>47</c:v>
                </c:pt>
                <c:pt idx="8734">
                  <c:v>47</c:v>
                </c:pt>
                <c:pt idx="8735">
                  <c:v>47</c:v>
                </c:pt>
                <c:pt idx="8736">
                  <c:v>47</c:v>
                </c:pt>
                <c:pt idx="8737">
                  <c:v>47</c:v>
                </c:pt>
                <c:pt idx="8738">
                  <c:v>47</c:v>
                </c:pt>
                <c:pt idx="8739">
                  <c:v>47</c:v>
                </c:pt>
                <c:pt idx="8740">
                  <c:v>47</c:v>
                </c:pt>
                <c:pt idx="8741">
                  <c:v>47</c:v>
                </c:pt>
                <c:pt idx="8742">
                  <c:v>47</c:v>
                </c:pt>
                <c:pt idx="8743">
                  <c:v>47</c:v>
                </c:pt>
                <c:pt idx="8744">
                  <c:v>47</c:v>
                </c:pt>
                <c:pt idx="8745">
                  <c:v>47</c:v>
                </c:pt>
                <c:pt idx="8746">
                  <c:v>47</c:v>
                </c:pt>
                <c:pt idx="8747">
                  <c:v>47</c:v>
                </c:pt>
                <c:pt idx="8748">
                  <c:v>47</c:v>
                </c:pt>
                <c:pt idx="8749">
                  <c:v>47</c:v>
                </c:pt>
                <c:pt idx="8750">
                  <c:v>47</c:v>
                </c:pt>
                <c:pt idx="8751">
                  <c:v>47</c:v>
                </c:pt>
                <c:pt idx="8752">
                  <c:v>47</c:v>
                </c:pt>
                <c:pt idx="8753">
                  <c:v>47</c:v>
                </c:pt>
                <c:pt idx="8754">
                  <c:v>47</c:v>
                </c:pt>
                <c:pt idx="8755">
                  <c:v>47</c:v>
                </c:pt>
                <c:pt idx="8756">
                  <c:v>47</c:v>
                </c:pt>
                <c:pt idx="8757">
                  <c:v>47</c:v>
                </c:pt>
                <c:pt idx="8758">
                  <c:v>47</c:v>
                </c:pt>
                <c:pt idx="8759">
                  <c:v>47</c:v>
                </c:pt>
                <c:pt idx="8760">
                  <c:v>47</c:v>
                </c:pt>
                <c:pt idx="8761">
                  <c:v>47</c:v>
                </c:pt>
                <c:pt idx="8762">
                  <c:v>47</c:v>
                </c:pt>
                <c:pt idx="8763">
                  <c:v>47</c:v>
                </c:pt>
                <c:pt idx="8764">
                  <c:v>47</c:v>
                </c:pt>
                <c:pt idx="8765">
                  <c:v>47</c:v>
                </c:pt>
                <c:pt idx="8766">
                  <c:v>47</c:v>
                </c:pt>
                <c:pt idx="8767">
                  <c:v>47</c:v>
                </c:pt>
                <c:pt idx="8768">
                  <c:v>47</c:v>
                </c:pt>
                <c:pt idx="8769">
                  <c:v>47</c:v>
                </c:pt>
                <c:pt idx="8770">
                  <c:v>47</c:v>
                </c:pt>
                <c:pt idx="8771">
                  <c:v>47</c:v>
                </c:pt>
                <c:pt idx="8772">
                  <c:v>47</c:v>
                </c:pt>
                <c:pt idx="8773">
                  <c:v>47</c:v>
                </c:pt>
                <c:pt idx="8774">
                  <c:v>47</c:v>
                </c:pt>
                <c:pt idx="8775">
                  <c:v>47</c:v>
                </c:pt>
                <c:pt idx="8776">
                  <c:v>47</c:v>
                </c:pt>
                <c:pt idx="8777">
                  <c:v>47</c:v>
                </c:pt>
                <c:pt idx="8778">
                  <c:v>47</c:v>
                </c:pt>
                <c:pt idx="8779">
                  <c:v>47</c:v>
                </c:pt>
                <c:pt idx="8780">
                  <c:v>47</c:v>
                </c:pt>
                <c:pt idx="8781">
                  <c:v>47</c:v>
                </c:pt>
                <c:pt idx="8782">
                  <c:v>47</c:v>
                </c:pt>
                <c:pt idx="8783">
                  <c:v>47</c:v>
                </c:pt>
                <c:pt idx="8784">
                  <c:v>47</c:v>
                </c:pt>
                <c:pt idx="8785">
                  <c:v>47</c:v>
                </c:pt>
                <c:pt idx="8786">
                  <c:v>47</c:v>
                </c:pt>
                <c:pt idx="8787">
                  <c:v>47</c:v>
                </c:pt>
                <c:pt idx="8788">
                  <c:v>47</c:v>
                </c:pt>
                <c:pt idx="8789">
                  <c:v>47</c:v>
                </c:pt>
                <c:pt idx="8790">
                  <c:v>47</c:v>
                </c:pt>
                <c:pt idx="8791">
                  <c:v>47</c:v>
                </c:pt>
                <c:pt idx="8792">
                  <c:v>47</c:v>
                </c:pt>
                <c:pt idx="8793">
                  <c:v>47</c:v>
                </c:pt>
                <c:pt idx="8794">
                  <c:v>47</c:v>
                </c:pt>
                <c:pt idx="8795">
                  <c:v>47</c:v>
                </c:pt>
                <c:pt idx="8796">
                  <c:v>47</c:v>
                </c:pt>
                <c:pt idx="8797">
                  <c:v>47</c:v>
                </c:pt>
                <c:pt idx="8798">
                  <c:v>47</c:v>
                </c:pt>
                <c:pt idx="8799">
                  <c:v>47</c:v>
                </c:pt>
                <c:pt idx="8800">
                  <c:v>47</c:v>
                </c:pt>
                <c:pt idx="8801">
                  <c:v>47</c:v>
                </c:pt>
                <c:pt idx="8802">
                  <c:v>47</c:v>
                </c:pt>
                <c:pt idx="8803">
                  <c:v>47</c:v>
                </c:pt>
                <c:pt idx="8804">
                  <c:v>47</c:v>
                </c:pt>
                <c:pt idx="8805">
                  <c:v>47</c:v>
                </c:pt>
                <c:pt idx="8806">
                  <c:v>47</c:v>
                </c:pt>
                <c:pt idx="8807">
                  <c:v>47</c:v>
                </c:pt>
                <c:pt idx="8808">
                  <c:v>47</c:v>
                </c:pt>
                <c:pt idx="8809">
                  <c:v>47</c:v>
                </c:pt>
                <c:pt idx="8810">
                  <c:v>47</c:v>
                </c:pt>
                <c:pt idx="8811">
                  <c:v>47</c:v>
                </c:pt>
                <c:pt idx="8812">
                  <c:v>47</c:v>
                </c:pt>
                <c:pt idx="8813">
                  <c:v>47</c:v>
                </c:pt>
                <c:pt idx="8814">
                  <c:v>47</c:v>
                </c:pt>
                <c:pt idx="8815">
                  <c:v>47</c:v>
                </c:pt>
                <c:pt idx="8816">
                  <c:v>47</c:v>
                </c:pt>
                <c:pt idx="8817">
                  <c:v>47</c:v>
                </c:pt>
                <c:pt idx="8818">
                  <c:v>47</c:v>
                </c:pt>
                <c:pt idx="8819">
                  <c:v>47</c:v>
                </c:pt>
                <c:pt idx="8820">
                  <c:v>47</c:v>
                </c:pt>
                <c:pt idx="8821">
                  <c:v>47</c:v>
                </c:pt>
                <c:pt idx="8822">
                  <c:v>47</c:v>
                </c:pt>
                <c:pt idx="8823">
                  <c:v>47</c:v>
                </c:pt>
                <c:pt idx="8824">
                  <c:v>47</c:v>
                </c:pt>
                <c:pt idx="8825">
                  <c:v>47</c:v>
                </c:pt>
                <c:pt idx="8826">
                  <c:v>47</c:v>
                </c:pt>
                <c:pt idx="8827">
                  <c:v>47</c:v>
                </c:pt>
                <c:pt idx="8828">
                  <c:v>47</c:v>
                </c:pt>
                <c:pt idx="8829">
                  <c:v>47</c:v>
                </c:pt>
                <c:pt idx="8830">
                  <c:v>47</c:v>
                </c:pt>
                <c:pt idx="8831">
                  <c:v>47</c:v>
                </c:pt>
                <c:pt idx="8832">
                  <c:v>47</c:v>
                </c:pt>
                <c:pt idx="8833">
                  <c:v>47</c:v>
                </c:pt>
                <c:pt idx="8834">
                  <c:v>47</c:v>
                </c:pt>
                <c:pt idx="8835">
                  <c:v>47</c:v>
                </c:pt>
                <c:pt idx="8836">
                  <c:v>47</c:v>
                </c:pt>
                <c:pt idx="8837">
                  <c:v>47</c:v>
                </c:pt>
                <c:pt idx="8838">
                  <c:v>47</c:v>
                </c:pt>
                <c:pt idx="8839">
                  <c:v>47</c:v>
                </c:pt>
                <c:pt idx="8840">
                  <c:v>47</c:v>
                </c:pt>
                <c:pt idx="8841">
                  <c:v>47</c:v>
                </c:pt>
                <c:pt idx="8842">
                  <c:v>47</c:v>
                </c:pt>
                <c:pt idx="8843">
                  <c:v>47</c:v>
                </c:pt>
                <c:pt idx="8844">
                  <c:v>47</c:v>
                </c:pt>
                <c:pt idx="8845">
                  <c:v>47</c:v>
                </c:pt>
                <c:pt idx="8846">
                  <c:v>47</c:v>
                </c:pt>
                <c:pt idx="8847">
                  <c:v>47</c:v>
                </c:pt>
                <c:pt idx="8848">
                  <c:v>47</c:v>
                </c:pt>
                <c:pt idx="8849">
                  <c:v>47</c:v>
                </c:pt>
                <c:pt idx="8850">
                  <c:v>47</c:v>
                </c:pt>
                <c:pt idx="8851">
                  <c:v>47</c:v>
                </c:pt>
                <c:pt idx="8852">
                  <c:v>47</c:v>
                </c:pt>
                <c:pt idx="8853">
                  <c:v>47</c:v>
                </c:pt>
                <c:pt idx="8854">
                  <c:v>47</c:v>
                </c:pt>
                <c:pt idx="8855">
                  <c:v>47</c:v>
                </c:pt>
                <c:pt idx="8856">
                  <c:v>47</c:v>
                </c:pt>
                <c:pt idx="8857">
                  <c:v>47</c:v>
                </c:pt>
                <c:pt idx="8858">
                  <c:v>47</c:v>
                </c:pt>
                <c:pt idx="8859">
                  <c:v>47</c:v>
                </c:pt>
                <c:pt idx="8860">
                  <c:v>47</c:v>
                </c:pt>
                <c:pt idx="8861">
                  <c:v>47</c:v>
                </c:pt>
                <c:pt idx="8862">
                  <c:v>47</c:v>
                </c:pt>
                <c:pt idx="8863">
                  <c:v>47</c:v>
                </c:pt>
                <c:pt idx="8864">
                  <c:v>47</c:v>
                </c:pt>
                <c:pt idx="8865">
                  <c:v>47</c:v>
                </c:pt>
                <c:pt idx="8866">
                  <c:v>47</c:v>
                </c:pt>
                <c:pt idx="8867">
                  <c:v>47</c:v>
                </c:pt>
                <c:pt idx="8868">
                  <c:v>47</c:v>
                </c:pt>
                <c:pt idx="8869">
                  <c:v>47</c:v>
                </c:pt>
                <c:pt idx="8870">
                  <c:v>47</c:v>
                </c:pt>
                <c:pt idx="8871">
                  <c:v>47</c:v>
                </c:pt>
                <c:pt idx="8872">
                  <c:v>47</c:v>
                </c:pt>
                <c:pt idx="8873">
                  <c:v>47</c:v>
                </c:pt>
                <c:pt idx="8874">
                  <c:v>47</c:v>
                </c:pt>
                <c:pt idx="8875">
                  <c:v>47</c:v>
                </c:pt>
                <c:pt idx="8876">
                  <c:v>47</c:v>
                </c:pt>
                <c:pt idx="8877">
                  <c:v>47</c:v>
                </c:pt>
                <c:pt idx="8878">
                  <c:v>47</c:v>
                </c:pt>
                <c:pt idx="8879">
                  <c:v>47</c:v>
                </c:pt>
                <c:pt idx="8880">
                  <c:v>47</c:v>
                </c:pt>
                <c:pt idx="8881">
                  <c:v>47</c:v>
                </c:pt>
                <c:pt idx="8882">
                  <c:v>47</c:v>
                </c:pt>
                <c:pt idx="8883">
                  <c:v>47</c:v>
                </c:pt>
                <c:pt idx="8884">
                  <c:v>47</c:v>
                </c:pt>
                <c:pt idx="8885">
                  <c:v>47</c:v>
                </c:pt>
                <c:pt idx="8886">
                  <c:v>47</c:v>
                </c:pt>
                <c:pt idx="8887">
                  <c:v>47</c:v>
                </c:pt>
                <c:pt idx="8888">
                  <c:v>47</c:v>
                </c:pt>
                <c:pt idx="8889">
                  <c:v>47</c:v>
                </c:pt>
                <c:pt idx="8890">
                  <c:v>47</c:v>
                </c:pt>
                <c:pt idx="8891">
                  <c:v>47</c:v>
                </c:pt>
                <c:pt idx="8892">
                  <c:v>47</c:v>
                </c:pt>
                <c:pt idx="8893">
                  <c:v>47</c:v>
                </c:pt>
                <c:pt idx="8894">
                  <c:v>47</c:v>
                </c:pt>
                <c:pt idx="8895">
                  <c:v>47</c:v>
                </c:pt>
                <c:pt idx="8896">
                  <c:v>47</c:v>
                </c:pt>
                <c:pt idx="8897">
                  <c:v>47</c:v>
                </c:pt>
                <c:pt idx="8898">
                  <c:v>47</c:v>
                </c:pt>
                <c:pt idx="8899">
                  <c:v>47</c:v>
                </c:pt>
                <c:pt idx="8900">
                  <c:v>47</c:v>
                </c:pt>
                <c:pt idx="8901">
                  <c:v>47</c:v>
                </c:pt>
                <c:pt idx="8902">
                  <c:v>47</c:v>
                </c:pt>
                <c:pt idx="8903">
                  <c:v>47</c:v>
                </c:pt>
                <c:pt idx="8904">
                  <c:v>47</c:v>
                </c:pt>
                <c:pt idx="8905">
                  <c:v>47</c:v>
                </c:pt>
                <c:pt idx="8906">
                  <c:v>47</c:v>
                </c:pt>
                <c:pt idx="8907">
                  <c:v>47</c:v>
                </c:pt>
                <c:pt idx="8908">
                  <c:v>47</c:v>
                </c:pt>
                <c:pt idx="8909">
                  <c:v>47</c:v>
                </c:pt>
                <c:pt idx="8910">
                  <c:v>47</c:v>
                </c:pt>
                <c:pt idx="8911">
                  <c:v>47</c:v>
                </c:pt>
                <c:pt idx="8912">
                  <c:v>47</c:v>
                </c:pt>
                <c:pt idx="8913">
                  <c:v>47</c:v>
                </c:pt>
                <c:pt idx="8914">
                  <c:v>47</c:v>
                </c:pt>
                <c:pt idx="8915">
                  <c:v>47</c:v>
                </c:pt>
                <c:pt idx="8916">
                  <c:v>47</c:v>
                </c:pt>
                <c:pt idx="8917">
                  <c:v>47</c:v>
                </c:pt>
                <c:pt idx="8918">
                  <c:v>47</c:v>
                </c:pt>
                <c:pt idx="8919">
                  <c:v>47</c:v>
                </c:pt>
                <c:pt idx="8920">
                  <c:v>47</c:v>
                </c:pt>
                <c:pt idx="8921">
                  <c:v>47</c:v>
                </c:pt>
                <c:pt idx="8922">
                  <c:v>47</c:v>
                </c:pt>
                <c:pt idx="8923">
                  <c:v>47</c:v>
                </c:pt>
                <c:pt idx="8924">
                  <c:v>47</c:v>
                </c:pt>
                <c:pt idx="8925">
                  <c:v>47</c:v>
                </c:pt>
                <c:pt idx="8926">
                  <c:v>47</c:v>
                </c:pt>
                <c:pt idx="8927">
                  <c:v>47</c:v>
                </c:pt>
                <c:pt idx="8928">
                  <c:v>47</c:v>
                </c:pt>
                <c:pt idx="8929">
                  <c:v>47</c:v>
                </c:pt>
                <c:pt idx="8930">
                  <c:v>47</c:v>
                </c:pt>
                <c:pt idx="8931">
                  <c:v>47</c:v>
                </c:pt>
                <c:pt idx="8932">
                  <c:v>47</c:v>
                </c:pt>
                <c:pt idx="8933">
                  <c:v>47</c:v>
                </c:pt>
                <c:pt idx="8934">
                  <c:v>47</c:v>
                </c:pt>
                <c:pt idx="8935">
                  <c:v>47</c:v>
                </c:pt>
                <c:pt idx="8936">
                  <c:v>47</c:v>
                </c:pt>
                <c:pt idx="8937">
                  <c:v>47</c:v>
                </c:pt>
                <c:pt idx="8938">
                  <c:v>47</c:v>
                </c:pt>
                <c:pt idx="8939">
                  <c:v>47</c:v>
                </c:pt>
                <c:pt idx="8940">
                  <c:v>47</c:v>
                </c:pt>
                <c:pt idx="8941">
                  <c:v>47</c:v>
                </c:pt>
                <c:pt idx="8942">
                  <c:v>47</c:v>
                </c:pt>
                <c:pt idx="8943">
                  <c:v>47</c:v>
                </c:pt>
                <c:pt idx="8944">
                  <c:v>47</c:v>
                </c:pt>
                <c:pt idx="8945">
                  <c:v>47</c:v>
                </c:pt>
                <c:pt idx="8946">
                  <c:v>47</c:v>
                </c:pt>
                <c:pt idx="8947">
                  <c:v>47</c:v>
                </c:pt>
                <c:pt idx="8948">
                  <c:v>47</c:v>
                </c:pt>
                <c:pt idx="8949">
                  <c:v>47</c:v>
                </c:pt>
                <c:pt idx="8950">
                  <c:v>47</c:v>
                </c:pt>
                <c:pt idx="8951">
                  <c:v>47</c:v>
                </c:pt>
                <c:pt idx="8952">
                  <c:v>47</c:v>
                </c:pt>
                <c:pt idx="8953">
                  <c:v>47</c:v>
                </c:pt>
                <c:pt idx="8954">
                  <c:v>47</c:v>
                </c:pt>
                <c:pt idx="8955">
                  <c:v>47</c:v>
                </c:pt>
                <c:pt idx="8956">
                  <c:v>46</c:v>
                </c:pt>
                <c:pt idx="8957">
                  <c:v>46</c:v>
                </c:pt>
                <c:pt idx="8958">
                  <c:v>46</c:v>
                </c:pt>
                <c:pt idx="8959">
                  <c:v>46</c:v>
                </c:pt>
                <c:pt idx="8960">
                  <c:v>46</c:v>
                </c:pt>
                <c:pt idx="8961">
                  <c:v>46</c:v>
                </c:pt>
                <c:pt idx="8962">
                  <c:v>46</c:v>
                </c:pt>
                <c:pt idx="8963">
                  <c:v>46</c:v>
                </c:pt>
                <c:pt idx="8964">
                  <c:v>46</c:v>
                </c:pt>
                <c:pt idx="8965">
                  <c:v>46</c:v>
                </c:pt>
                <c:pt idx="8966">
                  <c:v>46</c:v>
                </c:pt>
                <c:pt idx="8967">
                  <c:v>46</c:v>
                </c:pt>
                <c:pt idx="8968">
                  <c:v>46</c:v>
                </c:pt>
                <c:pt idx="8969">
                  <c:v>46</c:v>
                </c:pt>
                <c:pt idx="8970">
                  <c:v>46</c:v>
                </c:pt>
                <c:pt idx="8971">
                  <c:v>46</c:v>
                </c:pt>
                <c:pt idx="8972">
                  <c:v>46</c:v>
                </c:pt>
                <c:pt idx="8973">
                  <c:v>46</c:v>
                </c:pt>
                <c:pt idx="8974">
                  <c:v>46</c:v>
                </c:pt>
                <c:pt idx="8975">
                  <c:v>46</c:v>
                </c:pt>
                <c:pt idx="8976">
                  <c:v>46</c:v>
                </c:pt>
                <c:pt idx="8977">
                  <c:v>46</c:v>
                </c:pt>
                <c:pt idx="8978">
                  <c:v>46</c:v>
                </c:pt>
                <c:pt idx="8979">
                  <c:v>46</c:v>
                </c:pt>
                <c:pt idx="8980">
                  <c:v>46</c:v>
                </c:pt>
                <c:pt idx="8981">
                  <c:v>46</c:v>
                </c:pt>
                <c:pt idx="8982">
                  <c:v>46</c:v>
                </c:pt>
                <c:pt idx="8983">
                  <c:v>46</c:v>
                </c:pt>
                <c:pt idx="8984">
                  <c:v>46</c:v>
                </c:pt>
                <c:pt idx="8985">
                  <c:v>46</c:v>
                </c:pt>
                <c:pt idx="8986">
                  <c:v>46</c:v>
                </c:pt>
                <c:pt idx="8987">
                  <c:v>46</c:v>
                </c:pt>
                <c:pt idx="8988">
                  <c:v>46</c:v>
                </c:pt>
                <c:pt idx="8989">
                  <c:v>46</c:v>
                </c:pt>
                <c:pt idx="8990">
                  <c:v>46</c:v>
                </c:pt>
                <c:pt idx="8991">
                  <c:v>46</c:v>
                </c:pt>
                <c:pt idx="8992">
                  <c:v>46</c:v>
                </c:pt>
                <c:pt idx="8993">
                  <c:v>46</c:v>
                </c:pt>
                <c:pt idx="8994">
                  <c:v>46</c:v>
                </c:pt>
                <c:pt idx="8995">
                  <c:v>46</c:v>
                </c:pt>
                <c:pt idx="8996">
                  <c:v>46</c:v>
                </c:pt>
                <c:pt idx="8997">
                  <c:v>46</c:v>
                </c:pt>
                <c:pt idx="8998">
                  <c:v>46</c:v>
                </c:pt>
                <c:pt idx="8999">
                  <c:v>46</c:v>
                </c:pt>
                <c:pt idx="9000">
                  <c:v>46</c:v>
                </c:pt>
                <c:pt idx="9001">
                  <c:v>46</c:v>
                </c:pt>
                <c:pt idx="9002">
                  <c:v>46</c:v>
                </c:pt>
                <c:pt idx="9003">
                  <c:v>46</c:v>
                </c:pt>
                <c:pt idx="9004">
                  <c:v>46</c:v>
                </c:pt>
                <c:pt idx="9005">
                  <c:v>46</c:v>
                </c:pt>
                <c:pt idx="9006">
                  <c:v>46</c:v>
                </c:pt>
                <c:pt idx="9007">
                  <c:v>46</c:v>
                </c:pt>
                <c:pt idx="9008">
                  <c:v>46</c:v>
                </c:pt>
                <c:pt idx="9009">
                  <c:v>46</c:v>
                </c:pt>
                <c:pt idx="9010">
                  <c:v>46</c:v>
                </c:pt>
                <c:pt idx="9011">
                  <c:v>46</c:v>
                </c:pt>
                <c:pt idx="9012">
                  <c:v>46</c:v>
                </c:pt>
                <c:pt idx="9013">
                  <c:v>46</c:v>
                </c:pt>
                <c:pt idx="9014">
                  <c:v>46</c:v>
                </c:pt>
                <c:pt idx="9015">
                  <c:v>46</c:v>
                </c:pt>
                <c:pt idx="9016">
                  <c:v>46</c:v>
                </c:pt>
                <c:pt idx="9017">
                  <c:v>46</c:v>
                </c:pt>
                <c:pt idx="9018">
                  <c:v>46</c:v>
                </c:pt>
                <c:pt idx="9019">
                  <c:v>46</c:v>
                </c:pt>
                <c:pt idx="9020">
                  <c:v>46</c:v>
                </c:pt>
                <c:pt idx="9021">
                  <c:v>46</c:v>
                </c:pt>
                <c:pt idx="9022">
                  <c:v>46</c:v>
                </c:pt>
                <c:pt idx="9023">
                  <c:v>46</c:v>
                </c:pt>
                <c:pt idx="9024">
                  <c:v>46</c:v>
                </c:pt>
                <c:pt idx="9025">
                  <c:v>46</c:v>
                </c:pt>
                <c:pt idx="9026">
                  <c:v>46</c:v>
                </c:pt>
                <c:pt idx="9027">
                  <c:v>46</c:v>
                </c:pt>
                <c:pt idx="9028">
                  <c:v>46</c:v>
                </c:pt>
                <c:pt idx="9029">
                  <c:v>46</c:v>
                </c:pt>
                <c:pt idx="9030">
                  <c:v>46</c:v>
                </c:pt>
                <c:pt idx="9031">
                  <c:v>46</c:v>
                </c:pt>
                <c:pt idx="9032">
                  <c:v>46</c:v>
                </c:pt>
                <c:pt idx="9033">
                  <c:v>46</c:v>
                </c:pt>
                <c:pt idx="9034">
                  <c:v>46</c:v>
                </c:pt>
                <c:pt idx="9035">
                  <c:v>46</c:v>
                </c:pt>
                <c:pt idx="9036">
                  <c:v>46</c:v>
                </c:pt>
                <c:pt idx="9037">
                  <c:v>46</c:v>
                </c:pt>
                <c:pt idx="9038">
                  <c:v>46</c:v>
                </c:pt>
                <c:pt idx="9039">
                  <c:v>46</c:v>
                </c:pt>
                <c:pt idx="9040">
                  <c:v>46</c:v>
                </c:pt>
                <c:pt idx="9041">
                  <c:v>46</c:v>
                </c:pt>
                <c:pt idx="9042">
                  <c:v>46</c:v>
                </c:pt>
                <c:pt idx="9043">
                  <c:v>46</c:v>
                </c:pt>
                <c:pt idx="9044">
                  <c:v>46</c:v>
                </c:pt>
                <c:pt idx="9045">
                  <c:v>46</c:v>
                </c:pt>
                <c:pt idx="9046">
                  <c:v>46</c:v>
                </c:pt>
                <c:pt idx="9047">
                  <c:v>46</c:v>
                </c:pt>
                <c:pt idx="9048">
                  <c:v>46</c:v>
                </c:pt>
                <c:pt idx="9049">
                  <c:v>46</c:v>
                </c:pt>
                <c:pt idx="9050">
                  <c:v>46</c:v>
                </c:pt>
                <c:pt idx="9051">
                  <c:v>46</c:v>
                </c:pt>
                <c:pt idx="9052">
                  <c:v>46</c:v>
                </c:pt>
                <c:pt idx="9053">
                  <c:v>46</c:v>
                </c:pt>
                <c:pt idx="9054">
                  <c:v>46</c:v>
                </c:pt>
                <c:pt idx="9055">
                  <c:v>46</c:v>
                </c:pt>
                <c:pt idx="9056">
                  <c:v>46</c:v>
                </c:pt>
                <c:pt idx="9057">
                  <c:v>46</c:v>
                </c:pt>
                <c:pt idx="9058">
                  <c:v>46</c:v>
                </c:pt>
                <c:pt idx="9059">
                  <c:v>46</c:v>
                </c:pt>
                <c:pt idx="9060">
                  <c:v>46</c:v>
                </c:pt>
                <c:pt idx="9061">
                  <c:v>46</c:v>
                </c:pt>
                <c:pt idx="9062">
                  <c:v>46</c:v>
                </c:pt>
                <c:pt idx="9063">
                  <c:v>46</c:v>
                </c:pt>
                <c:pt idx="9064">
                  <c:v>46</c:v>
                </c:pt>
                <c:pt idx="9065">
                  <c:v>46</c:v>
                </c:pt>
                <c:pt idx="9066">
                  <c:v>46</c:v>
                </c:pt>
                <c:pt idx="9067">
                  <c:v>46</c:v>
                </c:pt>
                <c:pt idx="9068">
                  <c:v>46</c:v>
                </c:pt>
                <c:pt idx="9069">
                  <c:v>46</c:v>
                </c:pt>
                <c:pt idx="9070">
                  <c:v>46</c:v>
                </c:pt>
                <c:pt idx="9071">
                  <c:v>46</c:v>
                </c:pt>
                <c:pt idx="9072">
                  <c:v>46</c:v>
                </c:pt>
                <c:pt idx="9073">
                  <c:v>46</c:v>
                </c:pt>
                <c:pt idx="9074">
                  <c:v>46</c:v>
                </c:pt>
                <c:pt idx="9075">
                  <c:v>46</c:v>
                </c:pt>
                <c:pt idx="9076">
                  <c:v>46</c:v>
                </c:pt>
                <c:pt idx="9077">
                  <c:v>46</c:v>
                </c:pt>
                <c:pt idx="9078">
                  <c:v>46</c:v>
                </c:pt>
                <c:pt idx="9079">
                  <c:v>46</c:v>
                </c:pt>
                <c:pt idx="9080">
                  <c:v>46</c:v>
                </c:pt>
                <c:pt idx="9081">
                  <c:v>46</c:v>
                </c:pt>
                <c:pt idx="9082">
                  <c:v>46</c:v>
                </c:pt>
                <c:pt idx="9083">
                  <c:v>46</c:v>
                </c:pt>
                <c:pt idx="9084">
                  <c:v>46</c:v>
                </c:pt>
                <c:pt idx="9085">
                  <c:v>46</c:v>
                </c:pt>
                <c:pt idx="9086">
                  <c:v>46</c:v>
                </c:pt>
                <c:pt idx="9087">
                  <c:v>46</c:v>
                </c:pt>
                <c:pt idx="9088">
                  <c:v>46</c:v>
                </c:pt>
                <c:pt idx="9089">
                  <c:v>46</c:v>
                </c:pt>
                <c:pt idx="9090">
                  <c:v>46</c:v>
                </c:pt>
                <c:pt idx="9091">
                  <c:v>46</c:v>
                </c:pt>
                <c:pt idx="9092">
                  <c:v>46</c:v>
                </c:pt>
                <c:pt idx="9093">
                  <c:v>46</c:v>
                </c:pt>
                <c:pt idx="9094">
                  <c:v>46</c:v>
                </c:pt>
                <c:pt idx="9095">
                  <c:v>46</c:v>
                </c:pt>
                <c:pt idx="9096">
                  <c:v>46</c:v>
                </c:pt>
                <c:pt idx="9097">
                  <c:v>46</c:v>
                </c:pt>
                <c:pt idx="9098">
                  <c:v>46</c:v>
                </c:pt>
                <c:pt idx="9099">
                  <c:v>46</c:v>
                </c:pt>
                <c:pt idx="9100">
                  <c:v>46</c:v>
                </c:pt>
                <c:pt idx="9101">
                  <c:v>46</c:v>
                </c:pt>
                <c:pt idx="9102">
                  <c:v>46</c:v>
                </c:pt>
                <c:pt idx="9103">
                  <c:v>46</c:v>
                </c:pt>
                <c:pt idx="9104">
                  <c:v>46</c:v>
                </c:pt>
                <c:pt idx="9105">
                  <c:v>46</c:v>
                </c:pt>
                <c:pt idx="9106">
                  <c:v>46</c:v>
                </c:pt>
                <c:pt idx="9107">
                  <c:v>46</c:v>
                </c:pt>
                <c:pt idx="9108">
                  <c:v>46</c:v>
                </c:pt>
                <c:pt idx="9109">
                  <c:v>46</c:v>
                </c:pt>
                <c:pt idx="9110">
                  <c:v>46</c:v>
                </c:pt>
                <c:pt idx="9111">
                  <c:v>46</c:v>
                </c:pt>
                <c:pt idx="9112">
                  <c:v>46</c:v>
                </c:pt>
                <c:pt idx="9113">
                  <c:v>46</c:v>
                </c:pt>
                <c:pt idx="9114">
                  <c:v>46</c:v>
                </c:pt>
                <c:pt idx="9115">
                  <c:v>46</c:v>
                </c:pt>
                <c:pt idx="9116">
                  <c:v>46</c:v>
                </c:pt>
                <c:pt idx="9117">
                  <c:v>46</c:v>
                </c:pt>
                <c:pt idx="9118">
                  <c:v>46</c:v>
                </c:pt>
                <c:pt idx="9119">
                  <c:v>46</c:v>
                </c:pt>
                <c:pt idx="9120">
                  <c:v>46</c:v>
                </c:pt>
                <c:pt idx="9121">
                  <c:v>46</c:v>
                </c:pt>
                <c:pt idx="9122">
                  <c:v>46</c:v>
                </c:pt>
                <c:pt idx="9123">
                  <c:v>46</c:v>
                </c:pt>
                <c:pt idx="9124">
                  <c:v>46</c:v>
                </c:pt>
                <c:pt idx="9125">
                  <c:v>46</c:v>
                </c:pt>
                <c:pt idx="9126">
                  <c:v>46</c:v>
                </c:pt>
                <c:pt idx="9127">
                  <c:v>46</c:v>
                </c:pt>
                <c:pt idx="9128">
                  <c:v>46</c:v>
                </c:pt>
                <c:pt idx="9129">
                  <c:v>46</c:v>
                </c:pt>
                <c:pt idx="9130">
                  <c:v>46</c:v>
                </c:pt>
                <c:pt idx="9131">
                  <c:v>46</c:v>
                </c:pt>
                <c:pt idx="9132">
                  <c:v>46</c:v>
                </c:pt>
                <c:pt idx="9133">
                  <c:v>46</c:v>
                </c:pt>
                <c:pt idx="9134">
                  <c:v>46</c:v>
                </c:pt>
                <c:pt idx="9135">
                  <c:v>46</c:v>
                </c:pt>
                <c:pt idx="9136">
                  <c:v>46</c:v>
                </c:pt>
                <c:pt idx="9137">
                  <c:v>46</c:v>
                </c:pt>
                <c:pt idx="9138">
                  <c:v>46</c:v>
                </c:pt>
                <c:pt idx="9139">
                  <c:v>46</c:v>
                </c:pt>
                <c:pt idx="9140">
                  <c:v>46</c:v>
                </c:pt>
                <c:pt idx="9141">
                  <c:v>46</c:v>
                </c:pt>
                <c:pt idx="9142">
                  <c:v>46</c:v>
                </c:pt>
                <c:pt idx="9143">
                  <c:v>46</c:v>
                </c:pt>
                <c:pt idx="9144">
                  <c:v>46</c:v>
                </c:pt>
                <c:pt idx="9145">
                  <c:v>46</c:v>
                </c:pt>
                <c:pt idx="9146">
                  <c:v>46</c:v>
                </c:pt>
                <c:pt idx="9147">
                  <c:v>46</c:v>
                </c:pt>
                <c:pt idx="9148">
                  <c:v>46</c:v>
                </c:pt>
                <c:pt idx="9149">
                  <c:v>46</c:v>
                </c:pt>
                <c:pt idx="9150">
                  <c:v>46</c:v>
                </c:pt>
                <c:pt idx="9151">
                  <c:v>46</c:v>
                </c:pt>
                <c:pt idx="9152">
                  <c:v>46</c:v>
                </c:pt>
                <c:pt idx="9153">
                  <c:v>46</c:v>
                </c:pt>
                <c:pt idx="9154">
                  <c:v>46</c:v>
                </c:pt>
                <c:pt idx="9155">
                  <c:v>46</c:v>
                </c:pt>
                <c:pt idx="9156">
                  <c:v>46</c:v>
                </c:pt>
                <c:pt idx="9157">
                  <c:v>46</c:v>
                </c:pt>
                <c:pt idx="9158">
                  <c:v>46</c:v>
                </c:pt>
                <c:pt idx="9159">
                  <c:v>46</c:v>
                </c:pt>
                <c:pt idx="9160">
                  <c:v>46</c:v>
                </c:pt>
                <c:pt idx="9161">
                  <c:v>46</c:v>
                </c:pt>
                <c:pt idx="9162">
                  <c:v>46</c:v>
                </c:pt>
                <c:pt idx="9163">
                  <c:v>46</c:v>
                </c:pt>
                <c:pt idx="9164">
                  <c:v>46</c:v>
                </c:pt>
                <c:pt idx="9165">
                  <c:v>46</c:v>
                </c:pt>
                <c:pt idx="9166">
                  <c:v>46</c:v>
                </c:pt>
                <c:pt idx="9167">
                  <c:v>46</c:v>
                </c:pt>
                <c:pt idx="9168">
                  <c:v>46</c:v>
                </c:pt>
                <c:pt idx="9169">
                  <c:v>46</c:v>
                </c:pt>
                <c:pt idx="9170">
                  <c:v>46</c:v>
                </c:pt>
                <c:pt idx="9171">
                  <c:v>46</c:v>
                </c:pt>
                <c:pt idx="9172">
                  <c:v>46</c:v>
                </c:pt>
                <c:pt idx="9173">
                  <c:v>46</c:v>
                </c:pt>
                <c:pt idx="9174">
                  <c:v>46</c:v>
                </c:pt>
                <c:pt idx="9175">
                  <c:v>46</c:v>
                </c:pt>
                <c:pt idx="9176">
                  <c:v>46</c:v>
                </c:pt>
                <c:pt idx="9177">
                  <c:v>46</c:v>
                </c:pt>
                <c:pt idx="9178">
                  <c:v>46</c:v>
                </c:pt>
                <c:pt idx="9179">
                  <c:v>46</c:v>
                </c:pt>
                <c:pt idx="9180">
                  <c:v>46</c:v>
                </c:pt>
                <c:pt idx="9181">
                  <c:v>46</c:v>
                </c:pt>
                <c:pt idx="9182">
                  <c:v>46</c:v>
                </c:pt>
                <c:pt idx="9183">
                  <c:v>46</c:v>
                </c:pt>
                <c:pt idx="9184">
                  <c:v>46</c:v>
                </c:pt>
                <c:pt idx="9185">
                  <c:v>46</c:v>
                </c:pt>
                <c:pt idx="9186">
                  <c:v>46</c:v>
                </c:pt>
                <c:pt idx="9187">
                  <c:v>46</c:v>
                </c:pt>
                <c:pt idx="9188">
                  <c:v>46</c:v>
                </c:pt>
                <c:pt idx="9189">
                  <c:v>46</c:v>
                </c:pt>
                <c:pt idx="9190">
                  <c:v>46</c:v>
                </c:pt>
                <c:pt idx="9191">
                  <c:v>46</c:v>
                </c:pt>
                <c:pt idx="9192">
                  <c:v>46</c:v>
                </c:pt>
                <c:pt idx="9193">
                  <c:v>46</c:v>
                </c:pt>
                <c:pt idx="9194">
                  <c:v>46</c:v>
                </c:pt>
                <c:pt idx="9195">
                  <c:v>46</c:v>
                </c:pt>
                <c:pt idx="9196">
                  <c:v>46</c:v>
                </c:pt>
                <c:pt idx="9197">
                  <c:v>46</c:v>
                </c:pt>
                <c:pt idx="9198">
                  <c:v>46</c:v>
                </c:pt>
                <c:pt idx="9199">
                  <c:v>46</c:v>
                </c:pt>
                <c:pt idx="9200">
                  <c:v>46</c:v>
                </c:pt>
                <c:pt idx="9201">
                  <c:v>46</c:v>
                </c:pt>
                <c:pt idx="9202">
                  <c:v>46</c:v>
                </c:pt>
                <c:pt idx="9203">
                  <c:v>46</c:v>
                </c:pt>
                <c:pt idx="9204">
                  <c:v>46</c:v>
                </c:pt>
                <c:pt idx="9205">
                  <c:v>46</c:v>
                </c:pt>
                <c:pt idx="9206">
                  <c:v>46</c:v>
                </c:pt>
                <c:pt idx="9207">
                  <c:v>46</c:v>
                </c:pt>
                <c:pt idx="9208">
                  <c:v>46</c:v>
                </c:pt>
                <c:pt idx="9209">
                  <c:v>46</c:v>
                </c:pt>
                <c:pt idx="9210">
                  <c:v>46</c:v>
                </c:pt>
                <c:pt idx="9211">
                  <c:v>46</c:v>
                </c:pt>
                <c:pt idx="9212">
                  <c:v>45</c:v>
                </c:pt>
                <c:pt idx="9213">
                  <c:v>45</c:v>
                </c:pt>
                <c:pt idx="9214">
                  <c:v>45</c:v>
                </c:pt>
                <c:pt idx="9215">
                  <c:v>45</c:v>
                </c:pt>
                <c:pt idx="9216">
                  <c:v>45</c:v>
                </c:pt>
                <c:pt idx="9217">
                  <c:v>45</c:v>
                </c:pt>
                <c:pt idx="9218">
                  <c:v>45</c:v>
                </c:pt>
                <c:pt idx="9219">
                  <c:v>45</c:v>
                </c:pt>
                <c:pt idx="9220">
                  <c:v>45</c:v>
                </c:pt>
                <c:pt idx="9221">
                  <c:v>45</c:v>
                </c:pt>
                <c:pt idx="9222">
                  <c:v>45</c:v>
                </c:pt>
                <c:pt idx="9223">
                  <c:v>45</c:v>
                </c:pt>
                <c:pt idx="9224">
                  <c:v>45</c:v>
                </c:pt>
                <c:pt idx="9225">
                  <c:v>45</c:v>
                </c:pt>
                <c:pt idx="9226">
                  <c:v>45</c:v>
                </c:pt>
                <c:pt idx="9227">
                  <c:v>45</c:v>
                </c:pt>
                <c:pt idx="9228">
                  <c:v>45</c:v>
                </c:pt>
                <c:pt idx="9229">
                  <c:v>45</c:v>
                </c:pt>
                <c:pt idx="9230">
                  <c:v>45</c:v>
                </c:pt>
                <c:pt idx="9231">
                  <c:v>45</c:v>
                </c:pt>
                <c:pt idx="9232">
                  <c:v>45</c:v>
                </c:pt>
                <c:pt idx="9233">
                  <c:v>45</c:v>
                </c:pt>
                <c:pt idx="9234">
                  <c:v>45</c:v>
                </c:pt>
                <c:pt idx="9235">
                  <c:v>45</c:v>
                </c:pt>
                <c:pt idx="9236">
                  <c:v>45</c:v>
                </c:pt>
                <c:pt idx="9237">
                  <c:v>45</c:v>
                </c:pt>
                <c:pt idx="9238">
                  <c:v>45</c:v>
                </c:pt>
                <c:pt idx="9239">
                  <c:v>45</c:v>
                </c:pt>
                <c:pt idx="9240">
                  <c:v>45</c:v>
                </c:pt>
                <c:pt idx="9241">
                  <c:v>45</c:v>
                </c:pt>
                <c:pt idx="9242">
                  <c:v>45</c:v>
                </c:pt>
                <c:pt idx="9243">
                  <c:v>45</c:v>
                </c:pt>
                <c:pt idx="9244">
                  <c:v>45</c:v>
                </c:pt>
                <c:pt idx="9245">
                  <c:v>45</c:v>
                </c:pt>
                <c:pt idx="9246">
                  <c:v>45</c:v>
                </c:pt>
                <c:pt idx="9247">
                  <c:v>45</c:v>
                </c:pt>
                <c:pt idx="9248">
                  <c:v>45</c:v>
                </c:pt>
                <c:pt idx="9249">
                  <c:v>45</c:v>
                </c:pt>
                <c:pt idx="9250">
                  <c:v>45</c:v>
                </c:pt>
                <c:pt idx="9251">
                  <c:v>45</c:v>
                </c:pt>
                <c:pt idx="9252">
                  <c:v>45</c:v>
                </c:pt>
                <c:pt idx="9253">
                  <c:v>45</c:v>
                </c:pt>
                <c:pt idx="9254">
                  <c:v>45</c:v>
                </c:pt>
                <c:pt idx="9255">
                  <c:v>45</c:v>
                </c:pt>
                <c:pt idx="9256">
                  <c:v>45</c:v>
                </c:pt>
                <c:pt idx="9257">
                  <c:v>45</c:v>
                </c:pt>
                <c:pt idx="9258">
                  <c:v>45</c:v>
                </c:pt>
                <c:pt idx="9259">
                  <c:v>45</c:v>
                </c:pt>
                <c:pt idx="9260">
                  <c:v>45</c:v>
                </c:pt>
                <c:pt idx="9261">
                  <c:v>45</c:v>
                </c:pt>
                <c:pt idx="9262">
                  <c:v>45</c:v>
                </c:pt>
                <c:pt idx="9263">
                  <c:v>45</c:v>
                </c:pt>
                <c:pt idx="9264">
                  <c:v>45</c:v>
                </c:pt>
                <c:pt idx="9265">
                  <c:v>45</c:v>
                </c:pt>
                <c:pt idx="9266">
                  <c:v>45</c:v>
                </c:pt>
                <c:pt idx="9267">
                  <c:v>45</c:v>
                </c:pt>
                <c:pt idx="9268">
                  <c:v>45</c:v>
                </c:pt>
                <c:pt idx="9269">
                  <c:v>45</c:v>
                </c:pt>
                <c:pt idx="9270">
                  <c:v>45</c:v>
                </c:pt>
                <c:pt idx="9271">
                  <c:v>45</c:v>
                </c:pt>
                <c:pt idx="9272">
                  <c:v>45</c:v>
                </c:pt>
                <c:pt idx="9273">
                  <c:v>45</c:v>
                </c:pt>
                <c:pt idx="9274">
                  <c:v>45</c:v>
                </c:pt>
                <c:pt idx="9275">
                  <c:v>45</c:v>
                </c:pt>
                <c:pt idx="9276">
                  <c:v>45</c:v>
                </c:pt>
                <c:pt idx="9277">
                  <c:v>45</c:v>
                </c:pt>
                <c:pt idx="9278">
                  <c:v>45</c:v>
                </c:pt>
                <c:pt idx="9279">
                  <c:v>45</c:v>
                </c:pt>
                <c:pt idx="9280">
                  <c:v>45</c:v>
                </c:pt>
                <c:pt idx="9281">
                  <c:v>45</c:v>
                </c:pt>
                <c:pt idx="9282">
                  <c:v>45</c:v>
                </c:pt>
                <c:pt idx="9283">
                  <c:v>45</c:v>
                </c:pt>
                <c:pt idx="9284">
                  <c:v>45</c:v>
                </c:pt>
                <c:pt idx="9285">
                  <c:v>45</c:v>
                </c:pt>
                <c:pt idx="9286">
                  <c:v>45</c:v>
                </c:pt>
                <c:pt idx="9287">
                  <c:v>45</c:v>
                </c:pt>
                <c:pt idx="9288">
                  <c:v>45</c:v>
                </c:pt>
                <c:pt idx="9289">
                  <c:v>45</c:v>
                </c:pt>
                <c:pt idx="9290">
                  <c:v>45</c:v>
                </c:pt>
                <c:pt idx="9291">
                  <c:v>45</c:v>
                </c:pt>
                <c:pt idx="9292">
                  <c:v>45</c:v>
                </c:pt>
                <c:pt idx="9293">
                  <c:v>45</c:v>
                </c:pt>
                <c:pt idx="9294">
                  <c:v>45</c:v>
                </c:pt>
                <c:pt idx="9295">
                  <c:v>45</c:v>
                </c:pt>
                <c:pt idx="9296">
                  <c:v>45</c:v>
                </c:pt>
                <c:pt idx="9297">
                  <c:v>45</c:v>
                </c:pt>
                <c:pt idx="9298">
                  <c:v>45</c:v>
                </c:pt>
                <c:pt idx="9299">
                  <c:v>45</c:v>
                </c:pt>
                <c:pt idx="9300">
                  <c:v>45</c:v>
                </c:pt>
                <c:pt idx="9301">
                  <c:v>45</c:v>
                </c:pt>
                <c:pt idx="9302">
                  <c:v>45</c:v>
                </c:pt>
                <c:pt idx="9303">
                  <c:v>45</c:v>
                </c:pt>
                <c:pt idx="9304">
                  <c:v>45</c:v>
                </c:pt>
                <c:pt idx="9305">
                  <c:v>45</c:v>
                </c:pt>
                <c:pt idx="9306">
                  <c:v>45</c:v>
                </c:pt>
                <c:pt idx="9307">
                  <c:v>45</c:v>
                </c:pt>
                <c:pt idx="9308">
                  <c:v>45</c:v>
                </c:pt>
                <c:pt idx="9309">
                  <c:v>45</c:v>
                </c:pt>
                <c:pt idx="9310">
                  <c:v>45</c:v>
                </c:pt>
                <c:pt idx="9311">
                  <c:v>45</c:v>
                </c:pt>
                <c:pt idx="9312">
                  <c:v>45</c:v>
                </c:pt>
                <c:pt idx="9313">
                  <c:v>45</c:v>
                </c:pt>
                <c:pt idx="9314">
                  <c:v>45</c:v>
                </c:pt>
                <c:pt idx="9315">
                  <c:v>45</c:v>
                </c:pt>
                <c:pt idx="9316">
                  <c:v>45</c:v>
                </c:pt>
                <c:pt idx="9317">
                  <c:v>45</c:v>
                </c:pt>
                <c:pt idx="9318">
                  <c:v>45</c:v>
                </c:pt>
                <c:pt idx="9319">
                  <c:v>45</c:v>
                </c:pt>
                <c:pt idx="9320">
                  <c:v>45</c:v>
                </c:pt>
                <c:pt idx="9321">
                  <c:v>45</c:v>
                </c:pt>
                <c:pt idx="9322">
                  <c:v>45</c:v>
                </c:pt>
                <c:pt idx="9323">
                  <c:v>45</c:v>
                </c:pt>
                <c:pt idx="9324">
                  <c:v>45</c:v>
                </c:pt>
                <c:pt idx="9325">
                  <c:v>45</c:v>
                </c:pt>
                <c:pt idx="9326">
                  <c:v>45</c:v>
                </c:pt>
                <c:pt idx="9327">
                  <c:v>45</c:v>
                </c:pt>
                <c:pt idx="9328">
                  <c:v>45</c:v>
                </c:pt>
                <c:pt idx="9329">
                  <c:v>45</c:v>
                </c:pt>
                <c:pt idx="9330">
                  <c:v>45</c:v>
                </c:pt>
                <c:pt idx="9331">
                  <c:v>45</c:v>
                </c:pt>
                <c:pt idx="9332">
                  <c:v>45</c:v>
                </c:pt>
                <c:pt idx="9333">
                  <c:v>45</c:v>
                </c:pt>
                <c:pt idx="9334">
                  <c:v>45</c:v>
                </c:pt>
                <c:pt idx="9335">
                  <c:v>45</c:v>
                </c:pt>
                <c:pt idx="9336">
                  <c:v>45</c:v>
                </c:pt>
                <c:pt idx="9337">
                  <c:v>45</c:v>
                </c:pt>
                <c:pt idx="9338">
                  <c:v>45</c:v>
                </c:pt>
                <c:pt idx="9339">
                  <c:v>45</c:v>
                </c:pt>
                <c:pt idx="9340">
                  <c:v>45</c:v>
                </c:pt>
                <c:pt idx="9341">
                  <c:v>45</c:v>
                </c:pt>
                <c:pt idx="9342">
                  <c:v>45</c:v>
                </c:pt>
                <c:pt idx="9343">
                  <c:v>45</c:v>
                </c:pt>
                <c:pt idx="9344">
                  <c:v>45</c:v>
                </c:pt>
                <c:pt idx="9345">
                  <c:v>45</c:v>
                </c:pt>
                <c:pt idx="9346">
                  <c:v>45</c:v>
                </c:pt>
                <c:pt idx="9347">
                  <c:v>45</c:v>
                </c:pt>
                <c:pt idx="9348">
                  <c:v>45</c:v>
                </c:pt>
                <c:pt idx="9349">
                  <c:v>45</c:v>
                </c:pt>
                <c:pt idx="9350">
                  <c:v>45</c:v>
                </c:pt>
                <c:pt idx="9351">
                  <c:v>45</c:v>
                </c:pt>
                <c:pt idx="9352">
                  <c:v>45</c:v>
                </c:pt>
                <c:pt idx="9353">
                  <c:v>45</c:v>
                </c:pt>
                <c:pt idx="9354">
                  <c:v>45</c:v>
                </c:pt>
                <c:pt idx="9355">
                  <c:v>45</c:v>
                </c:pt>
                <c:pt idx="9356">
                  <c:v>45</c:v>
                </c:pt>
                <c:pt idx="9357">
                  <c:v>45</c:v>
                </c:pt>
                <c:pt idx="9358">
                  <c:v>45</c:v>
                </c:pt>
                <c:pt idx="9359">
                  <c:v>45</c:v>
                </c:pt>
                <c:pt idx="9360">
                  <c:v>45</c:v>
                </c:pt>
                <c:pt idx="9361">
                  <c:v>45</c:v>
                </c:pt>
                <c:pt idx="9362">
                  <c:v>45</c:v>
                </c:pt>
                <c:pt idx="9363">
                  <c:v>45</c:v>
                </c:pt>
                <c:pt idx="9364">
                  <c:v>45</c:v>
                </c:pt>
                <c:pt idx="9365">
                  <c:v>45</c:v>
                </c:pt>
                <c:pt idx="9366">
                  <c:v>45</c:v>
                </c:pt>
                <c:pt idx="9367">
                  <c:v>45</c:v>
                </c:pt>
                <c:pt idx="9368">
                  <c:v>45</c:v>
                </c:pt>
                <c:pt idx="9369">
                  <c:v>45</c:v>
                </c:pt>
                <c:pt idx="9370">
                  <c:v>45</c:v>
                </c:pt>
                <c:pt idx="9371">
                  <c:v>45</c:v>
                </c:pt>
                <c:pt idx="9372">
                  <c:v>45</c:v>
                </c:pt>
                <c:pt idx="9373">
                  <c:v>45</c:v>
                </c:pt>
                <c:pt idx="9374">
                  <c:v>45</c:v>
                </c:pt>
                <c:pt idx="9375">
                  <c:v>45</c:v>
                </c:pt>
                <c:pt idx="9376">
                  <c:v>45</c:v>
                </c:pt>
                <c:pt idx="9377">
                  <c:v>45</c:v>
                </c:pt>
                <c:pt idx="9378">
                  <c:v>45</c:v>
                </c:pt>
                <c:pt idx="9379">
                  <c:v>45</c:v>
                </c:pt>
                <c:pt idx="9380">
                  <c:v>45</c:v>
                </c:pt>
                <c:pt idx="9381">
                  <c:v>45</c:v>
                </c:pt>
                <c:pt idx="9382">
                  <c:v>45</c:v>
                </c:pt>
                <c:pt idx="9383">
                  <c:v>45</c:v>
                </c:pt>
                <c:pt idx="9384">
                  <c:v>45</c:v>
                </c:pt>
                <c:pt idx="9385">
                  <c:v>45</c:v>
                </c:pt>
                <c:pt idx="9386">
                  <c:v>45</c:v>
                </c:pt>
                <c:pt idx="9387">
                  <c:v>45</c:v>
                </c:pt>
                <c:pt idx="9388">
                  <c:v>45</c:v>
                </c:pt>
                <c:pt idx="9389">
                  <c:v>45</c:v>
                </c:pt>
                <c:pt idx="9390">
                  <c:v>45</c:v>
                </c:pt>
                <c:pt idx="9391">
                  <c:v>45</c:v>
                </c:pt>
                <c:pt idx="9392">
                  <c:v>45</c:v>
                </c:pt>
                <c:pt idx="9393">
                  <c:v>45</c:v>
                </c:pt>
                <c:pt idx="9394">
                  <c:v>45</c:v>
                </c:pt>
                <c:pt idx="9395">
                  <c:v>45</c:v>
                </c:pt>
                <c:pt idx="9396">
                  <c:v>45</c:v>
                </c:pt>
                <c:pt idx="9397">
                  <c:v>45</c:v>
                </c:pt>
                <c:pt idx="9398">
                  <c:v>45</c:v>
                </c:pt>
                <c:pt idx="9399">
                  <c:v>45</c:v>
                </c:pt>
                <c:pt idx="9400">
                  <c:v>45</c:v>
                </c:pt>
                <c:pt idx="9401">
                  <c:v>45</c:v>
                </c:pt>
                <c:pt idx="9402">
                  <c:v>45</c:v>
                </c:pt>
                <c:pt idx="9403">
                  <c:v>45</c:v>
                </c:pt>
                <c:pt idx="9404">
                  <c:v>45</c:v>
                </c:pt>
                <c:pt idx="9405">
                  <c:v>45</c:v>
                </c:pt>
                <c:pt idx="9406">
                  <c:v>45</c:v>
                </c:pt>
                <c:pt idx="9407">
                  <c:v>45</c:v>
                </c:pt>
                <c:pt idx="9408">
                  <c:v>45</c:v>
                </c:pt>
                <c:pt idx="9409">
                  <c:v>45</c:v>
                </c:pt>
                <c:pt idx="9410">
                  <c:v>45</c:v>
                </c:pt>
                <c:pt idx="9411">
                  <c:v>45</c:v>
                </c:pt>
                <c:pt idx="9412">
                  <c:v>45</c:v>
                </c:pt>
                <c:pt idx="9413">
                  <c:v>45</c:v>
                </c:pt>
                <c:pt idx="9414">
                  <c:v>45</c:v>
                </c:pt>
                <c:pt idx="9415">
                  <c:v>45</c:v>
                </c:pt>
                <c:pt idx="9416">
                  <c:v>45</c:v>
                </c:pt>
                <c:pt idx="9417">
                  <c:v>45</c:v>
                </c:pt>
                <c:pt idx="9418">
                  <c:v>45</c:v>
                </c:pt>
                <c:pt idx="9419">
                  <c:v>45</c:v>
                </c:pt>
                <c:pt idx="9420">
                  <c:v>45</c:v>
                </c:pt>
                <c:pt idx="9421">
                  <c:v>45</c:v>
                </c:pt>
                <c:pt idx="9422">
                  <c:v>45</c:v>
                </c:pt>
                <c:pt idx="9423">
                  <c:v>45</c:v>
                </c:pt>
                <c:pt idx="9424">
                  <c:v>45</c:v>
                </c:pt>
                <c:pt idx="9425">
                  <c:v>45</c:v>
                </c:pt>
                <c:pt idx="9426">
                  <c:v>45</c:v>
                </c:pt>
                <c:pt idx="9427">
                  <c:v>45</c:v>
                </c:pt>
                <c:pt idx="9428">
                  <c:v>45</c:v>
                </c:pt>
                <c:pt idx="9429">
                  <c:v>45</c:v>
                </c:pt>
                <c:pt idx="9430">
                  <c:v>45</c:v>
                </c:pt>
                <c:pt idx="9431">
                  <c:v>45</c:v>
                </c:pt>
                <c:pt idx="9432">
                  <c:v>45</c:v>
                </c:pt>
                <c:pt idx="9433">
                  <c:v>45</c:v>
                </c:pt>
                <c:pt idx="9434">
                  <c:v>45</c:v>
                </c:pt>
                <c:pt idx="9435">
                  <c:v>45</c:v>
                </c:pt>
                <c:pt idx="9436">
                  <c:v>45</c:v>
                </c:pt>
                <c:pt idx="9437">
                  <c:v>45</c:v>
                </c:pt>
                <c:pt idx="9438">
                  <c:v>45</c:v>
                </c:pt>
                <c:pt idx="9439">
                  <c:v>45</c:v>
                </c:pt>
                <c:pt idx="9440">
                  <c:v>45</c:v>
                </c:pt>
                <c:pt idx="9441">
                  <c:v>45</c:v>
                </c:pt>
                <c:pt idx="9442">
                  <c:v>45</c:v>
                </c:pt>
                <c:pt idx="9443">
                  <c:v>45</c:v>
                </c:pt>
                <c:pt idx="9444">
                  <c:v>45</c:v>
                </c:pt>
                <c:pt idx="9445">
                  <c:v>45</c:v>
                </c:pt>
                <c:pt idx="9446">
                  <c:v>45</c:v>
                </c:pt>
                <c:pt idx="9447">
                  <c:v>45</c:v>
                </c:pt>
                <c:pt idx="9448">
                  <c:v>45</c:v>
                </c:pt>
                <c:pt idx="9449">
                  <c:v>45</c:v>
                </c:pt>
                <c:pt idx="9450">
                  <c:v>45</c:v>
                </c:pt>
                <c:pt idx="9451">
                  <c:v>45</c:v>
                </c:pt>
                <c:pt idx="9452">
                  <c:v>45</c:v>
                </c:pt>
                <c:pt idx="9453">
                  <c:v>45</c:v>
                </c:pt>
                <c:pt idx="9454">
                  <c:v>45</c:v>
                </c:pt>
                <c:pt idx="9455">
                  <c:v>45</c:v>
                </c:pt>
                <c:pt idx="9456">
                  <c:v>45</c:v>
                </c:pt>
                <c:pt idx="9457">
                  <c:v>45</c:v>
                </c:pt>
                <c:pt idx="9458">
                  <c:v>45</c:v>
                </c:pt>
                <c:pt idx="9459">
                  <c:v>45</c:v>
                </c:pt>
                <c:pt idx="9460">
                  <c:v>45</c:v>
                </c:pt>
                <c:pt idx="9461">
                  <c:v>45</c:v>
                </c:pt>
                <c:pt idx="9462">
                  <c:v>45</c:v>
                </c:pt>
                <c:pt idx="9463">
                  <c:v>45</c:v>
                </c:pt>
                <c:pt idx="9464">
                  <c:v>45</c:v>
                </c:pt>
                <c:pt idx="9465">
                  <c:v>45</c:v>
                </c:pt>
                <c:pt idx="9466">
                  <c:v>45</c:v>
                </c:pt>
                <c:pt idx="9467">
                  <c:v>45</c:v>
                </c:pt>
                <c:pt idx="9468">
                  <c:v>44</c:v>
                </c:pt>
                <c:pt idx="9469">
                  <c:v>44</c:v>
                </c:pt>
                <c:pt idx="9470">
                  <c:v>44</c:v>
                </c:pt>
                <c:pt idx="9471">
                  <c:v>44</c:v>
                </c:pt>
                <c:pt idx="9472">
                  <c:v>44</c:v>
                </c:pt>
                <c:pt idx="9473">
                  <c:v>44</c:v>
                </c:pt>
                <c:pt idx="9474">
                  <c:v>44</c:v>
                </c:pt>
                <c:pt idx="9475">
                  <c:v>44</c:v>
                </c:pt>
                <c:pt idx="9476">
                  <c:v>44</c:v>
                </c:pt>
                <c:pt idx="9477">
                  <c:v>44</c:v>
                </c:pt>
                <c:pt idx="9478">
                  <c:v>44</c:v>
                </c:pt>
                <c:pt idx="9479">
                  <c:v>44</c:v>
                </c:pt>
                <c:pt idx="9480">
                  <c:v>44</c:v>
                </c:pt>
                <c:pt idx="9481">
                  <c:v>44</c:v>
                </c:pt>
                <c:pt idx="9482">
                  <c:v>44</c:v>
                </c:pt>
                <c:pt idx="9483">
                  <c:v>44</c:v>
                </c:pt>
                <c:pt idx="9484">
                  <c:v>44</c:v>
                </c:pt>
                <c:pt idx="9485">
                  <c:v>44</c:v>
                </c:pt>
                <c:pt idx="9486">
                  <c:v>44</c:v>
                </c:pt>
                <c:pt idx="9487">
                  <c:v>44</c:v>
                </c:pt>
                <c:pt idx="9488">
                  <c:v>44</c:v>
                </c:pt>
                <c:pt idx="9489">
                  <c:v>44</c:v>
                </c:pt>
                <c:pt idx="9490">
                  <c:v>44</c:v>
                </c:pt>
                <c:pt idx="9491">
                  <c:v>44</c:v>
                </c:pt>
                <c:pt idx="9492">
                  <c:v>44</c:v>
                </c:pt>
                <c:pt idx="9493">
                  <c:v>44</c:v>
                </c:pt>
                <c:pt idx="9494">
                  <c:v>44</c:v>
                </c:pt>
                <c:pt idx="9495">
                  <c:v>44</c:v>
                </c:pt>
                <c:pt idx="9496">
                  <c:v>44</c:v>
                </c:pt>
                <c:pt idx="9497">
                  <c:v>44</c:v>
                </c:pt>
                <c:pt idx="9498">
                  <c:v>44</c:v>
                </c:pt>
                <c:pt idx="9499">
                  <c:v>44</c:v>
                </c:pt>
                <c:pt idx="9500">
                  <c:v>44</c:v>
                </c:pt>
                <c:pt idx="9501">
                  <c:v>44</c:v>
                </c:pt>
                <c:pt idx="9502">
                  <c:v>44</c:v>
                </c:pt>
                <c:pt idx="9503">
                  <c:v>44</c:v>
                </c:pt>
                <c:pt idx="9504">
                  <c:v>44</c:v>
                </c:pt>
                <c:pt idx="9505">
                  <c:v>44</c:v>
                </c:pt>
                <c:pt idx="9506">
                  <c:v>44</c:v>
                </c:pt>
                <c:pt idx="9507">
                  <c:v>44</c:v>
                </c:pt>
                <c:pt idx="9508">
                  <c:v>44</c:v>
                </c:pt>
                <c:pt idx="9509">
                  <c:v>44</c:v>
                </c:pt>
                <c:pt idx="9510">
                  <c:v>44</c:v>
                </c:pt>
                <c:pt idx="9511">
                  <c:v>44</c:v>
                </c:pt>
                <c:pt idx="9512">
                  <c:v>44</c:v>
                </c:pt>
                <c:pt idx="9513">
                  <c:v>44</c:v>
                </c:pt>
                <c:pt idx="9514">
                  <c:v>44</c:v>
                </c:pt>
                <c:pt idx="9515">
                  <c:v>44</c:v>
                </c:pt>
                <c:pt idx="9516">
                  <c:v>44</c:v>
                </c:pt>
                <c:pt idx="9517">
                  <c:v>44</c:v>
                </c:pt>
                <c:pt idx="9518">
                  <c:v>44</c:v>
                </c:pt>
                <c:pt idx="9519">
                  <c:v>44</c:v>
                </c:pt>
                <c:pt idx="9520">
                  <c:v>44</c:v>
                </c:pt>
                <c:pt idx="9521">
                  <c:v>44</c:v>
                </c:pt>
                <c:pt idx="9522">
                  <c:v>44</c:v>
                </c:pt>
                <c:pt idx="9523">
                  <c:v>44</c:v>
                </c:pt>
                <c:pt idx="9524">
                  <c:v>44</c:v>
                </c:pt>
                <c:pt idx="9525">
                  <c:v>44</c:v>
                </c:pt>
                <c:pt idx="9526">
                  <c:v>44</c:v>
                </c:pt>
                <c:pt idx="9527">
                  <c:v>44</c:v>
                </c:pt>
                <c:pt idx="9528">
                  <c:v>44</c:v>
                </c:pt>
                <c:pt idx="9529">
                  <c:v>44</c:v>
                </c:pt>
                <c:pt idx="9530">
                  <c:v>44</c:v>
                </c:pt>
                <c:pt idx="9531">
                  <c:v>44</c:v>
                </c:pt>
                <c:pt idx="9532">
                  <c:v>44</c:v>
                </c:pt>
                <c:pt idx="9533">
                  <c:v>44</c:v>
                </c:pt>
                <c:pt idx="9534">
                  <c:v>44</c:v>
                </c:pt>
                <c:pt idx="9535">
                  <c:v>44</c:v>
                </c:pt>
                <c:pt idx="9536">
                  <c:v>44</c:v>
                </c:pt>
                <c:pt idx="9537">
                  <c:v>44</c:v>
                </c:pt>
                <c:pt idx="9538">
                  <c:v>44</c:v>
                </c:pt>
                <c:pt idx="9539">
                  <c:v>44</c:v>
                </c:pt>
                <c:pt idx="9540">
                  <c:v>44</c:v>
                </c:pt>
                <c:pt idx="9541">
                  <c:v>44</c:v>
                </c:pt>
                <c:pt idx="9542">
                  <c:v>44</c:v>
                </c:pt>
                <c:pt idx="9543">
                  <c:v>44</c:v>
                </c:pt>
                <c:pt idx="9544">
                  <c:v>44</c:v>
                </c:pt>
                <c:pt idx="9545">
                  <c:v>44</c:v>
                </c:pt>
                <c:pt idx="9546">
                  <c:v>44</c:v>
                </c:pt>
                <c:pt idx="9547">
                  <c:v>44</c:v>
                </c:pt>
                <c:pt idx="9548">
                  <c:v>44</c:v>
                </c:pt>
                <c:pt idx="9549">
                  <c:v>44</c:v>
                </c:pt>
                <c:pt idx="9550">
                  <c:v>44</c:v>
                </c:pt>
                <c:pt idx="9551">
                  <c:v>44</c:v>
                </c:pt>
                <c:pt idx="9552">
                  <c:v>44</c:v>
                </c:pt>
                <c:pt idx="9553">
                  <c:v>44</c:v>
                </c:pt>
                <c:pt idx="9554">
                  <c:v>44</c:v>
                </c:pt>
                <c:pt idx="9555">
                  <c:v>44</c:v>
                </c:pt>
                <c:pt idx="9556">
                  <c:v>44</c:v>
                </c:pt>
                <c:pt idx="9557">
                  <c:v>44</c:v>
                </c:pt>
                <c:pt idx="9558">
                  <c:v>44</c:v>
                </c:pt>
                <c:pt idx="9559">
                  <c:v>44</c:v>
                </c:pt>
                <c:pt idx="9560">
                  <c:v>44</c:v>
                </c:pt>
                <c:pt idx="9561">
                  <c:v>44</c:v>
                </c:pt>
                <c:pt idx="9562">
                  <c:v>44</c:v>
                </c:pt>
                <c:pt idx="9563">
                  <c:v>44</c:v>
                </c:pt>
                <c:pt idx="9564">
                  <c:v>44</c:v>
                </c:pt>
                <c:pt idx="9565">
                  <c:v>44</c:v>
                </c:pt>
                <c:pt idx="9566">
                  <c:v>44</c:v>
                </c:pt>
                <c:pt idx="9567">
                  <c:v>44</c:v>
                </c:pt>
                <c:pt idx="9568">
                  <c:v>44</c:v>
                </c:pt>
                <c:pt idx="9569">
                  <c:v>44</c:v>
                </c:pt>
                <c:pt idx="9570">
                  <c:v>44</c:v>
                </c:pt>
                <c:pt idx="9571">
                  <c:v>44</c:v>
                </c:pt>
                <c:pt idx="9572">
                  <c:v>44</c:v>
                </c:pt>
                <c:pt idx="9573">
                  <c:v>44</c:v>
                </c:pt>
                <c:pt idx="9574">
                  <c:v>44</c:v>
                </c:pt>
                <c:pt idx="9575">
                  <c:v>44</c:v>
                </c:pt>
                <c:pt idx="9576">
                  <c:v>44</c:v>
                </c:pt>
                <c:pt idx="9577">
                  <c:v>44</c:v>
                </c:pt>
                <c:pt idx="9578">
                  <c:v>44</c:v>
                </c:pt>
                <c:pt idx="9579">
                  <c:v>44</c:v>
                </c:pt>
                <c:pt idx="9580">
                  <c:v>44</c:v>
                </c:pt>
                <c:pt idx="9581">
                  <c:v>44</c:v>
                </c:pt>
                <c:pt idx="9582">
                  <c:v>44</c:v>
                </c:pt>
                <c:pt idx="9583">
                  <c:v>44</c:v>
                </c:pt>
                <c:pt idx="9584">
                  <c:v>44</c:v>
                </c:pt>
                <c:pt idx="9585">
                  <c:v>44</c:v>
                </c:pt>
                <c:pt idx="9586">
                  <c:v>44</c:v>
                </c:pt>
                <c:pt idx="9587">
                  <c:v>44</c:v>
                </c:pt>
                <c:pt idx="9588">
                  <c:v>44</c:v>
                </c:pt>
                <c:pt idx="9589">
                  <c:v>44</c:v>
                </c:pt>
                <c:pt idx="9590">
                  <c:v>44</c:v>
                </c:pt>
                <c:pt idx="9591">
                  <c:v>44</c:v>
                </c:pt>
                <c:pt idx="9592">
                  <c:v>44</c:v>
                </c:pt>
                <c:pt idx="9593">
                  <c:v>44</c:v>
                </c:pt>
                <c:pt idx="9594">
                  <c:v>44</c:v>
                </c:pt>
                <c:pt idx="9595">
                  <c:v>44</c:v>
                </c:pt>
                <c:pt idx="9596">
                  <c:v>44</c:v>
                </c:pt>
                <c:pt idx="9597">
                  <c:v>44</c:v>
                </c:pt>
                <c:pt idx="9598">
                  <c:v>44</c:v>
                </c:pt>
                <c:pt idx="9599">
                  <c:v>44</c:v>
                </c:pt>
                <c:pt idx="9600">
                  <c:v>44</c:v>
                </c:pt>
                <c:pt idx="9601">
                  <c:v>44</c:v>
                </c:pt>
                <c:pt idx="9602">
                  <c:v>44</c:v>
                </c:pt>
                <c:pt idx="9603">
                  <c:v>44</c:v>
                </c:pt>
                <c:pt idx="9604">
                  <c:v>44</c:v>
                </c:pt>
                <c:pt idx="9605">
                  <c:v>44</c:v>
                </c:pt>
                <c:pt idx="9606">
                  <c:v>44</c:v>
                </c:pt>
                <c:pt idx="9607">
                  <c:v>44</c:v>
                </c:pt>
                <c:pt idx="9608">
                  <c:v>44</c:v>
                </c:pt>
                <c:pt idx="9609">
                  <c:v>44</c:v>
                </c:pt>
                <c:pt idx="9610">
                  <c:v>44</c:v>
                </c:pt>
                <c:pt idx="9611">
                  <c:v>44</c:v>
                </c:pt>
                <c:pt idx="9612">
                  <c:v>44</c:v>
                </c:pt>
                <c:pt idx="9613">
                  <c:v>44</c:v>
                </c:pt>
                <c:pt idx="9614">
                  <c:v>44</c:v>
                </c:pt>
                <c:pt idx="9615">
                  <c:v>44</c:v>
                </c:pt>
                <c:pt idx="9616">
                  <c:v>44</c:v>
                </c:pt>
                <c:pt idx="9617">
                  <c:v>44</c:v>
                </c:pt>
                <c:pt idx="9618">
                  <c:v>44</c:v>
                </c:pt>
                <c:pt idx="9619">
                  <c:v>44</c:v>
                </c:pt>
                <c:pt idx="9620">
                  <c:v>44</c:v>
                </c:pt>
                <c:pt idx="9621">
                  <c:v>44</c:v>
                </c:pt>
                <c:pt idx="9622">
                  <c:v>44</c:v>
                </c:pt>
                <c:pt idx="9623">
                  <c:v>44</c:v>
                </c:pt>
                <c:pt idx="9624">
                  <c:v>44</c:v>
                </c:pt>
                <c:pt idx="9625">
                  <c:v>44</c:v>
                </c:pt>
                <c:pt idx="9626">
                  <c:v>44</c:v>
                </c:pt>
                <c:pt idx="9627">
                  <c:v>44</c:v>
                </c:pt>
                <c:pt idx="9628">
                  <c:v>44</c:v>
                </c:pt>
                <c:pt idx="9629">
                  <c:v>44</c:v>
                </c:pt>
                <c:pt idx="9630">
                  <c:v>44</c:v>
                </c:pt>
                <c:pt idx="9631">
                  <c:v>44</c:v>
                </c:pt>
                <c:pt idx="9632">
                  <c:v>44</c:v>
                </c:pt>
                <c:pt idx="9633">
                  <c:v>44</c:v>
                </c:pt>
                <c:pt idx="9634">
                  <c:v>44</c:v>
                </c:pt>
                <c:pt idx="9635">
                  <c:v>44</c:v>
                </c:pt>
                <c:pt idx="9636">
                  <c:v>44</c:v>
                </c:pt>
                <c:pt idx="9637">
                  <c:v>44</c:v>
                </c:pt>
                <c:pt idx="9638">
                  <c:v>44</c:v>
                </c:pt>
                <c:pt idx="9639">
                  <c:v>44</c:v>
                </c:pt>
                <c:pt idx="9640">
                  <c:v>44</c:v>
                </c:pt>
                <c:pt idx="9641">
                  <c:v>44</c:v>
                </c:pt>
                <c:pt idx="9642">
                  <c:v>44</c:v>
                </c:pt>
                <c:pt idx="9643">
                  <c:v>44</c:v>
                </c:pt>
                <c:pt idx="9644">
                  <c:v>44</c:v>
                </c:pt>
                <c:pt idx="9645">
                  <c:v>44</c:v>
                </c:pt>
                <c:pt idx="9646">
                  <c:v>44</c:v>
                </c:pt>
                <c:pt idx="9647">
                  <c:v>44</c:v>
                </c:pt>
                <c:pt idx="9648">
                  <c:v>44</c:v>
                </c:pt>
                <c:pt idx="9649">
                  <c:v>44</c:v>
                </c:pt>
                <c:pt idx="9650">
                  <c:v>44</c:v>
                </c:pt>
                <c:pt idx="9651">
                  <c:v>44</c:v>
                </c:pt>
                <c:pt idx="9652">
                  <c:v>44</c:v>
                </c:pt>
                <c:pt idx="9653">
                  <c:v>44</c:v>
                </c:pt>
                <c:pt idx="9654">
                  <c:v>44</c:v>
                </c:pt>
                <c:pt idx="9655">
                  <c:v>44</c:v>
                </c:pt>
                <c:pt idx="9656">
                  <c:v>44</c:v>
                </c:pt>
                <c:pt idx="9657">
                  <c:v>44</c:v>
                </c:pt>
                <c:pt idx="9658">
                  <c:v>44</c:v>
                </c:pt>
                <c:pt idx="9659">
                  <c:v>44</c:v>
                </c:pt>
                <c:pt idx="9660">
                  <c:v>44</c:v>
                </c:pt>
                <c:pt idx="9661">
                  <c:v>44</c:v>
                </c:pt>
                <c:pt idx="9662">
                  <c:v>44</c:v>
                </c:pt>
                <c:pt idx="9663">
                  <c:v>44</c:v>
                </c:pt>
                <c:pt idx="9664">
                  <c:v>44</c:v>
                </c:pt>
                <c:pt idx="9665">
                  <c:v>44</c:v>
                </c:pt>
                <c:pt idx="9666">
                  <c:v>44</c:v>
                </c:pt>
                <c:pt idx="9667">
                  <c:v>44</c:v>
                </c:pt>
                <c:pt idx="9668">
                  <c:v>44</c:v>
                </c:pt>
                <c:pt idx="9669">
                  <c:v>44</c:v>
                </c:pt>
                <c:pt idx="9670">
                  <c:v>44</c:v>
                </c:pt>
                <c:pt idx="9671">
                  <c:v>44</c:v>
                </c:pt>
                <c:pt idx="9672">
                  <c:v>44</c:v>
                </c:pt>
                <c:pt idx="9673">
                  <c:v>44</c:v>
                </c:pt>
                <c:pt idx="9674">
                  <c:v>44</c:v>
                </c:pt>
                <c:pt idx="9675">
                  <c:v>44</c:v>
                </c:pt>
                <c:pt idx="9676">
                  <c:v>44</c:v>
                </c:pt>
                <c:pt idx="9677">
                  <c:v>44</c:v>
                </c:pt>
                <c:pt idx="9678">
                  <c:v>44</c:v>
                </c:pt>
                <c:pt idx="9679">
                  <c:v>44</c:v>
                </c:pt>
                <c:pt idx="9680">
                  <c:v>44</c:v>
                </c:pt>
                <c:pt idx="9681">
                  <c:v>44</c:v>
                </c:pt>
                <c:pt idx="9682">
                  <c:v>44</c:v>
                </c:pt>
                <c:pt idx="9683">
                  <c:v>44</c:v>
                </c:pt>
                <c:pt idx="9684">
                  <c:v>44</c:v>
                </c:pt>
                <c:pt idx="9685">
                  <c:v>44</c:v>
                </c:pt>
                <c:pt idx="9686">
                  <c:v>44</c:v>
                </c:pt>
                <c:pt idx="9687">
                  <c:v>44</c:v>
                </c:pt>
                <c:pt idx="9688">
                  <c:v>44</c:v>
                </c:pt>
                <c:pt idx="9689">
                  <c:v>44</c:v>
                </c:pt>
                <c:pt idx="9690">
                  <c:v>44</c:v>
                </c:pt>
                <c:pt idx="9691">
                  <c:v>44</c:v>
                </c:pt>
                <c:pt idx="9692">
                  <c:v>44</c:v>
                </c:pt>
                <c:pt idx="9693">
                  <c:v>44</c:v>
                </c:pt>
                <c:pt idx="9694">
                  <c:v>44</c:v>
                </c:pt>
                <c:pt idx="9695">
                  <c:v>44</c:v>
                </c:pt>
                <c:pt idx="9696">
                  <c:v>44</c:v>
                </c:pt>
                <c:pt idx="9697">
                  <c:v>44</c:v>
                </c:pt>
                <c:pt idx="9698">
                  <c:v>44</c:v>
                </c:pt>
                <c:pt idx="9699">
                  <c:v>44</c:v>
                </c:pt>
                <c:pt idx="9700">
                  <c:v>44</c:v>
                </c:pt>
                <c:pt idx="9701">
                  <c:v>44</c:v>
                </c:pt>
                <c:pt idx="9702">
                  <c:v>44</c:v>
                </c:pt>
                <c:pt idx="9703">
                  <c:v>44</c:v>
                </c:pt>
                <c:pt idx="9704">
                  <c:v>44</c:v>
                </c:pt>
                <c:pt idx="9705">
                  <c:v>44</c:v>
                </c:pt>
                <c:pt idx="9706">
                  <c:v>44</c:v>
                </c:pt>
                <c:pt idx="9707">
                  <c:v>44</c:v>
                </c:pt>
                <c:pt idx="9708">
                  <c:v>44</c:v>
                </c:pt>
                <c:pt idx="9709">
                  <c:v>44</c:v>
                </c:pt>
                <c:pt idx="9710">
                  <c:v>44</c:v>
                </c:pt>
                <c:pt idx="9711">
                  <c:v>44</c:v>
                </c:pt>
                <c:pt idx="9712">
                  <c:v>44</c:v>
                </c:pt>
                <c:pt idx="9713">
                  <c:v>44</c:v>
                </c:pt>
                <c:pt idx="9714">
                  <c:v>44</c:v>
                </c:pt>
                <c:pt idx="9715">
                  <c:v>44</c:v>
                </c:pt>
                <c:pt idx="9716">
                  <c:v>44</c:v>
                </c:pt>
                <c:pt idx="9717">
                  <c:v>44</c:v>
                </c:pt>
                <c:pt idx="9718">
                  <c:v>44</c:v>
                </c:pt>
                <c:pt idx="9719">
                  <c:v>44</c:v>
                </c:pt>
                <c:pt idx="9720">
                  <c:v>44</c:v>
                </c:pt>
                <c:pt idx="9721">
                  <c:v>44</c:v>
                </c:pt>
                <c:pt idx="9722">
                  <c:v>44</c:v>
                </c:pt>
                <c:pt idx="9723">
                  <c:v>44</c:v>
                </c:pt>
                <c:pt idx="9724">
                  <c:v>44</c:v>
                </c:pt>
                <c:pt idx="9725">
                  <c:v>44</c:v>
                </c:pt>
                <c:pt idx="9726">
                  <c:v>44</c:v>
                </c:pt>
                <c:pt idx="9727">
                  <c:v>44</c:v>
                </c:pt>
                <c:pt idx="9728">
                  <c:v>44</c:v>
                </c:pt>
                <c:pt idx="9729">
                  <c:v>44</c:v>
                </c:pt>
                <c:pt idx="9730">
                  <c:v>44</c:v>
                </c:pt>
                <c:pt idx="9731">
                  <c:v>44</c:v>
                </c:pt>
                <c:pt idx="9732">
                  <c:v>44</c:v>
                </c:pt>
                <c:pt idx="9733">
                  <c:v>44</c:v>
                </c:pt>
                <c:pt idx="9734">
                  <c:v>44</c:v>
                </c:pt>
                <c:pt idx="9735">
                  <c:v>44</c:v>
                </c:pt>
                <c:pt idx="9736">
                  <c:v>44</c:v>
                </c:pt>
                <c:pt idx="9737">
                  <c:v>44</c:v>
                </c:pt>
                <c:pt idx="9738">
                  <c:v>44</c:v>
                </c:pt>
                <c:pt idx="9739">
                  <c:v>44</c:v>
                </c:pt>
                <c:pt idx="9740">
                  <c:v>44</c:v>
                </c:pt>
                <c:pt idx="9741">
                  <c:v>44</c:v>
                </c:pt>
                <c:pt idx="9742">
                  <c:v>44</c:v>
                </c:pt>
                <c:pt idx="9743">
                  <c:v>44</c:v>
                </c:pt>
                <c:pt idx="9744">
                  <c:v>43</c:v>
                </c:pt>
                <c:pt idx="9745">
                  <c:v>43</c:v>
                </c:pt>
                <c:pt idx="9746">
                  <c:v>43</c:v>
                </c:pt>
                <c:pt idx="9747">
                  <c:v>43</c:v>
                </c:pt>
                <c:pt idx="9748">
                  <c:v>43</c:v>
                </c:pt>
                <c:pt idx="9749">
                  <c:v>43</c:v>
                </c:pt>
                <c:pt idx="9750">
                  <c:v>43</c:v>
                </c:pt>
                <c:pt idx="9751">
                  <c:v>43</c:v>
                </c:pt>
                <c:pt idx="9752">
                  <c:v>43</c:v>
                </c:pt>
                <c:pt idx="9753">
                  <c:v>43</c:v>
                </c:pt>
                <c:pt idx="9754">
                  <c:v>43</c:v>
                </c:pt>
                <c:pt idx="9755">
                  <c:v>43</c:v>
                </c:pt>
                <c:pt idx="9756">
                  <c:v>43</c:v>
                </c:pt>
                <c:pt idx="9757">
                  <c:v>43</c:v>
                </c:pt>
                <c:pt idx="9758">
                  <c:v>43</c:v>
                </c:pt>
                <c:pt idx="9759">
                  <c:v>43</c:v>
                </c:pt>
                <c:pt idx="9760">
                  <c:v>43</c:v>
                </c:pt>
                <c:pt idx="9761">
                  <c:v>43</c:v>
                </c:pt>
                <c:pt idx="9762">
                  <c:v>43</c:v>
                </c:pt>
                <c:pt idx="9763">
                  <c:v>43</c:v>
                </c:pt>
                <c:pt idx="9764">
                  <c:v>43</c:v>
                </c:pt>
                <c:pt idx="9765">
                  <c:v>43</c:v>
                </c:pt>
                <c:pt idx="9766">
                  <c:v>43</c:v>
                </c:pt>
                <c:pt idx="9767">
                  <c:v>43</c:v>
                </c:pt>
                <c:pt idx="9768">
                  <c:v>43</c:v>
                </c:pt>
                <c:pt idx="9769">
                  <c:v>43</c:v>
                </c:pt>
                <c:pt idx="9770">
                  <c:v>43</c:v>
                </c:pt>
                <c:pt idx="9771">
                  <c:v>43</c:v>
                </c:pt>
                <c:pt idx="9772">
                  <c:v>43</c:v>
                </c:pt>
                <c:pt idx="9773">
                  <c:v>43</c:v>
                </c:pt>
                <c:pt idx="9774">
                  <c:v>43</c:v>
                </c:pt>
                <c:pt idx="9775">
                  <c:v>43</c:v>
                </c:pt>
                <c:pt idx="9776">
                  <c:v>43</c:v>
                </c:pt>
                <c:pt idx="9777">
                  <c:v>43</c:v>
                </c:pt>
                <c:pt idx="9778">
                  <c:v>43</c:v>
                </c:pt>
                <c:pt idx="9779">
                  <c:v>43</c:v>
                </c:pt>
                <c:pt idx="9780">
                  <c:v>43</c:v>
                </c:pt>
                <c:pt idx="9781">
                  <c:v>43</c:v>
                </c:pt>
                <c:pt idx="9782">
                  <c:v>43</c:v>
                </c:pt>
                <c:pt idx="9783">
                  <c:v>43</c:v>
                </c:pt>
                <c:pt idx="9784">
                  <c:v>43</c:v>
                </c:pt>
                <c:pt idx="9785">
                  <c:v>43</c:v>
                </c:pt>
                <c:pt idx="9786">
                  <c:v>43</c:v>
                </c:pt>
                <c:pt idx="9787">
                  <c:v>43</c:v>
                </c:pt>
                <c:pt idx="9788">
                  <c:v>43</c:v>
                </c:pt>
                <c:pt idx="9789">
                  <c:v>43</c:v>
                </c:pt>
                <c:pt idx="9790">
                  <c:v>43</c:v>
                </c:pt>
                <c:pt idx="9791">
                  <c:v>43</c:v>
                </c:pt>
                <c:pt idx="9792">
                  <c:v>43</c:v>
                </c:pt>
                <c:pt idx="9793">
                  <c:v>43</c:v>
                </c:pt>
                <c:pt idx="9794">
                  <c:v>43</c:v>
                </c:pt>
                <c:pt idx="9795">
                  <c:v>43</c:v>
                </c:pt>
                <c:pt idx="9796">
                  <c:v>43</c:v>
                </c:pt>
                <c:pt idx="9797">
                  <c:v>43</c:v>
                </c:pt>
                <c:pt idx="9798">
                  <c:v>43</c:v>
                </c:pt>
                <c:pt idx="9799">
                  <c:v>43</c:v>
                </c:pt>
                <c:pt idx="9800">
                  <c:v>43</c:v>
                </c:pt>
                <c:pt idx="9801">
                  <c:v>43</c:v>
                </c:pt>
                <c:pt idx="9802">
                  <c:v>43</c:v>
                </c:pt>
                <c:pt idx="9803">
                  <c:v>43</c:v>
                </c:pt>
                <c:pt idx="9804">
                  <c:v>43</c:v>
                </c:pt>
                <c:pt idx="9805">
                  <c:v>43</c:v>
                </c:pt>
                <c:pt idx="9806">
                  <c:v>43</c:v>
                </c:pt>
                <c:pt idx="9807">
                  <c:v>43</c:v>
                </c:pt>
                <c:pt idx="9808">
                  <c:v>43</c:v>
                </c:pt>
                <c:pt idx="9809">
                  <c:v>43</c:v>
                </c:pt>
                <c:pt idx="9810">
                  <c:v>43</c:v>
                </c:pt>
                <c:pt idx="9811">
                  <c:v>43</c:v>
                </c:pt>
                <c:pt idx="9812">
                  <c:v>43</c:v>
                </c:pt>
                <c:pt idx="9813">
                  <c:v>43</c:v>
                </c:pt>
                <c:pt idx="9814">
                  <c:v>43</c:v>
                </c:pt>
                <c:pt idx="9815">
                  <c:v>43</c:v>
                </c:pt>
                <c:pt idx="9816">
                  <c:v>43</c:v>
                </c:pt>
                <c:pt idx="9817">
                  <c:v>43</c:v>
                </c:pt>
                <c:pt idx="9818">
                  <c:v>43</c:v>
                </c:pt>
                <c:pt idx="9819">
                  <c:v>43</c:v>
                </c:pt>
                <c:pt idx="9820">
                  <c:v>43</c:v>
                </c:pt>
                <c:pt idx="9821">
                  <c:v>43</c:v>
                </c:pt>
                <c:pt idx="9822">
                  <c:v>43</c:v>
                </c:pt>
                <c:pt idx="9823">
                  <c:v>43</c:v>
                </c:pt>
                <c:pt idx="9824">
                  <c:v>43</c:v>
                </c:pt>
                <c:pt idx="9825">
                  <c:v>43</c:v>
                </c:pt>
                <c:pt idx="9826">
                  <c:v>43</c:v>
                </c:pt>
                <c:pt idx="9827">
                  <c:v>43</c:v>
                </c:pt>
                <c:pt idx="9828">
                  <c:v>43</c:v>
                </c:pt>
                <c:pt idx="9829">
                  <c:v>43</c:v>
                </c:pt>
                <c:pt idx="9830">
                  <c:v>43</c:v>
                </c:pt>
                <c:pt idx="9831">
                  <c:v>43</c:v>
                </c:pt>
                <c:pt idx="9832">
                  <c:v>43</c:v>
                </c:pt>
                <c:pt idx="9833">
                  <c:v>43</c:v>
                </c:pt>
                <c:pt idx="9834">
                  <c:v>43</c:v>
                </c:pt>
                <c:pt idx="9835">
                  <c:v>43</c:v>
                </c:pt>
                <c:pt idx="9836">
                  <c:v>43</c:v>
                </c:pt>
                <c:pt idx="9837">
                  <c:v>43</c:v>
                </c:pt>
                <c:pt idx="9838">
                  <c:v>43</c:v>
                </c:pt>
                <c:pt idx="9839">
                  <c:v>43</c:v>
                </c:pt>
                <c:pt idx="9840">
                  <c:v>43</c:v>
                </c:pt>
                <c:pt idx="9841">
                  <c:v>43</c:v>
                </c:pt>
                <c:pt idx="9842">
                  <c:v>43</c:v>
                </c:pt>
                <c:pt idx="9843">
                  <c:v>43</c:v>
                </c:pt>
                <c:pt idx="9844">
                  <c:v>43</c:v>
                </c:pt>
                <c:pt idx="9845">
                  <c:v>43</c:v>
                </c:pt>
                <c:pt idx="9846">
                  <c:v>43</c:v>
                </c:pt>
                <c:pt idx="9847">
                  <c:v>43</c:v>
                </c:pt>
                <c:pt idx="9848">
                  <c:v>43</c:v>
                </c:pt>
                <c:pt idx="9849">
                  <c:v>43</c:v>
                </c:pt>
                <c:pt idx="9850">
                  <c:v>43</c:v>
                </c:pt>
                <c:pt idx="9851">
                  <c:v>43</c:v>
                </c:pt>
                <c:pt idx="9852">
                  <c:v>43</c:v>
                </c:pt>
                <c:pt idx="9853">
                  <c:v>43</c:v>
                </c:pt>
                <c:pt idx="9854">
                  <c:v>43</c:v>
                </c:pt>
                <c:pt idx="9855">
                  <c:v>43</c:v>
                </c:pt>
                <c:pt idx="9856">
                  <c:v>43</c:v>
                </c:pt>
                <c:pt idx="9857">
                  <c:v>43</c:v>
                </c:pt>
                <c:pt idx="9858">
                  <c:v>43</c:v>
                </c:pt>
                <c:pt idx="9859">
                  <c:v>43</c:v>
                </c:pt>
                <c:pt idx="9860">
                  <c:v>43</c:v>
                </c:pt>
                <c:pt idx="9861">
                  <c:v>43</c:v>
                </c:pt>
                <c:pt idx="9862">
                  <c:v>43</c:v>
                </c:pt>
                <c:pt idx="9863">
                  <c:v>43</c:v>
                </c:pt>
                <c:pt idx="9864">
                  <c:v>43</c:v>
                </c:pt>
                <c:pt idx="9865">
                  <c:v>43</c:v>
                </c:pt>
                <c:pt idx="9866">
                  <c:v>43</c:v>
                </c:pt>
                <c:pt idx="9867">
                  <c:v>43</c:v>
                </c:pt>
                <c:pt idx="9868">
                  <c:v>43</c:v>
                </c:pt>
                <c:pt idx="9869">
                  <c:v>43</c:v>
                </c:pt>
                <c:pt idx="9870">
                  <c:v>43</c:v>
                </c:pt>
                <c:pt idx="9871">
                  <c:v>43</c:v>
                </c:pt>
                <c:pt idx="9872">
                  <c:v>43</c:v>
                </c:pt>
                <c:pt idx="9873">
                  <c:v>43</c:v>
                </c:pt>
                <c:pt idx="9874">
                  <c:v>43</c:v>
                </c:pt>
                <c:pt idx="9875">
                  <c:v>43</c:v>
                </c:pt>
                <c:pt idx="9876">
                  <c:v>43</c:v>
                </c:pt>
                <c:pt idx="9877">
                  <c:v>43</c:v>
                </c:pt>
                <c:pt idx="9878">
                  <c:v>43</c:v>
                </c:pt>
                <c:pt idx="9879">
                  <c:v>43</c:v>
                </c:pt>
                <c:pt idx="9880">
                  <c:v>43</c:v>
                </c:pt>
                <c:pt idx="9881">
                  <c:v>43</c:v>
                </c:pt>
                <c:pt idx="9882">
                  <c:v>43</c:v>
                </c:pt>
                <c:pt idx="9883">
                  <c:v>43</c:v>
                </c:pt>
                <c:pt idx="9884">
                  <c:v>43</c:v>
                </c:pt>
                <c:pt idx="9885">
                  <c:v>43</c:v>
                </c:pt>
                <c:pt idx="9886">
                  <c:v>43</c:v>
                </c:pt>
                <c:pt idx="9887">
                  <c:v>43</c:v>
                </c:pt>
                <c:pt idx="9888">
                  <c:v>43</c:v>
                </c:pt>
                <c:pt idx="9889">
                  <c:v>43</c:v>
                </c:pt>
                <c:pt idx="9890">
                  <c:v>43</c:v>
                </c:pt>
                <c:pt idx="9891">
                  <c:v>43</c:v>
                </c:pt>
                <c:pt idx="9892">
                  <c:v>43</c:v>
                </c:pt>
                <c:pt idx="9893">
                  <c:v>43</c:v>
                </c:pt>
                <c:pt idx="9894">
                  <c:v>43</c:v>
                </c:pt>
                <c:pt idx="9895">
                  <c:v>43</c:v>
                </c:pt>
                <c:pt idx="9896">
                  <c:v>43</c:v>
                </c:pt>
                <c:pt idx="9897">
                  <c:v>43</c:v>
                </c:pt>
                <c:pt idx="9898">
                  <c:v>43</c:v>
                </c:pt>
                <c:pt idx="9899">
                  <c:v>43</c:v>
                </c:pt>
                <c:pt idx="9900">
                  <c:v>43</c:v>
                </c:pt>
                <c:pt idx="9901">
                  <c:v>43</c:v>
                </c:pt>
                <c:pt idx="9902">
                  <c:v>43</c:v>
                </c:pt>
                <c:pt idx="9903">
                  <c:v>43</c:v>
                </c:pt>
                <c:pt idx="9904">
                  <c:v>43</c:v>
                </c:pt>
                <c:pt idx="9905">
                  <c:v>43</c:v>
                </c:pt>
                <c:pt idx="9906">
                  <c:v>43</c:v>
                </c:pt>
                <c:pt idx="9907">
                  <c:v>43</c:v>
                </c:pt>
                <c:pt idx="9908">
                  <c:v>43</c:v>
                </c:pt>
                <c:pt idx="9909">
                  <c:v>43</c:v>
                </c:pt>
                <c:pt idx="9910">
                  <c:v>43</c:v>
                </c:pt>
                <c:pt idx="9911">
                  <c:v>43</c:v>
                </c:pt>
                <c:pt idx="9912">
                  <c:v>43</c:v>
                </c:pt>
                <c:pt idx="9913">
                  <c:v>43</c:v>
                </c:pt>
                <c:pt idx="9914">
                  <c:v>43</c:v>
                </c:pt>
                <c:pt idx="9915">
                  <c:v>43</c:v>
                </c:pt>
                <c:pt idx="9916">
                  <c:v>43</c:v>
                </c:pt>
                <c:pt idx="9917">
                  <c:v>43</c:v>
                </c:pt>
                <c:pt idx="9918">
                  <c:v>43</c:v>
                </c:pt>
                <c:pt idx="9919">
                  <c:v>43</c:v>
                </c:pt>
                <c:pt idx="9920">
                  <c:v>43</c:v>
                </c:pt>
                <c:pt idx="9921">
                  <c:v>43</c:v>
                </c:pt>
                <c:pt idx="9922">
                  <c:v>43</c:v>
                </c:pt>
                <c:pt idx="9923">
                  <c:v>43</c:v>
                </c:pt>
                <c:pt idx="9924">
                  <c:v>43</c:v>
                </c:pt>
                <c:pt idx="9925">
                  <c:v>43</c:v>
                </c:pt>
                <c:pt idx="9926">
                  <c:v>43</c:v>
                </c:pt>
                <c:pt idx="9927">
                  <c:v>43</c:v>
                </c:pt>
                <c:pt idx="9928">
                  <c:v>43</c:v>
                </c:pt>
                <c:pt idx="9929">
                  <c:v>43</c:v>
                </c:pt>
                <c:pt idx="9930">
                  <c:v>43</c:v>
                </c:pt>
                <c:pt idx="9931">
                  <c:v>43</c:v>
                </c:pt>
                <c:pt idx="9932">
                  <c:v>43</c:v>
                </c:pt>
                <c:pt idx="9933">
                  <c:v>43</c:v>
                </c:pt>
                <c:pt idx="9934">
                  <c:v>43</c:v>
                </c:pt>
                <c:pt idx="9935">
                  <c:v>43</c:v>
                </c:pt>
                <c:pt idx="9936">
                  <c:v>43</c:v>
                </c:pt>
                <c:pt idx="9937">
                  <c:v>43</c:v>
                </c:pt>
                <c:pt idx="9938">
                  <c:v>43</c:v>
                </c:pt>
                <c:pt idx="9939">
                  <c:v>43</c:v>
                </c:pt>
                <c:pt idx="9940">
                  <c:v>43</c:v>
                </c:pt>
                <c:pt idx="9941">
                  <c:v>43</c:v>
                </c:pt>
                <c:pt idx="9942">
                  <c:v>43</c:v>
                </c:pt>
                <c:pt idx="9943">
                  <c:v>43</c:v>
                </c:pt>
                <c:pt idx="9944">
                  <c:v>43</c:v>
                </c:pt>
                <c:pt idx="9945">
                  <c:v>43</c:v>
                </c:pt>
                <c:pt idx="9946">
                  <c:v>43</c:v>
                </c:pt>
                <c:pt idx="9947">
                  <c:v>43</c:v>
                </c:pt>
                <c:pt idx="9948">
                  <c:v>43</c:v>
                </c:pt>
                <c:pt idx="9949">
                  <c:v>43</c:v>
                </c:pt>
                <c:pt idx="9950">
                  <c:v>43</c:v>
                </c:pt>
                <c:pt idx="9951">
                  <c:v>43</c:v>
                </c:pt>
                <c:pt idx="9952">
                  <c:v>43</c:v>
                </c:pt>
                <c:pt idx="9953">
                  <c:v>43</c:v>
                </c:pt>
                <c:pt idx="9954">
                  <c:v>43</c:v>
                </c:pt>
                <c:pt idx="9955">
                  <c:v>43</c:v>
                </c:pt>
                <c:pt idx="9956">
                  <c:v>43</c:v>
                </c:pt>
                <c:pt idx="9957">
                  <c:v>43</c:v>
                </c:pt>
                <c:pt idx="9958">
                  <c:v>43</c:v>
                </c:pt>
                <c:pt idx="9959">
                  <c:v>43</c:v>
                </c:pt>
                <c:pt idx="9960">
                  <c:v>43</c:v>
                </c:pt>
                <c:pt idx="9961">
                  <c:v>43</c:v>
                </c:pt>
                <c:pt idx="9962">
                  <c:v>43</c:v>
                </c:pt>
                <c:pt idx="9963">
                  <c:v>43</c:v>
                </c:pt>
                <c:pt idx="9964">
                  <c:v>43</c:v>
                </c:pt>
                <c:pt idx="9965">
                  <c:v>43</c:v>
                </c:pt>
                <c:pt idx="9966">
                  <c:v>43</c:v>
                </c:pt>
                <c:pt idx="9967">
                  <c:v>43</c:v>
                </c:pt>
                <c:pt idx="9968">
                  <c:v>43</c:v>
                </c:pt>
                <c:pt idx="9969">
                  <c:v>43</c:v>
                </c:pt>
                <c:pt idx="9970">
                  <c:v>43</c:v>
                </c:pt>
                <c:pt idx="9971">
                  <c:v>43</c:v>
                </c:pt>
                <c:pt idx="9972">
                  <c:v>43</c:v>
                </c:pt>
                <c:pt idx="9973">
                  <c:v>43</c:v>
                </c:pt>
                <c:pt idx="9974">
                  <c:v>43</c:v>
                </c:pt>
                <c:pt idx="9975">
                  <c:v>43</c:v>
                </c:pt>
                <c:pt idx="9976">
                  <c:v>43</c:v>
                </c:pt>
                <c:pt idx="9977">
                  <c:v>43</c:v>
                </c:pt>
                <c:pt idx="9978">
                  <c:v>43</c:v>
                </c:pt>
                <c:pt idx="9979">
                  <c:v>43</c:v>
                </c:pt>
                <c:pt idx="9980">
                  <c:v>43</c:v>
                </c:pt>
                <c:pt idx="9981">
                  <c:v>43</c:v>
                </c:pt>
                <c:pt idx="9982">
                  <c:v>43</c:v>
                </c:pt>
                <c:pt idx="9983">
                  <c:v>43</c:v>
                </c:pt>
                <c:pt idx="9984">
                  <c:v>43</c:v>
                </c:pt>
                <c:pt idx="9985">
                  <c:v>43</c:v>
                </c:pt>
                <c:pt idx="9986">
                  <c:v>43</c:v>
                </c:pt>
                <c:pt idx="9987">
                  <c:v>43</c:v>
                </c:pt>
                <c:pt idx="9988">
                  <c:v>43</c:v>
                </c:pt>
                <c:pt idx="9989">
                  <c:v>43</c:v>
                </c:pt>
                <c:pt idx="9990">
                  <c:v>43</c:v>
                </c:pt>
                <c:pt idx="9991">
                  <c:v>43</c:v>
                </c:pt>
                <c:pt idx="9992">
                  <c:v>43</c:v>
                </c:pt>
                <c:pt idx="9993">
                  <c:v>43</c:v>
                </c:pt>
                <c:pt idx="9994">
                  <c:v>43</c:v>
                </c:pt>
                <c:pt idx="9995">
                  <c:v>43</c:v>
                </c:pt>
                <c:pt idx="9996">
                  <c:v>43</c:v>
                </c:pt>
                <c:pt idx="9997">
                  <c:v>43</c:v>
                </c:pt>
                <c:pt idx="9998">
                  <c:v>43</c:v>
                </c:pt>
                <c:pt idx="9999">
                  <c:v>43</c:v>
                </c:pt>
                <c:pt idx="10000">
                  <c:v>43</c:v>
                </c:pt>
                <c:pt idx="10001">
                  <c:v>43</c:v>
                </c:pt>
                <c:pt idx="10002">
                  <c:v>43</c:v>
                </c:pt>
                <c:pt idx="10003">
                  <c:v>43</c:v>
                </c:pt>
                <c:pt idx="10004">
                  <c:v>43</c:v>
                </c:pt>
                <c:pt idx="10005">
                  <c:v>43</c:v>
                </c:pt>
                <c:pt idx="10006">
                  <c:v>43</c:v>
                </c:pt>
                <c:pt idx="10007">
                  <c:v>43</c:v>
                </c:pt>
                <c:pt idx="10008">
                  <c:v>43</c:v>
                </c:pt>
                <c:pt idx="10009">
                  <c:v>43</c:v>
                </c:pt>
                <c:pt idx="10010">
                  <c:v>43</c:v>
                </c:pt>
                <c:pt idx="10011">
                  <c:v>43</c:v>
                </c:pt>
                <c:pt idx="10012">
                  <c:v>43</c:v>
                </c:pt>
                <c:pt idx="10013">
                  <c:v>43</c:v>
                </c:pt>
                <c:pt idx="10014">
                  <c:v>43</c:v>
                </c:pt>
                <c:pt idx="10015">
                  <c:v>43</c:v>
                </c:pt>
                <c:pt idx="10016">
                  <c:v>43</c:v>
                </c:pt>
                <c:pt idx="10017">
                  <c:v>43</c:v>
                </c:pt>
                <c:pt idx="10018">
                  <c:v>43</c:v>
                </c:pt>
                <c:pt idx="10019">
                  <c:v>43</c:v>
                </c:pt>
                <c:pt idx="10020">
                  <c:v>43</c:v>
                </c:pt>
                <c:pt idx="10021">
                  <c:v>43</c:v>
                </c:pt>
                <c:pt idx="10022">
                  <c:v>43</c:v>
                </c:pt>
                <c:pt idx="10023">
                  <c:v>43</c:v>
                </c:pt>
                <c:pt idx="10024">
                  <c:v>43</c:v>
                </c:pt>
                <c:pt idx="10025">
                  <c:v>43</c:v>
                </c:pt>
                <c:pt idx="10026">
                  <c:v>43</c:v>
                </c:pt>
                <c:pt idx="10027">
                  <c:v>43</c:v>
                </c:pt>
                <c:pt idx="10028">
                  <c:v>43</c:v>
                </c:pt>
                <c:pt idx="10029">
                  <c:v>43</c:v>
                </c:pt>
                <c:pt idx="10030">
                  <c:v>43</c:v>
                </c:pt>
                <c:pt idx="10031">
                  <c:v>43</c:v>
                </c:pt>
                <c:pt idx="10032">
                  <c:v>43</c:v>
                </c:pt>
                <c:pt idx="10033">
                  <c:v>42</c:v>
                </c:pt>
                <c:pt idx="10034">
                  <c:v>42</c:v>
                </c:pt>
                <c:pt idx="10035">
                  <c:v>42</c:v>
                </c:pt>
                <c:pt idx="10036">
                  <c:v>42</c:v>
                </c:pt>
                <c:pt idx="10037">
                  <c:v>42</c:v>
                </c:pt>
                <c:pt idx="10038">
                  <c:v>42</c:v>
                </c:pt>
                <c:pt idx="10039">
                  <c:v>42</c:v>
                </c:pt>
                <c:pt idx="10040">
                  <c:v>42</c:v>
                </c:pt>
                <c:pt idx="10041">
                  <c:v>42</c:v>
                </c:pt>
                <c:pt idx="10042">
                  <c:v>42</c:v>
                </c:pt>
                <c:pt idx="10043">
                  <c:v>42</c:v>
                </c:pt>
                <c:pt idx="10044">
                  <c:v>42</c:v>
                </c:pt>
                <c:pt idx="10045">
                  <c:v>42</c:v>
                </c:pt>
                <c:pt idx="10046">
                  <c:v>42</c:v>
                </c:pt>
                <c:pt idx="10047">
                  <c:v>42</c:v>
                </c:pt>
                <c:pt idx="10048">
                  <c:v>42</c:v>
                </c:pt>
                <c:pt idx="10049">
                  <c:v>42</c:v>
                </c:pt>
                <c:pt idx="10050">
                  <c:v>42</c:v>
                </c:pt>
                <c:pt idx="10051">
                  <c:v>42</c:v>
                </c:pt>
                <c:pt idx="10052">
                  <c:v>42</c:v>
                </c:pt>
                <c:pt idx="10053">
                  <c:v>42</c:v>
                </c:pt>
                <c:pt idx="10054">
                  <c:v>42</c:v>
                </c:pt>
                <c:pt idx="10055">
                  <c:v>42</c:v>
                </c:pt>
                <c:pt idx="10056">
                  <c:v>42</c:v>
                </c:pt>
                <c:pt idx="10057">
                  <c:v>42</c:v>
                </c:pt>
                <c:pt idx="10058">
                  <c:v>42</c:v>
                </c:pt>
                <c:pt idx="10059">
                  <c:v>42</c:v>
                </c:pt>
                <c:pt idx="10060">
                  <c:v>42</c:v>
                </c:pt>
                <c:pt idx="10061">
                  <c:v>42</c:v>
                </c:pt>
                <c:pt idx="10062">
                  <c:v>42</c:v>
                </c:pt>
                <c:pt idx="10063">
                  <c:v>42</c:v>
                </c:pt>
                <c:pt idx="10064">
                  <c:v>42</c:v>
                </c:pt>
                <c:pt idx="10065">
                  <c:v>42</c:v>
                </c:pt>
                <c:pt idx="10066">
                  <c:v>42</c:v>
                </c:pt>
                <c:pt idx="10067">
                  <c:v>42</c:v>
                </c:pt>
                <c:pt idx="10068">
                  <c:v>42</c:v>
                </c:pt>
                <c:pt idx="10069">
                  <c:v>42</c:v>
                </c:pt>
                <c:pt idx="10070">
                  <c:v>42</c:v>
                </c:pt>
                <c:pt idx="10071">
                  <c:v>42</c:v>
                </c:pt>
                <c:pt idx="10072">
                  <c:v>42</c:v>
                </c:pt>
                <c:pt idx="10073">
                  <c:v>42</c:v>
                </c:pt>
                <c:pt idx="10074">
                  <c:v>42</c:v>
                </c:pt>
                <c:pt idx="10075">
                  <c:v>42</c:v>
                </c:pt>
                <c:pt idx="10076">
                  <c:v>42</c:v>
                </c:pt>
                <c:pt idx="10077">
                  <c:v>42</c:v>
                </c:pt>
                <c:pt idx="10078">
                  <c:v>42</c:v>
                </c:pt>
                <c:pt idx="10079">
                  <c:v>42</c:v>
                </c:pt>
                <c:pt idx="10080">
                  <c:v>42</c:v>
                </c:pt>
                <c:pt idx="10081">
                  <c:v>42</c:v>
                </c:pt>
                <c:pt idx="10082">
                  <c:v>42</c:v>
                </c:pt>
                <c:pt idx="10083">
                  <c:v>42</c:v>
                </c:pt>
                <c:pt idx="10084">
                  <c:v>42</c:v>
                </c:pt>
                <c:pt idx="10085">
                  <c:v>42</c:v>
                </c:pt>
                <c:pt idx="10086">
                  <c:v>42</c:v>
                </c:pt>
                <c:pt idx="10087">
                  <c:v>42</c:v>
                </c:pt>
                <c:pt idx="10088">
                  <c:v>42</c:v>
                </c:pt>
                <c:pt idx="10089">
                  <c:v>42</c:v>
                </c:pt>
                <c:pt idx="10090">
                  <c:v>42</c:v>
                </c:pt>
                <c:pt idx="10091">
                  <c:v>42</c:v>
                </c:pt>
                <c:pt idx="10092">
                  <c:v>42</c:v>
                </c:pt>
                <c:pt idx="10093">
                  <c:v>42</c:v>
                </c:pt>
                <c:pt idx="10094">
                  <c:v>42</c:v>
                </c:pt>
                <c:pt idx="10095">
                  <c:v>42</c:v>
                </c:pt>
                <c:pt idx="10096">
                  <c:v>42</c:v>
                </c:pt>
                <c:pt idx="10097">
                  <c:v>42</c:v>
                </c:pt>
                <c:pt idx="10098">
                  <c:v>42</c:v>
                </c:pt>
                <c:pt idx="10099">
                  <c:v>42</c:v>
                </c:pt>
                <c:pt idx="10100">
                  <c:v>42</c:v>
                </c:pt>
                <c:pt idx="10101">
                  <c:v>42</c:v>
                </c:pt>
                <c:pt idx="10102">
                  <c:v>42</c:v>
                </c:pt>
                <c:pt idx="10103">
                  <c:v>42</c:v>
                </c:pt>
                <c:pt idx="10104">
                  <c:v>42</c:v>
                </c:pt>
                <c:pt idx="10105">
                  <c:v>42</c:v>
                </c:pt>
                <c:pt idx="10106">
                  <c:v>42</c:v>
                </c:pt>
                <c:pt idx="10107">
                  <c:v>42</c:v>
                </c:pt>
                <c:pt idx="10108">
                  <c:v>42</c:v>
                </c:pt>
                <c:pt idx="10109">
                  <c:v>42</c:v>
                </c:pt>
                <c:pt idx="10110">
                  <c:v>42</c:v>
                </c:pt>
                <c:pt idx="10111">
                  <c:v>42</c:v>
                </c:pt>
                <c:pt idx="10112">
                  <c:v>42</c:v>
                </c:pt>
                <c:pt idx="10113">
                  <c:v>42</c:v>
                </c:pt>
                <c:pt idx="10114">
                  <c:v>42</c:v>
                </c:pt>
                <c:pt idx="10115">
                  <c:v>42</c:v>
                </c:pt>
                <c:pt idx="10116">
                  <c:v>42</c:v>
                </c:pt>
                <c:pt idx="10117">
                  <c:v>42</c:v>
                </c:pt>
                <c:pt idx="10118">
                  <c:v>42</c:v>
                </c:pt>
                <c:pt idx="10119">
                  <c:v>42</c:v>
                </c:pt>
                <c:pt idx="10120">
                  <c:v>42</c:v>
                </c:pt>
                <c:pt idx="10121">
                  <c:v>42</c:v>
                </c:pt>
                <c:pt idx="10122">
                  <c:v>42</c:v>
                </c:pt>
                <c:pt idx="10123">
                  <c:v>42</c:v>
                </c:pt>
                <c:pt idx="10124">
                  <c:v>42</c:v>
                </c:pt>
                <c:pt idx="10125">
                  <c:v>42</c:v>
                </c:pt>
                <c:pt idx="10126">
                  <c:v>42</c:v>
                </c:pt>
                <c:pt idx="10127">
                  <c:v>42</c:v>
                </c:pt>
                <c:pt idx="10128">
                  <c:v>42</c:v>
                </c:pt>
                <c:pt idx="10129">
                  <c:v>42</c:v>
                </c:pt>
                <c:pt idx="10130">
                  <c:v>42</c:v>
                </c:pt>
                <c:pt idx="10131">
                  <c:v>42</c:v>
                </c:pt>
                <c:pt idx="10132">
                  <c:v>42</c:v>
                </c:pt>
                <c:pt idx="10133">
                  <c:v>42</c:v>
                </c:pt>
                <c:pt idx="10134">
                  <c:v>42</c:v>
                </c:pt>
                <c:pt idx="10135">
                  <c:v>42</c:v>
                </c:pt>
                <c:pt idx="10136">
                  <c:v>42</c:v>
                </c:pt>
                <c:pt idx="10137">
                  <c:v>42</c:v>
                </c:pt>
                <c:pt idx="10138">
                  <c:v>42</c:v>
                </c:pt>
                <c:pt idx="10139">
                  <c:v>42</c:v>
                </c:pt>
                <c:pt idx="10140">
                  <c:v>42</c:v>
                </c:pt>
                <c:pt idx="10141">
                  <c:v>42</c:v>
                </c:pt>
                <c:pt idx="10142">
                  <c:v>42</c:v>
                </c:pt>
                <c:pt idx="10143">
                  <c:v>42</c:v>
                </c:pt>
                <c:pt idx="10144">
                  <c:v>42</c:v>
                </c:pt>
                <c:pt idx="10145">
                  <c:v>42</c:v>
                </c:pt>
                <c:pt idx="10146">
                  <c:v>42</c:v>
                </c:pt>
                <c:pt idx="10147">
                  <c:v>42</c:v>
                </c:pt>
                <c:pt idx="10148">
                  <c:v>42</c:v>
                </c:pt>
                <c:pt idx="10149">
                  <c:v>42</c:v>
                </c:pt>
                <c:pt idx="10150">
                  <c:v>42</c:v>
                </c:pt>
                <c:pt idx="10151">
                  <c:v>42</c:v>
                </c:pt>
                <c:pt idx="10152">
                  <c:v>42</c:v>
                </c:pt>
                <c:pt idx="10153">
                  <c:v>42</c:v>
                </c:pt>
                <c:pt idx="10154">
                  <c:v>42</c:v>
                </c:pt>
                <c:pt idx="10155">
                  <c:v>42</c:v>
                </c:pt>
                <c:pt idx="10156">
                  <c:v>42</c:v>
                </c:pt>
                <c:pt idx="10157">
                  <c:v>42</c:v>
                </c:pt>
                <c:pt idx="10158">
                  <c:v>42</c:v>
                </c:pt>
                <c:pt idx="10159">
                  <c:v>42</c:v>
                </c:pt>
                <c:pt idx="10160">
                  <c:v>42</c:v>
                </c:pt>
                <c:pt idx="10161">
                  <c:v>42</c:v>
                </c:pt>
                <c:pt idx="10162">
                  <c:v>42</c:v>
                </c:pt>
                <c:pt idx="10163">
                  <c:v>42</c:v>
                </c:pt>
                <c:pt idx="10164">
                  <c:v>42</c:v>
                </c:pt>
                <c:pt idx="10165">
                  <c:v>42</c:v>
                </c:pt>
                <c:pt idx="10166">
                  <c:v>42</c:v>
                </c:pt>
                <c:pt idx="10167">
                  <c:v>42</c:v>
                </c:pt>
                <c:pt idx="10168">
                  <c:v>42</c:v>
                </c:pt>
                <c:pt idx="10169">
                  <c:v>42</c:v>
                </c:pt>
                <c:pt idx="10170">
                  <c:v>42</c:v>
                </c:pt>
                <c:pt idx="10171">
                  <c:v>42</c:v>
                </c:pt>
                <c:pt idx="10172">
                  <c:v>42</c:v>
                </c:pt>
                <c:pt idx="10173">
                  <c:v>42</c:v>
                </c:pt>
                <c:pt idx="10174">
                  <c:v>42</c:v>
                </c:pt>
                <c:pt idx="10175">
                  <c:v>42</c:v>
                </c:pt>
                <c:pt idx="10176">
                  <c:v>42</c:v>
                </c:pt>
                <c:pt idx="10177">
                  <c:v>42</c:v>
                </c:pt>
                <c:pt idx="10178">
                  <c:v>42</c:v>
                </c:pt>
                <c:pt idx="10179">
                  <c:v>42</c:v>
                </c:pt>
                <c:pt idx="10180">
                  <c:v>42</c:v>
                </c:pt>
                <c:pt idx="10181">
                  <c:v>42</c:v>
                </c:pt>
                <c:pt idx="10182">
                  <c:v>42</c:v>
                </c:pt>
                <c:pt idx="10183">
                  <c:v>42</c:v>
                </c:pt>
                <c:pt idx="10184">
                  <c:v>42</c:v>
                </c:pt>
                <c:pt idx="10185">
                  <c:v>42</c:v>
                </c:pt>
                <c:pt idx="10186">
                  <c:v>42</c:v>
                </c:pt>
                <c:pt idx="10187">
                  <c:v>42</c:v>
                </c:pt>
                <c:pt idx="10188">
                  <c:v>42</c:v>
                </c:pt>
                <c:pt idx="10189">
                  <c:v>42</c:v>
                </c:pt>
                <c:pt idx="10190">
                  <c:v>42</c:v>
                </c:pt>
                <c:pt idx="10191">
                  <c:v>42</c:v>
                </c:pt>
                <c:pt idx="10192">
                  <c:v>42</c:v>
                </c:pt>
                <c:pt idx="10193">
                  <c:v>42</c:v>
                </c:pt>
                <c:pt idx="10194">
                  <c:v>42</c:v>
                </c:pt>
                <c:pt idx="10195">
                  <c:v>42</c:v>
                </c:pt>
                <c:pt idx="10196">
                  <c:v>42</c:v>
                </c:pt>
                <c:pt idx="10197">
                  <c:v>42</c:v>
                </c:pt>
                <c:pt idx="10198">
                  <c:v>42</c:v>
                </c:pt>
                <c:pt idx="10199">
                  <c:v>42</c:v>
                </c:pt>
                <c:pt idx="10200">
                  <c:v>42</c:v>
                </c:pt>
                <c:pt idx="10201">
                  <c:v>42</c:v>
                </c:pt>
                <c:pt idx="10202">
                  <c:v>42</c:v>
                </c:pt>
                <c:pt idx="10203">
                  <c:v>42</c:v>
                </c:pt>
                <c:pt idx="10204">
                  <c:v>42</c:v>
                </c:pt>
                <c:pt idx="10205">
                  <c:v>42</c:v>
                </c:pt>
                <c:pt idx="10206">
                  <c:v>42</c:v>
                </c:pt>
                <c:pt idx="10207">
                  <c:v>42</c:v>
                </c:pt>
                <c:pt idx="10208">
                  <c:v>42</c:v>
                </c:pt>
                <c:pt idx="10209">
                  <c:v>42</c:v>
                </c:pt>
                <c:pt idx="10210">
                  <c:v>42</c:v>
                </c:pt>
                <c:pt idx="10211">
                  <c:v>42</c:v>
                </c:pt>
                <c:pt idx="10212">
                  <c:v>42</c:v>
                </c:pt>
                <c:pt idx="10213">
                  <c:v>42</c:v>
                </c:pt>
                <c:pt idx="10214">
                  <c:v>42</c:v>
                </c:pt>
                <c:pt idx="10215">
                  <c:v>42</c:v>
                </c:pt>
                <c:pt idx="10216">
                  <c:v>42</c:v>
                </c:pt>
                <c:pt idx="10217">
                  <c:v>42</c:v>
                </c:pt>
                <c:pt idx="10218">
                  <c:v>42</c:v>
                </c:pt>
                <c:pt idx="10219">
                  <c:v>42</c:v>
                </c:pt>
                <c:pt idx="10220">
                  <c:v>42</c:v>
                </c:pt>
                <c:pt idx="10221">
                  <c:v>42</c:v>
                </c:pt>
                <c:pt idx="10222">
                  <c:v>42</c:v>
                </c:pt>
                <c:pt idx="10223">
                  <c:v>42</c:v>
                </c:pt>
                <c:pt idx="10224">
                  <c:v>42</c:v>
                </c:pt>
                <c:pt idx="10225">
                  <c:v>42</c:v>
                </c:pt>
                <c:pt idx="10226">
                  <c:v>42</c:v>
                </c:pt>
                <c:pt idx="10227">
                  <c:v>42</c:v>
                </c:pt>
                <c:pt idx="10228">
                  <c:v>42</c:v>
                </c:pt>
                <c:pt idx="10229">
                  <c:v>42</c:v>
                </c:pt>
                <c:pt idx="10230">
                  <c:v>42</c:v>
                </c:pt>
                <c:pt idx="10231">
                  <c:v>42</c:v>
                </c:pt>
                <c:pt idx="10232">
                  <c:v>42</c:v>
                </c:pt>
                <c:pt idx="10233">
                  <c:v>42</c:v>
                </c:pt>
                <c:pt idx="10234">
                  <c:v>42</c:v>
                </c:pt>
                <c:pt idx="10235">
                  <c:v>42</c:v>
                </c:pt>
                <c:pt idx="10236">
                  <c:v>42</c:v>
                </c:pt>
                <c:pt idx="10237">
                  <c:v>42</c:v>
                </c:pt>
                <c:pt idx="10238">
                  <c:v>42</c:v>
                </c:pt>
                <c:pt idx="10239">
                  <c:v>42</c:v>
                </c:pt>
                <c:pt idx="10240">
                  <c:v>42</c:v>
                </c:pt>
                <c:pt idx="10241">
                  <c:v>42</c:v>
                </c:pt>
                <c:pt idx="10242">
                  <c:v>42</c:v>
                </c:pt>
                <c:pt idx="10243">
                  <c:v>42</c:v>
                </c:pt>
                <c:pt idx="10244">
                  <c:v>42</c:v>
                </c:pt>
                <c:pt idx="10245">
                  <c:v>42</c:v>
                </c:pt>
                <c:pt idx="10246">
                  <c:v>42</c:v>
                </c:pt>
                <c:pt idx="10247">
                  <c:v>42</c:v>
                </c:pt>
                <c:pt idx="10248">
                  <c:v>42</c:v>
                </c:pt>
                <c:pt idx="10249">
                  <c:v>42</c:v>
                </c:pt>
                <c:pt idx="10250">
                  <c:v>42</c:v>
                </c:pt>
                <c:pt idx="10251">
                  <c:v>42</c:v>
                </c:pt>
                <c:pt idx="10252">
                  <c:v>42</c:v>
                </c:pt>
                <c:pt idx="10253">
                  <c:v>42</c:v>
                </c:pt>
                <c:pt idx="10254">
                  <c:v>42</c:v>
                </c:pt>
                <c:pt idx="10255">
                  <c:v>42</c:v>
                </c:pt>
                <c:pt idx="10256">
                  <c:v>42</c:v>
                </c:pt>
                <c:pt idx="10257">
                  <c:v>42</c:v>
                </c:pt>
                <c:pt idx="10258">
                  <c:v>42</c:v>
                </c:pt>
                <c:pt idx="10259">
                  <c:v>42</c:v>
                </c:pt>
                <c:pt idx="10260">
                  <c:v>42</c:v>
                </c:pt>
                <c:pt idx="10261">
                  <c:v>42</c:v>
                </c:pt>
                <c:pt idx="10262">
                  <c:v>42</c:v>
                </c:pt>
                <c:pt idx="10263">
                  <c:v>42</c:v>
                </c:pt>
                <c:pt idx="10264">
                  <c:v>42</c:v>
                </c:pt>
                <c:pt idx="10265">
                  <c:v>42</c:v>
                </c:pt>
                <c:pt idx="10266">
                  <c:v>42</c:v>
                </c:pt>
                <c:pt idx="10267">
                  <c:v>42</c:v>
                </c:pt>
                <c:pt idx="10268">
                  <c:v>42</c:v>
                </c:pt>
                <c:pt idx="10269">
                  <c:v>42</c:v>
                </c:pt>
                <c:pt idx="10270">
                  <c:v>42</c:v>
                </c:pt>
                <c:pt idx="10271">
                  <c:v>42</c:v>
                </c:pt>
                <c:pt idx="10272">
                  <c:v>42</c:v>
                </c:pt>
                <c:pt idx="10273">
                  <c:v>42</c:v>
                </c:pt>
                <c:pt idx="10274">
                  <c:v>42</c:v>
                </c:pt>
                <c:pt idx="10275">
                  <c:v>42</c:v>
                </c:pt>
                <c:pt idx="10276">
                  <c:v>42</c:v>
                </c:pt>
                <c:pt idx="10277">
                  <c:v>42</c:v>
                </c:pt>
                <c:pt idx="10278">
                  <c:v>42</c:v>
                </c:pt>
                <c:pt idx="10279">
                  <c:v>42</c:v>
                </c:pt>
                <c:pt idx="10280">
                  <c:v>42</c:v>
                </c:pt>
                <c:pt idx="10281">
                  <c:v>42</c:v>
                </c:pt>
                <c:pt idx="10282">
                  <c:v>42</c:v>
                </c:pt>
                <c:pt idx="10283">
                  <c:v>42</c:v>
                </c:pt>
                <c:pt idx="10284">
                  <c:v>42</c:v>
                </c:pt>
                <c:pt idx="10285">
                  <c:v>42</c:v>
                </c:pt>
                <c:pt idx="10286">
                  <c:v>42</c:v>
                </c:pt>
                <c:pt idx="10287">
                  <c:v>42</c:v>
                </c:pt>
                <c:pt idx="10288">
                  <c:v>42</c:v>
                </c:pt>
                <c:pt idx="10289">
                  <c:v>42</c:v>
                </c:pt>
                <c:pt idx="10290">
                  <c:v>42</c:v>
                </c:pt>
                <c:pt idx="10291">
                  <c:v>42</c:v>
                </c:pt>
                <c:pt idx="10292">
                  <c:v>42</c:v>
                </c:pt>
                <c:pt idx="10293">
                  <c:v>42</c:v>
                </c:pt>
                <c:pt idx="10294">
                  <c:v>42</c:v>
                </c:pt>
                <c:pt idx="10295">
                  <c:v>42</c:v>
                </c:pt>
                <c:pt idx="10296">
                  <c:v>42</c:v>
                </c:pt>
                <c:pt idx="10297">
                  <c:v>42</c:v>
                </c:pt>
                <c:pt idx="10298">
                  <c:v>42</c:v>
                </c:pt>
                <c:pt idx="10299">
                  <c:v>42</c:v>
                </c:pt>
                <c:pt idx="10300">
                  <c:v>42</c:v>
                </c:pt>
                <c:pt idx="10301">
                  <c:v>42</c:v>
                </c:pt>
                <c:pt idx="10302">
                  <c:v>42</c:v>
                </c:pt>
                <c:pt idx="10303">
                  <c:v>42</c:v>
                </c:pt>
                <c:pt idx="10304">
                  <c:v>42</c:v>
                </c:pt>
                <c:pt idx="10305">
                  <c:v>42</c:v>
                </c:pt>
                <c:pt idx="10306">
                  <c:v>42</c:v>
                </c:pt>
                <c:pt idx="10307">
                  <c:v>42</c:v>
                </c:pt>
                <c:pt idx="10308">
                  <c:v>42</c:v>
                </c:pt>
                <c:pt idx="10309">
                  <c:v>42</c:v>
                </c:pt>
                <c:pt idx="10310">
                  <c:v>42</c:v>
                </c:pt>
                <c:pt idx="10311">
                  <c:v>42</c:v>
                </c:pt>
                <c:pt idx="10312">
                  <c:v>42</c:v>
                </c:pt>
                <c:pt idx="10313">
                  <c:v>42</c:v>
                </c:pt>
                <c:pt idx="10314">
                  <c:v>42</c:v>
                </c:pt>
                <c:pt idx="10315">
                  <c:v>42</c:v>
                </c:pt>
                <c:pt idx="10316">
                  <c:v>42</c:v>
                </c:pt>
                <c:pt idx="10317">
                  <c:v>42</c:v>
                </c:pt>
                <c:pt idx="10318">
                  <c:v>42</c:v>
                </c:pt>
                <c:pt idx="10319">
                  <c:v>42</c:v>
                </c:pt>
                <c:pt idx="10320">
                  <c:v>42</c:v>
                </c:pt>
                <c:pt idx="10321">
                  <c:v>42</c:v>
                </c:pt>
                <c:pt idx="10322">
                  <c:v>42</c:v>
                </c:pt>
                <c:pt idx="10323">
                  <c:v>42</c:v>
                </c:pt>
                <c:pt idx="10324">
                  <c:v>42</c:v>
                </c:pt>
                <c:pt idx="10325">
                  <c:v>42</c:v>
                </c:pt>
                <c:pt idx="10326">
                  <c:v>42</c:v>
                </c:pt>
                <c:pt idx="10327">
                  <c:v>42</c:v>
                </c:pt>
                <c:pt idx="10328">
                  <c:v>42</c:v>
                </c:pt>
                <c:pt idx="10329">
                  <c:v>42</c:v>
                </c:pt>
                <c:pt idx="10330">
                  <c:v>42</c:v>
                </c:pt>
                <c:pt idx="10331">
                  <c:v>42</c:v>
                </c:pt>
                <c:pt idx="10332">
                  <c:v>42</c:v>
                </c:pt>
                <c:pt idx="10333">
                  <c:v>42</c:v>
                </c:pt>
                <c:pt idx="10334">
                  <c:v>42</c:v>
                </c:pt>
                <c:pt idx="10335">
                  <c:v>42</c:v>
                </c:pt>
                <c:pt idx="10336">
                  <c:v>42</c:v>
                </c:pt>
                <c:pt idx="10337">
                  <c:v>42</c:v>
                </c:pt>
                <c:pt idx="10338">
                  <c:v>42</c:v>
                </c:pt>
                <c:pt idx="10339">
                  <c:v>42</c:v>
                </c:pt>
                <c:pt idx="10340">
                  <c:v>42</c:v>
                </c:pt>
                <c:pt idx="10341">
                  <c:v>42</c:v>
                </c:pt>
                <c:pt idx="10342">
                  <c:v>42</c:v>
                </c:pt>
                <c:pt idx="10343">
                  <c:v>42</c:v>
                </c:pt>
                <c:pt idx="10344">
                  <c:v>42</c:v>
                </c:pt>
                <c:pt idx="10345">
                  <c:v>42</c:v>
                </c:pt>
                <c:pt idx="10346">
                  <c:v>42</c:v>
                </c:pt>
                <c:pt idx="10347">
                  <c:v>42</c:v>
                </c:pt>
                <c:pt idx="10348">
                  <c:v>42</c:v>
                </c:pt>
                <c:pt idx="10349">
                  <c:v>42</c:v>
                </c:pt>
                <c:pt idx="10350">
                  <c:v>42</c:v>
                </c:pt>
                <c:pt idx="10351">
                  <c:v>42</c:v>
                </c:pt>
                <c:pt idx="10352">
                  <c:v>42</c:v>
                </c:pt>
                <c:pt idx="10353">
                  <c:v>42</c:v>
                </c:pt>
                <c:pt idx="10354">
                  <c:v>42</c:v>
                </c:pt>
                <c:pt idx="10355">
                  <c:v>42</c:v>
                </c:pt>
                <c:pt idx="10356">
                  <c:v>42</c:v>
                </c:pt>
                <c:pt idx="10357">
                  <c:v>42</c:v>
                </c:pt>
                <c:pt idx="10358">
                  <c:v>42</c:v>
                </c:pt>
                <c:pt idx="10359">
                  <c:v>42</c:v>
                </c:pt>
                <c:pt idx="10360">
                  <c:v>41</c:v>
                </c:pt>
                <c:pt idx="10361">
                  <c:v>41</c:v>
                </c:pt>
                <c:pt idx="10362">
                  <c:v>41</c:v>
                </c:pt>
                <c:pt idx="10363">
                  <c:v>41</c:v>
                </c:pt>
                <c:pt idx="10364">
                  <c:v>41</c:v>
                </c:pt>
                <c:pt idx="10365">
                  <c:v>41</c:v>
                </c:pt>
                <c:pt idx="10366">
                  <c:v>41</c:v>
                </c:pt>
                <c:pt idx="10367">
                  <c:v>41</c:v>
                </c:pt>
                <c:pt idx="10368">
                  <c:v>41</c:v>
                </c:pt>
                <c:pt idx="10369">
                  <c:v>41</c:v>
                </c:pt>
                <c:pt idx="10370">
                  <c:v>41</c:v>
                </c:pt>
                <c:pt idx="10371">
                  <c:v>41</c:v>
                </c:pt>
                <c:pt idx="10372">
                  <c:v>41</c:v>
                </c:pt>
                <c:pt idx="10373">
                  <c:v>41</c:v>
                </c:pt>
                <c:pt idx="10374">
                  <c:v>41</c:v>
                </c:pt>
                <c:pt idx="10375">
                  <c:v>41</c:v>
                </c:pt>
                <c:pt idx="10376">
                  <c:v>41</c:v>
                </c:pt>
                <c:pt idx="10377">
                  <c:v>41</c:v>
                </c:pt>
                <c:pt idx="10378">
                  <c:v>41</c:v>
                </c:pt>
                <c:pt idx="10379">
                  <c:v>41</c:v>
                </c:pt>
                <c:pt idx="10380">
                  <c:v>41</c:v>
                </c:pt>
                <c:pt idx="10381">
                  <c:v>41</c:v>
                </c:pt>
                <c:pt idx="10382">
                  <c:v>41</c:v>
                </c:pt>
                <c:pt idx="10383">
                  <c:v>41</c:v>
                </c:pt>
                <c:pt idx="10384">
                  <c:v>41</c:v>
                </c:pt>
                <c:pt idx="10385">
                  <c:v>41</c:v>
                </c:pt>
                <c:pt idx="10386">
                  <c:v>41</c:v>
                </c:pt>
                <c:pt idx="10387">
                  <c:v>41</c:v>
                </c:pt>
                <c:pt idx="10388">
                  <c:v>41</c:v>
                </c:pt>
                <c:pt idx="10389">
                  <c:v>41</c:v>
                </c:pt>
                <c:pt idx="10390">
                  <c:v>41</c:v>
                </c:pt>
                <c:pt idx="10391">
                  <c:v>41</c:v>
                </c:pt>
                <c:pt idx="10392">
                  <c:v>41</c:v>
                </c:pt>
                <c:pt idx="10393">
                  <c:v>41</c:v>
                </c:pt>
                <c:pt idx="10394">
                  <c:v>41</c:v>
                </c:pt>
                <c:pt idx="10395">
                  <c:v>41</c:v>
                </c:pt>
                <c:pt idx="10396">
                  <c:v>41</c:v>
                </c:pt>
                <c:pt idx="10397">
                  <c:v>41</c:v>
                </c:pt>
                <c:pt idx="10398">
                  <c:v>41</c:v>
                </c:pt>
                <c:pt idx="10399">
                  <c:v>41</c:v>
                </c:pt>
                <c:pt idx="10400">
                  <c:v>41</c:v>
                </c:pt>
                <c:pt idx="10401">
                  <c:v>41</c:v>
                </c:pt>
                <c:pt idx="10402">
                  <c:v>41</c:v>
                </c:pt>
                <c:pt idx="10403">
                  <c:v>41</c:v>
                </c:pt>
                <c:pt idx="10404">
                  <c:v>41</c:v>
                </c:pt>
                <c:pt idx="10405">
                  <c:v>41</c:v>
                </c:pt>
                <c:pt idx="10406">
                  <c:v>41</c:v>
                </c:pt>
                <c:pt idx="10407">
                  <c:v>41</c:v>
                </c:pt>
                <c:pt idx="10408">
                  <c:v>41</c:v>
                </c:pt>
                <c:pt idx="10409">
                  <c:v>41</c:v>
                </c:pt>
                <c:pt idx="10410">
                  <c:v>41</c:v>
                </c:pt>
                <c:pt idx="10411">
                  <c:v>41</c:v>
                </c:pt>
                <c:pt idx="10412">
                  <c:v>41</c:v>
                </c:pt>
                <c:pt idx="10413">
                  <c:v>41</c:v>
                </c:pt>
                <c:pt idx="10414">
                  <c:v>41</c:v>
                </c:pt>
                <c:pt idx="10415">
                  <c:v>41</c:v>
                </c:pt>
                <c:pt idx="10416">
                  <c:v>41</c:v>
                </c:pt>
                <c:pt idx="10417">
                  <c:v>41</c:v>
                </c:pt>
                <c:pt idx="10418">
                  <c:v>41</c:v>
                </c:pt>
                <c:pt idx="10419">
                  <c:v>41</c:v>
                </c:pt>
                <c:pt idx="10420">
                  <c:v>41</c:v>
                </c:pt>
                <c:pt idx="10421">
                  <c:v>41</c:v>
                </c:pt>
                <c:pt idx="10422">
                  <c:v>41</c:v>
                </c:pt>
                <c:pt idx="10423">
                  <c:v>41</c:v>
                </c:pt>
                <c:pt idx="10424">
                  <c:v>41</c:v>
                </c:pt>
                <c:pt idx="10425">
                  <c:v>41</c:v>
                </c:pt>
                <c:pt idx="10426">
                  <c:v>41</c:v>
                </c:pt>
                <c:pt idx="10427">
                  <c:v>41</c:v>
                </c:pt>
                <c:pt idx="10428">
                  <c:v>41</c:v>
                </c:pt>
                <c:pt idx="10429">
                  <c:v>41</c:v>
                </c:pt>
                <c:pt idx="10430">
                  <c:v>41</c:v>
                </c:pt>
                <c:pt idx="10431">
                  <c:v>41</c:v>
                </c:pt>
                <c:pt idx="10432">
                  <c:v>41</c:v>
                </c:pt>
                <c:pt idx="10433">
                  <c:v>41</c:v>
                </c:pt>
                <c:pt idx="10434">
                  <c:v>41</c:v>
                </c:pt>
                <c:pt idx="10435">
                  <c:v>41</c:v>
                </c:pt>
                <c:pt idx="10436">
                  <c:v>41</c:v>
                </c:pt>
                <c:pt idx="10437">
                  <c:v>41</c:v>
                </c:pt>
                <c:pt idx="10438">
                  <c:v>41</c:v>
                </c:pt>
                <c:pt idx="10439">
                  <c:v>41</c:v>
                </c:pt>
                <c:pt idx="10440">
                  <c:v>41</c:v>
                </c:pt>
                <c:pt idx="10441">
                  <c:v>41</c:v>
                </c:pt>
                <c:pt idx="10442">
                  <c:v>41</c:v>
                </c:pt>
                <c:pt idx="10443">
                  <c:v>41</c:v>
                </c:pt>
                <c:pt idx="10444">
                  <c:v>41</c:v>
                </c:pt>
                <c:pt idx="10445">
                  <c:v>41</c:v>
                </c:pt>
                <c:pt idx="10446">
                  <c:v>41</c:v>
                </c:pt>
                <c:pt idx="10447">
                  <c:v>41</c:v>
                </c:pt>
                <c:pt idx="10448">
                  <c:v>41</c:v>
                </c:pt>
                <c:pt idx="10449">
                  <c:v>41</c:v>
                </c:pt>
                <c:pt idx="10450">
                  <c:v>41</c:v>
                </c:pt>
                <c:pt idx="10451">
                  <c:v>41</c:v>
                </c:pt>
                <c:pt idx="10452">
                  <c:v>41</c:v>
                </c:pt>
                <c:pt idx="10453">
                  <c:v>41</c:v>
                </c:pt>
                <c:pt idx="10454">
                  <c:v>41</c:v>
                </c:pt>
                <c:pt idx="10455">
                  <c:v>41</c:v>
                </c:pt>
                <c:pt idx="10456">
                  <c:v>41</c:v>
                </c:pt>
                <c:pt idx="10457">
                  <c:v>41</c:v>
                </c:pt>
                <c:pt idx="10458">
                  <c:v>41</c:v>
                </c:pt>
                <c:pt idx="10459">
                  <c:v>41</c:v>
                </c:pt>
                <c:pt idx="10460">
                  <c:v>41</c:v>
                </c:pt>
                <c:pt idx="10461">
                  <c:v>41</c:v>
                </c:pt>
                <c:pt idx="10462">
                  <c:v>41</c:v>
                </c:pt>
                <c:pt idx="10463">
                  <c:v>41</c:v>
                </c:pt>
                <c:pt idx="10464">
                  <c:v>41</c:v>
                </c:pt>
                <c:pt idx="10465">
                  <c:v>41</c:v>
                </c:pt>
                <c:pt idx="10466">
                  <c:v>41</c:v>
                </c:pt>
                <c:pt idx="10467">
                  <c:v>41</c:v>
                </c:pt>
                <c:pt idx="10468">
                  <c:v>41</c:v>
                </c:pt>
                <c:pt idx="10469">
                  <c:v>41</c:v>
                </c:pt>
                <c:pt idx="10470">
                  <c:v>41</c:v>
                </c:pt>
                <c:pt idx="10471">
                  <c:v>41</c:v>
                </c:pt>
                <c:pt idx="10472">
                  <c:v>41</c:v>
                </c:pt>
                <c:pt idx="10473">
                  <c:v>41</c:v>
                </c:pt>
                <c:pt idx="10474">
                  <c:v>41</c:v>
                </c:pt>
                <c:pt idx="10475">
                  <c:v>41</c:v>
                </c:pt>
                <c:pt idx="10476">
                  <c:v>41</c:v>
                </c:pt>
                <c:pt idx="10477">
                  <c:v>41</c:v>
                </c:pt>
                <c:pt idx="10478">
                  <c:v>41</c:v>
                </c:pt>
                <c:pt idx="10479">
                  <c:v>41</c:v>
                </c:pt>
                <c:pt idx="10480">
                  <c:v>41</c:v>
                </c:pt>
                <c:pt idx="10481">
                  <c:v>41</c:v>
                </c:pt>
                <c:pt idx="10482">
                  <c:v>41</c:v>
                </c:pt>
                <c:pt idx="10483">
                  <c:v>41</c:v>
                </c:pt>
                <c:pt idx="10484">
                  <c:v>41</c:v>
                </c:pt>
                <c:pt idx="10485">
                  <c:v>41</c:v>
                </c:pt>
                <c:pt idx="10486">
                  <c:v>41</c:v>
                </c:pt>
                <c:pt idx="10487">
                  <c:v>41</c:v>
                </c:pt>
                <c:pt idx="10488">
                  <c:v>41</c:v>
                </c:pt>
                <c:pt idx="10489">
                  <c:v>41</c:v>
                </c:pt>
                <c:pt idx="10490">
                  <c:v>41</c:v>
                </c:pt>
                <c:pt idx="10491">
                  <c:v>41</c:v>
                </c:pt>
                <c:pt idx="10492">
                  <c:v>41</c:v>
                </c:pt>
                <c:pt idx="10493">
                  <c:v>41</c:v>
                </c:pt>
                <c:pt idx="10494">
                  <c:v>41</c:v>
                </c:pt>
                <c:pt idx="10495">
                  <c:v>41</c:v>
                </c:pt>
                <c:pt idx="10496">
                  <c:v>41</c:v>
                </c:pt>
                <c:pt idx="10497">
                  <c:v>41</c:v>
                </c:pt>
                <c:pt idx="10498">
                  <c:v>41</c:v>
                </c:pt>
                <c:pt idx="10499">
                  <c:v>41</c:v>
                </c:pt>
                <c:pt idx="10500">
                  <c:v>41</c:v>
                </c:pt>
                <c:pt idx="10501">
                  <c:v>41</c:v>
                </c:pt>
                <c:pt idx="10502">
                  <c:v>41</c:v>
                </c:pt>
                <c:pt idx="10503">
                  <c:v>41</c:v>
                </c:pt>
                <c:pt idx="10504">
                  <c:v>41</c:v>
                </c:pt>
                <c:pt idx="10505">
                  <c:v>41</c:v>
                </c:pt>
                <c:pt idx="10506">
                  <c:v>41</c:v>
                </c:pt>
                <c:pt idx="10507">
                  <c:v>41</c:v>
                </c:pt>
                <c:pt idx="10508">
                  <c:v>41</c:v>
                </c:pt>
                <c:pt idx="10509">
                  <c:v>41</c:v>
                </c:pt>
                <c:pt idx="10510">
                  <c:v>41</c:v>
                </c:pt>
                <c:pt idx="10511">
                  <c:v>41</c:v>
                </c:pt>
                <c:pt idx="10512">
                  <c:v>41</c:v>
                </c:pt>
                <c:pt idx="10513">
                  <c:v>41</c:v>
                </c:pt>
                <c:pt idx="10514">
                  <c:v>41</c:v>
                </c:pt>
                <c:pt idx="10515">
                  <c:v>41</c:v>
                </c:pt>
                <c:pt idx="10516">
                  <c:v>41</c:v>
                </c:pt>
                <c:pt idx="10517">
                  <c:v>41</c:v>
                </c:pt>
                <c:pt idx="10518">
                  <c:v>41</c:v>
                </c:pt>
                <c:pt idx="10519">
                  <c:v>41</c:v>
                </c:pt>
                <c:pt idx="10520">
                  <c:v>41</c:v>
                </c:pt>
                <c:pt idx="10521">
                  <c:v>41</c:v>
                </c:pt>
                <c:pt idx="10522">
                  <c:v>41</c:v>
                </c:pt>
                <c:pt idx="10523">
                  <c:v>41</c:v>
                </c:pt>
                <c:pt idx="10524">
                  <c:v>41</c:v>
                </c:pt>
                <c:pt idx="10525">
                  <c:v>41</c:v>
                </c:pt>
                <c:pt idx="10526">
                  <c:v>41</c:v>
                </c:pt>
                <c:pt idx="10527">
                  <c:v>41</c:v>
                </c:pt>
                <c:pt idx="10528">
                  <c:v>41</c:v>
                </c:pt>
                <c:pt idx="10529">
                  <c:v>41</c:v>
                </c:pt>
                <c:pt idx="10530">
                  <c:v>41</c:v>
                </c:pt>
                <c:pt idx="10531">
                  <c:v>41</c:v>
                </c:pt>
                <c:pt idx="10532">
                  <c:v>41</c:v>
                </c:pt>
                <c:pt idx="10533">
                  <c:v>41</c:v>
                </c:pt>
                <c:pt idx="10534">
                  <c:v>41</c:v>
                </c:pt>
                <c:pt idx="10535">
                  <c:v>41</c:v>
                </c:pt>
                <c:pt idx="10536">
                  <c:v>41</c:v>
                </c:pt>
                <c:pt idx="10537">
                  <c:v>41</c:v>
                </c:pt>
                <c:pt idx="10538">
                  <c:v>41</c:v>
                </c:pt>
                <c:pt idx="10539">
                  <c:v>41</c:v>
                </c:pt>
                <c:pt idx="10540">
                  <c:v>41</c:v>
                </c:pt>
                <c:pt idx="10541">
                  <c:v>41</c:v>
                </c:pt>
                <c:pt idx="10542">
                  <c:v>41</c:v>
                </c:pt>
                <c:pt idx="10543">
                  <c:v>41</c:v>
                </c:pt>
                <c:pt idx="10544">
                  <c:v>41</c:v>
                </c:pt>
                <c:pt idx="10545">
                  <c:v>41</c:v>
                </c:pt>
                <c:pt idx="10546">
                  <c:v>41</c:v>
                </c:pt>
                <c:pt idx="10547">
                  <c:v>41</c:v>
                </c:pt>
                <c:pt idx="10548">
                  <c:v>41</c:v>
                </c:pt>
                <c:pt idx="10549">
                  <c:v>41</c:v>
                </c:pt>
                <c:pt idx="10550">
                  <c:v>41</c:v>
                </c:pt>
                <c:pt idx="10551">
                  <c:v>41</c:v>
                </c:pt>
                <c:pt idx="10552">
                  <c:v>41</c:v>
                </c:pt>
                <c:pt idx="10553">
                  <c:v>41</c:v>
                </c:pt>
                <c:pt idx="10554">
                  <c:v>41</c:v>
                </c:pt>
                <c:pt idx="10555">
                  <c:v>41</c:v>
                </c:pt>
                <c:pt idx="10556">
                  <c:v>41</c:v>
                </c:pt>
                <c:pt idx="10557">
                  <c:v>41</c:v>
                </c:pt>
                <c:pt idx="10558">
                  <c:v>41</c:v>
                </c:pt>
                <c:pt idx="10559">
                  <c:v>41</c:v>
                </c:pt>
                <c:pt idx="10560">
                  <c:v>41</c:v>
                </c:pt>
                <c:pt idx="10561">
                  <c:v>41</c:v>
                </c:pt>
                <c:pt idx="10562">
                  <c:v>41</c:v>
                </c:pt>
                <c:pt idx="10563">
                  <c:v>41</c:v>
                </c:pt>
                <c:pt idx="10564">
                  <c:v>41</c:v>
                </c:pt>
                <c:pt idx="10565">
                  <c:v>41</c:v>
                </c:pt>
                <c:pt idx="10566">
                  <c:v>41</c:v>
                </c:pt>
                <c:pt idx="10567">
                  <c:v>41</c:v>
                </c:pt>
                <c:pt idx="10568">
                  <c:v>41</c:v>
                </c:pt>
                <c:pt idx="10569">
                  <c:v>41</c:v>
                </c:pt>
                <c:pt idx="10570">
                  <c:v>41</c:v>
                </c:pt>
                <c:pt idx="10571">
                  <c:v>41</c:v>
                </c:pt>
                <c:pt idx="10572">
                  <c:v>41</c:v>
                </c:pt>
                <c:pt idx="10573">
                  <c:v>41</c:v>
                </c:pt>
                <c:pt idx="10574">
                  <c:v>41</c:v>
                </c:pt>
                <c:pt idx="10575">
                  <c:v>41</c:v>
                </c:pt>
                <c:pt idx="10576">
                  <c:v>41</c:v>
                </c:pt>
                <c:pt idx="10577">
                  <c:v>41</c:v>
                </c:pt>
                <c:pt idx="10578">
                  <c:v>41</c:v>
                </c:pt>
                <c:pt idx="10579">
                  <c:v>41</c:v>
                </c:pt>
                <c:pt idx="10580">
                  <c:v>41</c:v>
                </c:pt>
                <c:pt idx="10581">
                  <c:v>41</c:v>
                </c:pt>
                <c:pt idx="10582">
                  <c:v>41</c:v>
                </c:pt>
                <c:pt idx="10583">
                  <c:v>41</c:v>
                </c:pt>
                <c:pt idx="10584">
                  <c:v>41</c:v>
                </c:pt>
                <c:pt idx="10585">
                  <c:v>41</c:v>
                </c:pt>
                <c:pt idx="10586">
                  <c:v>41</c:v>
                </c:pt>
                <c:pt idx="10587">
                  <c:v>41</c:v>
                </c:pt>
                <c:pt idx="10588">
                  <c:v>41</c:v>
                </c:pt>
                <c:pt idx="10589">
                  <c:v>41</c:v>
                </c:pt>
                <c:pt idx="10590">
                  <c:v>41</c:v>
                </c:pt>
                <c:pt idx="10591">
                  <c:v>41</c:v>
                </c:pt>
                <c:pt idx="10592">
                  <c:v>41</c:v>
                </c:pt>
                <c:pt idx="10593">
                  <c:v>41</c:v>
                </c:pt>
                <c:pt idx="10594">
                  <c:v>41</c:v>
                </c:pt>
                <c:pt idx="10595">
                  <c:v>41</c:v>
                </c:pt>
                <c:pt idx="10596">
                  <c:v>41</c:v>
                </c:pt>
                <c:pt idx="10597">
                  <c:v>41</c:v>
                </c:pt>
                <c:pt idx="10598">
                  <c:v>41</c:v>
                </c:pt>
                <c:pt idx="10599">
                  <c:v>41</c:v>
                </c:pt>
                <c:pt idx="10600">
                  <c:v>41</c:v>
                </c:pt>
                <c:pt idx="10601">
                  <c:v>41</c:v>
                </c:pt>
                <c:pt idx="10602">
                  <c:v>41</c:v>
                </c:pt>
                <c:pt idx="10603">
                  <c:v>41</c:v>
                </c:pt>
                <c:pt idx="10604">
                  <c:v>41</c:v>
                </c:pt>
                <c:pt idx="10605">
                  <c:v>41</c:v>
                </c:pt>
                <c:pt idx="10606">
                  <c:v>41</c:v>
                </c:pt>
                <c:pt idx="10607">
                  <c:v>41</c:v>
                </c:pt>
                <c:pt idx="10608">
                  <c:v>41</c:v>
                </c:pt>
                <c:pt idx="10609">
                  <c:v>41</c:v>
                </c:pt>
                <c:pt idx="10610">
                  <c:v>41</c:v>
                </c:pt>
                <c:pt idx="10611">
                  <c:v>41</c:v>
                </c:pt>
                <c:pt idx="10612">
                  <c:v>41</c:v>
                </c:pt>
                <c:pt idx="10613">
                  <c:v>41</c:v>
                </c:pt>
                <c:pt idx="10614">
                  <c:v>41</c:v>
                </c:pt>
                <c:pt idx="10615">
                  <c:v>41</c:v>
                </c:pt>
                <c:pt idx="10616">
                  <c:v>41</c:v>
                </c:pt>
                <c:pt idx="10617">
                  <c:v>41</c:v>
                </c:pt>
                <c:pt idx="10618">
                  <c:v>41</c:v>
                </c:pt>
                <c:pt idx="10619">
                  <c:v>41</c:v>
                </c:pt>
                <c:pt idx="10620">
                  <c:v>41</c:v>
                </c:pt>
                <c:pt idx="10621">
                  <c:v>41</c:v>
                </c:pt>
                <c:pt idx="10622">
                  <c:v>41</c:v>
                </c:pt>
                <c:pt idx="10623">
                  <c:v>41</c:v>
                </c:pt>
                <c:pt idx="10624">
                  <c:v>41</c:v>
                </c:pt>
                <c:pt idx="10625">
                  <c:v>41</c:v>
                </c:pt>
                <c:pt idx="10626">
                  <c:v>41</c:v>
                </c:pt>
                <c:pt idx="10627">
                  <c:v>41</c:v>
                </c:pt>
                <c:pt idx="10628">
                  <c:v>41</c:v>
                </c:pt>
                <c:pt idx="10629">
                  <c:v>41</c:v>
                </c:pt>
                <c:pt idx="10630">
                  <c:v>41</c:v>
                </c:pt>
                <c:pt idx="10631">
                  <c:v>41</c:v>
                </c:pt>
                <c:pt idx="10632">
                  <c:v>41</c:v>
                </c:pt>
                <c:pt idx="10633">
                  <c:v>41</c:v>
                </c:pt>
                <c:pt idx="10634">
                  <c:v>41</c:v>
                </c:pt>
                <c:pt idx="10635">
                  <c:v>41</c:v>
                </c:pt>
                <c:pt idx="10636">
                  <c:v>41</c:v>
                </c:pt>
                <c:pt idx="10637">
                  <c:v>41</c:v>
                </c:pt>
                <c:pt idx="10638">
                  <c:v>41</c:v>
                </c:pt>
                <c:pt idx="10639">
                  <c:v>41</c:v>
                </c:pt>
                <c:pt idx="10640">
                  <c:v>41</c:v>
                </c:pt>
                <c:pt idx="10641">
                  <c:v>41</c:v>
                </c:pt>
                <c:pt idx="10642">
                  <c:v>41</c:v>
                </c:pt>
                <c:pt idx="10643">
                  <c:v>41</c:v>
                </c:pt>
                <c:pt idx="10644">
                  <c:v>41</c:v>
                </c:pt>
                <c:pt idx="10645">
                  <c:v>41</c:v>
                </c:pt>
                <c:pt idx="10646">
                  <c:v>41</c:v>
                </c:pt>
                <c:pt idx="10647">
                  <c:v>41</c:v>
                </c:pt>
                <c:pt idx="10648">
                  <c:v>41</c:v>
                </c:pt>
                <c:pt idx="10649">
                  <c:v>41</c:v>
                </c:pt>
                <c:pt idx="10650">
                  <c:v>41</c:v>
                </c:pt>
                <c:pt idx="10651">
                  <c:v>41</c:v>
                </c:pt>
                <c:pt idx="10652">
                  <c:v>41</c:v>
                </c:pt>
                <c:pt idx="10653">
                  <c:v>41</c:v>
                </c:pt>
                <c:pt idx="10654">
                  <c:v>41</c:v>
                </c:pt>
                <c:pt idx="10655">
                  <c:v>41</c:v>
                </c:pt>
                <c:pt idx="10656">
                  <c:v>41</c:v>
                </c:pt>
                <c:pt idx="10657">
                  <c:v>41</c:v>
                </c:pt>
                <c:pt idx="10658">
                  <c:v>41</c:v>
                </c:pt>
                <c:pt idx="10659">
                  <c:v>41</c:v>
                </c:pt>
                <c:pt idx="10660">
                  <c:v>41</c:v>
                </c:pt>
                <c:pt idx="10661">
                  <c:v>41</c:v>
                </c:pt>
                <c:pt idx="10662">
                  <c:v>41</c:v>
                </c:pt>
                <c:pt idx="10663">
                  <c:v>41</c:v>
                </c:pt>
                <c:pt idx="10664">
                  <c:v>41</c:v>
                </c:pt>
                <c:pt idx="10665">
                  <c:v>41</c:v>
                </c:pt>
                <c:pt idx="10666">
                  <c:v>41</c:v>
                </c:pt>
                <c:pt idx="10667">
                  <c:v>41</c:v>
                </c:pt>
                <c:pt idx="10668">
                  <c:v>41</c:v>
                </c:pt>
                <c:pt idx="10669">
                  <c:v>41</c:v>
                </c:pt>
                <c:pt idx="10670">
                  <c:v>41</c:v>
                </c:pt>
                <c:pt idx="10671">
                  <c:v>41</c:v>
                </c:pt>
                <c:pt idx="10672">
                  <c:v>41</c:v>
                </c:pt>
                <c:pt idx="10673">
                  <c:v>41</c:v>
                </c:pt>
                <c:pt idx="10674">
                  <c:v>41</c:v>
                </c:pt>
                <c:pt idx="10675">
                  <c:v>41</c:v>
                </c:pt>
                <c:pt idx="10676">
                  <c:v>41</c:v>
                </c:pt>
                <c:pt idx="10677">
                  <c:v>41</c:v>
                </c:pt>
                <c:pt idx="10678">
                  <c:v>41</c:v>
                </c:pt>
                <c:pt idx="10679">
                  <c:v>41</c:v>
                </c:pt>
                <c:pt idx="10680">
                  <c:v>41</c:v>
                </c:pt>
                <c:pt idx="10681">
                  <c:v>41</c:v>
                </c:pt>
                <c:pt idx="10682">
                  <c:v>41</c:v>
                </c:pt>
                <c:pt idx="10683">
                  <c:v>41</c:v>
                </c:pt>
                <c:pt idx="10684">
                  <c:v>41</c:v>
                </c:pt>
                <c:pt idx="10685">
                  <c:v>41</c:v>
                </c:pt>
                <c:pt idx="10686">
                  <c:v>41</c:v>
                </c:pt>
                <c:pt idx="10687">
                  <c:v>40</c:v>
                </c:pt>
                <c:pt idx="10688">
                  <c:v>40</c:v>
                </c:pt>
                <c:pt idx="10689">
                  <c:v>40</c:v>
                </c:pt>
                <c:pt idx="10690">
                  <c:v>40</c:v>
                </c:pt>
                <c:pt idx="10691">
                  <c:v>40</c:v>
                </c:pt>
                <c:pt idx="10692">
                  <c:v>40</c:v>
                </c:pt>
                <c:pt idx="10693">
                  <c:v>40</c:v>
                </c:pt>
                <c:pt idx="10694">
                  <c:v>40</c:v>
                </c:pt>
                <c:pt idx="10695">
                  <c:v>40</c:v>
                </c:pt>
                <c:pt idx="10696">
                  <c:v>40</c:v>
                </c:pt>
                <c:pt idx="10697">
                  <c:v>40</c:v>
                </c:pt>
                <c:pt idx="10698">
                  <c:v>40</c:v>
                </c:pt>
                <c:pt idx="10699">
                  <c:v>40</c:v>
                </c:pt>
                <c:pt idx="10700">
                  <c:v>40</c:v>
                </c:pt>
                <c:pt idx="10701">
                  <c:v>40</c:v>
                </c:pt>
                <c:pt idx="10702">
                  <c:v>40</c:v>
                </c:pt>
                <c:pt idx="10703">
                  <c:v>40</c:v>
                </c:pt>
                <c:pt idx="10704">
                  <c:v>40</c:v>
                </c:pt>
                <c:pt idx="10705">
                  <c:v>40</c:v>
                </c:pt>
                <c:pt idx="10706">
                  <c:v>40</c:v>
                </c:pt>
                <c:pt idx="10707">
                  <c:v>40</c:v>
                </c:pt>
                <c:pt idx="10708">
                  <c:v>40</c:v>
                </c:pt>
                <c:pt idx="10709">
                  <c:v>40</c:v>
                </c:pt>
                <c:pt idx="10710">
                  <c:v>40</c:v>
                </c:pt>
                <c:pt idx="10711">
                  <c:v>40</c:v>
                </c:pt>
                <c:pt idx="10712">
                  <c:v>40</c:v>
                </c:pt>
                <c:pt idx="10713">
                  <c:v>40</c:v>
                </c:pt>
                <c:pt idx="10714">
                  <c:v>40</c:v>
                </c:pt>
                <c:pt idx="10715">
                  <c:v>40</c:v>
                </c:pt>
                <c:pt idx="10716">
                  <c:v>40</c:v>
                </c:pt>
                <c:pt idx="10717">
                  <c:v>40</c:v>
                </c:pt>
                <c:pt idx="10718">
                  <c:v>40</c:v>
                </c:pt>
                <c:pt idx="10719">
                  <c:v>40</c:v>
                </c:pt>
                <c:pt idx="10720">
                  <c:v>40</c:v>
                </c:pt>
                <c:pt idx="10721">
                  <c:v>40</c:v>
                </c:pt>
                <c:pt idx="10722">
                  <c:v>40</c:v>
                </c:pt>
                <c:pt idx="10723">
                  <c:v>40</c:v>
                </c:pt>
                <c:pt idx="10724">
                  <c:v>40</c:v>
                </c:pt>
                <c:pt idx="10725">
                  <c:v>40</c:v>
                </c:pt>
                <c:pt idx="10726">
                  <c:v>40</c:v>
                </c:pt>
                <c:pt idx="10727">
                  <c:v>40</c:v>
                </c:pt>
                <c:pt idx="10728">
                  <c:v>40</c:v>
                </c:pt>
                <c:pt idx="10729">
                  <c:v>40</c:v>
                </c:pt>
                <c:pt idx="10730">
                  <c:v>40</c:v>
                </c:pt>
                <c:pt idx="10731">
                  <c:v>40</c:v>
                </c:pt>
                <c:pt idx="10732">
                  <c:v>40</c:v>
                </c:pt>
                <c:pt idx="10733">
                  <c:v>40</c:v>
                </c:pt>
                <c:pt idx="10734">
                  <c:v>40</c:v>
                </c:pt>
                <c:pt idx="10735">
                  <c:v>40</c:v>
                </c:pt>
                <c:pt idx="10736">
                  <c:v>40</c:v>
                </c:pt>
                <c:pt idx="10737">
                  <c:v>40</c:v>
                </c:pt>
                <c:pt idx="10738">
                  <c:v>40</c:v>
                </c:pt>
                <c:pt idx="10739">
                  <c:v>40</c:v>
                </c:pt>
                <c:pt idx="10740">
                  <c:v>40</c:v>
                </c:pt>
                <c:pt idx="10741">
                  <c:v>40</c:v>
                </c:pt>
                <c:pt idx="10742">
                  <c:v>40</c:v>
                </c:pt>
                <c:pt idx="10743">
                  <c:v>40</c:v>
                </c:pt>
                <c:pt idx="10744">
                  <c:v>40</c:v>
                </c:pt>
                <c:pt idx="10745">
                  <c:v>40</c:v>
                </c:pt>
                <c:pt idx="10746">
                  <c:v>40</c:v>
                </c:pt>
                <c:pt idx="10747">
                  <c:v>40</c:v>
                </c:pt>
                <c:pt idx="10748">
                  <c:v>40</c:v>
                </c:pt>
                <c:pt idx="10749">
                  <c:v>40</c:v>
                </c:pt>
                <c:pt idx="10750">
                  <c:v>40</c:v>
                </c:pt>
                <c:pt idx="10751">
                  <c:v>40</c:v>
                </c:pt>
                <c:pt idx="10752">
                  <c:v>40</c:v>
                </c:pt>
                <c:pt idx="10753">
                  <c:v>40</c:v>
                </c:pt>
                <c:pt idx="10754">
                  <c:v>40</c:v>
                </c:pt>
                <c:pt idx="10755">
                  <c:v>40</c:v>
                </c:pt>
                <c:pt idx="10756">
                  <c:v>40</c:v>
                </c:pt>
                <c:pt idx="10757">
                  <c:v>40</c:v>
                </c:pt>
                <c:pt idx="10758">
                  <c:v>40</c:v>
                </c:pt>
                <c:pt idx="10759">
                  <c:v>40</c:v>
                </c:pt>
                <c:pt idx="10760">
                  <c:v>40</c:v>
                </c:pt>
                <c:pt idx="10761">
                  <c:v>40</c:v>
                </c:pt>
                <c:pt idx="10762">
                  <c:v>40</c:v>
                </c:pt>
                <c:pt idx="10763">
                  <c:v>40</c:v>
                </c:pt>
                <c:pt idx="10764">
                  <c:v>40</c:v>
                </c:pt>
                <c:pt idx="10765">
                  <c:v>40</c:v>
                </c:pt>
                <c:pt idx="10766">
                  <c:v>40</c:v>
                </c:pt>
                <c:pt idx="10767">
                  <c:v>40</c:v>
                </c:pt>
                <c:pt idx="10768">
                  <c:v>40</c:v>
                </c:pt>
                <c:pt idx="10769">
                  <c:v>40</c:v>
                </c:pt>
                <c:pt idx="10770">
                  <c:v>40</c:v>
                </c:pt>
                <c:pt idx="10771">
                  <c:v>40</c:v>
                </c:pt>
                <c:pt idx="10772">
                  <c:v>40</c:v>
                </c:pt>
                <c:pt idx="10773">
                  <c:v>40</c:v>
                </c:pt>
                <c:pt idx="10774">
                  <c:v>40</c:v>
                </c:pt>
                <c:pt idx="10775">
                  <c:v>40</c:v>
                </c:pt>
                <c:pt idx="10776">
                  <c:v>40</c:v>
                </c:pt>
                <c:pt idx="10777">
                  <c:v>40</c:v>
                </c:pt>
                <c:pt idx="10778">
                  <c:v>40</c:v>
                </c:pt>
                <c:pt idx="10779">
                  <c:v>40</c:v>
                </c:pt>
                <c:pt idx="10780">
                  <c:v>40</c:v>
                </c:pt>
                <c:pt idx="10781">
                  <c:v>40</c:v>
                </c:pt>
                <c:pt idx="10782">
                  <c:v>40</c:v>
                </c:pt>
                <c:pt idx="10783">
                  <c:v>40</c:v>
                </c:pt>
                <c:pt idx="10784">
                  <c:v>40</c:v>
                </c:pt>
                <c:pt idx="10785">
                  <c:v>40</c:v>
                </c:pt>
                <c:pt idx="10786">
                  <c:v>40</c:v>
                </c:pt>
                <c:pt idx="10787">
                  <c:v>40</c:v>
                </c:pt>
                <c:pt idx="10788">
                  <c:v>40</c:v>
                </c:pt>
                <c:pt idx="10789">
                  <c:v>40</c:v>
                </c:pt>
                <c:pt idx="10790">
                  <c:v>40</c:v>
                </c:pt>
                <c:pt idx="10791">
                  <c:v>40</c:v>
                </c:pt>
                <c:pt idx="10792">
                  <c:v>40</c:v>
                </c:pt>
                <c:pt idx="10793">
                  <c:v>40</c:v>
                </c:pt>
                <c:pt idx="10794">
                  <c:v>40</c:v>
                </c:pt>
                <c:pt idx="10795">
                  <c:v>40</c:v>
                </c:pt>
                <c:pt idx="10796">
                  <c:v>40</c:v>
                </c:pt>
                <c:pt idx="10797">
                  <c:v>40</c:v>
                </c:pt>
                <c:pt idx="10798">
                  <c:v>40</c:v>
                </c:pt>
                <c:pt idx="10799">
                  <c:v>40</c:v>
                </c:pt>
                <c:pt idx="10800">
                  <c:v>40</c:v>
                </c:pt>
                <c:pt idx="10801">
                  <c:v>40</c:v>
                </c:pt>
                <c:pt idx="10802">
                  <c:v>40</c:v>
                </c:pt>
                <c:pt idx="10803">
                  <c:v>40</c:v>
                </c:pt>
                <c:pt idx="10804">
                  <c:v>40</c:v>
                </c:pt>
                <c:pt idx="10805">
                  <c:v>40</c:v>
                </c:pt>
                <c:pt idx="10806">
                  <c:v>40</c:v>
                </c:pt>
                <c:pt idx="10807">
                  <c:v>40</c:v>
                </c:pt>
                <c:pt idx="10808">
                  <c:v>40</c:v>
                </c:pt>
                <c:pt idx="10809">
                  <c:v>40</c:v>
                </c:pt>
                <c:pt idx="10810">
                  <c:v>40</c:v>
                </c:pt>
                <c:pt idx="10811">
                  <c:v>40</c:v>
                </c:pt>
                <c:pt idx="10812">
                  <c:v>40</c:v>
                </c:pt>
                <c:pt idx="10813">
                  <c:v>40</c:v>
                </c:pt>
                <c:pt idx="10814">
                  <c:v>40</c:v>
                </c:pt>
                <c:pt idx="10815">
                  <c:v>40</c:v>
                </c:pt>
                <c:pt idx="10816">
                  <c:v>40</c:v>
                </c:pt>
                <c:pt idx="10817">
                  <c:v>40</c:v>
                </c:pt>
                <c:pt idx="10818">
                  <c:v>40</c:v>
                </c:pt>
                <c:pt idx="10819">
                  <c:v>40</c:v>
                </c:pt>
                <c:pt idx="10820">
                  <c:v>40</c:v>
                </c:pt>
                <c:pt idx="10821">
                  <c:v>40</c:v>
                </c:pt>
                <c:pt idx="10822">
                  <c:v>40</c:v>
                </c:pt>
                <c:pt idx="10823">
                  <c:v>40</c:v>
                </c:pt>
                <c:pt idx="10824">
                  <c:v>40</c:v>
                </c:pt>
                <c:pt idx="10825">
                  <c:v>40</c:v>
                </c:pt>
                <c:pt idx="10826">
                  <c:v>40</c:v>
                </c:pt>
                <c:pt idx="10827">
                  <c:v>40</c:v>
                </c:pt>
                <c:pt idx="10828">
                  <c:v>40</c:v>
                </c:pt>
                <c:pt idx="10829">
                  <c:v>40</c:v>
                </c:pt>
                <c:pt idx="10830">
                  <c:v>40</c:v>
                </c:pt>
                <c:pt idx="10831">
                  <c:v>40</c:v>
                </c:pt>
                <c:pt idx="10832">
                  <c:v>40</c:v>
                </c:pt>
                <c:pt idx="10833">
                  <c:v>40</c:v>
                </c:pt>
                <c:pt idx="10834">
                  <c:v>40</c:v>
                </c:pt>
                <c:pt idx="10835">
                  <c:v>40</c:v>
                </c:pt>
                <c:pt idx="10836">
                  <c:v>40</c:v>
                </c:pt>
                <c:pt idx="10837">
                  <c:v>40</c:v>
                </c:pt>
                <c:pt idx="10838">
                  <c:v>40</c:v>
                </c:pt>
                <c:pt idx="10839">
                  <c:v>40</c:v>
                </c:pt>
                <c:pt idx="10840">
                  <c:v>40</c:v>
                </c:pt>
                <c:pt idx="10841">
                  <c:v>40</c:v>
                </c:pt>
                <c:pt idx="10842">
                  <c:v>40</c:v>
                </c:pt>
                <c:pt idx="10843">
                  <c:v>40</c:v>
                </c:pt>
                <c:pt idx="10844">
                  <c:v>40</c:v>
                </c:pt>
                <c:pt idx="10845">
                  <c:v>40</c:v>
                </c:pt>
                <c:pt idx="10846">
                  <c:v>40</c:v>
                </c:pt>
                <c:pt idx="10847">
                  <c:v>40</c:v>
                </c:pt>
                <c:pt idx="10848">
                  <c:v>40</c:v>
                </c:pt>
                <c:pt idx="10849">
                  <c:v>40</c:v>
                </c:pt>
                <c:pt idx="10850">
                  <c:v>40</c:v>
                </c:pt>
                <c:pt idx="10851">
                  <c:v>40</c:v>
                </c:pt>
                <c:pt idx="10852">
                  <c:v>40</c:v>
                </c:pt>
                <c:pt idx="10853">
                  <c:v>40</c:v>
                </c:pt>
                <c:pt idx="10854">
                  <c:v>40</c:v>
                </c:pt>
                <c:pt idx="10855">
                  <c:v>40</c:v>
                </c:pt>
                <c:pt idx="10856">
                  <c:v>40</c:v>
                </c:pt>
                <c:pt idx="10857">
                  <c:v>40</c:v>
                </c:pt>
                <c:pt idx="10858">
                  <c:v>40</c:v>
                </c:pt>
                <c:pt idx="10859">
                  <c:v>40</c:v>
                </c:pt>
                <c:pt idx="10860">
                  <c:v>40</c:v>
                </c:pt>
                <c:pt idx="10861">
                  <c:v>40</c:v>
                </c:pt>
                <c:pt idx="10862">
                  <c:v>40</c:v>
                </c:pt>
                <c:pt idx="10863">
                  <c:v>40</c:v>
                </c:pt>
                <c:pt idx="10864">
                  <c:v>40</c:v>
                </c:pt>
                <c:pt idx="10865">
                  <c:v>40</c:v>
                </c:pt>
                <c:pt idx="10866">
                  <c:v>40</c:v>
                </c:pt>
                <c:pt idx="10867">
                  <c:v>40</c:v>
                </c:pt>
                <c:pt idx="10868">
                  <c:v>40</c:v>
                </c:pt>
                <c:pt idx="10869">
                  <c:v>40</c:v>
                </c:pt>
                <c:pt idx="10870">
                  <c:v>40</c:v>
                </c:pt>
                <c:pt idx="10871">
                  <c:v>40</c:v>
                </c:pt>
                <c:pt idx="10872">
                  <c:v>40</c:v>
                </c:pt>
                <c:pt idx="10873">
                  <c:v>40</c:v>
                </c:pt>
                <c:pt idx="10874">
                  <c:v>40</c:v>
                </c:pt>
                <c:pt idx="10875">
                  <c:v>40</c:v>
                </c:pt>
                <c:pt idx="10876">
                  <c:v>40</c:v>
                </c:pt>
                <c:pt idx="10877">
                  <c:v>40</c:v>
                </c:pt>
                <c:pt idx="10878">
                  <c:v>40</c:v>
                </c:pt>
                <c:pt idx="10879">
                  <c:v>40</c:v>
                </c:pt>
                <c:pt idx="10880">
                  <c:v>40</c:v>
                </c:pt>
                <c:pt idx="10881">
                  <c:v>40</c:v>
                </c:pt>
                <c:pt idx="10882">
                  <c:v>40</c:v>
                </c:pt>
                <c:pt idx="10883">
                  <c:v>40</c:v>
                </c:pt>
                <c:pt idx="10884">
                  <c:v>40</c:v>
                </c:pt>
                <c:pt idx="10885">
                  <c:v>40</c:v>
                </c:pt>
                <c:pt idx="10886">
                  <c:v>40</c:v>
                </c:pt>
                <c:pt idx="10887">
                  <c:v>40</c:v>
                </c:pt>
                <c:pt idx="10888">
                  <c:v>40</c:v>
                </c:pt>
                <c:pt idx="10889">
                  <c:v>40</c:v>
                </c:pt>
                <c:pt idx="10890">
                  <c:v>40</c:v>
                </c:pt>
                <c:pt idx="10891">
                  <c:v>40</c:v>
                </c:pt>
                <c:pt idx="10892">
                  <c:v>40</c:v>
                </c:pt>
                <c:pt idx="10893">
                  <c:v>40</c:v>
                </c:pt>
                <c:pt idx="10894">
                  <c:v>40</c:v>
                </c:pt>
                <c:pt idx="10895">
                  <c:v>40</c:v>
                </c:pt>
                <c:pt idx="10896">
                  <c:v>40</c:v>
                </c:pt>
                <c:pt idx="10897">
                  <c:v>40</c:v>
                </c:pt>
                <c:pt idx="10898">
                  <c:v>40</c:v>
                </c:pt>
                <c:pt idx="10899">
                  <c:v>40</c:v>
                </c:pt>
                <c:pt idx="10900">
                  <c:v>40</c:v>
                </c:pt>
                <c:pt idx="10901">
                  <c:v>40</c:v>
                </c:pt>
                <c:pt idx="10902">
                  <c:v>40</c:v>
                </c:pt>
                <c:pt idx="10903">
                  <c:v>40</c:v>
                </c:pt>
                <c:pt idx="10904">
                  <c:v>40</c:v>
                </c:pt>
                <c:pt idx="10905">
                  <c:v>40</c:v>
                </c:pt>
                <c:pt idx="10906">
                  <c:v>40</c:v>
                </c:pt>
                <c:pt idx="10907">
                  <c:v>40</c:v>
                </c:pt>
                <c:pt idx="10908">
                  <c:v>40</c:v>
                </c:pt>
                <c:pt idx="10909">
                  <c:v>40</c:v>
                </c:pt>
                <c:pt idx="10910">
                  <c:v>40</c:v>
                </c:pt>
                <c:pt idx="10911">
                  <c:v>40</c:v>
                </c:pt>
                <c:pt idx="10912">
                  <c:v>40</c:v>
                </c:pt>
                <c:pt idx="10913">
                  <c:v>40</c:v>
                </c:pt>
                <c:pt idx="10914">
                  <c:v>40</c:v>
                </c:pt>
                <c:pt idx="10915">
                  <c:v>40</c:v>
                </c:pt>
                <c:pt idx="10916">
                  <c:v>40</c:v>
                </c:pt>
                <c:pt idx="10917">
                  <c:v>40</c:v>
                </c:pt>
                <c:pt idx="10918">
                  <c:v>40</c:v>
                </c:pt>
                <c:pt idx="10919">
                  <c:v>40</c:v>
                </c:pt>
                <c:pt idx="10920">
                  <c:v>40</c:v>
                </c:pt>
                <c:pt idx="10921">
                  <c:v>40</c:v>
                </c:pt>
                <c:pt idx="10922">
                  <c:v>40</c:v>
                </c:pt>
                <c:pt idx="10923">
                  <c:v>40</c:v>
                </c:pt>
                <c:pt idx="10924">
                  <c:v>40</c:v>
                </c:pt>
                <c:pt idx="10925">
                  <c:v>40</c:v>
                </c:pt>
                <c:pt idx="10926">
                  <c:v>40</c:v>
                </c:pt>
                <c:pt idx="10927">
                  <c:v>40</c:v>
                </c:pt>
                <c:pt idx="10928">
                  <c:v>40</c:v>
                </c:pt>
                <c:pt idx="10929">
                  <c:v>40</c:v>
                </c:pt>
                <c:pt idx="10930">
                  <c:v>40</c:v>
                </c:pt>
                <c:pt idx="10931">
                  <c:v>40</c:v>
                </c:pt>
                <c:pt idx="10932">
                  <c:v>40</c:v>
                </c:pt>
                <c:pt idx="10933">
                  <c:v>40</c:v>
                </c:pt>
                <c:pt idx="10934">
                  <c:v>40</c:v>
                </c:pt>
                <c:pt idx="10935">
                  <c:v>40</c:v>
                </c:pt>
                <c:pt idx="10936">
                  <c:v>40</c:v>
                </c:pt>
                <c:pt idx="10937">
                  <c:v>40</c:v>
                </c:pt>
                <c:pt idx="10938">
                  <c:v>40</c:v>
                </c:pt>
                <c:pt idx="10939">
                  <c:v>40</c:v>
                </c:pt>
                <c:pt idx="10940">
                  <c:v>40</c:v>
                </c:pt>
                <c:pt idx="10941">
                  <c:v>40</c:v>
                </c:pt>
                <c:pt idx="10942">
                  <c:v>40</c:v>
                </c:pt>
                <c:pt idx="10943">
                  <c:v>40</c:v>
                </c:pt>
                <c:pt idx="10944">
                  <c:v>40</c:v>
                </c:pt>
                <c:pt idx="10945">
                  <c:v>40</c:v>
                </c:pt>
                <c:pt idx="10946">
                  <c:v>40</c:v>
                </c:pt>
                <c:pt idx="10947">
                  <c:v>40</c:v>
                </c:pt>
                <c:pt idx="10948">
                  <c:v>40</c:v>
                </c:pt>
                <c:pt idx="10949">
                  <c:v>40</c:v>
                </c:pt>
                <c:pt idx="10950">
                  <c:v>40</c:v>
                </c:pt>
                <c:pt idx="10951">
                  <c:v>40</c:v>
                </c:pt>
                <c:pt idx="10952">
                  <c:v>40</c:v>
                </c:pt>
                <c:pt idx="10953">
                  <c:v>40</c:v>
                </c:pt>
                <c:pt idx="10954">
                  <c:v>40</c:v>
                </c:pt>
                <c:pt idx="10955">
                  <c:v>40</c:v>
                </c:pt>
                <c:pt idx="10956">
                  <c:v>40</c:v>
                </c:pt>
                <c:pt idx="10957">
                  <c:v>40</c:v>
                </c:pt>
                <c:pt idx="10958">
                  <c:v>40</c:v>
                </c:pt>
                <c:pt idx="10959">
                  <c:v>40</c:v>
                </c:pt>
                <c:pt idx="10960">
                  <c:v>40</c:v>
                </c:pt>
                <c:pt idx="10961">
                  <c:v>40</c:v>
                </c:pt>
                <c:pt idx="10962">
                  <c:v>40</c:v>
                </c:pt>
                <c:pt idx="10963">
                  <c:v>40</c:v>
                </c:pt>
                <c:pt idx="10964">
                  <c:v>40</c:v>
                </c:pt>
                <c:pt idx="10965">
                  <c:v>40</c:v>
                </c:pt>
                <c:pt idx="10966">
                  <c:v>40</c:v>
                </c:pt>
                <c:pt idx="10967">
                  <c:v>40</c:v>
                </c:pt>
                <c:pt idx="10968">
                  <c:v>40</c:v>
                </c:pt>
                <c:pt idx="10969">
                  <c:v>40</c:v>
                </c:pt>
                <c:pt idx="10970">
                  <c:v>40</c:v>
                </c:pt>
                <c:pt idx="10971">
                  <c:v>40</c:v>
                </c:pt>
                <c:pt idx="10972">
                  <c:v>40</c:v>
                </c:pt>
                <c:pt idx="10973">
                  <c:v>40</c:v>
                </c:pt>
                <c:pt idx="10974">
                  <c:v>40</c:v>
                </c:pt>
                <c:pt idx="10975">
                  <c:v>40</c:v>
                </c:pt>
                <c:pt idx="10976">
                  <c:v>40</c:v>
                </c:pt>
                <c:pt idx="10977">
                  <c:v>40</c:v>
                </c:pt>
                <c:pt idx="10978">
                  <c:v>40</c:v>
                </c:pt>
                <c:pt idx="10979">
                  <c:v>40</c:v>
                </c:pt>
                <c:pt idx="10980">
                  <c:v>40</c:v>
                </c:pt>
                <c:pt idx="10981">
                  <c:v>40</c:v>
                </c:pt>
                <c:pt idx="10982">
                  <c:v>40</c:v>
                </c:pt>
                <c:pt idx="10983">
                  <c:v>40</c:v>
                </c:pt>
                <c:pt idx="10984">
                  <c:v>40</c:v>
                </c:pt>
                <c:pt idx="10985">
                  <c:v>40</c:v>
                </c:pt>
                <c:pt idx="10986">
                  <c:v>40</c:v>
                </c:pt>
                <c:pt idx="10987">
                  <c:v>40</c:v>
                </c:pt>
                <c:pt idx="10988">
                  <c:v>40</c:v>
                </c:pt>
                <c:pt idx="10989">
                  <c:v>40</c:v>
                </c:pt>
                <c:pt idx="10990">
                  <c:v>40</c:v>
                </c:pt>
                <c:pt idx="10991">
                  <c:v>40</c:v>
                </c:pt>
                <c:pt idx="10992">
                  <c:v>40</c:v>
                </c:pt>
                <c:pt idx="10993">
                  <c:v>40</c:v>
                </c:pt>
                <c:pt idx="10994">
                  <c:v>40</c:v>
                </c:pt>
                <c:pt idx="10995">
                  <c:v>40</c:v>
                </c:pt>
                <c:pt idx="10996">
                  <c:v>40</c:v>
                </c:pt>
                <c:pt idx="10997">
                  <c:v>40</c:v>
                </c:pt>
                <c:pt idx="10998">
                  <c:v>40</c:v>
                </c:pt>
                <c:pt idx="10999">
                  <c:v>40</c:v>
                </c:pt>
                <c:pt idx="11000">
                  <c:v>40</c:v>
                </c:pt>
                <c:pt idx="11001">
                  <c:v>40</c:v>
                </c:pt>
                <c:pt idx="11002">
                  <c:v>40</c:v>
                </c:pt>
                <c:pt idx="11003">
                  <c:v>40</c:v>
                </c:pt>
                <c:pt idx="11004">
                  <c:v>40</c:v>
                </c:pt>
                <c:pt idx="11005">
                  <c:v>40</c:v>
                </c:pt>
                <c:pt idx="11006">
                  <c:v>40</c:v>
                </c:pt>
                <c:pt idx="11007">
                  <c:v>40</c:v>
                </c:pt>
                <c:pt idx="11008">
                  <c:v>40</c:v>
                </c:pt>
                <c:pt idx="11009">
                  <c:v>40</c:v>
                </c:pt>
                <c:pt idx="11010">
                  <c:v>40</c:v>
                </c:pt>
                <c:pt idx="11011">
                  <c:v>40</c:v>
                </c:pt>
                <c:pt idx="11012">
                  <c:v>40</c:v>
                </c:pt>
                <c:pt idx="11013">
                  <c:v>40</c:v>
                </c:pt>
                <c:pt idx="11014">
                  <c:v>40</c:v>
                </c:pt>
                <c:pt idx="11015">
                  <c:v>40</c:v>
                </c:pt>
                <c:pt idx="11016">
                  <c:v>40</c:v>
                </c:pt>
                <c:pt idx="11017">
                  <c:v>40</c:v>
                </c:pt>
                <c:pt idx="11018">
                  <c:v>40</c:v>
                </c:pt>
                <c:pt idx="11019">
                  <c:v>40</c:v>
                </c:pt>
                <c:pt idx="11020">
                  <c:v>40</c:v>
                </c:pt>
                <c:pt idx="11021">
                  <c:v>40</c:v>
                </c:pt>
                <c:pt idx="11022">
                  <c:v>40</c:v>
                </c:pt>
                <c:pt idx="11023">
                  <c:v>40</c:v>
                </c:pt>
                <c:pt idx="11024">
                  <c:v>40</c:v>
                </c:pt>
                <c:pt idx="11025">
                  <c:v>40</c:v>
                </c:pt>
                <c:pt idx="11026">
                  <c:v>40</c:v>
                </c:pt>
                <c:pt idx="11027">
                  <c:v>40</c:v>
                </c:pt>
                <c:pt idx="11028">
                  <c:v>40</c:v>
                </c:pt>
                <c:pt idx="11029">
                  <c:v>40</c:v>
                </c:pt>
                <c:pt idx="11030">
                  <c:v>40</c:v>
                </c:pt>
                <c:pt idx="11031">
                  <c:v>40</c:v>
                </c:pt>
                <c:pt idx="11032">
                  <c:v>40</c:v>
                </c:pt>
                <c:pt idx="11033">
                  <c:v>40</c:v>
                </c:pt>
                <c:pt idx="11034">
                  <c:v>40</c:v>
                </c:pt>
                <c:pt idx="11035">
                  <c:v>40</c:v>
                </c:pt>
                <c:pt idx="11036">
                  <c:v>40</c:v>
                </c:pt>
                <c:pt idx="11037">
                  <c:v>40</c:v>
                </c:pt>
                <c:pt idx="11038">
                  <c:v>40</c:v>
                </c:pt>
                <c:pt idx="11039">
                  <c:v>40</c:v>
                </c:pt>
                <c:pt idx="11040">
                  <c:v>40</c:v>
                </c:pt>
                <c:pt idx="11041">
                  <c:v>40</c:v>
                </c:pt>
                <c:pt idx="11042">
                  <c:v>40</c:v>
                </c:pt>
                <c:pt idx="11043">
                  <c:v>40</c:v>
                </c:pt>
                <c:pt idx="11044">
                  <c:v>40</c:v>
                </c:pt>
                <c:pt idx="11045">
                  <c:v>40</c:v>
                </c:pt>
                <c:pt idx="11046">
                  <c:v>40</c:v>
                </c:pt>
                <c:pt idx="11047">
                  <c:v>40</c:v>
                </c:pt>
                <c:pt idx="11048">
                  <c:v>40</c:v>
                </c:pt>
                <c:pt idx="11049">
                  <c:v>40</c:v>
                </c:pt>
                <c:pt idx="11050">
                  <c:v>40</c:v>
                </c:pt>
                <c:pt idx="11051">
                  <c:v>40</c:v>
                </c:pt>
                <c:pt idx="11052">
                  <c:v>40</c:v>
                </c:pt>
                <c:pt idx="11053">
                  <c:v>39</c:v>
                </c:pt>
                <c:pt idx="11054">
                  <c:v>39</c:v>
                </c:pt>
                <c:pt idx="11055">
                  <c:v>39</c:v>
                </c:pt>
                <c:pt idx="11056">
                  <c:v>39</c:v>
                </c:pt>
                <c:pt idx="11057">
                  <c:v>39</c:v>
                </c:pt>
                <c:pt idx="11058">
                  <c:v>39</c:v>
                </c:pt>
                <c:pt idx="11059">
                  <c:v>39</c:v>
                </c:pt>
                <c:pt idx="11060">
                  <c:v>39</c:v>
                </c:pt>
                <c:pt idx="11061">
                  <c:v>39</c:v>
                </c:pt>
                <c:pt idx="11062">
                  <c:v>39</c:v>
                </c:pt>
                <c:pt idx="11063">
                  <c:v>39</c:v>
                </c:pt>
                <c:pt idx="11064">
                  <c:v>39</c:v>
                </c:pt>
                <c:pt idx="11065">
                  <c:v>39</c:v>
                </c:pt>
                <c:pt idx="11066">
                  <c:v>39</c:v>
                </c:pt>
                <c:pt idx="11067">
                  <c:v>39</c:v>
                </c:pt>
                <c:pt idx="11068">
                  <c:v>39</c:v>
                </c:pt>
                <c:pt idx="11069">
                  <c:v>39</c:v>
                </c:pt>
                <c:pt idx="11070">
                  <c:v>39</c:v>
                </c:pt>
                <c:pt idx="11071">
                  <c:v>39</c:v>
                </c:pt>
                <c:pt idx="11072">
                  <c:v>39</c:v>
                </c:pt>
                <c:pt idx="11073">
                  <c:v>39</c:v>
                </c:pt>
                <c:pt idx="11074">
                  <c:v>39</c:v>
                </c:pt>
                <c:pt idx="11075">
                  <c:v>39</c:v>
                </c:pt>
                <c:pt idx="11076">
                  <c:v>39</c:v>
                </c:pt>
                <c:pt idx="11077">
                  <c:v>39</c:v>
                </c:pt>
                <c:pt idx="11078">
                  <c:v>39</c:v>
                </c:pt>
                <c:pt idx="11079">
                  <c:v>39</c:v>
                </c:pt>
                <c:pt idx="11080">
                  <c:v>39</c:v>
                </c:pt>
                <c:pt idx="11081">
                  <c:v>39</c:v>
                </c:pt>
                <c:pt idx="11082">
                  <c:v>39</c:v>
                </c:pt>
                <c:pt idx="11083">
                  <c:v>39</c:v>
                </c:pt>
                <c:pt idx="11084">
                  <c:v>39</c:v>
                </c:pt>
                <c:pt idx="11085">
                  <c:v>39</c:v>
                </c:pt>
                <c:pt idx="11086">
                  <c:v>39</c:v>
                </c:pt>
                <c:pt idx="11087">
                  <c:v>39</c:v>
                </c:pt>
                <c:pt idx="11088">
                  <c:v>39</c:v>
                </c:pt>
                <c:pt idx="11089">
                  <c:v>39</c:v>
                </c:pt>
                <c:pt idx="11090">
                  <c:v>39</c:v>
                </c:pt>
                <c:pt idx="11091">
                  <c:v>39</c:v>
                </c:pt>
                <c:pt idx="11092">
                  <c:v>39</c:v>
                </c:pt>
                <c:pt idx="11093">
                  <c:v>39</c:v>
                </c:pt>
                <c:pt idx="11094">
                  <c:v>39</c:v>
                </c:pt>
                <c:pt idx="11095">
                  <c:v>39</c:v>
                </c:pt>
                <c:pt idx="11096">
                  <c:v>39</c:v>
                </c:pt>
                <c:pt idx="11097">
                  <c:v>39</c:v>
                </c:pt>
                <c:pt idx="11098">
                  <c:v>39</c:v>
                </c:pt>
                <c:pt idx="11099">
                  <c:v>39</c:v>
                </c:pt>
                <c:pt idx="11100">
                  <c:v>39</c:v>
                </c:pt>
                <c:pt idx="11101">
                  <c:v>39</c:v>
                </c:pt>
                <c:pt idx="11102">
                  <c:v>39</c:v>
                </c:pt>
                <c:pt idx="11103">
                  <c:v>39</c:v>
                </c:pt>
                <c:pt idx="11104">
                  <c:v>39</c:v>
                </c:pt>
                <c:pt idx="11105">
                  <c:v>39</c:v>
                </c:pt>
                <c:pt idx="11106">
                  <c:v>39</c:v>
                </c:pt>
                <c:pt idx="11107">
                  <c:v>39</c:v>
                </c:pt>
                <c:pt idx="11108">
                  <c:v>39</c:v>
                </c:pt>
                <c:pt idx="11109">
                  <c:v>39</c:v>
                </c:pt>
                <c:pt idx="11110">
                  <c:v>39</c:v>
                </c:pt>
                <c:pt idx="11111">
                  <c:v>39</c:v>
                </c:pt>
                <c:pt idx="11112">
                  <c:v>39</c:v>
                </c:pt>
                <c:pt idx="11113">
                  <c:v>39</c:v>
                </c:pt>
                <c:pt idx="11114">
                  <c:v>39</c:v>
                </c:pt>
                <c:pt idx="11115">
                  <c:v>39</c:v>
                </c:pt>
                <c:pt idx="11116">
                  <c:v>39</c:v>
                </c:pt>
                <c:pt idx="11117">
                  <c:v>39</c:v>
                </c:pt>
                <c:pt idx="11118">
                  <c:v>39</c:v>
                </c:pt>
                <c:pt idx="11119">
                  <c:v>39</c:v>
                </c:pt>
                <c:pt idx="11120">
                  <c:v>39</c:v>
                </c:pt>
                <c:pt idx="11121">
                  <c:v>39</c:v>
                </c:pt>
                <c:pt idx="11122">
                  <c:v>39</c:v>
                </c:pt>
                <c:pt idx="11123">
                  <c:v>39</c:v>
                </c:pt>
                <c:pt idx="11124">
                  <c:v>39</c:v>
                </c:pt>
                <c:pt idx="11125">
                  <c:v>39</c:v>
                </c:pt>
                <c:pt idx="11126">
                  <c:v>39</c:v>
                </c:pt>
                <c:pt idx="11127">
                  <c:v>39</c:v>
                </c:pt>
                <c:pt idx="11128">
                  <c:v>39</c:v>
                </c:pt>
                <c:pt idx="11129">
                  <c:v>39</c:v>
                </c:pt>
                <c:pt idx="11130">
                  <c:v>39</c:v>
                </c:pt>
                <c:pt idx="11131">
                  <c:v>39</c:v>
                </c:pt>
                <c:pt idx="11132">
                  <c:v>39</c:v>
                </c:pt>
                <c:pt idx="11133">
                  <c:v>39</c:v>
                </c:pt>
                <c:pt idx="11134">
                  <c:v>39</c:v>
                </c:pt>
                <c:pt idx="11135">
                  <c:v>39</c:v>
                </c:pt>
                <c:pt idx="11136">
                  <c:v>39</c:v>
                </c:pt>
                <c:pt idx="11137">
                  <c:v>39</c:v>
                </c:pt>
                <c:pt idx="11138">
                  <c:v>39</c:v>
                </c:pt>
                <c:pt idx="11139">
                  <c:v>39</c:v>
                </c:pt>
                <c:pt idx="11140">
                  <c:v>39</c:v>
                </c:pt>
                <c:pt idx="11141">
                  <c:v>39</c:v>
                </c:pt>
                <c:pt idx="11142">
                  <c:v>39</c:v>
                </c:pt>
                <c:pt idx="11143">
                  <c:v>39</c:v>
                </c:pt>
                <c:pt idx="11144">
                  <c:v>39</c:v>
                </c:pt>
                <c:pt idx="11145">
                  <c:v>39</c:v>
                </c:pt>
                <c:pt idx="11146">
                  <c:v>39</c:v>
                </c:pt>
                <c:pt idx="11147">
                  <c:v>39</c:v>
                </c:pt>
                <c:pt idx="11148">
                  <c:v>39</c:v>
                </c:pt>
                <c:pt idx="11149">
                  <c:v>39</c:v>
                </c:pt>
                <c:pt idx="11150">
                  <c:v>39</c:v>
                </c:pt>
                <c:pt idx="11151">
                  <c:v>39</c:v>
                </c:pt>
                <c:pt idx="11152">
                  <c:v>39</c:v>
                </c:pt>
                <c:pt idx="11153">
                  <c:v>39</c:v>
                </c:pt>
                <c:pt idx="11154">
                  <c:v>39</c:v>
                </c:pt>
                <c:pt idx="11155">
                  <c:v>39</c:v>
                </c:pt>
                <c:pt idx="11156">
                  <c:v>39</c:v>
                </c:pt>
                <c:pt idx="11157">
                  <c:v>39</c:v>
                </c:pt>
                <c:pt idx="11158">
                  <c:v>39</c:v>
                </c:pt>
                <c:pt idx="11159">
                  <c:v>39</c:v>
                </c:pt>
                <c:pt idx="11160">
                  <c:v>39</c:v>
                </c:pt>
                <c:pt idx="11161">
                  <c:v>39</c:v>
                </c:pt>
                <c:pt idx="11162">
                  <c:v>39</c:v>
                </c:pt>
                <c:pt idx="11163">
                  <c:v>39</c:v>
                </c:pt>
                <c:pt idx="11164">
                  <c:v>39</c:v>
                </c:pt>
                <c:pt idx="11165">
                  <c:v>39</c:v>
                </c:pt>
                <c:pt idx="11166">
                  <c:v>39</c:v>
                </c:pt>
                <c:pt idx="11167">
                  <c:v>39</c:v>
                </c:pt>
                <c:pt idx="11168">
                  <c:v>39</c:v>
                </c:pt>
                <c:pt idx="11169">
                  <c:v>39</c:v>
                </c:pt>
                <c:pt idx="11170">
                  <c:v>39</c:v>
                </c:pt>
                <c:pt idx="11171">
                  <c:v>39</c:v>
                </c:pt>
                <c:pt idx="11172">
                  <c:v>39</c:v>
                </c:pt>
                <c:pt idx="11173">
                  <c:v>39</c:v>
                </c:pt>
                <c:pt idx="11174">
                  <c:v>39</c:v>
                </c:pt>
                <c:pt idx="11175">
                  <c:v>39</c:v>
                </c:pt>
                <c:pt idx="11176">
                  <c:v>39</c:v>
                </c:pt>
                <c:pt idx="11177">
                  <c:v>39</c:v>
                </c:pt>
                <c:pt idx="11178">
                  <c:v>39</c:v>
                </c:pt>
                <c:pt idx="11179">
                  <c:v>39</c:v>
                </c:pt>
                <c:pt idx="11180">
                  <c:v>39</c:v>
                </c:pt>
                <c:pt idx="11181">
                  <c:v>39</c:v>
                </c:pt>
                <c:pt idx="11182">
                  <c:v>39</c:v>
                </c:pt>
                <c:pt idx="11183">
                  <c:v>39</c:v>
                </c:pt>
                <c:pt idx="11184">
                  <c:v>39</c:v>
                </c:pt>
                <c:pt idx="11185">
                  <c:v>39</c:v>
                </c:pt>
                <c:pt idx="11186">
                  <c:v>39</c:v>
                </c:pt>
                <c:pt idx="11187">
                  <c:v>39</c:v>
                </c:pt>
                <c:pt idx="11188">
                  <c:v>39</c:v>
                </c:pt>
                <c:pt idx="11189">
                  <c:v>39</c:v>
                </c:pt>
                <c:pt idx="11190">
                  <c:v>39</c:v>
                </c:pt>
                <c:pt idx="11191">
                  <c:v>39</c:v>
                </c:pt>
                <c:pt idx="11192">
                  <c:v>39</c:v>
                </c:pt>
                <c:pt idx="11193">
                  <c:v>39</c:v>
                </c:pt>
                <c:pt idx="11194">
                  <c:v>39</c:v>
                </c:pt>
                <c:pt idx="11195">
                  <c:v>39</c:v>
                </c:pt>
                <c:pt idx="11196">
                  <c:v>39</c:v>
                </c:pt>
                <c:pt idx="11197">
                  <c:v>39</c:v>
                </c:pt>
                <c:pt idx="11198">
                  <c:v>39</c:v>
                </c:pt>
                <c:pt idx="11199">
                  <c:v>39</c:v>
                </c:pt>
                <c:pt idx="11200">
                  <c:v>39</c:v>
                </c:pt>
                <c:pt idx="11201">
                  <c:v>39</c:v>
                </c:pt>
                <c:pt idx="11202">
                  <c:v>39</c:v>
                </c:pt>
                <c:pt idx="11203">
                  <c:v>39</c:v>
                </c:pt>
                <c:pt idx="11204">
                  <c:v>39</c:v>
                </c:pt>
                <c:pt idx="11205">
                  <c:v>39</c:v>
                </c:pt>
                <c:pt idx="11206">
                  <c:v>39</c:v>
                </c:pt>
                <c:pt idx="11207">
                  <c:v>39</c:v>
                </c:pt>
                <c:pt idx="11208">
                  <c:v>39</c:v>
                </c:pt>
                <c:pt idx="11209">
                  <c:v>39</c:v>
                </c:pt>
                <c:pt idx="11210">
                  <c:v>39</c:v>
                </c:pt>
                <c:pt idx="11211">
                  <c:v>39</c:v>
                </c:pt>
                <c:pt idx="11212">
                  <c:v>39</c:v>
                </c:pt>
                <c:pt idx="11213">
                  <c:v>39</c:v>
                </c:pt>
                <c:pt idx="11214">
                  <c:v>39</c:v>
                </c:pt>
                <c:pt idx="11215">
                  <c:v>39</c:v>
                </c:pt>
                <c:pt idx="11216">
                  <c:v>39</c:v>
                </c:pt>
                <c:pt idx="11217">
                  <c:v>39</c:v>
                </c:pt>
                <c:pt idx="11218">
                  <c:v>39</c:v>
                </c:pt>
                <c:pt idx="11219">
                  <c:v>39</c:v>
                </c:pt>
                <c:pt idx="11220">
                  <c:v>39</c:v>
                </c:pt>
                <c:pt idx="11221">
                  <c:v>39</c:v>
                </c:pt>
                <c:pt idx="11222">
                  <c:v>39</c:v>
                </c:pt>
                <c:pt idx="11223">
                  <c:v>39</c:v>
                </c:pt>
                <c:pt idx="11224">
                  <c:v>39</c:v>
                </c:pt>
                <c:pt idx="11225">
                  <c:v>39</c:v>
                </c:pt>
                <c:pt idx="11226">
                  <c:v>39</c:v>
                </c:pt>
                <c:pt idx="11227">
                  <c:v>39</c:v>
                </c:pt>
                <c:pt idx="11228">
                  <c:v>39</c:v>
                </c:pt>
                <c:pt idx="11229">
                  <c:v>39</c:v>
                </c:pt>
                <c:pt idx="11230">
                  <c:v>39</c:v>
                </c:pt>
                <c:pt idx="11231">
                  <c:v>39</c:v>
                </c:pt>
                <c:pt idx="11232">
                  <c:v>39</c:v>
                </c:pt>
                <c:pt idx="11233">
                  <c:v>39</c:v>
                </c:pt>
                <c:pt idx="11234">
                  <c:v>39</c:v>
                </c:pt>
                <c:pt idx="11235">
                  <c:v>39</c:v>
                </c:pt>
                <c:pt idx="11236">
                  <c:v>39</c:v>
                </c:pt>
                <c:pt idx="11237">
                  <c:v>39</c:v>
                </c:pt>
                <c:pt idx="11238">
                  <c:v>39</c:v>
                </c:pt>
                <c:pt idx="11239">
                  <c:v>39</c:v>
                </c:pt>
                <c:pt idx="11240">
                  <c:v>39</c:v>
                </c:pt>
                <c:pt idx="11241">
                  <c:v>39</c:v>
                </c:pt>
                <c:pt idx="11242">
                  <c:v>39</c:v>
                </c:pt>
                <c:pt idx="11243">
                  <c:v>39</c:v>
                </c:pt>
                <c:pt idx="11244">
                  <c:v>39</c:v>
                </c:pt>
                <c:pt idx="11245">
                  <c:v>39</c:v>
                </c:pt>
                <c:pt idx="11246">
                  <c:v>39</c:v>
                </c:pt>
                <c:pt idx="11247">
                  <c:v>39</c:v>
                </c:pt>
                <c:pt idx="11248">
                  <c:v>39</c:v>
                </c:pt>
                <c:pt idx="11249">
                  <c:v>39</c:v>
                </c:pt>
                <c:pt idx="11250">
                  <c:v>39</c:v>
                </c:pt>
                <c:pt idx="11251">
                  <c:v>39</c:v>
                </c:pt>
                <c:pt idx="11252">
                  <c:v>39</c:v>
                </c:pt>
                <c:pt idx="11253">
                  <c:v>39</c:v>
                </c:pt>
                <c:pt idx="11254">
                  <c:v>39</c:v>
                </c:pt>
                <c:pt idx="11255">
                  <c:v>39</c:v>
                </c:pt>
                <c:pt idx="11256">
                  <c:v>39</c:v>
                </c:pt>
                <c:pt idx="11257">
                  <c:v>39</c:v>
                </c:pt>
                <c:pt idx="11258">
                  <c:v>39</c:v>
                </c:pt>
                <c:pt idx="11259">
                  <c:v>39</c:v>
                </c:pt>
                <c:pt idx="11260">
                  <c:v>39</c:v>
                </c:pt>
                <c:pt idx="11261">
                  <c:v>39</c:v>
                </c:pt>
                <c:pt idx="11262">
                  <c:v>39</c:v>
                </c:pt>
                <c:pt idx="11263">
                  <c:v>39</c:v>
                </c:pt>
                <c:pt idx="11264">
                  <c:v>39</c:v>
                </c:pt>
                <c:pt idx="11265">
                  <c:v>39</c:v>
                </c:pt>
                <c:pt idx="11266">
                  <c:v>39</c:v>
                </c:pt>
                <c:pt idx="11267">
                  <c:v>39</c:v>
                </c:pt>
                <c:pt idx="11268">
                  <c:v>39</c:v>
                </c:pt>
                <c:pt idx="11269">
                  <c:v>39</c:v>
                </c:pt>
                <c:pt idx="11270">
                  <c:v>39</c:v>
                </c:pt>
                <c:pt idx="11271">
                  <c:v>39</c:v>
                </c:pt>
                <c:pt idx="11272">
                  <c:v>39</c:v>
                </c:pt>
                <c:pt idx="11273">
                  <c:v>39</c:v>
                </c:pt>
                <c:pt idx="11274">
                  <c:v>39</c:v>
                </c:pt>
                <c:pt idx="11275">
                  <c:v>39</c:v>
                </c:pt>
                <c:pt idx="11276">
                  <c:v>39</c:v>
                </c:pt>
                <c:pt idx="11277">
                  <c:v>39</c:v>
                </c:pt>
                <c:pt idx="11278">
                  <c:v>39</c:v>
                </c:pt>
                <c:pt idx="11279">
                  <c:v>39</c:v>
                </c:pt>
                <c:pt idx="11280">
                  <c:v>39</c:v>
                </c:pt>
                <c:pt idx="11281">
                  <c:v>39</c:v>
                </c:pt>
                <c:pt idx="11282">
                  <c:v>39</c:v>
                </c:pt>
                <c:pt idx="11283">
                  <c:v>39</c:v>
                </c:pt>
                <c:pt idx="11284">
                  <c:v>39</c:v>
                </c:pt>
                <c:pt idx="11285">
                  <c:v>39</c:v>
                </c:pt>
                <c:pt idx="11286">
                  <c:v>39</c:v>
                </c:pt>
                <c:pt idx="11287">
                  <c:v>39</c:v>
                </c:pt>
                <c:pt idx="11288">
                  <c:v>39</c:v>
                </c:pt>
                <c:pt idx="11289">
                  <c:v>39</c:v>
                </c:pt>
                <c:pt idx="11290">
                  <c:v>39</c:v>
                </c:pt>
                <c:pt idx="11291">
                  <c:v>39</c:v>
                </c:pt>
                <c:pt idx="11292">
                  <c:v>39</c:v>
                </c:pt>
                <c:pt idx="11293">
                  <c:v>39</c:v>
                </c:pt>
                <c:pt idx="11294">
                  <c:v>39</c:v>
                </c:pt>
                <c:pt idx="11295">
                  <c:v>39</c:v>
                </c:pt>
                <c:pt idx="11296">
                  <c:v>39</c:v>
                </c:pt>
                <c:pt idx="11297">
                  <c:v>39</c:v>
                </c:pt>
                <c:pt idx="11298">
                  <c:v>39</c:v>
                </c:pt>
                <c:pt idx="11299">
                  <c:v>39</c:v>
                </c:pt>
                <c:pt idx="11300">
                  <c:v>39</c:v>
                </c:pt>
                <c:pt idx="11301">
                  <c:v>39</c:v>
                </c:pt>
                <c:pt idx="11302">
                  <c:v>39</c:v>
                </c:pt>
                <c:pt idx="11303">
                  <c:v>39</c:v>
                </c:pt>
                <c:pt idx="11304">
                  <c:v>39</c:v>
                </c:pt>
                <c:pt idx="11305">
                  <c:v>39</c:v>
                </c:pt>
                <c:pt idx="11306">
                  <c:v>39</c:v>
                </c:pt>
                <c:pt idx="11307">
                  <c:v>39</c:v>
                </c:pt>
                <c:pt idx="11308">
                  <c:v>39</c:v>
                </c:pt>
                <c:pt idx="11309">
                  <c:v>39</c:v>
                </c:pt>
                <c:pt idx="11310">
                  <c:v>39</c:v>
                </c:pt>
                <c:pt idx="11311">
                  <c:v>39</c:v>
                </c:pt>
                <c:pt idx="11312">
                  <c:v>39</c:v>
                </c:pt>
                <c:pt idx="11313">
                  <c:v>39</c:v>
                </c:pt>
                <c:pt idx="11314">
                  <c:v>39</c:v>
                </c:pt>
                <c:pt idx="11315">
                  <c:v>39</c:v>
                </c:pt>
                <c:pt idx="11316">
                  <c:v>39</c:v>
                </c:pt>
                <c:pt idx="11317">
                  <c:v>39</c:v>
                </c:pt>
                <c:pt idx="11318">
                  <c:v>39</c:v>
                </c:pt>
                <c:pt idx="11319">
                  <c:v>39</c:v>
                </c:pt>
                <c:pt idx="11320">
                  <c:v>39</c:v>
                </c:pt>
                <c:pt idx="11321">
                  <c:v>39</c:v>
                </c:pt>
                <c:pt idx="11322">
                  <c:v>39</c:v>
                </c:pt>
                <c:pt idx="11323">
                  <c:v>39</c:v>
                </c:pt>
                <c:pt idx="11324">
                  <c:v>39</c:v>
                </c:pt>
                <c:pt idx="11325">
                  <c:v>39</c:v>
                </c:pt>
                <c:pt idx="11326">
                  <c:v>39</c:v>
                </c:pt>
                <c:pt idx="11327">
                  <c:v>39</c:v>
                </c:pt>
                <c:pt idx="11328">
                  <c:v>39</c:v>
                </c:pt>
                <c:pt idx="11329">
                  <c:v>39</c:v>
                </c:pt>
                <c:pt idx="11330">
                  <c:v>39</c:v>
                </c:pt>
                <c:pt idx="11331">
                  <c:v>39</c:v>
                </c:pt>
                <c:pt idx="11332">
                  <c:v>39</c:v>
                </c:pt>
                <c:pt idx="11333">
                  <c:v>39</c:v>
                </c:pt>
                <c:pt idx="11334">
                  <c:v>39</c:v>
                </c:pt>
                <c:pt idx="11335">
                  <c:v>39</c:v>
                </c:pt>
                <c:pt idx="11336">
                  <c:v>39</c:v>
                </c:pt>
                <c:pt idx="11337">
                  <c:v>39</c:v>
                </c:pt>
                <c:pt idx="11338">
                  <c:v>39</c:v>
                </c:pt>
                <c:pt idx="11339">
                  <c:v>39</c:v>
                </c:pt>
                <c:pt idx="11340">
                  <c:v>39</c:v>
                </c:pt>
                <c:pt idx="11341">
                  <c:v>39</c:v>
                </c:pt>
                <c:pt idx="11342">
                  <c:v>39</c:v>
                </c:pt>
                <c:pt idx="11343">
                  <c:v>39</c:v>
                </c:pt>
                <c:pt idx="11344">
                  <c:v>39</c:v>
                </c:pt>
                <c:pt idx="11345">
                  <c:v>39</c:v>
                </c:pt>
                <c:pt idx="11346">
                  <c:v>39</c:v>
                </c:pt>
                <c:pt idx="11347">
                  <c:v>39</c:v>
                </c:pt>
                <c:pt idx="11348">
                  <c:v>39</c:v>
                </c:pt>
                <c:pt idx="11349">
                  <c:v>39</c:v>
                </c:pt>
                <c:pt idx="11350">
                  <c:v>39</c:v>
                </c:pt>
                <c:pt idx="11351">
                  <c:v>39</c:v>
                </c:pt>
                <c:pt idx="11352">
                  <c:v>39</c:v>
                </c:pt>
                <c:pt idx="11353">
                  <c:v>39</c:v>
                </c:pt>
                <c:pt idx="11354">
                  <c:v>39</c:v>
                </c:pt>
                <c:pt idx="11355">
                  <c:v>39</c:v>
                </c:pt>
                <c:pt idx="11356">
                  <c:v>39</c:v>
                </c:pt>
                <c:pt idx="11357">
                  <c:v>39</c:v>
                </c:pt>
                <c:pt idx="11358">
                  <c:v>39</c:v>
                </c:pt>
                <c:pt idx="11359">
                  <c:v>39</c:v>
                </c:pt>
                <c:pt idx="11360">
                  <c:v>39</c:v>
                </c:pt>
                <c:pt idx="11361">
                  <c:v>39</c:v>
                </c:pt>
                <c:pt idx="11362">
                  <c:v>39</c:v>
                </c:pt>
                <c:pt idx="11363">
                  <c:v>39</c:v>
                </c:pt>
                <c:pt idx="11364">
                  <c:v>39</c:v>
                </c:pt>
                <c:pt idx="11365">
                  <c:v>39</c:v>
                </c:pt>
                <c:pt idx="11366">
                  <c:v>39</c:v>
                </c:pt>
                <c:pt idx="11367">
                  <c:v>39</c:v>
                </c:pt>
                <c:pt idx="11368">
                  <c:v>39</c:v>
                </c:pt>
                <c:pt idx="11369">
                  <c:v>39</c:v>
                </c:pt>
                <c:pt idx="11370">
                  <c:v>39</c:v>
                </c:pt>
                <c:pt idx="11371">
                  <c:v>39</c:v>
                </c:pt>
                <c:pt idx="11372">
                  <c:v>39</c:v>
                </c:pt>
                <c:pt idx="11373">
                  <c:v>39</c:v>
                </c:pt>
                <c:pt idx="11374">
                  <c:v>39</c:v>
                </c:pt>
                <c:pt idx="11375">
                  <c:v>39</c:v>
                </c:pt>
                <c:pt idx="11376">
                  <c:v>39</c:v>
                </c:pt>
                <c:pt idx="11377">
                  <c:v>39</c:v>
                </c:pt>
                <c:pt idx="11378">
                  <c:v>39</c:v>
                </c:pt>
                <c:pt idx="11379">
                  <c:v>39</c:v>
                </c:pt>
                <c:pt idx="11380">
                  <c:v>39</c:v>
                </c:pt>
                <c:pt idx="11381">
                  <c:v>39</c:v>
                </c:pt>
                <c:pt idx="11382">
                  <c:v>39</c:v>
                </c:pt>
                <c:pt idx="11383">
                  <c:v>39</c:v>
                </c:pt>
                <c:pt idx="11384">
                  <c:v>39</c:v>
                </c:pt>
                <c:pt idx="11385">
                  <c:v>39</c:v>
                </c:pt>
                <c:pt idx="11386">
                  <c:v>39</c:v>
                </c:pt>
                <c:pt idx="11387">
                  <c:v>39</c:v>
                </c:pt>
                <c:pt idx="11388">
                  <c:v>39</c:v>
                </c:pt>
                <c:pt idx="11389">
                  <c:v>39</c:v>
                </c:pt>
                <c:pt idx="11390">
                  <c:v>39</c:v>
                </c:pt>
                <c:pt idx="11391">
                  <c:v>39</c:v>
                </c:pt>
                <c:pt idx="11392">
                  <c:v>39</c:v>
                </c:pt>
                <c:pt idx="11393">
                  <c:v>39</c:v>
                </c:pt>
                <c:pt idx="11394">
                  <c:v>39</c:v>
                </c:pt>
                <c:pt idx="11395">
                  <c:v>39</c:v>
                </c:pt>
                <c:pt idx="11396">
                  <c:v>39</c:v>
                </c:pt>
                <c:pt idx="11397">
                  <c:v>39</c:v>
                </c:pt>
                <c:pt idx="11398">
                  <c:v>39</c:v>
                </c:pt>
                <c:pt idx="11399">
                  <c:v>39</c:v>
                </c:pt>
                <c:pt idx="11400">
                  <c:v>39</c:v>
                </c:pt>
                <c:pt idx="11401">
                  <c:v>39</c:v>
                </c:pt>
                <c:pt idx="11402">
                  <c:v>39</c:v>
                </c:pt>
                <c:pt idx="11403">
                  <c:v>39</c:v>
                </c:pt>
                <c:pt idx="11404">
                  <c:v>39</c:v>
                </c:pt>
                <c:pt idx="11405">
                  <c:v>39</c:v>
                </c:pt>
                <c:pt idx="11406">
                  <c:v>39</c:v>
                </c:pt>
                <c:pt idx="11407">
                  <c:v>39</c:v>
                </c:pt>
                <c:pt idx="11408">
                  <c:v>39</c:v>
                </c:pt>
                <c:pt idx="11409">
                  <c:v>39</c:v>
                </c:pt>
                <c:pt idx="11410">
                  <c:v>39</c:v>
                </c:pt>
                <c:pt idx="11411">
                  <c:v>39</c:v>
                </c:pt>
                <c:pt idx="11412">
                  <c:v>39</c:v>
                </c:pt>
                <c:pt idx="11413">
                  <c:v>39</c:v>
                </c:pt>
                <c:pt idx="11414">
                  <c:v>39</c:v>
                </c:pt>
                <c:pt idx="11415">
                  <c:v>39</c:v>
                </c:pt>
                <c:pt idx="11416">
                  <c:v>39</c:v>
                </c:pt>
                <c:pt idx="11417">
                  <c:v>39</c:v>
                </c:pt>
                <c:pt idx="11418">
                  <c:v>38</c:v>
                </c:pt>
                <c:pt idx="11419">
                  <c:v>38</c:v>
                </c:pt>
                <c:pt idx="11420">
                  <c:v>38</c:v>
                </c:pt>
                <c:pt idx="11421">
                  <c:v>38</c:v>
                </c:pt>
                <c:pt idx="11422">
                  <c:v>38</c:v>
                </c:pt>
                <c:pt idx="11423">
                  <c:v>38</c:v>
                </c:pt>
                <c:pt idx="11424">
                  <c:v>38</c:v>
                </c:pt>
                <c:pt idx="11425">
                  <c:v>38</c:v>
                </c:pt>
                <c:pt idx="11426">
                  <c:v>38</c:v>
                </c:pt>
                <c:pt idx="11427">
                  <c:v>38</c:v>
                </c:pt>
                <c:pt idx="11428">
                  <c:v>38</c:v>
                </c:pt>
                <c:pt idx="11429">
                  <c:v>38</c:v>
                </c:pt>
                <c:pt idx="11430">
                  <c:v>38</c:v>
                </c:pt>
                <c:pt idx="11431">
                  <c:v>38</c:v>
                </c:pt>
                <c:pt idx="11432">
                  <c:v>38</c:v>
                </c:pt>
                <c:pt idx="11433">
                  <c:v>38</c:v>
                </c:pt>
                <c:pt idx="11434">
                  <c:v>38</c:v>
                </c:pt>
                <c:pt idx="11435">
                  <c:v>38</c:v>
                </c:pt>
                <c:pt idx="11436">
                  <c:v>38</c:v>
                </c:pt>
                <c:pt idx="11437">
                  <c:v>38</c:v>
                </c:pt>
                <c:pt idx="11438">
                  <c:v>38</c:v>
                </c:pt>
                <c:pt idx="11439">
                  <c:v>38</c:v>
                </c:pt>
                <c:pt idx="11440">
                  <c:v>38</c:v>
                </c:pt>
                <c:pt idx="11441">
                  <c:v>38</c:v>
                </c:pt>
                <c:pt idx="11442">
                  <c:v>38</c:v>
                </c:pt>
                <c:pt idx="11443">
                  <c:v>38</c:v>
                </c:pt>
                <c:pt idx="11444">
                  <c:v>38</c:v>
                </c:pt>
                <c:pt idx="11445">
                  <c:v>38</c:v>
                </c:pt>
                <c:pt idx="11446">
                  <c:v>38</c:v>
                </c:pt>
                <c:pt idx="11447">
                  <c:v>38</c:v>
                </c:pt>
                <c:pt idx="11448">
                  <c:v>38</c:v>
                </c:pt>
                <c:pt idx="11449">
                  <c:v>38</c:v>
                </c:pt>
                <c:pt idx="11450">
                  <c:v>38</c:v>
                </c:pt>
                <c:pt idx="11451">
                  <c:v>38</c:v>
                </c:pt>
                <c:pt idx="11452">
                  <c:v>38</c:v>
                </c:pt>
                <c:pt idx="11453">
                  <c:v>38</c:v>
                </c:pt>
                <c:pt idx="11454">
                  <c:v>38</c:v>
                </c:pt>
                <c:pt idx="11455">
                  <c:v>38</c:v>
                </c:pt>
                <c:pt idx="11456">
                  <c:v>38</c:v>
                </c:pt>
                <c:pt idx="11457">
                  <c:v>38</c:v>
                </c:pt>
                <c:pt idx="11458">
                  <c:v>38</c:v>
                </c:pt>
                <c:pt idx="11459">
                  <c:v>38</c:v>
                </c:pt>
                <c:pt idx="11460">
                  <c:v>38</c:v>
                </c:pt>
                <c:pt idx="11461">
                  <c:v>38</c:v>
                </c:pt>
                <c:pt idx="11462">
                  <c:v>38</c:v>
                </c:pt>
                <c:pt idx="11463">
                  <c:v>38</c:v>
                </c:pt>
                <c:pt idx="11464">
                  <c:v>38</c:v>
                </c:pt>
                <c:pt idx="11465">
                  <c:v>38</c:v>
                </c:pt>
                <c:pt idx="11466">
                  <c:v>38</c:v>
                </c:pt>
                <c:pt idx="11467">
                  <c:v>38</c:v>
                </c:pt>
                <c:pt idx="11468">
                  <c:v>38</c:v>
                </c:pt>
                <c:pt idx="11469">
                  <c:v>38</c:v>
                </c:pt>
                <c:pt idx="11470">
                  <c:v>38</c:v>
                </c:pt>
                <c:pt idx="11471">
                  <c:v>38</c:v>
                </c:pt>
                <c:pt idx="11472">
                  <c:v>38</c:v>
                </c:pt>
                <c:pt idx="11473">
                  <c:v>38</c:v>
                </c:pt>
                <c:pt idx="11474">
                  <c:v>38</c:v>
                </c:pt>
                <c:pt idx="11475">
                  <c:v>38</c:v>
                </c:pt>
                <c:pt idx="11476">
                  <c:v>38</c:v>
                </c:pt>
                <c:pt idx="11477">
                  <c:v>38</c:v>
                </c:pt>
                <c:pt idx="11478">
                  <c:v>38</c:v>
                </c:pt>
                <c:pt idx="11479">
                  <c:v>38</c:v>
                </c:pt>
                <c:pt idx="11480">
                  <c:v>38</c:v>
                </c:pt>
                <c:pt idx="11481">
                  <c:v>38</c:v>
                </c:pt>
                <c:pt idx="11482">
                  <c:v>38</c:v>
                </c:pt>
                <c:pt idx="11483">
                  <c:v>38</c:v>
                </c:pt>
                <c:pt idx="11484">
                  <c:v>38</c:v>
                </c:pt>
                <c:pt idx="11485">
                  <c:v>38</c:v>
                </c:pt>
                <c:pt idx="11486">
                  <c:v>38</c:v>
                </c:pt>
                <c:pt idx="11487">
                  <c:v>38</c:v>
                </c:pt>
                <c:pt idx="11488">
                  <c:v>38</c:v>
                </c:pt>
                <c:pt idx="11489">
                  <c:v>38</c:v>
                </c:pt>
                <c:pt idx="11490">
                  <c:v>38</c:v>
                </c:pt>
                <c:pt idx="11491">
                  <c:v>38</c:v>
                </c:pt>
                <c:pt idx="11492">
                  <c:v>38</c:v>
                </c:pt>
                <c:pt idx="11493">
                  <c:v>38</c:v>
                </c:pt>
                <c:pt idx="11494">
                  <c:v>38</c:v>
                </c:pt>
                <c:pt idx="11495">
                  <c:v>38</c:v>
                </c:pt>
                <c:pt idx="11496">
                  <c:v>38</c:v>
                </c:pt>
                <c:pt idx="11497">
                  <c:v>38</c:v>
                </c:pt>
                <c:pt idx="11498">
                  <c:v>38</c:v>
                </c:pt>
                <c:pt idx="11499">
                  <c:v>38</c:v>
                </c:pt>
                <c:pt idx="11500">
                  <c:v>38</c:v>
                </c:pt>
                <c:pt idx="11501">
                  <c:v>38</c:v>
                </c:pt>
                <c:pt idx="11502">
                  <c:v>38</c:v>
                </c:pt>
                <c:pt idx="11503">
                  <c:v>38</c:v>
                </c:pt>
                <c:pt idx="11504">
                  <c:v>38</c:v>
                </c:pt>
                <c:pt idx="11505">
                  <c:v>38</c:v>
                </c:pt>
                <c:pt idx="11506">
                  <c:v>38</c:v>
                </c:pt>
                <c:pt idx="11507">
                  <c:v>38</c:v>
                </c:pt>
                <c:pt idx="11508">
                  <c:v>38</c:v>
                </c:pt>
                <c:pt idx="11509">
                  <c:v>38</c:v>
                </c:pt>
                <c:pt idx="11510">
                  <c:v>38</c:v>
                </c:pt>
                <c:pt idx="11511">
                  <c:v>38</c:v>
                </c:pt>
                <c:pt idx="11512">
                  <c:v>38</c:v>
                </c:pt>
                <c:pt idx="11513">
                  <c:v>38</c:v>
                </c:pt>
                <c:pt idx="11514">
                  <c:v>38</c:v>
                </c:pt>
                <c:pt idx="11515">
                  <c:v>38</c:v>
                </c:pt>
                <c:pt idx="11516">
                  <c:v>38</c:v>
                </c:pt>
                <c:pt idx="11517">
                  <c:v>38</c:v>
                </c:pt>
                <c:pt idx="11518">
                  <c:v>38</c:v>
                </c:pt>
                <c:pt idx="11519">
                  <c:v>38</c:v>
                </c:pt>
                <c:pt idx="11520">
                  <c:v>38</c:v>
                </c:pt>
                <c:pt idx="11521">
                  <c:v>38</c:v>
                </c:pt>
                <c:pt idx="11522">
                  <c:v>38</c:v>
                </c:pt>
                <c:pt idx="11523">
                  <c:v>38</c:v>
                </c:pt>
                <c:pt idx="11524">
                  <c:v>38</c:v>
                </c:pt>
                <c:pt idx="11525">
                  <c:v>38</c:v>
                </c:pt>
                <c:pt idx="11526">
                  <c:v>38</c:v>
                </c:pt>
                <c:pt idx="11527">
                  <c:v>38</c:v>
                </c:pt>
                <c:pt idx="11528">
                  <c:v>38</c:v>
                </c:pt>
                <c:pt idx="11529">
                  <c:v>38</c:v>
                </c:pt>
                <c:pt idx="11530">
                  <c:v>38</c:v>
                </c:pt>
                <c:pt idx="11531">
                  <c:v>38</c:v>
                </c:pt>
                <c:pt idx="11532">
                  <c:v>38</c:v>
                </c:pt>
                <c:pt idx="11533">
                  <c:v>38</c:v>
                </c:pt>
                <c:pt idx="11534">
                  <c:v>38</c:v>
                </c:pt>
                <c:pt idx="11535">
                  <c:v>38</c:v>
                </c:pt>
                <c:pt idx="11536">
                  <c:v>38</c:v>
                </c:pt>
                <c:pt idx="11537">
                  <c:v>38</c:v>
                </c:pt>
                <c:pt idx="11538">
                  <c:v>38</c:v>
                </c:pt>
                <c:pt idx="11539">
                  <c:v>38</c:v>
                </c:pt>
                <c:pt idx="11540">
                  <c:v>38</c:v>
                </c:pt>
                <c:pt idx="11541">
                  <c:v>38</c:v>
                </c:pt>
                <c:pt idx="11542">
                  <c:v>38</c:v>
                </c:pt>
                <c:pt idx="11543">
                  <c:v>38</c:v>
                </c:pt>
                <c:pt idx="11544">
                  <c:v>38</c:v>
                </c:pt>
                <c:pt idx="11545">
                  <c:v>38</c:v>
                </c:pt>
                <c:pt idx="11546">
                  <c:v>38</c:v>
                </c:pt>
                <c:pt idx="11547">
                  <c:v>38</c:v>
                </c:pt>
                <c:pt idx="11548">
                  <c:v>38</c:v>
                </c:pt>
                <c:pt idx="11549">
                  <c:v>38</c:v>
                </c:pt>
                <c:pt idx="11550">
                  <c:v>38</c:v>
                </c:pt>
                <c:pt idx="11551">
                  <c:v>38</c:v>
                </c:pt>
                <c:pt idx="11552">
                  <c:v>38</c:v>
                </c:pt>
                <c:pt idx="11553">
                  <c:v>38</c:v>
                </c:pt>
                <c:pt idx="11554">
                  <c:v>38</c:v>
                </c:pt>
                <c:pt idx="11555">
                  <c:v>38</c:v>
                </c:pt>
                <c:pt idx="11556">
                  <c:v>38</c:v>
                </c:pt>
                <c:pt idx="11557">
                  <c:v>38</c:v>
                </c:pt>
                <c:pt idx="11558">
                  <c:v>38</c:v>
                </c:pt>
                <c:pt idx="11559">
                  <c:v>38</c:v>
                </c:pt>
                <c:pt idx="11560">
                  <c:v>38</c:v>
                </c:pt>
                <c:pt idx="11561">
                  <c:v>38</c:v>
                </c:pt>
                <c:pt idx="11562">
                  <c:v>38</c:v>
                </c:pt>
                <c:pt idx="11563">
                  <c:v>38</c:v>
                </c:pt>
                <c:pt idx="11564">
                  <c:v>38</c:v>
                </c:pt>
                <c:pt idx="11565">
                  <c:v>38</c:v>
                </c:pt>
                <c:pt idx="11566">
                  <c:v>38</c:v>
                </c:pt>
                <c:pt idx="11567">
                  <c:v>38</c:v>
                </c:pt>
                <c:pt idx="11568">
                  <c:v>38</c:v>
                </c:pt>
                <c:pt idx="11569">
                  <c:v>38</c:v>
                </c:pt>
                <c:pt idx="11570">
                  <c:v>38</c:v>
                </c:pt>
                <c:pt idx="11571">
                  <c:v>38</c:v>
                </c:pt>
                <c:pt idx="11572">
                  <c:v>38</c:v>
                </c:pt>
                <c:pt idx="11573">
                  <c:v>38</c:v>
                </c:pt>
                <c:pt idx="11574">
                  <c:v>38</c:v>
                </c:pt>
                <c:pt idx="11575">
                  <c:v>38</c:v>
                </c:pt>
                <c:pt idx="11576">
                  <c:v>38</c:v>
                </c:pt>
                <c:pt idx="11577">
                  <c:v>38</c:v>
                </c:pt>
                <c:pt idx="11578">
                  <c:v>38</c:v>
                </c:pt>
                <c:pt idx="11579">
                  <c:v>38</c:v>
                </c:pt>
                <c:pt idx="11580">
                  <c:v>38</c:v>
                </c:pt>
                <c:pt idx="11581">
                  <c:v>38</c:v>
                </c:pt>
                <c:pt idx="11582">
                  <c:v>38</c:v>
                </c:pt>
                <c:pt idx="11583">
                  <c:v>38</c:v>
                </c:pt>
                <c:pt idx="11584">
                  <c:v>38</c:v>
                </c:pt>
                <c:pt idx="11585">
                  <c:v>38</c:v>
                </c:pt>
                <c:pt idx="11586">
                  <c:v>38</c:v>
                </c:pt>
                <c:pt idx="11587">
                  <c:v>38</c:v>
                </c:pt>
                <c:pt idx="11588">
                  <c:v>38</c:v>
                </c:pt>
                <c:pt idx="11589">
                  <c:v>38</c:v>
                </c:pt>
                <c:pt idx="11590">
                  <c:v>38</c:v>
                </c:pt>
                <c:pt idx="11591">
                  <c:v>38</c:v>
                </c:pt>
                <c:pt idx="11592">
                  <c:v>38</c:v>
                </c:pt>
                <c:pt idx="11593">
                  <c:v>38</c:v>
                </c:pt>
                <c:pt idx="11594">
                  <c:v>38</c:v>
                </c:pt>
                <c:pt idx="11595">
                  <c:v>38</c:v>
                </c:pt>
                <c:pt idx="11596">
                  <c:v>38</c:v>
                </c:pt>
                <c:pt idx="11597">
                  <c:v>38</c:v>
                </c:pt>
                <c:pt idx="11598">
                  <c:v>38</c:v>
                </c:pt>
                <c:pt idx="11599">
                  <c:v>38</c:v>
                </c:pt>
                <c:pt idx="11600">
                  <c:v>38</c:v>
                </c:pt>
                <c:pt idx="11601">
                  <c:v>38</c:v>
                </c:pt>
                <c:pt idx="11602">
                  <c:v>38</c:v>
                </c:pt>
                <c:pt idx="11603">
                  <c:v>38</c:v>
                </c:pt>
                <c:pt idx="11604">
                  <c:v>38</c:v>
                </c:pt>
                <c:pt idx="11605">
                  <c:v>38</c:v>
                </c:pt>
                <c:pt idx="11606">
                  <c:v>38</c:v>
                </c:pt>
                <c:pt idx="11607">
                  <c:v>38</c:v>
                </c:pt>
                <c:pt idx="11608">
                  <c:v>38</c:v>
                </c:pt>
                <c:pt idx="11609">
                  <c:v>38</c:v>
                </c:pt>
                <c:pt idx="11610">
                  <c:v>38</c:v>
                </c:pt>
                <c:pt idx="11611">
                  <c:v>38</c:v>
                </c:pt>
                <c:pt idx="11612">
                  <c:v>38</c:v>
                </c:pt>
                <c:pt idx="11613">
                  <c:v>38</c:v>
                </c:pt>
                <c:pt idx="11614">
                  <c:v>38</c:v>
                </c:pt>
                <c:pt idx="11615">
                  <c:v>38</c:v>
                </c:pt>
                <c:pt idx="11616">
                  <c:v>38</c:v>
                </c:pt>
                <c:pt idx="11617">
                  <c:v>38</c:v>
                </c:pt>
                <c:pt idx="11618">
                  <c:v>38</c:v>
                </c:pt>
                <c:pt idx="11619">
                  <c:v>38</c:v>
                </c:pt>
                <c:pt idx="11620">
                  <c:v>38</c:v>
                </c:pt>
                <c:pt idx="11621">
                  <c:v>38</c:v>
                </c:pt>
                <c:pt idx="11622">
                  <c:v>38</c:v>
                </c:pt>
                <c:pt idx="11623">
                  <c:v>38</c:v>
                </c:pt>
                <c:pt idx="11624">
                  <c:v>38</c:v>
                </c:pt>
                <c:pt idx="11625">
                  <c:v>38</c:v>
                </c:pt>
                <c:pt idx="11626">
                  <c:v>38</c:v>
                </c:pt>
                <c:pt idx="11627">
                  <c:v>38</c:v>
                </c:pt>
                <c:pt idx="11628">
                  <c:v>38</c:v>
                </c:pt>
                <c:pt idx="11629">
                  <c:v>38</c:v>
                </c:pt>
                <c:pt idx="11630">
                  <c:v>38</c:v>
                </c:pt>
                <c:pt idx="11631">
                  <c:v>38</c:v>
                </c:pt>
                <c:pt idx="11632">
                  <c:v>38</c:v>
                </c:pt>
                <c:pt idx="11633">
                  <c:v>38</c:v>
                </c:pt>
                <c:pt idx="11634">
                  <c:v>38</c:v>
                </c:pt>
                <c:pt idx="11635">
                  <c:v>38</c:v>
                </c:pt>
                <c:pt idx="11636">
                  <c:v>38</c:v>
                </c:pt>
                <c:pt idx="11637">
                  <c:v>38</c:v>
                </c:pt>
                <c:pt idx="11638">
                  <c:v>38</c:v>
                </c:pt>
                <c:pt idx="11639">
                  <c:v>38</c:v>
                </c:pt>
                <c:pt idx="11640">
                  <c:v>38</c:v>
                </c:pt>
                <c:pt idx="11641">
                  <c:v>38</c:v>
                </c:pt>
                <c:pt idx="11642">
                  <c:v>38</c:v>
                </c:pt>
                <c:pt idx="11643">
                  <c:v>38</c:v>
                </c:pt>
                <c:pt idx="11644">
                  <c:v>38</c:v>
                </c:pt>
                <c:pt idx="11645">
                  <c:v>38</c:v>
                </c:pt>
                <c:pt idx="11646">
                  <c:v>38</c:v>
                </c:pt>
                <c:pt idx="11647">
                  <c:v>38</c:v>
                </c:pt>
                <c:pt idx="11648">
                  <c:v>38</c:v>
                </c:pt>
                <c:pt idx="11649">
                  <c:v>38</c:v>
                </c:pt>
                <c:pt idx="11650">
                  <c:v>38</c:v>
                </c:pt>
                <c:pt idx="11651">
                  <c:v>38</c:v>
                </c:pt>
                <c:pt idx="11652">
                  <c:v>38</c:v>
                </c:pt>
                <c:pt idx="11653">
                  <c:v>38</c:v>
                </c:pt>
                <c:pt idx="11654">
                  <c:v>38</c:v>
                </c:pt>
                <c:pt idx="11655">
                  <c:v>38</c:v>
                </c:pt>
                <c:pt idx="11656">
                  <c:v>38</c:v>
                </c:pt>
                <c:pt idx="11657">
                  <c:v>38</c:v>
                </c:pt>
                <c:pt idx="11658">
                  <c:v>38</c:v>
                </c:pt>
                <c:pt idx="11659">
                  <c:v>38</c:v>
                </c:pt>
                <c:pt idx="11660">
                  <c:v>38</c:v>
                </c:pt>
                <c:pt idx="11661">
                  <c:v>38</c:v>
                </c:pt>
                <c:pt idx="11662">
                  <c:v>38</c:v>
                </c:pt>
                <c:pt idx="11663">
                  <c:v>38</c:v>
                </c:pt>
                <c:pt idx="11664">
                  <c:v>38</c:v>
                </c:pt>
                <c:pt idx="11665">
                  <c:v>38</c:v>
                </c:pt>
                <c:pt idx="11666">
                  <c:v>38</c:v>
                </c:pt>
                <c:pt idx="11667">
                  <c:v>38</c:v>
                </c:pt>
                <c:pt idx="11668">
                  <c:v>38</c:v>
                </c:pt>
                <c:pt idx="11669">
                  <c:v>38</c:v>
                </c:pt>
                <c:pt idx="11670">
                  <c:v>38</c:v>
                </c:pt>
                <c:pt idx="11671">
                  <c:v>38</c:v>
                </c:pt>
                <c:pt idx="11672">
                  <c:v>38</c:v>
                </c:pt>
                <c:pt idx="11673">
                  <c:v>38</c:v>
                </c:pt>
                <c:pt idx="11674">
                  <c:v>38</c:v>
                </c:pt>
                <c:pt idx="11675">
                  <c:v>38</c:v>
                </c:pt>
                <c:pt idx="11676">
                  <c:v>38</c:v>
                </c:pt>
                <c:pt idx="11677">
                  <c:v>38</c:v>
                </c:pt>
                <c:pt idx="11678">
                  <c:v>38</c:v>
                </c:pt>
                <c:pt idx="11679">
                  <c:v>38</c:v>
                </c:pt>
                <c:pt idx="11680">
                  <c:v>38</c:v>
                </c:pt>
                <c:pt idx="11681">
                  <c:v>38</c:v>
                </c:pt>
                <c:pt idx="11682">
                  <c:v>38</c:v>
                </c:pt>
                <c:pt idx="11683">
                  <c:v>38</c:v>
                </c:pt>
                <c:pt idx="11684">
                  <c:v>38</c:v>
                </c:pt>
                <c:pt idx="11685">
                  <c:v>38</c:v>
                </c:pt>
                <c:pt idx="11686">
                  <c:v>38</c:v>
                </c:pt>
                <c:pt idx="11687">
                  <c:v>38</c:v>
                </c:pt>
                <c:pt idx="11688">
                  <c:v>38</c:v>
                </c:pt>
                <c:pt idx="11689">
                  <c:v>38</c:v>
                </c:pt>
                <c:pt idx="11690">
                  <c:v>38</c:v>
                </c:pt>
                <c:pt idx="11691">
                  <c:v>38</c:v>
                </c:pt>
                <c:pt idx="11692">
                  <c:v>38</c:v>
                </c:pt>
                <c:pt idx="11693">
                  <c:v>38</c:v>
                </c:pt>
                <c:pt idx="11694">
                  <c:v>38</c:v>
                </c:pt>
                <c:pt idx="11695">
                  <c:v>38</c:v>
                </c:pt>
                <c:pt idx="11696">
                  <c:v>38</c:v>
                </c:pt>
                <c:pt idx="11697">
                  <c:v>38</c:v>
                </c:pt>
                <c:pt idx="11698">
                  <c:v>38</c:v>
                </c:pt>
                <c:pt idx="11699">
                  <c:v>38</c:v>
                </c:pt>
                <c:pt idx="11700">
                  <c:v>38</c:v>
                </c:pt>
                <c:pt idx="11701">
                  <c:v>38</c:v>
                </c:pt>
                <c:pt idx="11702">
                  <c:v>38</c:v>
                </c:pt>
                <c:pt idx="11703">
                  <c:v>38</c:v>
                </c:pt>
                <c:pt idx="11704">
                  <c:v>38</c:v>
                </c:pt>
                <c:pt idx="11705">
                  <c:v>38</c:v>
                </c:pt>
                <c:pt idx="11706">
                  <c:v>38</c:v>
                </c:pt>
                <c:pt idx="11707">
                  <c:v>38</c:v>
                </c:pt>
                <c:pt idx="11708">
                  <c:v>38</c:v>
                </c:pt>
                <c:pt idx="11709">
                  <c:v>38</c:v>
                </c:pt>
                <c:pt idx="11710">
                  <c:v>38</c:v>
                </c:pt>
                <c:pt idx="11711">
                  <c:v>38</c:v>
                </c:pt>
                <c:pt idx="11712">
                  <c:v>38</c:v>
                </c:pt>
                <c:pt idx="11713">
                  <c:v>38</c:v>
                </c:pt>
                <c:pt idx="11714">
                  <c:v>38</c:v>
                </c:pt>
                <c:pt idx="11715">
                  <c:v>38</c:v>
                </c:pt>
                <c:pt idx="11716">
                  <c:v>38</c:v>
                </c:pt>
                <c:pt idx="11717">
                  <c:v>38</c:v>
                </c:pt>
                <c:pt idx="11718">
                  <c:v>38</c:v>
                </c:pt>
                <c:pt idx="11719">
                  <c:v>38</c:v>
                </c:pt>
                <c:pt idx="11720">
                  <c:v>38</c:v>
                </c:pt>
                <c:pt idx="11721">
                  <c:v>38</c:v>
                </c:pt>
                <c:pt idx="11722">
                  <c:v>38</c:v>
                </c:pt>
                <c:pt idx="11723">
                  <c:v>38</c:v>
                </c:pt>
                <c:pt idx="11724">
                  <c:v>38</c:v>
                </c:pt>
                <c:pt idx="11725">
                  <c:v>38</c:v>
                </c:pt>
                <c:pt idx="11726">
                  <c:v>38</c:v>
                </c:pt>
                <c:pt idx="11727">
                  <c:v>38</c:v>
                </c:pt>
                <c:pt idx="11728">
                  <c:v>38</c:v>
                </c:pt>
                <c:pt idx="11729">
                  <c:v>38</c:v>
                </c:pt>
                <c:pt idx="11730">
                  <c:v>38</c:v>
                </c:pt>
                <c:pt idx="11731">
                  <c:v>38</c:v>
                </c:pt>
                <c:pt idx="11732">
                  <c:v>38</c:v>
                </c:pt>
                <c:pt idx="11733">
                  <c:v>38</c:v>
                </c:pt>
                <c:pt idx="11734">
                  <c:v>38</c:v>
                </c:pt>
                <c:pt idx="11735">
                  <c:v>38</c:v>
                </c:pt>
                <c:pt idx="11736">
                  <c:v>38</c:v>
                </c:pt>
                <c:pt idx="11737">
                  <c:v>38</c:v>
                </c:pt>
                <c:pt idx="11738">
                  <c:v>38</c:v>
                </c:pt>
                <c:pt idx="11739">
                  <c:v>38</c:v>
                </c:pt>
                <c:pt idx="11740">
                  <c:v>38</c:v>
                </c:pt>
                <c:pt idx="11741">
                  <c:v>38</c:v>
                </c:pt>
                <c:pt idx="11742">
                  <c:v>38</c:v>
                </c:pt>
                <c:pt idx="11743">
                  <c:v>38</c:v>
                </c:pt>
                <c:pt idx="11744">
                  <c:v>38</c:v>
                </c:pt>
                <c:pt idx="11745">
                  <c:v>38</c:v>
                </c:pt>
                <c:pt idx="11746">
                  <c:v>38</c:v>
                </c:pt>
                <c:pt idx="11747">
                  <c:v>38</c:v>
                </c:pt>
                <c:pt idx="11748">
                  <c:v>38</c:v>
                </c:pt>
                <c:pt idx="11749">
                  <c:v>38</c:v>
                </c:pt>
                <c:pt idx="11750">
                  <c:v>38</c:v>
                </c:pt>
                <c:pt idx="11751">
                  <c:v>38</c:v>
                </c:pt>
                <c:pt idx="11752">
                  <c:v>38</c:v>
                </c:pt>
                <c:pt idx="11753">
                  <c:v>38</c:v>
                </c:pt>
                <c:pt idx="11754">
                  <c:v>38</c:v>
                </c:pt>
                <c:pt idx="11755">
                  <c:v>38</c:v>
                </c:pt>
                <c:pt idx="11756">
                  <c:v>38</c:v>
                </c:pt>
                <c:pt idx="11757">
                  <c:v>38</c:v>
                </c:pt>
                <c:pt idx="11758">
                  <c:v>38</c:v>
                </c:pt>
                <c:pt idx="11759">
                  <c:v>38</c:v>
                </c:pt>
                <c:pt idx="11760">
                  <c:v>38</c:v>
                </c:pt>
                <c:pt idx="11761">
                  <c:v>38</c:v>
                </c:pt>
                <c:pt idx="11762">
                  <c:v>38</c:v>
                </c:pt>
                <c:pt idx="11763">
                  <c:v>38</c:v>
                </c:pt>
                <c:pt idx="11764">
                  <c:v>38</c:v>
                </c:pt>
                <c:pt idx="11765">
                  <c:v>38</c:v>
                </c:pt>
                <c:pt idx="11766">
                  <c:v>38</c:v>
                </c:pt>
                <c:pt idx="11767">
                  <c:v>38</c:v>
                </c:pt>
                <c:pt idx="11768">
                  <c:v>38</c:v>
                </c:pt>
                <c:pt idx="11769">
                  <c:v>38</c:v>
                </c:pt>
                <c:pt idx="11770">
                  <c:v>38</c:v>
                </c:pt>
                <c:pt idx="11771">
                  <c:v>38</c:v>
                </c:pt>
                <c:pt idx="11772">
                  <c:v>38</c:v>
                </c:pt>
                <c:pt idx="11773">
                  <c:v>38</c:v>
                </c:pt>
                <c:pt idx="11774">
                  <c:v>38</c:v>
                </c:pt>
                <c:pt idx="11775">
                  <c:v>38</c:v>
                </c:pt>
                <c:pt idx="11776">
                  <c:v>38</c:v>
                </c:pt>
                <c:pt idx="11777">
                  <c:v>38</c:v>
                </c:pt>
                <c:pt idx="11778">
                  <c:v>38</c:v>
                </c:pt>
                <c:pt idx="11779">
                  <c:v>38</c:v>
                </c:pt>
                <c:pt idx="11780">
                  <c:v>38</c:v>
                </c:pt>
                <c:pt idx="11781">
                  <c:v>38</c:v>
                </c:pt>
                <c:pt idx="11782">
                  <c:v>38</c:v>
                </c:pt>
                <c:pt idx="11783">
                  <c:v>38</c:v>
                </c:pt>
                <c:pt idx="11784">
                  <c:v>38</c:v>
                </c:pt>
                <c:pt idx="11785">
                  <c:v>38</c:v>
                </c:pt>
                <c:pt idx="11786">
                  <c:v>38</c:v>
                </c:pt>
                <c:pt idx="11787">
                  <c:v>38</c:v>
                </c:pt>
                <c:pt idx="11788">
                  <c:v>38</c:v>
                </c:pt>
                <c:pt idx="11789">
                  <c:v>38</c:v>
                </c:pt>
                <c:pt idx="11790">
                  <c:v>38</c:v>
                </c:pt>
                <c:pt idx="11791">
                  <c:v>38</c:v>
                </c:pt>
                <c:pt idx="11792">
                  <c:v>38</c:v>
                </c:pt>
                <c:pt idx="11793">
                  <c:v>38</c:v>
                </c:pt>
                <c:pt idx="11794">
                  <c:v>38</c:v>
                </c:pt>
                <c:pt idx="11795">
                  <c:v>38</c:v>
                </c:pt>
                <c:pt idx="11796">
                  <c:v>38</c:v>
                </c:pt>
                <c:pt idx="11797">
                  <c:v>38</c:v>
                </c:pt>
                <c:pt idx="11798">
                  <c:v>38</c:v>
                </c:pt>
                <c:pt idx="11799">
                  <c:v>38</c:v>
                </c:pt>
                <c:pt idx="11800">
                  <c:v>38</c:v>
                </c:pt>
                <c:pt idx="11801">
                  <c:v>38</c:v>
                </c:pt>
                <c:pt idx="11802">
                  <c:v>38</c:v>
                </c:pt>
                <c:pt idx="11803">
                  <c:v>38</c:v>
                </c:pt>
                <c:pt idx="11804">
                  <c:v>38</c:v>
                </c:pt>
                <c:pt idx="11805">
                  <c:v>38</c:v>
                </c:pt>
                <c:pt idx="11806">
                  <c:v>38</c:v>
                </c:pt>
                <c:pt idx="11807">
                  <c:v>38</c:v>
                </c:pt>
                <c:pt idx="11808">
                  <c:v>38</c:v>
                </c:pt>
                <c:pt idx="11809">
                  <c:v>38</c:v>
                </c:pt>
                <c:pt idx="11810">
                  <c:v>37</c:v>
                </c:pt>
                <c:pt idx="11811">
                  <c:v>37</c:v>
                </c:pt>
                <c:pt idx="11812">
                  <c:v>37</c:v>
                </c:pt>
                <c:pt idx="11813">
                  <c:v>37</c:v>
                </c:pt>
                <c:pt idx="11814">
                  <c:v>37</c:v>
                </c:pt>
                <c:pt idx="11815">
                  <c:v>37</c:v>
                </c:pt>
                <c:pt idx="11816">
                  <c:v>37</c:v>
                </c:pt>
                <c:pt idx="11817">
                  <c:v>37</c:v>
                </c:pt>
                <c:pt idx="11818">
                  <c:v>37</c:v>
                </c:pt>
                <c:pt idx="11819">
                  <c:v>37</c:v>
                </c:pt>
                <c:pt idx="11820">
                  <c:v>37</c:v>
                </c:pt>
                <c:pt idx="11821">
                  <c:v>37</c:v>
                </c:pt>
                <c:pt idx="11822">
                  <c:v>37</c:v>
                </c:pt>
                <c:pt idx="11823">
                  <c:v>37</c:v>
                </c:pt>
                <c:pt idx="11824">
                  <c:v>37</c:v>
                </c:pt>
                <c:pt idx="11825">
                  <c:v>37</c:v>
                </c:pt>
                <c:pt idx="11826">
                  <c:v>37</c:v>
                </c:pt>
                <c:pt idx="11827">
                  <c:v>37</c:v>
                </c:pt>
                <c:pt idx="11828">
                  <c:v>37</c:v>
                </c:pt>
                <c:pt idx="11829">
                  <c:v>37</c:v>
                </c:pt>
                <c:pt idx="11830">
                  <c:v>37</c:v>
                </c:pt>
                <c:pt idx="11831">
                  <c:v>37</c:v>
                </c:pt>
                <c:pt idx="11832">
                  <c:v>37</c:v>
                </c:pt>
                <c:pt idx="11833">
                  <c:v>37</c:v>
                </c:pt>
                <c:pt idx="11834">
                  <c:v>37</c:v>
                </c:pt>
                <c:pt idx="11835">
                  <c:v>37</c:v>
                </c:pt>
                <c:pt idx="11836">
                  <c:v>37</c:v>
                </c:pt>
                <c:pt idx="11837">
                  <c:v>37</c:v>
                </c:pt>
                <c:pt idx="11838">
                  <c:v>37</c:v>
                </c:pt>
                <c:pt idx="11839">
                  <c:v>37</c:v>
                </c:pt>
                <c:pt idx="11840">
                  <c:v>37</c:v>
                </c:pt>
                <c:pt idx="11841">
                  <c:v>37</c:v>
                </c:pt>
                <c:pt idx="11842">
                  <c:v>37</c:v>
                </c:pt>
                <c:pt idx="11843">
                  <c:v>37</c:v>
                </c:pt>
                <c:pt idx="11844">
                  <c:v>37</c:v>
                </c:pt>
                <c:pt idx="11845">
                  <c:v>37</c:v>
                </c:pt>
                <c:pt idx="11846">
                  <c:v>37</c:v>
                </c:pt>
                <c:pt idx="11847">
                  <c:v>37</c:v>
                </c:pt>
                <c:pt idx="11848">
                  <c:v>37</c:v>
                </c:pt>
                <c:pt idx="11849">
                  <c:v>37</c:v>
                </c:pt>
                <c:pt idx="11850">
                  <c:v>37</c:v>
                </c:pt>
                <c:pt idx="11851">
                  <c:v>37</c:v>
                </c:pt>
                <c:pt idx="11852">
                  <c:v>37</c:v>
                </c:pt>
                <c:pt idx="11853">
                  <c:v>37</c:v>
                </c:pt>
                <c:pt idx="11854">
                  <c:v>37</c:v>
                </c:pt>
                <c:pt idx="11855">
                  <c:v>37</c:v>
                </c:pt>
                <c:pt idx="11856">
                  <c:v>37</c:v>
                </c:pt>
                <c:pt idx="11857">
                  <c:v>37</c:v>
                </c:pt>
                <c:pt idx="11858">
                  <c:v>37</c:v>
                </c:pt>
                <c:pt idx="11859">
                  <c:v>37</c:v>
                </c:pt>
                <c:pt idx="11860">
                  <c:v>37</c:v>
                </c:pt>
                <c:pt idx="11861">
                  <c:v>37</c:v>
                </c:pt>
                <c:pt idx="11862">
                  <c:v>37</c:v>
                </c:pt>
                <c:pt idx="11863">
                  <c:v>37</c:v>
                </c:pt>
                <c:pt idx="11864">
                  <c:v>37</c:v>
                </c:pt>
                <c:pt idx="11865">
                  <c:v>37</c:v>
                </c:pt>
                <c:pt idx="11866">
                  <c:v>37</c:v>
                </c:pt>
                <c:pt idx="11867">
                  <c:v>37</c:v>
                </c:pt>
                <c:pt idx="11868">
                  <c:v>37</c:v>
                </c:pt>
                <c:pt idx="11869">
                  <c:v>37</c:v>
                </c:pt>
                <c:pt idx="11870">
                  <c:v>37</c:v>
                </c:pt>
                <c:pt idx="11871">
                  <c:v>37</c:v>
                </c:pt>
                <c:pt idx="11872">
                  <c:v>37</c:v>
                </c:pt>
                <c:pt idx="11873">
                  <c:v>37</c:v>
                </c:pt>
                <c:pt idx="11874">
                  <c:v>37</c:v>
                </c:pt>
                <c:pt idx="11875">
                  <c:v>37</c:v>
                </c:pt>
                <c:pt idx="11876">
                  <c:v>37</c:v>
                </c:pt>
                <c:pt idx="11877">
                  <c:v>37</c:v>
                </c:pt>
                <c:pt idx="11878">
                  <c:v>37</c:v>
                </c:pt>
                <c:pt idx="11879">
                  <c:v>37</c:v>
                </c:pt>
                <c:pt idx="11880">
                  <c:v>37</c:v>
                </c:pt>
                <c:pt idx="11881">
                  <c:v>37</c:v>
                </c:pt>
                <c:pt idx="11882">
                  <c:v>37</c:v>
                </c:pt>
                <c:pt idx="11883">
                  <c:v>37</c:v>
                </c:pt>
                <c:pt idx="11884">
                  <c:v>37</c:v>
                </c:pt>
                <c:pt idx="11885">
                  <c:v>37</c:v>
                </c:pt>
                <c:pt idx="11886">
                  <c:v>37</c:v>
                </c:pt>
                <c:pt idx="11887">
                  <c:v>37</c:v>
                </c:pt>
                <c:pt idx="11888">
                  <c:v>37</c:v>
                </c:pt>
                <c:pt idx="11889">
                  <c:v>37</c:v>
                </c:pt>
                <c:pt idx="11890">
                  <c:v>37</c:v>
                </c:pt>
                <c:pt idx="11891">
                  <c:v>37</c:v>
                </c:pt>
                <c:pt idx="11892">
                  <c:v>37</c:v>
                </c:pt>
                <c:pt idx="11893">
                  <c:v>37</c:v>
                </c:pt>
                <c:pt idx="11894">
                  <c:v>37</c:v>
                </c:pt>
                <c:pt idx="11895">
                  <c:v>37</c:v>
                </c:pt>
                <c:pt idx="11896">
                  <c:v>37</c:v>
                </c:pt>
                <c:pt idx="11897">
                  <c:v>37</c:v>
                </c:pt>
                <c:pt idx="11898">
                  <c:v>37</c:v>
                </c:pt>
                <c:pt idx="11899">
                  <c:v>37</c:v>
                </c:pt>
                <c:pt idx="11900">
                  <c:v>37</c:v>
                </c:pt>
                <c:pt idx="11901">
                  <c:v>37</c:v>
                </c:pt>
                <c:pt idx="11902">
                  <c:v>37</c:v>
                </c:pt>
                <c:pt idx="11903">
                  <c:v>37</c:v>
                </c:pt>
                <c:pt idx="11904">
                  <c:v>37</c:v>
                </c:pt>
                <c:pt idx="11905">
                  <c:v>37</c:v>
                </c:pt>
                <c:pt idx="11906">
                  <c:v>37</c:v>
                </c:pt>
                <c:pt idx="11907">
                  <c:v>37</c:v>
                </c:pt>
                <c:pt idx="11908">
                  <c:v>37</c:v>
                </c:pt>
                <c:pt idx="11909">
                  <c:v>37</c:v>
                </c:pt>
                <c:pt idx="11910">
                  <c:v>37</c:v>
                </c:pt>
                <c:pt idx="11911">
                  <c:v>37</c:v>
                </c:pt>
                <c:pt idx="11912">
                  <c:v>37</c:v>
                </c:pt>
                <c:pt idx="11913">
                  <c:v>37</c:v>
                </c:pt>
                <c:pt idx="11914">
                  <c:v>37</c:v>
                </c:pt>
                <c:pt idx="11915">
                  <c:v>37</c:v>
                </c:pt>
                <c:pt idx="11916">
                  <c:v>37</c:v>
                </c:pt>
                <c:pt idx="11917">
                  <c:v>37</c:v>
                </c:pt>
                <c:pt idx="11918">
                  <c:v>37</c:v>
                </c:pt>
                <c:pt idx="11919">
                  <c:v>37</c:v>
                </c:pt>
                <c:pt idx="11920">
                  <c:v>37</c:v>
                </c:pt>
                <c:pt idx="11921">
                  <c:v>37</c:v>
                </c:pt>
                <c:pt idx="11922">
                  <c:v>37</c:v>
                </c:pt>
                <c:pt idx="11923">
                  <c:v>37</c:v>
                </c:pt>
                <c:pt idx="11924">
                  <c:v>37</c:v>
                </c:pt>
                <c:pt idx="11925">
                  <c:v>37</c:v>
                </c:pt>
                <c:pt idx="11926">
                  <c:v>37</c:v>
                </c:pt>
                <c:pt idx="11927">
                  <c:v>37</c:v>
                </c:pt>
                <c:pt idx="11928">
                  <c:v>37</c:v>
                </c:pt>
                <c:pt idx="11929">
                  <c:v>37</c:v>
                </c:pt>
                <c:pt idx="11930">
                  <c:v>37</c:v>
                </c:pt>
                <c:pt idx="11931">
                  <c:v>37</c:v>
                </c:pt>
                <c:pt idx="11932">
                  <c:v>37</c:v>
                </c:pt>
                <c:pt idx="11933">
                  <c:v>37</c:v>
                </c:pt>
                <c:pt idx="11934">
                  <c:v>37</c:v>
                </c:pt>
                <c:pt idx="11935">
                  <c:v>37</c:v>
                </c:pt>
                <c:pt idx="11936">
                  <c:v>37</c:v>
                </c:pt>
                <c:pt idx="11937">
                  <c:v>37</c:v>
                </c:pt>
                <c:pt idx="11938">
                  <c:v>37</c:v>
                </c:pt>
                <c:pt idx="11939">
                  <c:v>37</c:v>
                </c:pt>
                <c:pt idx="11940">
                  <c:v>37</c:v>
                </c:pt>
                <c:pt idx="11941">
                  <c:v>37</c:v>
                </c:pt>
                <c:pt idx="11942">
                  <c:v>37</c:v>
                </c:pt>
                <c:pt idx="11943">
                  <c:v>37</c:v>
                </c:pt>
                <c:pt idx="11944">
                  <c:v>37</c:v>
                </c:pt>
                <c:pt idx="11945">
                  <c:v>37</c:v>
                </c:pt>
                <c:pt idx="11946">
                  <c:v>37</c:v>
                </c:pt>
                <c:pt idx="11947">
                  <c:v>37</c:v>
                </c:pt>
                <c:pt idx="11948">
                  <c:v>37</c:v>
                </c:pt>
                <c:pt idx="11949">
                  <c:v>37</c:v>
                </c:pt>
                <c:pt idx="11950">
                  <c:v>37</c:v>
                </c:pt>
                <c:pt idx="11951">
                  <c:v>37</c:v>
                </c:pt>
                <c:pt idx="11952">
                  <c:v>37</c:v>
                </c:pt>
                <c:pt idx="11953">
                  <c:v>37</c:v>
                </c:pt>
                <c:pt idx="11954">
                  <c:v>37</c:v>
                </c:pt>
                <c:pt idx="11955">
                  <c:v>37</c:v>
                </c:pt>
                <c:pt idx="11956">
                  <c:v>37</c:v>
                </c:pt>
                <c:pt idx="11957">
                  <c:v>37</c:v>
                </c:pt>
                <c:pt idx="11958">
                  <c:v>37</c:v>
                </c:pt>
                <c:pt idx="11959">
                  <c:v>37</c:v>
                </c:pt>
                <c:pt idx="11960">
                  <c:v>37</c:v>
                </c:pt>
                <c:pt idx="11961">
                  <c:v>37</c:v>
                </c:pt>
                <c:pt idx="11962">
                  <c:v>37</c:v>
                </c:pt>
                <c:pt idx="11963">
                  <c:v>37</c:v>
                </c:pt>
                <c:pt idx="11964">
                  <c:v>37</c:v>
                </c:pt>
                <c:pt idx="11965">
                  <c:v>37</c:v>
                </c:pt>
                <c:pt idx="11966">
                  <c:v>37</c:v>
                </c:pt>
                <c:pt idx="11967">
                  <c:v>37</c:v>
                </c:pt>
                <c:pt idx="11968">
                  <c:v>37</c:v>
                </c:pt>
                <c:pt idx="11969">
                  <c:v>37</c:v>
                </c:pt>
                <c:pt idx="11970">
                  <c:v>37</c:v>
                </c:pt>
                <c:pt idx="11971">
                  <c:v>37</c:v>
                </c:pt>
                <c:pt idx="11972">
                  <c:v>37</c:v>
                </c:pt>
                <c:pt idx="11973">
                  <c:v>37</c:v>
                </c:pt>
                <c:pt idx="11974">
                  <c:v>37</c:v>
                </c:pt>
                <c:pt idx="11975">
                  <c:v>37</c:v>
                </c:pt>
                <c:pt idx="11976">
                  <c:v>37</c:v>
                </c:pt>
                <c:pt idx="11977">
                  <c:v>37</c:v>
                </c:pt>
                <c:pt idx="11978">
                  <c:v>37</c:v>
                </c:pt>
                <c:pt idx="11979">
                  <c:v>37</c:v>
                </c:pt>
                <c:pt idx="11980">
                  <c:v>37</c:v>
                </c:pt>
                <c:pt idx="11981">
                  <c:v>37</c:v>
                </c:pt>
                <c:pt idx="11982">
                  <c:v>37</c:v>
                </c:pt>
                <c:pt idx="11983">
                  <c:v>37</c:v>
                </c:pt>
                <c:pt idx="11984">
                  <c:v>37</c:v>
                </c:pt>
                <c:pt idx="11985">
                  <c:v>37</c:v>
                </c:pt>
                <c:pt idx="11986">
                  <c:v>37</c:v>
                </c:pt>
                <c:pt idx="11987">
                  <c:v>37</c:v>
                </c:pt>
                <c:pt idx="11988">
                  <c:v>37</c:v>
                </c:pt>
                <c:pt idx="11989">
                  <c:v>37</c:v>
                </c:pt>
                <c:pt idx="11990">
                  <c:v>37</c:v>
                </c:pt>
                <c:pt idx="11991">
                  <c:v>37</c:v>
                </c:pt>
                <c:pt idx="11992">
                  <c:v>37</c:v>
                </c:pt>
                <c:pt idx="11993">
                  <c:v>37</c:v>
                </c:pt>
                <c:pt idx="11994">
                  <c:v>37</c:v>
                </c:pt>
                <c:pt idx="11995">
                  <c:v>37</c:v>
                </c:pt>
                <c:pt idx="11996">
                  <c:v>37</c:v>
                </c:pt>
                <c:pt idx="11997">
                  <c:v>37</c:v>
                </c:pt>
                <c:pt idx="11998">
                  <c:v>37</c:v>
                </c:pt>
                <c:pt idx="11999">
                  <c:v>37</c:v>
                </c:pt>
                <c:pt idx="12000">
                  <c:v>37</c:v>
                </c:pt>
                <c:pt idx="12001">
                  <c:v>37</c:v>
                </c:pt>
                <c:pt idx="12002">
                  <c:v>37</c:v>
                </c:pt>
                <c:pt idx="12003">
                  <c:v>37</c:v>
                </c:pt>
                <c:pt idx="12004">
                  <c:v>37</c:v>
                </c:pt>
                <c:pt idx="12005">
                  <c:v>37</c:v>
                </c:pt>
                <c:pt idx="12006">
                  <c:v>37</c:v>
                </c:pt>
                <c:pt idx="12007">
                  <c:v>37</c:v>
                </c:pt>
                <c:pt idx="12008">
                  <c:v>37</c:v>
                </c:pt>
                <c:pt idx="12009">
                  <c:v>37</c:v>
                </c:pt>
                <c:pt idx="12010">
                  <c:v>37</c:v>
                </c:pt>
                <c:pt idx="12011">
                  <c:v>37</c:v>
                </c:pt>
                <c:pt idx="12012">
                  <c:v>37</c:v>
                </c:pt>
                <c:pt idx="12013">
                  <c:v>37</c:v>
                </c:pt>
                <c:pt idx="12014">
                  <c:v>37</c:v>
                </c:pt>
                <c:pt idx="12015">
                  <c:v>37</c:v>
                </c:pt>
                <c:pt idx="12016">
                  <c:v>37</c:v>
                </c:pt>
                <c:pt idx="12017">
                  <c:v>37</c:v>
                </c:pt>
                <c:pt idx="12018">
                  <c:v>37</c:v>
                </c:pt>
                <c:pt idx="12019">
                  <c:v>37</c:v>
                </c:pt>
                <c:pt idx="12020">
                  <c:v>37</c:v>
                </c:pt>
                <c:pt idx="12021">
                  <c:v>37</c:v>
                </c:pt>
                <c:pt idx="12022">
                  <c:v>37</c:v>
                </c:pt>
                <c:pt idx="12023">
                  <c:v>37</c:v>
                </c:pt>
                <c:pt idx="12024">
                  <c:v>37</c:v>
                </c:pt>
                <c:pt idx="12025">
                  <c:v>37</c:v>
                </c:pt>
                <c:pt idx="12026">
                  <c:v>37</c:v>
                </c:pt>
                <c:pt idx="12027">
                  <c:v>37</c:v>
                </c:pt>
                <c:pt idx="12028">
                  <c:v>37</c:v>
                </c:pt>
                <c:pt idx="12029">
                  <c:v>37</c:v>
                </c:pt>
                <c:pt idx="12030">
                  <c:v>37</c:v>
                </c:pt>
                <c:pt idx="12031">
                  <c:v>37</c:v>
                </c:pt>
                <c:pt idx="12032">
                  <c:v>37</c:v>
                </c:pt>
                <c:pt idx="12033">
                  <c:v>37</c:v>
                </c:pt>
                <c:pt idx="12034">
                  <c:v>37</c:v>
                </c:pt>
                <c:pt idx="12035">
                  <c:v>37</c:v>
                </c:pt>
                <c:pt idx="12036">
                  <c:v>37</c:v>
                </c:pt>
                <c:pt idx="12037">
                  <c:v>37</c:v>
                </c:pt>
                <c:pt idx="12038">
                  <c:v>37</c:v>
                </c:pt>
                <c:pt idx="12039">
                  <c:v>37</c:v>
                </c:pt>
                <c:pt idx="12040">
                  <c:v>37</c:v>
                </c:pt>
                <c:pt idx="12041">
                  <c:v>37</c:v>
                </c:pt>
                <c:pt idx="12042">
                  <c:v>37</c:v>
                </c:pt>
                <c:pt idx="12043">
                  <c:v>37</c:v>
                </c:pt>
                <c:pt idx="12044">
                  <c:v>37</c:v>
                </c:pt>
                <c:pt idx="12045">
                  <c:v>37</c:v>
                </c:pt>
                <c:pt idx="12046">
                  <c:v>37</c:v>
                </c:pt>
                <c:pt idx="12047">
                  <c:v>37</c:v>
                </c:pt>
                <c:pt idx="12048">
                  <c:v>37</c:v>
                </c:pt>
                <c:pt idx="12049">
                  <c:v>37</c:v>
                </c:pt>
                <c:pt idx="12050">
                  <c:v>37</c:v>
                </c:pt>
                <c:pt idx="12051">
                  <c:v>37</c:v>
                </c:pt>
                <c:pt idx="12052">
                  <c:v>37</c:v>
                </c:pt>
                <c:pt idx="12053">
                  <c:v>37</c:v>
                </c:pt>
                <c:pt idx="12054">
                  <c:v>37</c:v>
                </c:pt>
                <c:pt idx="12055">
                  <c:v>37</c:v>
                </c:pt>
                <c:pt idx="12056">
                  <c:v>37</c:v>
                </c:pt>
                <c:pt idx="12057">
                  <c:v>37</c:v>
                </c:pt>
                <c:pt idx="12058">
                  <c:v>37</c:v>
                </c:pt>
                <c:pt idx="12059">
                  <c:v>37</c:v>
                </c:pt>
                <c:pt idx="12060">
                  <c:v>37</c:v>
                </c:pt>
                <c:pt idx="12061">
                  <c:v>37</c:v>
                </c:pt>
                <c:pt idx="12062">
                  <c:v>37</c:v>
                </c:pt>
                <c:pt idx="12063">
                  <c:v>37</c:v>
                </c:pt>
                <c:pt idx="12064">
                  <c:v>37</c:v>
                </c:pt>
                <c:pt idx="12065">
                  <c:v>37</c:v>
                </c:pt>
                <c:pt idx="12066">
                  <c:v>37</c:v>
                </c:pt>
                <c:pt idx="12067">
                  <c:v>37</c:v>
                </c:pt>
                <c:pt idx="12068">
                  <c:v>37</c:v>
                </c:pt>
                <c:pt idx="12069">
                  <c:v>37</c:v>
                </c:pt>
                <c:pt idx="12070">
                  <c:v>37</c:v>
                </c:pt>
                <c:pt idx="12071">
                  <c:v>37</c:v>
                </c:pt>
                <c:pt idx="12072">
                  <c:v>37</c:v>
                </c:pt>
                <c:pt idx="12073">
                  <c:v>37</c:v>
                </c:pt>
                <c:pt idx="12074">
                  <c:v>37</c:v>
                </c:pt>
                <c:pt idx="12075">
                  <c:v>37</c:v>
                </c:pt>
                <c:pt idx="12076">
                  <c:v>37</c:v>
                </c:pt>
                <c:pt idx="12077">
                  <c:v>37</c:v>
                </c:pt>
                <c:pt idx="12078">
                  <c:v>37</c:v>
                </c:pt>
                <c:pt idx="12079">
                  <c:v>37</c:v>
                </c:pt>
                <c:pt idx="12080">
                  <c:v>37</c:v>
                </c:pt>
                <c:pt idx="12081">
                  <c:v>37</c:v>
                </c:pt>
                <c:pt idx="12082">
                  <c:v>37</c:v>
                </c:pt>
                <c:pt idx="12083">
                  <c:v>37</c:v>
                </c:pt>
                <c:pt idx="12084">
                  <c:v>37</c:v>
                </c:pt>
                <c:pt idx="12085">
                  <c:v>37</c:v>
                </c:pt>
                <c:pt idx="12086">
                  <c:v>37</c:v>
                </c:pt>
                <c:pt idx="12087">
                  <c:v>37</c:v>
                </c:pt>
                <c:pt idx="12088">
                  <c:v>37</c:v>
                </c:pt>
                <c:pt idx="12089">
                  <c:v>37</c:v>
                </c:pt>
                <c:pt idx="12090">
                  <c:v>37</c:v>
                </c:pt>
                <c:pt idx="12091">
                  <c:v>37</c:v>
                </c:pt>
                <c:pt idx="12092">
                  <c:v>37</c:v>
                </c:pt>
                <c:pt idx="12093">
                  <c:v>37</c:v>
                </c:pt>
                <c:pt idx="12094">
                  <c:v>37</c:v>
                </c:pt>
                <c:pt idx="12095">
                  <c:v>37</c:v>
                </c:pt>
                <c:pt idx="12096">
                  <c:v>37</c:v>
                </c:pt>
                <c:pt idx="12097">
                  <c:v>37</c:v>
                </c:pt>
                <c:pt idx="12098">
                  <c:v>37</c:v>
                </c:pt>
                <c:pt idx="12099">
                  <c:v>37</c:v>
                </c:pt>
                <c:pt idx="12100">
                  <c:v>37</c:v>
                </c:pt>
                <c:pt idx="12101">
                  <c:v>37</c:v>
                </c:pt>
                <c:pt idx="12102">
                  <c:v>37</c:v>
                </c:pt>
                <c:pt idx="12103">
                  <c:v>37</c:v>
                </c:pt>
                <c:pt idx="12104">
                  <c:v>37</c:v>
                </c:pt>
                <c:pt idx="12105">
                  <c:v>37</c:v>
                </c:pt>
                <c:pt idx="12106">
                  <c:v>37</c:v>
                </c:pt>
                <c:pt idx="12107">
                  <c:v>37</c:v>
                </c:pt>
                <c:pt idx="12108">
                  <c:v>37</c:v>
                </c:pt>
                <c:pt idx="12109">
                  <c:v>37</c:v>
                </c:pt>
                <c:pt idx="12110">
                  <c:v>37</c:v>
                </c:pt>
                <c:pt idx="12111">
                  <c:v>37</c:v>
                </c:pt>
                <c:pt idx="12112">
                  <c:v>37</c:v>
                </c:pt>
                <c:pt idx="12113">
                  <c:v>37</c:v>
                </c:pt>
                <c:pt idx="12114">
                  <c:v>37</c:v>
                </c:pt>
                <c:pt idx="12115">
                  <c:v>37</c:v>
                </c:pt>
                <c:pt idx="12116">
                  <c:v>37</c:v>
                </c:pt>
                <c:pt idx="12117">
                  <c:v>37</c:v>
                </c:pt>
                <c:pt idx="12118">
                  <c:v>37</c:v>
                </c:pt>
                <c:pt idx="12119">
                  <c:v>37</c:v>
                </c:pt>
                <c:pt idx="12120">
                  <c:v>37</c:v>
                </c:pt>
                <c:pt idx="12121">
                  <c:v>37</c:v>
                </c:pt>
                <c:pt idx="12122">
                  <c:v>37</c:v>
                </c:pt>
                <c:pt idx="12123">
                  <c:v>37</c:v>
                </c:pt>
                <c:pt idx="12124">
                  <c:v>37</c:v>
                </c:pt>
                <c:pt idx="12125">
                  <c:v>37</c:v>
                </c:pt>
                <c:pt idx="12126">
                  <c:v>37</c:v>
                </c:pt>
                <c:pt idx="12127">
                  <c:v>37</c:v>
                </c:pt>
                <c:pt idx="12128">
                  <c:v>37</c:v>
                </c:pt>
                <c:pt idx="12129">
                  <c:v>37</c:v>
                </c:pt>
                <c:pt idx="12130">
                  <c:v>37</c:v>
                </c:pt>
                <c:pt idx="12131">
                  <c:v>37</c:v>
                </c:pt>
                <c:pt idx="12132">
                  <c:v>37</c:v>
                </c:pt>
                <c:pt idx="12133">
                  <c:v>37</c:v>
                </c:pt>
                <c:pt idx="12134">
                  <c:v>37</c:v>
                </c:pt>
                <c:pt idx="12135">
                  <c:v>37</c:v>
                </c:pt>
                <c:pt idx="12136">
                  <c:v>37</c:v>
                </c:pt>
                <c:pt idx="12137">
                  <c:v>37</c:v>
                </c:pt>
                <c:pt idx="12138">
                  <c:v>37</c:v>
                </c:pt>
                <c:pt idx="12139">
                  <c:v>37</c:v>
                </c:pt>
                <c:pt idx="12140">
                  <c:v>37</c:v>
                </c:pt>
                <c:pt idx="12141">
                  <c:v>37</c:v>
                </c:pt>
                <c:pt idx="12142">
                  <c:v>37</c:v>
                </c:pt>
                <c:pt idx="12143">
                  <c:v>37</c:v>
                </c:pt>
                <c:pt idx="12144">
                  <c:v>37</c:v>
                </c:pt>
                <c:pt idx="12145">
                  <c:v>37</c:v>
                </c:pt>
                <c:pt idx="12146">
                  <c:v>37</c:v>
                </c:pt>
                <c:pt idx="12147">
                  <c:v>37</c:v>
                </c:pt>
                <c:pt idx="12148">
                  <c:v>37</c:v>
                </c:pt>
                <c:pt idx="12149">
                  <c:v>37</c:v>
                </c:pt>
                <c:pt idx="12150">
                  <c:v>37</c:v>
                </c:pt>
                <c:pt idx="12151">
                  <c:v>37</c:v>
                </c:pt>
                <c:pt idx="12152">
                  <c:v>37</c:v>
                </c:pt>
                <c:pt idx="12153">
                  <c:v>37</c:v>
                </c:pt>
                <c:pt idx="12154">
                  <c:v>37</c:v>
                </c:pt>
                <c:pt idx="12155">
                  <c:v>37</c:v>
                </c:pt>
                <c:pt idx="12156">
                  <c:v>37</c:v>
                </c:pt>
                <c:pt idx="12157">
                  <c:v>37</c:v>
                </c:pt>
                <c:pt idx="12158">
                  <c:v>37</c:v>
                </c:pt>
                <c:pt idx="12159">
                  <c:v>37</c:v>
                </c:pt>
                <c:pt idx="12160">
                  <c:v>37</c:v>
                </c:pt>
                <c:pt idx="12161">
                  <c:v>37</c:v>
                </c:pt>
                <c:pt idx="12162">
                  <c:v>37</c:v>
                </c:pt>
                <c:pt idx="12163">
                  <c:v>37</c:v>
                </c:pt>
                <c:pt idx="12164">
                  <c:v>37</c:v>
                </c:pt>
                <c:pt idx="12165">
                  <c:v>37</c:v>
                </c:pt>
                <c:pt idx="12166">
                  <c:v>37</c:v>
                </c:pt>
                <c:pt idx="12167">
                  <c:v>37</c:v>
                </c:pt>
                <c:pt idx="12168">
                  <c:v>37</c:v>
                </c:pt>
                <c:pt idx="12169">
                  <c:v>37</c:v>
                </c:pt>
                <c:pt idx="12170">
                  <c:v>37</c:v>
                </c:pt>
                <c:pt idx="12171">
                  <c:v>37</c:v>
                </c:pt>
                <c:pt idx="12172">
                  <c:v>37</c:v>
                </c:pt>
                <c:pt idx="12173">
                  <c:v>37</c:v>
                </c:pt>
                <c:pt idx="12174">
                  <c:v>37</c:v>
                </c:pt>
                <c:pt idx="12175">
                  <c:v>37</c:v>
                </c:pt>
                <c:pt idx="12176">
                  <c:v>37</c:v>
                </c:pt>
                <c:pt idx="12177">
                  <c:v>37</c:v>
                </c:pt>
                <c:pt idx="12178">
                  <c:v>37</c:v>
                </c:pt>
                <c:pt idx="12179">
                  <c:v>37</c:v>
                </c:pt>
                <c:pt idx="12180">
                  <c:v>37</c:v>
                </c:pt>
                <c:pt idx="12181">
                  <c:v>37</c:v>
                </c:pt>
                <c:pt idx="12182">
                  <c:v>37</c:v>
                </c:pt>
                <c:pt idx="12183">
                  <c:v>37</c:v>
                </c:pt>
                <c:pt idx="12184">
                  <c:v>37</c:v>
                </c:pt>
                <c:pt idx="12185">
                  <c:v>37</c:v>
                </c:pt>
                <c:pt idx="12186">
                  <c:v>37</c:v>
                </c:pt>
                <c:pt idx="12187">
                  <c:v>37</c:v>
                </c:pt>
                <c:pt idx="12188">
                  <c:v>37</c:v>
                </c:pt>
                <c:pt idx="12189">
                  <c:v>37</c:v>
                </c:pt>
                <c:pt idx="12190">
                  <c:v>37</c:v>
                </c:pt>
                <c:pt idx="12191">
                  <c:v>37</c:v>
                </c:pt>
                <c:pt idx="12192">
                  <c:v>37</c:v>
                </c:pt>
                <c:pt idx="12193">
                  <c:v>37</c:v>
                </c:pt>
                <c:pt idx="12194">
                  <c:v>37</c:v>
                </c:pt>
                <c:pt idx="12195">
                  <c:v>37</c:v>
                </c:pt>
                <c:pt idx="12196">
                  <c:v>37</c:v>
                </c:pt>
                <c:pt idx="12197">
                  <c:v>37</c:v>
                </c:pt>
                <c:pt idx="12198">
                  <c:v>37</c:v>
                </c:pt>
                <c:pt idx="12199">
                  <c:v>37</c:v>
                </c:pt>
                <c:pt idx="12200">
                  <c:v>37</c:v>
                </c:pt>
                <c:pt idx="12201">
                  <c:v>37</c:v>
                </c:pt>
                <c:pt idx="12202">
                  <c:v>37</c:v>
                </c:pt>
                <c:pt idx="12203">
                  <c:v>37</c:v>
                </c:pt>
                <c:pt idx="12204">
                  <c:v>37</c:v>
                </c:pt>
                <c:pt idx="12205">
                  <c:v>37</c:v>
                </c:pt>
                <c:pt idx="12206">
                  <c:v>37</c:v>
                </c:pt>
                <c:pt idx="12207">
                  <c:v>37</c:v>
                </c:pt>
                <c:pt idx="12208">
                  <c:v>37</c:v>
                </c:pt>
                <c:pt idx="12209">
                  <c:v>37</c:v>
                </c:pt>
                <c:pt idx="12210">
                  <c:v>37</c:v>
                </c:pt>
                <c:pt idx="12211">
                  <c:v>37</c:v>
                </c:pt>
                <c:pt idx="12212">
                  <c:v>37</c:v>
                </c:pt>
                <c:pt idx="12213">
                  <c:v>37</c:v>
                </c:pt>
                <c:pt idx="12214">
                  <c:v>37</c:v>
                </c:pt>
                <c:pt idx="12215">
                  <c:v>37</c:v>
                </c:pt>
                <c:pt idx="12216">
                  <c:v>37</c:v>
                </c:pt>
                <c:pt idx="12217">
                  <c:v>37</c:v>
                </c:pt>
                <c:pt idx="12218">
                  <c:v>37</c:v>
                </c:pt>
                <c:pt idx="12219">
                  <c:v>37</c:v>
                </c:pt>
                <c:pt idx="12220">
                  <c:v>37</c:v>
                </c:pt>
                <c:pt idx="12221">
                  <c:v>37</c:v>
                </c:pt>
                <c:pt idx="12222">
                  <c:v>37</c:v>
                </c:pt>
                <c:pt idx="12223">
                  <c:v>37</c:v>
                </c:pt>
                <c:pt idx="12224">
                  <c:v>37</c:v>
                </c:pt>
                <c:pt idx="12225">
                  <c:v>37</c:v>
                </c:pt>
                <c:pt idx="12226">
                  <c:v>37</c:v>
                </c:pt>
                <c:pt idx="12227">
                  <c:v>37</c:v>
                </c:pt>
                <c:pt idx="12228">
                  <c:v>37</c:v>
                </c:pt>
                <c:pt idx="12229">
                  <c:v>37</c:v>
                </c:pt>
                <c:pt idx="12230">
                  <c:v>37</c:v>
                </c:pt>
                <c:pt idx="12231">
                  <c:v>37</c:v>
                </c:pt>
                <c:pt idx="12232">
                  <c:v>37</c:v>
                </c:pt>
                <c:pt idx="12233">
                  <c:v>37</c:v>
                </c:pt>
                <c:pt idx="12234">
                  <c:v>37</c:v>
                </c:pt>
                <c:pt idx="12235">
                  <c:v>37</c:v>
                </c:pt>
                <c:pt idx="12236">
                  <c:v>37</c:v>
                </c:pt>
                <c:pt idx="12237">
                  <c:v>37</c:v>
                </c:pt>
                <c:pt idx="12238">
                  <c:v>37</c:v>
                </c:pt>
                <c:pt idx="12239">
                  <c:v>37</c:v>
                </c:pt>
                <c:pt idx="12240">
                  <c:v>37</c:v>
                </c:pt>
                <c:pt idx="12241">
                  <c:v>36</c:v>
                </c:pt>
                <c:pt idx="12242">
                  <c:v>36</c:v>
                </c:pt>
                <c:pt idx="12243">
                  <c:v>36</c:v>
                </c:pt>
                <c:pt idx="12244">
                  <c:v>36</c:v>
                </c:pt>
                <c:pt idx="12245">
                  <c:v>36</c:v>
                </c:pt>
                <c:pt idx="12246">
                  <c:v>36</c:v>
                </c:pt>
                <c:pt idx="12247">
                  <c:v>36</c:v>
                </c:pt>
                <c:pt idx="12248">
                  <c:v>36</c:v>
                </c:pt>
                <c:pt idx="12249">
                  <c:v>36</c:v>
                </c:pt>
                <c:pt idx="12250">
                  <c:v>36</c:v>
                </c:pt>
                <c:pt idx="12251">
                  <c:v>36</c:v>
                </c:pt>
                <c:pt idx="12252">
                  <c:v>36</c:v>
                </c:pt>
                <c:pt idx="12253">
                  <c:v>36</c:v>
                </c:pt>
                <c:pt idx="12254">
                  <c:v>36</c:v>
                </c:pt>
                <c:pt idx="12255">
                  <c:v>36</c:v>
                </c:pt>
                <c:pt idx="12256">
                  <c:v>36</c:v>
                </c:pt>
                <c:pt idx="12257">
                  <c:v>36</c:v>
                </c:pt>
                <c:pt idx="12258">
                  <c:v>36</c:v>
                </c:pt>
                <c:pt idx="12259">
                  <c:v>36</c:v>
                </c:pt>
                <c:pt idx="12260">
                  <c:v>36</c:v>
                </c:pt>
                <c:pt idx="12261">
                  <c:v>36</c:v>
                </c:pt>
                <c:pt idx="12262">
                  <c:v>36</c:v>
                </c:pt>
                <c:pt idx="12263">
                  <c:v>36</c:v>
                </c:pt>
                <c:pt idx="12264">
                  <c:v>36</c:v>
                </c:pt>
                <c:pt idx="12265">
                  <c:v>36</c:v>
                </c:pt>
                <c:pt idx="12266">
                  <c:v>36</c:v>
                </c:pt>
                <c:pt idx="12267">
                  <c:v>36</c:v>
                </c:pt>
                <c:pt idx="12268">
                  <c:v>36</c:v>
                </c:pt>
                <c:pt idx="12269">
                  <c:v>36</c:v>
                </c:pt>
                <c:pt idx="12270">
                  <c:v>36</c:v>
                </c:pt>
                <c:pt idx="12271">
                  <c:v>36</c:v>
                </c:pt>
                <c:pt idx="12272">
                  <c:v>36</c:v>
                </c:pt>
                <c:pt idx="12273">
                  <c:v>36</c:v>
                </c:pt>
                <c:pt idx="12274">
                  <c:v>36</c:v>
                </c:pt>
                <c:pt idx="12275">
                  <c:v>36</c:v>
                </c:pt>
                <c:pt idx="12276">
                  <c:v>36</c:v>
                </c:pt>
                <c:pt idx="12277">
                  <c:v>36</c:v>
                </c:pt>
                <c:pt idx="12278">
                  <c:v>36</c:v>
                </c:pt>
                <c:pt idx="12279">
                  <c:v>36</c:v>
                </c:pt>
                <c:pt idx="12280">
                  <c:v>36</c:v>
                </c:pt>
                <c:pt idx="12281">
                  <c:v>36</c:v>
                </c:pt>
                <c:pt idx="12282">
                  <c:v>36</c:v>
                </c:pt>
                <c:pt idx="12283">
                  <c:v>36</c:v>
                </c:pt>
                <c:pt idx="12284">
                  <c:v>36</c:v>
                </c:pt>
                <c:pt idx="12285">
                  <c:v>36</c:v>
                </c:pt>
                <c:pt idx="12286">
                  <c:v>36</c:v>
                </c:pt>
                <c:pt idx="12287">
                  <c:v>36</c:v>
                </c:pt>
                <c:pt idx="12288">
                  <c:v>36</c:v>
                </c:pt>
                <c:pt idx="12289">
                  <c:v>36</c:v>
                </c:pt>
                <c:pt idx="12290">
                  <c:v>36</c:v>
                </c:pt>
                <c:pt idx="12291">
                  <c:v>36</c:v>
                </c:pt>
                <c:pt idx="12292">
                  <c:v>36</c:v>
                </c:pt>
                <c:pt idx="12293">
                  <c:v>36</c:v>
                </c:pt>
                <c:pt idx="12294">
                  <c:v>36</c:v>
                </c:pt>
                <c:pt idx="12295">
                  <c:v>36</c:v>
                </c:pt>
                <c:pt idx="12296">
                  <c:v>36</c:v>
                </c:pt>
                <c:pt idx="12297">
                  <c:v>36</c:v>
                </c:pt>
                <c:pt idx="12298">
                  <c:v>36</c:v>
                </c:pt>
                <c:pt idx="12299">
                  <c:v>36</c:v>
                </c:pt>
                <c:pt idx="12300">
                  <c:v>36</c:v>
                </c:pt>
                <c:pt idx="12301">
                  <c:v>36</c:v>
                </c:pt>
                <c:pt idx="12302">
                  <c:v>36</c:v>
                </c:pt>
                <c:pt idx="12303">
                  <c:v>36</c:v>
                </c:pt>
                <c:pt idx="12304">
                  <c:v>36</c:v>
                </c:pt>
                <c:pt idx="12305">
                  <c:v>36</c:v>
                </c:pt>
                <c:pt idx="12306">
                  <c:v>36</c:v>
                </c:pt>
                <c:pt idx="12307">
                  <c:v>36</c:v>
                </c:pt>
                <c:pt idx="12308">
                  <c:v>36</c:v>
                </c:pt>
                <c:pt idx="12309">
                  <c:v>36</c:v>
                </c:pt>
                <c:pt idx="12310">
                  <c:v>36</c:v>
                </c:pt>
                <c:pt idx="12311">
                  <c:v>36</c:v>
                </c:pt>
                <c:pt idx="12312">
                  <c:v>36</c:v>
                </c:pt>
                <c:pt idx="12313">
                  <c:v>36</c:v>
                </c:pt>
                <c:pt idx="12314">
                  <c:v>36</c:v>
                </c:pt>
                <c:pt idx="12315">
                  <c:v>36</c:v>
                </c:pt>
                <c:pt idx="12316">
                  <c:v>36</c:v>
                </c:pt>
                <c:pt idx="12317">
                  <c:v>36</c:v>
                </c:pt>
                <c:pt idx="12318">
                  <c:v>36</c:v>
                </c:pt>
                <c:pt idx="12319">
                  <c:v>36</c:v>
                </c:pt>
                <c:pt idx="12320">
                  <c:v>36</c:v>
                </c:pt>
                <c:pt idx="12321">
                  <c:v>36</c:v>
                </c:pt>
                <c:pt idx="12322">
                  <c:v>36</c:v>
                </c:pt>
                <c:pt idx="12323">
                  <c:v>36</c:v>
                </c:pt>
                <c:pt idx="12324">
                  <c:v>36</c:v>
                </c:pt>
                <c:pt idx="12325">
                  <c:v>36</c:v>
                </c:pt>
                <c:pt idx="12326">
                  <c:v>36</c:v>
                </c:pt>
                <c:pt idx="12327">
                  <c:v>36</c:v>
                </c:pt>
                <c:pt idx="12328">
                  <c:v>36</c:v>
                </c:pt>
                <c:pt idx="12329">
                  <c:v>36</c:v>
                </c:pt>
                <c:pt idx="12330">
                  <c:v>36</c:v>
                </c:pt>
                <c:pt idx="12331">
                  <c:v>36</c:v>
                </c:pt>
                <c:pt idx="12332">
                  <c:v>36</c:v>
                </c:pt>
                <c:pt idx="12333">
                  <c:v>36</c:v>
                </c:pt>
                <c:pt idx="12334">
                  <c:v>36</c:v>
                </c:pt>
                <c:pt idx="12335">
                  <c:v>36</c:v>
                </c:pt>
                <c:pt idx="12336">
                  <c:v>36</c:v>
                </c:pt>
                <c:pt idx="12337">
                  <c:v>36</c:v>
                </c:pt>
                <c:pt idx="12338">
                  <c:v>36</c:v>
                </c:pt>
                <c:pt idx="12339">
                  <c:v>36</c:v>
                </c:pt>
                <c:pt idx="12340">
                  <c:v>36</c:v>
                </c:pt>
                <c:pt idx="12341">
                  <c:v>36</c:v>
                </c:pt>
                <c:pt idx="12342">
                  <c:v>36</c:v>
                </c:pt>
                <c:pt idx="12343">
                  <c:v>36</c:v>
                </c:pt>
                <c:pt idx="12344">
                  <c:v>36</c:v>
                </c:pt>
                <c:pt idx="12345">
                  <c:v>36</c:v>
                </c:pt>
                <c:pt idx="12346">
                  <c:v>36</c:v>
                </c:pt>
                <c:pt idx="12347">
                  <c:v>36</c:v>
                </c:pt>
                <c:pt idx="12348">
                  <c:v>36</c:v>
                </c:pt>
                <c:pt idx="12349">
                  <c:v>36</c:v>
                </c:pt>
                <c:pt idx="12350">
                  <c:v>36</c:v>
                </c:pt>
                <c:pt idx="12351">
                  <c:v>36</c:v>
                </c:pt>
                <c:pt idx="12352">
                  <c:v>36</c:v>
                </c:pt>
                <c:pt idx="12353">
                  <c:v>36</c:v>
                </c:pt>
                <c:pt idx="12354">
                  <c:v>36</c:v>
                </c:pt>
                <c:pt idx="12355">
                  <c:v>36</c:v>
                </c:pt>
                <c:pt idx="12356">
                  <c:v>36</c:v>
                </c:pt>
                <c:pt idx="12357">
                  <c:v>36</c:v>
                </c:pt>
                <c:pt idx="12358">
                  <c:v>36</c:v>
                </c:pt>
                <c:pt idx="12359">
                  <c:v>36</c:v>
                </c:pt>
                <c:pt idx="12360">
                  <c:v>36</c:v>
                </c:pt>
                <c:pt idx="12361">
                  <c:v>36</c:v>
                </c:pt>
                <c:pt idx="12362">
                  <c:v>36</c:v>
                </c:pt>
                <c:pt idx="12363">
                  <c:v>36</c:v>
                </c:pt>
                <c:pt idx="12364">
                  <c:v>36</c:v>
                </c:pt>
                <c:pt idx="12365">
                  <c:v>36</c:v>
                </c:pt>
                <c:pt idx="12366">
                  <c:v>36</c:v>
                </c:pt>
                <c:pt idx="12367">
                  <c:v>36</c:v>
                </c:pt>
                <c:pt idx="12368">
                  <c:v>36</c:v>
                </c:pt>
                <c:pt idx="12369">
                  <c:v>36</c:v>
                </c:pt>
                <c:pt idx="12370">
                  <c:v>36</c:v>
                </c:pt>
                <c:pt idx="12371">
                  <c:v>36</c:v>
                </c:pt>
                <c:pt idx="12372">
                  <c:v>36</c:v>
                </c:pt>
                <c:pt idx="12373">
                  <c:v>36</c:v>
                </c:pt>
                <c:pt idx="12374">
                  <c:v>36</c:v>
                </c:pt>
                <c:pt idx="12375">
                  <c:v>36</c:v>
                </c:pt>
                <c:pt idx="12376">
                  <c:v>36</c:v>
                </c:pt>
                <c:pt idx="12377">
                  <c:v>36</c:v>
                </c:pt>
                <c:pt idx="12378">
                  <c:v>36</c:v>
                </c:pt>
                <c:pt idx="12379">
                  <c:v>36</c:v>
                </c:pt>
                <c:pt idx="12380">
                  <c:v>36</c:v>
                </c:pt>
                <c:pt idx="12381">
                  <c:v>36</c:v>
                </c:pt>
                <c:pt idx="12382">
                  <c:v>36</c:v>
                </c:pt>
                <c:pt idx="12383">
                  <c:v>36</c:v>
                </c:pt>
                <c:pt idx="12384">
                  <c:v>36</c:v>
                </c:pt>
                <c:pt idx="12385">
                  <c:v>36</c:v>
                </c:pt>
                <c:pt idx="12386">
                  <c:v>36</c:v>
                </c:pt>
                <c:pt idx="12387">
                  <c:v>36</c:v>
                </c:pt>
                <c:pt idx="12388">
                  <c:v>36</c:v>
                </c:pt>
                <c:pt idx="12389">
                  <c:v>36</c:v>
                </c:pt>
                <c:pt idx="12390">
                  <c:v>36</c:v>
                </c:pt>
                <c:pt idx="12391">
                  <c:v>36</c:v>
                </c:pt>
                <c:pt idx="12392">
                  <c:v>36</c:v>
                </c:pt>
                <c:pt idx="12393">
                  <c:v>36</c:v>
                </c:pt>
                <c:pt idx="12394">
                  <c:v>36</c:v>
                </c:pt>
                <c:pt idx="12395">
                  <c:v>36</c:v>
                </c:pt>
                <c:pt idx="12396">
                  <c:v>36</c:v>
                </c:pt>
                <c:pt idx="12397">
                  <c:v>36</c:v>
                </c:pt>
                <c:pt idx="12398">
                  <c:v>36</c:v>
                </c:pt>
                <c:pt idx="12399">
                  <c:v>36</c:v>
                </c:pt>
                <c:pt idx="12400">
                  <c:v>36</c:v>
                </c:pt>
                <c:pt idx="12401">
                  <c:v>36</c:v>
                </c:pt>
                <c:pt idx="12402">
                  <c:v>36</c:v>
                </c:pt>
                <c:pt idx="12403">
                  <c:v>36</c:v>
                </c:pt>
                <c:pt idx="12404">
                  <c:v>36</c:v>
                </c:pt>
                <c:pt idx="12405">
                  <c:v>36</c:v>
                </c:pt>
                <c:pt idx="12406">
                  <c:v>36</c:v>
                </c:pt>
                <c:pt idx="12407">
                  <c:v>36</c:v>
                </c:pt>
                <c:pt idx="12408">
                  <c:v>36</c:v>
                </c:pt>
                <c:pt idx="12409">
                  <c:v>36</c:v>
                </c:pt>
                <c:pt idx="12410">
                  <c:v>36</c:v>
                </c:pt>
                <c:pt idx="12411">
                  <c:v>36</c:v>
                </c:pt>
                <c:pt idx="12412">
                  <c:v>36</c:v>
                </c:pt>
                <c:pt idx="12413">
                  <c:v>36</c:v>
                </c:pt>
                <c:pt idx="12414">
                  <c:v>36</c:v>
                </c:pt>
                <c:pt idx="12415">
                  <c:v>36</c:v>
                </c:pt>
                <c:pt idx="12416">
                  <c:v>36</c:v>
                </c:pt>
                <c:pt idx="12417">
                  <c:v>36</c:v>
                </c:pt>
                <c:pt idx="12418">
                  <c:v>36</c:v>
                </c:pt>
                <c:pt idx="12419">
                  <c:v>36</c:v>
                </c:pt>
                <c:pt idx="12420">
                  <c:v>36</c:v>
                </c:pt>
                <c:pt idx="12421">
                  <c:v>36</c:v>
                </c:pt>
                <c:pt idx="12422">
                  <c:v>36</c:v>
                </c:pt>
                <c:pt idx="12423">
                  <c:v>36</c:v>
                </c:pt>
                <c:pt idx="12424">
                  <c:v>36</c:v>
                </c:pt>
                <c:pt idx="12425">
                  <c:v>36</c:v>
                </c:pt>
                <c:pt idx="12426">
                  <c:v>36</c:v>
                </c:pt>
                <c:pt idx="12427">
                  <c:v>36</c:v>
                </c:pt>
                <c:pt idx="12428">
                  <c:v>36</c:v>
                </c:pt>
                <c:pt idx="12429">
                  <c:v>36</c:v>
                </c:pt>
                <c:pt idx="12430">
                  <c:v>36</c:v>
                </c:pt>
                <c:pt idx="12431">
                  <c:v>36</c:v>
                </c:pt>
                <c:pt idx="12432">
                  <c:v>36</c:v>
                </c:pt>
                <c:pt idx="12433">
                  <c:v>36</c:v>
                </c:pt>
                <c:pt idx="12434">
                  <c:v>36</c:v>
                </c:pt>
                <c:pt idx="12435">
                  <c:v>36</c:v>
                </c:pt>
                <c:pt idx="12436">
                  <c:v>36</c:v>
                </c:pt>
                <c:pt idx="12437">
                  <c:v>36</c:v>
                </c:pt>
                <c:pt idx="12438">
                  <c:v>36</c:v>
                </c:pt>
                <c:pt idx="12439">
                  <c:v>36</c:v>
                </c:pt>
                <c:pt idx="12440">
                  <c:v>36</c:v>
                </c:pt>
                <c:pt idx="12441">
                  <c:v>36</c:v>
                </c:pt>
                <c:pt idx="12442">
                  <c:v>36</c:v>
                </c:pt>
                <c:pt idx="12443">
                  <c:v>36</c:v>
                </c:pt>
                <c:pt idx="12444">
                  <c:v>36</c:v>
                </c:pt>
                <c:pt idx="12445">
                  <c:v>36</c:v>
                </c:pt>
                <c:pt idx="12446">
                  <c:v>36</c:v>
                </c:pt>
                <c:pt idx="12447">
                  <c:v>36</c:v>
                </c:pt>
                <c:pt idx="12448">
                  <c:v>36</c:v>
                </c:pt>
                <c:pt idx="12449">
                  <c:v>36</c:v>
                </c:pt>
                <c:pt idx="12450">
                  <c:v>36</c:v>
                </c:pt>
                <c:pt idx="12451">
                  <c:v>36</c:v>
                </c:pt>
                <c:pt idx="12452">
                  <c:v>36</c:v>
                </c:pt>
                <c:pt idx="12453">
                  <c:v>36</c:v>
                </c:pt>
                <c:pt idx="12454">
                  <c:v>36</c:v>
                </c:pt>
                <c:pt idx="12455">
                  <c:v>36</c:v>
                </c:pt>
                <c:pt idx="12456">
                  <c:v>36</c:v>
                </c:pt>
                <c:pt idx="12457">
                  <c:v>36</c:v>
                </c:pt>
                <c:pt idx="12458">
                  <c:v>36</c:v>
                </c:pt>
                <c:pt idx="12459">
                  <c:v>36</c:v>
                </c:pt>
                <c:pt idx="12460">
                  <c:v>36</c:v>
                </c:pt>
                <c:pt idx="12461">
                  <c:v>36</c:v>
                </c:pt>
                <c:pt idx="12462">
                  <c:v>36</c:v>
                </c:pt>
                <c:pt idx="12463">
                  <c:v>36</c:v>
                </c:pt>
                <c:pt idx="12464">
                  <c:v>36</c:v>
                </c:pt>
                <c:pt idx="12465">
                  <c:v>36</c:v>
                </c:pt>
                <c:pt idx="12466">
                  <c:v>36</c:v>
                </c:pt>
                <c:pt idx="12467">
                  <c:v>36</c:v>
                </c:pt>
                <c:pt idx="12468">
                  <c:v>36</c:v>
                </c:pt>
                <c:pt idx="12469">
                  <c:v>36</c:v>
                </c:pt>
                <c:pt idx="12470">
                  <c:v>36</c:v>
                </c:pt>
                <c:pt idx="12471">
                  <c:v>36</c:v>
                </c:pt>
                <c:pt idx="12472">
                  <c:v>36</c:v>
                </c:pt>
                <c:pt idx="12473">
                  <c:v>36</c:v>
                </c:pt>
                <c:pt idx="12474">
                  <c:v>36</c:v>
                </c:pt>
                <c:pt idx="12475">
                  <c:v>36</c:v>
                </c:pt>
                <c:pt idx="12476">
                  <c:v>36</c:v>
                </c:pt>
                <c:pt idx="12477">
                  <c:v>36</c:v>
                </c:pt>
                <c:pt idx="12478">
                  <c:v>36</c:v>
                </c:pt>
                <c:pt idx="12479">
                  <c:v>36</c:v>
                </c:pt>
                <c:pt idx="12480">
                  <c:v>36</c:v>
                </c:pt>
                <c:pt idx="12481">
                  <c:v>36</c:v>
                </c:pt>
                <c:pt idx="12482">
                  <c:v>36</c:v>
                </c:pt>
                <c:pt idx="12483">
                  <c:v>36</c:v>
                </c:pt>
                <c:pt idx="12484">
                  <c:v>36</c:v>
                </c:pt>
                <c:pt idx="12485">
                  <c:v>36</c:v>
                </c:pt>
                <c:pt idx="12486">
                  <c:v>36</c:v>
                </c:pt>
                <c:pt idx="12487">
                  <c:v>36</c:v>
                </c:pt>
                <c:pt idx="12488">
                  <c:v>36</c:v>
                </c:pt>
                <c:pt idx="12489">
                  <c:v>36</c:v>
                </c:pt>
                <c:pt idx="12490">
                  <c:v>36</c:v>
                </c:pt>
                <c:pt idx="12491">
                  <c:v>36</c:v>
                </c:pt>
                <c:pt idx="12492">
                  <c:v>36</c:v>
                </c:pt>
                <c:pt idx="12493">
                  <c:v>36</c:v>
                </c:pt>
                <c:pt idx="12494">
                  <c:v>36</c:v>
                </c:pt>
                <c:pt idx="12495">
                  <c:v>36</c:v>
                </c:pt>
                <c:pt idx="12496">
                  <c:v>36</c:v>
                </c:pt>
                <c:pt idx="12497">
                  <c:v>36</c:v>
                </c:pt>
                <c:pt idx="12498">
                  <c:v>36</c:v>
                </c:pt>
                <c:pt idx="12499">
                  <c:v>36</c:v>
                </c:pt>
                <c:pt idx="12500">
                  <c:v>36</c:v>
                </c:pt>
                <c:pt idx="12501">
                  <c:v>36</c:v>
                </c:pt>
                <c:pt idx="12502">
                  <c:v>36</c:v>
                </c:pt>
                <c:pt idx="12503">
                  <c:v>36</c:v>
                </c:pt>
                <c:pt idx="12504">
                  <c:v>36</c:v>
                </c:pt>
                <c:pt idx="12505">
                  <c:v>36</c:v>
                </c:pt>
                <c:pt idx="12506">
                  <c:v>36</c:v>
                </c:pt>
                <c:pt idx="12507">
                  <c:v>36</c:v>
                </c:pt>
                <c:pt idx="12508">
                  <c:v>36</c:v>
                </c:pt>
                <c:pt idx="12509">
                  <c:v>36</c:v>
                </c:pt>
                <c:pt idx="12510">
                  <c:v>36</c:v>
                </c:pt>
                <c:pt idx="12511">
                  <c:v>36</c:v>
                </c:pt>
                <c:pt idx="12512">
                  <c:v>36</c:v>
                </c:pt>
                <c:pt idx="12513">
                  <c:v>36</c:v>
                </c:pt>
                <c:pt idx="12514">
                  <c:v>36</c:v>
                </c:pt>
                <c:pt idx="12515">
                  <c:v>36</c:v>
                </c:pt>
                <c:pt idx="12516">
                  <c:v>36</c:v>
                </c:pt>
                <c:pt idx="12517">
                  <c:v>36</c:v>
                </c:pt>
                <c:pt idx="12518">
                  <c:v>36</c:v>
                </c:pt>
                <c:pt idx="12519">
                  <c:v>36</c:v>
                </c:pt>
                <c:pt idx="12520">
                  <c:v>36</c:v>
                </c:pt>
                <c:pt idx="12521">
                  <c:v>36</c:v>
                </c:pt>
                <c:pt idx="12522">
                  <c:v>36</c:v>
                </c:pt>
                <c:pt idx="12523">
                  <c:v>36</c:v>
                </c:pt>
                <c:pt idx="12524">
                  <c:v>36</c:v>
                </c:pt>
                <c:pt idx="12525">
                  <c:v>36</c:v>
                </c:pt>
                <c:pt idx="12526">
                  <c:v>36</c:v>
                </c:pt>
                <c:pt idx="12527">
                  <c:v>36</c:v>
                </c:pt>
                <c:pt idx="12528">
                  <c:v>36</c:v>
                </c:pt>
                <c:pt idx="12529">
                  <c:v>36</c:v>
                </c:pt>
                <c:pt idx="12530">
                  <c:v>36</c:v>
                </c:pt>
                <c:pt idx="12531">
                  <c:v>36</c:v>
                </c:pt>
                <c:pt idx="12532">
                  <c:v>36</c:v>
                </c:pt>
                <c:pt idx="12533">
                  <c:v>36</c:v>
                </c:pt>
                <c:pt idx="12534">
                  <c:v>36</c:v>
                </c:pt>
                <c:pt idx="12535">
                  <c:v>36</c:v>
                </c:pt>
                <c:pt idx="12536">
                  <c:v>36</c:v>
                </c:pt>
                <c:pt idx="12537">
                  <c:v>36</c:v>
                </c:pt>
                <c:pt idx="12538">
                  <c:v>36</c:v>
                </c:pt>
                <c:pt idx="12539">
                  <c:v>36</c:v>
                </c:pt>
                <c:pt idx="12540">
                  <c:v>36</c:v>
                </c:pt>
                <c:pt idx="12541">
                  <c:v>36</c:v>
                </c:pt>
                <c:pt idx="12542">
                  <c:v>36</c:v>
                </c:pt>
                <c:pt idx="12543">
                  <c:v>36</c:v>
                </c:pt>
                <c:pt idx="12544">
                  <c:v>36</c:v>
                </c:pt>
                <c:pt idx="12545">
                  <c:v>36</c:v>
                </c:pt>
                <c:pt idx="12546">
                  <c:v>36</c:v>
                </c:pt>
                <c:pt idx="12547">
                  <c:v>36</c:v>
                </c:pt>
                <c:pt idx="12548">
                  <c:v>36</c:v>
                </c:pt>
                <c:pt idx="12549">
                  <c:v>36</c:v>
                </c:pt>
                <c:pt idx="12550">
                  <c:v>36</c:v>
                </c:pt>
                <c:pt idx="12551">
                  <c:v>36</c:v>
                </c:pt>
                <c:pt idx="12552">
                  <c:v>36</c:v>
                </c:pt>
                <c:pt idx="12553">
                  <c:v>36</c:v>
                </c:pt>
                <c:pt idx="12554">
                  <c:v>36</c:v>
                </c:pt>
                <c:pt idx="12555">
                  <c:v>36</c:v>
                </c:pt>
                <c:pt idx="12556">
                  <c:v>36</c:v>
                </c:pt>
                <c:pt idx="12557">
                  <c:v>36</c:v>
                </c:pt>
                <c:pt idx="12558">
                  <c:v>36</c:v>
                </c:pt>
                <c:pt idx="12559">
                  <c:v>36</c:v>
                </c:pt>
                <c:pt idx="12560">
                  <c:v>36</c:v>
                </c:pt>
                <c:pt idx="12561">
                  <c:v>36</c:v>
                </c:pt>
                <c:pt idx="12562">
                  <c:v>36</c:v>
                </c:pt>
                <c:pt idx="12563">
                  <c:v>36</c:v>
                </c:pt>
                <c:pt idx="12564">
                  <c:v>36</c:v>
                </c:pt>
                <c:pt idx="12565">
                  <c:v>36</c:v>
                </c:pt>
                <c:pt idx="12566">
                  <c:v>36</c:v>
                </c:pt>
                <c:pt idx="12567">
                  <c:v>36</c:v>
                </c:pt>
                <c:pt idx="12568">
                  <c:v>36</c:v>
                </c:pt>
                <c:pt idx="12569">
                  <c:v>36</c:v>
                </c:pt>
                <c:pt idx="12570">
                  <c:v>36</c:v>
                </c:pt>
                <c:pt idx="12571">
                  <c:v>36</c:v>
                </c:pt>
                <c:pt idx="12572">
                  <c:v>36</c:v>
                </c:pt>
                <c:pt idx="12573">
                  <c:v>36</c:v>
                </c:pt>
                <c:pt idx="12574">
                  <c:v>36</c:v>
                </c:pt>
                <c:pt idx="12575">
                  <c:v>36</c:v>
                </c:pt>
                <c:pt idx="12576">
                  <c:v>36</c:v>
                </c:pt>
                <c:pt idx="12577">
                  <c:v>36</c:v>
                </c:pt>
                <c:pt idx="12578">
                  <c:v>36</c:v>
                </c:pt>
                <c:pt idx="12579">
                  <c:v>36</c:v>
                </c:pt>
                <c:pt idx="12580">
                  <c:v>36</c:v>
                </c:pt>
                <c:pt idx="12581">
                  <c:v>36</c:v>
                </c:pt>
                <c:pt idx="12582">
                  <c:v>36</c:v>
                </c:pt>
                <c:pt idx="12583">
                  <c:v>36</c:v>
                </c:pt>
                <c:pt idx="12584">
                  <c:v>36</c:v>
                </c:pt>
                <c:pt idx="12585">
                  <c:v>36</c:v>
                </c:pt>
                <c:pt idx="12586">
                  <c:v>36</c:v>
                </c:pt>
                <c:pt idx="12587">
                  <c:v>36</c:v>
                </c:pt>
                <c:pt idx="12588">
                  <c:v>36</c:v>
                </c:pt>
                <c:pt idx="12589">
                  <c:v>36</c:v>
                </c:pt>
                <c:pt idx="12590">
                  <c:v>36</c:v>
                </c:pt>
                <c:pt idx="12591">
                  <c:v>36</c:v>
                </c:pt>
                <c:pt idx="12592">
                  <c:v>36</c:v>
                </c:pt>
                <c:pt idx="12593">
                  <c:v>36</c:v>
                </c:pt>
                <c:pt idx="12594">
                  <c:v>36</c:v>
                </c:pt>
                <c:pt idx="12595">
                  <c:v>36</c:v>
                </c:pt>
                <c:pt idx="12596">
                  <c:v>36</c:v>
                </c:pt>
                <c:pt idx="12597">
                  <c:v>36</c:v>
                </c:pt>
                <c:pt idx="12598">
                  <c:v>36</c:v>
                </c:pt>
                <c:pt idx="12599">
                  <c:v>36</c:v>
                </c:pt>
                <c:pt idx="12600">
                  <c:v>36</c:v>
                </c:pt>
                <c:pt idx="12601">
                  <c:v>36</c:v>
                </c:pt>
                <c:pt idx="12602">
                  <c:v>36</c:v>
                </c:pt>
                <c:pt idx="12603">
                  <c:v>36</c:v>
                </c:pt>
                <c:pt idx="12604">
                  <c:v>36</c:v>
                </c:pt>
                <c:pt idx="12605">
                  <c:v>36</c:v>
                </c:pt>
                <c:pt idx="12606">
                  <c:v>36</c:v>
                </c:pt>
                <c:pt idx="12607">
                  <c:v>36</c:v>
                </c:pt>
                <c:pt idx="12608">
                  <c:v>36</c:v>
                </c:pt>
                <c:pt idx="12609">
                  <c:v>36</c:v>
                </c:pt>
                <c:pt idx="12610">
                  <c:v>36</c:v>
                </c:pt>
                <c:pt idx="12611">
                  <c:v>36</c:v>
                </c:pt>
                <c:pt idx="12612">
                  <c:v>36</c:v>
                </c:pt>
                <c:pt idx="12613">
                  <c:v>36</c:v>
                </c:pt>
                <c:pt idx="12614">
                  <c:v>36</c:v>
                </c:pt>
                <c:pt idx="12615">
                  <c:v>36</c:v>
                </c:pt>
                <c:pt idx="12616">
                  <c:v>36</c:v>
                </c:pt>
                <c:pt idx="12617">
                  <c:v>36</c:v>
                </c:pt>
                <c:pt idx="12618">
                  <c:v>36</c:v>
                </c:pt>
                <c:pt idx="12619">
                  <c:v>36</c:v>
                </c:pt>
                <c:pt idx="12620">
                  <c:v>36</c:v>
                </c:pt>
                <c:pt idx="12621">
                  <c:v>36</c:v>
                </c:pt>
                <c:pt idx="12622">
                  <c:v>36</c:v>
                </c:pt>
                <c:pt idx="12623">
                  <c:v>36</c:v>
                </c:pt>
                <c:pt idx="12624">
                  <c:v>36</c:v>
                </c:pt>
                <c:pt idx="12625">
                  <c:v>36</c:v>
                </c:pt>
                <c:pt idx="12626">
                  <c:v>36</c:v>
                </c:pt>
                <c:pt idx="12627">
                  <c:v>36</c:v>
                </c:pt>
                <c:pt idx="12628">
                  <c:v>36</c:v>
                </c:pt>
                <c:pt idx="12629">
                  <c:v>36</c:v>
                </c:pt>
                <c:pt idx="12630">
                  <c:v>36</c:v>
                </c:pt>
                <c:pt idx="12631">
                  <c:v>36</c:v>
                </c:pt>
                <c:pt idx="12632">
                  <c:v>36</c:v>
                </c:pt>
                <c:pt idx="12633">
                  <c:v>36</c:v>
                </c:pt>
                <c:pt idx="12634">
                  <c:v>36</c:v>
                </c:pt>
                <c:pt idx="12635">
                  <c:v>36</c:v>
                </c:pt>
                <c:pt idx="12636">
                  <c:v>36</c:v>
                </c:pt>
                <c:pt idx="12637">
                  <c:v>36</c:v>
                </c:pt>
                <c:pt idx="12638">
                  <c:v>36</c:v>
                </c:pt>
                <c:pt idx="12639">
                  <c:v>36</c:v>
                </c:pt>
                <c:pt idx="12640">
                  <c:v>36</c:v>
                </c:pt>
                <c:pt idx="12641">
                  <c:v>36</c:v>
                </c:pt>
                <c:pt idx="12642">
                  <c:v>36</c:v>
                </c:pt>
                <c:pt idx="12643">
                  <c:v>36</c:v>
                </c:pt>
                <c:pt idx="12644">
                  <c:v>36</c:v>
                </c:pt>
                <c:pt idx="12645">
                  <c:v>36</c:v>
                </c:pt>
                <c:pt idx="12646">
                  <c:v>36</c:v>
                </c:pt>
                <c:pt idx="12647">
                  <c:v>36</c:v>
                </c:pt>
                <c:pt idx="12648">
                  <c:v>36</c:v>
                </c:pt>
                <c:pt idx="12649">
                  <c:v>36</c:v>
                </c:pt>
                <c:pt idx="12650">
                  <c:v>36</c:v>
                </c:pt>
                <c:pt idx="12651">
                  <c:v>36</c:v>
                </c:pt>
                <c:pt idx="12652">
                  <c:v>36</c:v>
                </c:pt>
                <c:pt idx="12653">
                  <c:v>36</c:v>
                </c:pt>
                <c:pt idx="12654">
                  <c:v>36</c:v>
                </c:pt>
                <c:pt idx="12655">
                  <c:v>36</c:v>
                </c:pt>
                <c:pt idx="12656">
                  <c:v>36</c:v>
                </c:pt>
                <c:pt idx="12657">
                  <c:v>36</c:v>
                </c:pt>
                <c:pt idx="12658">
                  <c:v>36</c:v>
                </c:pt>
                <c:pt idx="12659">
                  <c:v>36</c:v>
                </c:pt>
                <c:pt idx="12660">
                  <c:v>36</c:v>
                </c:pt>
                <c:pt idx="12661">
                  <c:v>36</c:v>
                </c:pt>
                <c:pt idx="12662">
                  <c:v>36</c:v>
                </c:pt>
                <c:pt idx="12663">
                  <c:v>36</c:v>
                </c:pt>
                <c:pt idx="12664">
                  <c:v>36</c:v>
                </c:pt>
                <c:pt idx="12665">
                  <c:v>36</c:v>
                </c:pt>
                <c:pt idx="12666">
                  <c:v>36</c:v>
                </c:pt>
                <c:pt idx="12667">
                  <c:v>36</c:v>
                </c:pt>
                <c:pt idx="12668">
                  <c:v>36</c:v>
                </c:pt>
                <c:pt idx="12669">
                  <c:v>36</c:v>
                </c:pt>
                <c:pt idx="12670">
                  <c:v>36</c:v>
                </c:pt>
                <c:pt idx="12671">
                  <c:v>36</c:v>
                </c:pt>
                <c:pt idx="12672">
                  <c:v>36</c:v>
                </c:pt>
                <c:pt idx="12673">
                  <c:v>36</c:v>
                </c:pt>
                <c:pt idx="12674">
                  <c:v>36</c:v>
                </c:pt>
                <c:pt idx="12675">
                  <c:v>36</c:v>
                </c:pt>
                <c:pt idx="12676">
                  <c:v>36</c:v>
                </c:pt>
                <c:pt idx="12677">
                  <c:v>36</c:v>
                </c:pt>
                <c:pt idx="12678">
                  <c:v>36</c:v>
                </c:pt>
                <c:pt idx="12679">
                  <c:v>36</c:v>
                </c:pt>
                <c:pt idx="12680">
                  <c:v>36</c:v>
                </c:pt>
                <c:pt idx="12681">
                  <c:v>36</c:v>
                </c:pt>
                <c:pt idx="12682">
                  <c:v>36</c:v>
                </c:pt>
                <c:pt idx="12683">
                  <c:v>36</c:v>
                </c:pt>
                <c:pt idx="12684">
                  <c:v>36</c:v>
                </c:pt>
                <c:pt idx="12685">
                  <c:v>35</c:v>
                </c:pt>
                <c:pt idx="12686">
                  <c:v>35</c:v>
                </c:pt>
                <c:pt idx="12687">
                  <c:v>35</c:v>
                </c:pt>
                <c:pt idx="12688">
                  <c:v>35</c:v>
                </c:pt>
                <c:pt idx="12689">
                  <c:v>35</c:v>
                </c:pt>
                <c:pt idx="12690">
                  <c:v>35</c:v>
                </c:pt>
                <c:pt idx="12691">
                  <c:v>35</c:v>
                </c:pt>
                <c:pt idx="12692">
                  <c:v>35</c:v>
                </c:pt>
                <c:pt idx="12693">
                  <c:v>35</c:v>
                </c:pt>
                <c:pt idx="12694">
                  <c:v>35</c:v>
                </c:pt>
                <c:pt idx="12695">
                  <c:v>35</c:v>
                </c:pt>
                <c:pt idx="12696">
                  <c:v>35</c:v>
                </c:pt>
                <c:pt idx="12697">
                  <c:v>35</c:v>
                </c:pt>
                <c:pt idx="12698">
                  <c:v>35</c:v>
                </c:pt>
                <c:pt idx="12699">
                  <c:v>35</c:v>
                </c:pt>
                <c:pt idx="12700">
                  <c:v>35</c:v>
                </c:pt>
                <c:pt idx="12701">
                  <c:v>35</c:v>
                </c:pt>
                <c:pt idx="12702">
                  <c:v>35</c:v>
                </c:pt>
                <c:pt idx="12703">
                  <c:v>35</c:v>
                </c:pt>
                <c:pt idx="12704">
                  <c:v>35</c:v>
                </c:pt>
                <c:pt idx="12705">
                  <c:v>35</c:v>
                </c:pt>
                <c:pt idx="12706">
                  <c:v>35</c:v>
                </c:pt>
                <c:pt idx="12707">
                  <c:v>35</c:v>
                </c:pt>
                <c:pt idx="12708">
                  <c:v>35</c:v>
                </c:pt>
                <c:pt idx="12709">
                  <c:v>35</c:v>
                </c:pt>
                <c:pt idx="12710">
                  <c:v>35</c:v>
                </c:pt>
                <c:pt idx="12711">
                  <c:v>35</c:v>
                </c:pt>
                <c:pt idx="12712">
                  <c:v>35</c:v>
                </c:pt>
                <c:pt idx="12713">
                  <c:v>35</c:v>
                </c:pt>
                <c:pt idx="12714">
                  <c:v>35</c:v>
                </c:pt>
                <c:pt idx="12715">
                  <c:v>35</c:v>
                </c:pt>
                <c:pt idx="12716">
                  <c:v>35</c:v>
                </c:pt>
                <c:pt idx="12717">
                  <c:v>35</c:v>
                </c:pt>
                <c:pt idx="12718">
                  <c:v>35</c:v>
                </c:pt>
                <c:pt idx="12719">
                  <c:v>35</c:v>
                </c:pt>
                <c:pt idx="12720">
                  <c:v>35</c:v>
                </c:pt>
                <c:pt idx="12721">
                  <c:v>35</c:v>
                </c:pt>
                <c:pt idx="12722">
                  <c:v>35</c:v>
                </c:pt>
                <c:pt idx="12723">
                  <c:v>35</c:v>
                </c:pt>
                <c:pt idx="12724">
                  <c:v>35</c:v>
                </c:pt>
                <c:pt idx="12725">
                  <c:v>35</c:v>
                </c:pt>
                <c:pt idx="12726">
                  <c:v>35</c:v>
                </c:pt>
                <c:pt idx="12727">
                  <c:v>35</c:v>
                </c:pt>
                <c:pt idx="12728">
                  <c:v>35</c:v>
                </c:pt>
                <c:pt idx="12729">
                  <c:v>35</c:v>
                </c:pt>
                <c:pt idx="12730">
                  <c:v>35</c:v>
                </c:pt>
                <c:pt idx="12731">
                  <c:v>35</c:v>
                </c:pt>
                <c:pt idx="12732">
                  <c:v>35</c:v>
                </c:pt>
                <c:pt idx="12733">
                  <c:v>35</c:v>
                </c:pt>
                <c:pt idx="12734">
                  <c:v>35</c:v>
                </c:pt>
                <c:pt idx="12735">
                  <c:v>35</c:v>
                </c:pt>
                <c:pt idx="12736">
                  <c:v>35</c:v>
                </c:pt>
                <c:pt idx="12737">
                  <c:v>35</c:v>
                </c:pt>
                <c:pt idx="12738">
                  <c:v>35</c:v>
                </c:pt>
                <c:pt idx="12739">
                  <c:v>35</c:v>
                </c:pt>
                <c:pt idx="12740">
                  <c:v>35</c:v>
                </c:pt>
                <c:pt idx="12741">
                  <c:v>35</c:v>
                </c:pt>
                <c:pt idx="12742">
                  <c:v>35</c:v>
                </c:pt>
                <c:pt idx="12743">
                  <c:v>35</c:v>
                </c:pt>
                <c:pt idx="12744">
                  <c:v>35</c:v>
                </c:pt>
                <c:pt idx="12745">
                  <c:v>35</c:v>
                </c:pt>
                <c:pt idx="12746">
                  <c:v>35</c:v>
                </c:pt>
                <c:pt idx="12747">
                  <c:v>35</c:v>
                </c:pt>
                <c:pt idx="12748">
                  <c:v>35</c:v>
                </c:pt>
                <c:pt idx="12749">
                  <c:v>35</c:v>
                </c:pt>
                <c:pt idx="12750">
                  <c:v>35</c:v>
                </c:pt>
                <c:pt idx="12751">
                  <c:v>35</c:v>
                </c:pt>
                <c:pt idx="12752">
                  <c:v>35</c:v>
                </c:pt>
                <c:pt idx="12753">
                  <c:v>35</c:v>
                </c:pt>
                <c:pt idx="12754">
                  <c:v>35</c:v>
                </c:pt>
                <c:pt idx="12755">
                  <c:v>35</c:v>
                </c:pt>
                <c:pt idx="12756">
                  <c:v>35</c:v>
                </c:pt>
                <c:pt idx="12757">
                  <c:v>35</c:v>
                </c:pt>
                <c:pt idx="12758">
                  <c:v>35</c:v>
                </c:pt>
                <c:pt idx="12759">
                  <c:v>35</c:v>
                </c:pt>
                <c:pt idx="12760">
                  <c:v>35</c:v>
                </c:pt>
                <c:pt idx="12761">
                  <c:v>35</c:v>
                </c:pt>
                <c:pt idx="12762">
                  <c:v>35</c:v>
                </c:pt>
                <c:pt idx="12763">
                  <c:v>35</c:v>
                </c:pt>
                <c:pt idx="12764">
                  <c:v>35</c:v>
                </c:pt>
                <c:pt idx="12765">
                  <c:v>35</c:v>
                </c:pt>
                <c:pt idx="12766">
                  <c:v>35</c:v>
                </c:pt>
                <c:pt idx="12767">
                  <c:v>35</c:v>
                </c:pt>
                <c:pt idx="12768">
                  <c:v>35</c:v>
                </c:pt>
                <c:pt idx="12769">
                  <c:v>35</c:v>
                </c:pt>
                <c:pt idx="12770">
                  <c:v>35</c:v>
                </c:pt>
                <c:pt idx="12771">
                  <c:v>35</c:v>
                </c:pt>
                <c:pt idx="12772">
                  <c:v>35</c:v>
                </c:pt>
                <c:pt idx="12773">
                  <c:v>35</c:v>
                </c:pt>
                <c:pt idx="12774">
                  <c:v>35</c:v>
                </c:pt>
                <c:pt idx="12775">
                  <c:v>35</c:v>
                </c:pt>
                <c:pt idx="12776">
                  <c:v>35</c:v>
                </c:pt>
                <c:pt idx="12777">
                  <c:v>35</c:v>
                </c:pt>
                <c:pt idx="12778">
                  <c:v>35</c:v>
                </c:pt>
                <c:pt idx="12779">
                  <c:v>35</c:v>
                </c:pt>
                <c:pt idx="12780">
                  <c:v>35</c:v>
                </c:pt>
                <c:pt idx="12781">
                  <c:v>35</c:v>
                </c:pt>
                <c:pt idx="12782">
                  <c:v>35</c:v>
                </c:pt>
                <c:pt idx="12783">
                  <c:v>35</c:v>
                </c:pt>
                <c:pt idx="12784">
                  <c:v>35</c:v>
                </c:pt>
                <c:pt idx="12785">
                  <c:v>35</c:v>
                </c:pt>
                <c:pt idx="12786">
                  <c:v>35</c:v>
                </c:pt>
                <c:pt idx="12787">
                  <c:v>35</c:v>
                </c:pt>
                <c:pt idx="12788">
                  <c:v>35</c:v>
                </c:pt>
                <c:pt idx="12789">
                  <c:v>35</c:v>
                </c:pt>
                <c:pt idx="12790">
                  <c:v>35</c:v>
                </c:pt>
                <c:pt idx="12791">
                  <c:v>35</c:v>
                </c:pt>
                <c:pt idx="12792">
                  <c:v>35</c:v>
                </c:pt>
                <c:pt idx="12793">
                  <c:v>35</c:v>
                </c:pt>
                <c:pt idx="12794">
                  <c:v>35</c:v>
                </c:pt>
                <c:pt idx="12795">
                  <c:v>35</c:v>
                </c:pt>
                <c:pt idx="12796">
                  <c:v>35</c:v>
                </c:pt>
                <c:pt idx="12797">
                  <c:v>35</c:v>
                </c:pt>
                <c:pt idx="12798">
                  <c:v>35</c:v>
                </c:pt>
                <c:pt idx="12799">
                  <c:v>35</c:v>
                </c:pt>
                <c:pt idx="12800">
                  <c:v>35</c:v>
                </c:pt>
                <c:pt idx="12801">
                  <c:v>35</c:v>
                </c:pt>
                <c:pt idx="12802">
                  <c:v>35</c:v>
                </c:pt>
                <c:pt idx="12803">
                  <c:v>35</c:v>
                </c:pt>
                <c:pt idx="12804">
                  <c:v>35</c:v>
                </c:pt>
                <c:pt idx="12805">
                  <c:v>35</c:v>
                </c:pt>
                <c:pt idx="12806">
                  <c:v>35</c:v>
                </c:pt>
                <c:pt idx="12807">
                  <c:v>35</c:v>
                </c:pt>
                <c:pt idx="12808">
                  <c:v>35</c:v>
                </c:pt>
                <c:pt idx="12809">
                  <c:v>35</c:v>
                </c:pt>
                <c:pt idx="12810">
                  <c:v>35</c:v>
                </c:pt>
                <c:pt idx="12811">
                  <c:v>35</c:v>
                </c:pt>
                <c:pt idx="12812">
                  <c:v>35</c:v>
                </c:pt>
                <c:pt idx="12813">
                  <c:v>35</c:v>
                </c:pt>
                <c:pt idx="12814">
                  <c:v>35</c:v>
                </c:pt>
                <c:pt idx="12815">
                  <c:v>35</c:v>
                </c:pt>
                <c:pt idx="12816">
                  <c:v>35</c:v>
                </c:pt>
                <c:pt idx="12817">
                  <c:v>35</c:v>
                </c:pt>
                <c:pt idx="12818">
                  <c:v>35</c:v>
                </c:pt>
                <c:pt idx="12819">
                  <c:v>35</c:v>
                </c:pt>
                <c:pt idx="12820">
                  <c:v>35</c:v>
                </c:pt>
                <c:pt idx="12821">
                  <c:v>35</c:v>
                </c:pt>
                <c:pt idx="12822">
                  <c:v>35</c:v>
                </c:pt>
                <c:pt idx="12823">
                  <c:v>35</c:v>
                </c:pt>
                <c:pt idx="12824">
                  <c:v>35</c:v>
                </c:pt>
                <c:pt idx="12825">
                  <c:v>35</c:v>
                </c:pt>
                <c:pt idx="12826">
                  <c:v>35</c:v>
                </c:pt>
                <c:pt idx="12827">
                  <c:v>35</c:v>
                </c:pt>
                <c:pt idx="12828">
                  <c:v>35</c:v>
                </c:pt>
                <c:pt idx="12829">
                  <c:v>35</c:v>
                </c:pt>
                <c:pt idx="12830">
                  <c:v>35</c:v>
                </c:pt>
                <c:pt idx="12831">
                  <c:v>35</c:v>
                </c:pt>
                <c:pt idx="12832">
                  <c:v>35</c:v>
                </c:pt>
                <c:pt idx="12833">
                  <c:v>35</c:v>
                </c:pt>
                <c:pt idx="12834">
                  <c:v>35</c:v>
                </c:pt>
                <c:pt idx="12835">
                  <c:v>35</c:v>
                </c:pt>
                <c:pt idx="12836">
                  <c:v>35</c:v>
                </c:pt>
                <c:pt idx="12837">
                  <c:v>35</c:v>
                </c:pt>
                <c:pt idx="12838">
                  <c:v>35</c:v>
                </c:pt>
                <c:pt idx="12839">
                  <c:v>35</c:v>
                </c:pt>
                <c:pt idx="12840">
                  <c:v>35</c:v>
                </c:pt>
                <c:pt idx="12841">
                  <c:v>35</c:v>
                </c:pt>
                <c:pt idx="12842">
                  <c:v>35</c:v>
                </c:pt>
                <c:pt idx="12843">
                  <c:v>35</c:v>
                </c:pt>
                <c:pt idx="12844">
                  <c:v>35</c:v>
                </c:pt>
                <c:pt idx="12845">
                  <c:v>35</c:v>
                </c:pt>
                <c:pt idx="12846">
                  <c:v>35</c:v>
                </c:pt>
                <c:pt idx="12847">
                  <c:v>35</c:v>
                </c:pt>
                <c:pt idx="12848">
                  <c:v>35</c:v>
                </c:pt>
                <c:pt idx="12849">
                  <c:v>35</c:v>
                </c:pt>
                <c:pt idx="12850">
                  <c:v>35</c:v>
                </c:pt>
                <c:pt idx="12851">
                  <c:v>35</c:v>
                </c:pt>
                <c:pt idx="12852">
                  <c:v>35</c:v>
                </c:pt>
                <c:pt idx="12853">
                  <c:v>35</c:v>
                </c:pt>
                <c:pt idx="12854">
                  <c:v>35</c:v>
                </c:pt>
                <c:pt idx="12855">
                  <c:v>35</c:v>
                </c:pt>
                <c:pt idx="12856">
                  <c:v>35</c:v>
                </c:pt>
                <c:pt idx="12857">
                  <c:v>35</c:v>
                </c:pt>
                <c:pt idx="12858">
                  <c:v>35</c:v>
                </c:pt>
                <c:pt idx="12859">
                  <c:v>35</c:v>
                </c:pt>
                <c:pt idx="12860">
                  <c:v>35</c:v>
                </c:pt>
                <c:pt idx="12861">
                  <c:v>35</c:v>
                </c:pt>
                <c:pt idx="12862">
                  <c:v>35</c:v>
                </c:pt>
                <c:pt idx="12863">
                  <c:v>35</c:v>
                </c:pt>
                <c:pt idx="12864">
                  <c:v>35</c:v>
                </c:pt>
                <c:pt idx="12865">
                  <c:v>35</c:v>
                </c:pt>
                <c:pt idx="12866">
                  <c:v>35</c:v>
                </c:pt>
                <c:pt idx="12867">
                  <c:v>35</c:v>
                </c:pt>
                <c:pt idx="12868">
                  <c:v>35</c:v>
                </c:pt>
                <c:pt idx="12869">
                  <c:v>35</c:v>
                </c:pt>
                <c:pt idx="12870">
                  <c:v>35</c:v>
                </c:pt>
                <c:pt idx="12871">
                  <c:v>35</c:v>
                </c:pt>
                <c:pt idx="12872">
                  <c:v>35</c:v>
                </c:pt>
                <c:pt idx="12873">
                  <c:v>35</c:v>
                </c:pt>
                <c:pt idx="12874">
                  <c:v>35</c:v>
                </c:pt>
                <c:pt idx="12875">
                  <c:v>35</c:v>
                </c:pt>
                <c:pt idx="12876">
                  <c:v>35</c:v>
                </c:pt>
                <c:pt idx="12877">
                  <c:v>35</c:v>
                </c:pt>
                <c:pt idx="12878">
                  <c:v>35</c:v>
                </c:pt>
                <c:pt idx="12879">
                  <c:v>35</c:v>
                </c:pt>
                <c:pt idx="12880">
                  <c:v>35</c:v>
                </c:pt>
                <c:pt idx="12881">
                  <c:v>35</c:v>
                </c:pt>
                <c:pt idx="12882">
                  <c:v>35</c:v>
                </c:pt>
                <c:pt idx="12883">
                  <c:v>35</c:v>
                </c:pt>
                <c:pt idx="12884">
                  <c:v>35</c:v>
                </c:pt>
                <c:pt idx="12885">
                  <c:v>35</c:v>
                </c:pt>
                <c:pt idx="12886">
                  <c:v>35</c:v>
                </c:pt>
                <c:pt idx="12887">
                  <c:v>35</c:v>
                </c:pt>
                <c:pt idx="12888">
                  <c:v>35</c:v>
                </c:pt>
                <c:pt idx="12889">
                  <c:v>35</c:v>
                </c:pt>
                <c:pt idx="12890">
                  <c:v>35</c:v>
                </c:pt>
                <c:pt idx="12891">
                  <c:v>35</c:v>
                </c:pt>
                <c:pt idx="12892">
                  <c:v>35</c:v>
                </c:pt>
                <c:pt idx="12893">
                  <c:v>35</c:v>
                </c:pt>
                <c:pt idx="12894">
                  <c:v>35</c:v>
                </c:pt>
                <c:pt idx="12895">
                  <c:v>35</c:v>
                </c:pt>
                <c:pt idx="12896">
                  <c:v>35</c:v>
                </c:pt>
                <c:pt idx="12897">
                  <c:v>35</c:v>
                </c:pt>
                <c:pt idx="12898">
                  <c:v>35</c:v>
                </c:pt>
                <c:pt idx="12899">
                  <c:v>35</c:v>
                </c:pt>
                <c:pt idx="12900">
                  <c:v>35</c:v>
                </c:pt>
                <c:pt idx="12901">
                  <c:v>35</c:v>
                </c:pt>
                <c:pt idx="12902">
                  <c:v>35</c:v>
                </c:pt>
                <c:pt idx="12903">
                  <c:v>35</c:v>
                </c:pt>
                <c:pt idx="12904">
                  <c:v>35</c:v>
                </c:pt>
                <c:pt idx="12905">
                  <c:v>35</c:v>
                </c:pt>
                <c:pt idx="12906">
                  <c:v>35</c:v>
                </c:pt>
                <c:pt idx="12907">
                  <c:v>35</c:v>
                </c:pt>
                <c:pt idx="12908">
                  <c:v>35</c:v>
                </c:pt>
                <c:pt idx="12909">
                  <c:v>35</c:v>
                </c:pt>
                <c:pt idx="12910">
                  <c:v>35</c:v>
                </c:pt>
                <c:pt idx="12911">
                  <c:v>35</c:v>
                </c:pt>
                <c:pt idx="12912">
                  <c:v>35</c:v>
                </c:pt>
                <c:pt idx="12913">
                  <c:v>35</c:v>
                </c:pt>
                <c:pt idx="12914">
                  <c:v>35</c:v>
                </c:pt>
                <c:pt idx="12915">
                  <c:v>35</c:v>
                </c:pt>
                <c:pt idx="12916">
                  <c:v>35</c:v>
                </c:pt>
                <c:pt idx="12917">
                  <c:v>35</c:v>
                </c:pt>
                <c:pt idx="12918">
                  <c:v>35</c:v>
                </c:pt>
                <c:pt idx="12919">
                  <c:v>35</c:v>
                </c:pt>
                <c:pt idx="12920">
                  <c:v>35</c:v>
                </c:pt>
                <c:pt idx="12921">
                  <c:v>35</c:v>
                </c:pt>
                <c:pt idx="12922">
                  <c:v>35</c:v>
                </c:pt>
                <c:pt idx="12923">
                  <c:v>35</c:v>
                </c:pt>
                <c:pt idx="12924">
                  <c:v>35</c:v>
                </c:pt>
                <c:pt idx="12925">
                  <c:v>35</c:v>
                </c:pt>
                <c:pt idx="12926">
                  <c:v>35</c:v>
                </c:pt>
                <c:pt idx="12927">
                  <c:v>35</c:v>
                </c:pt>
                <c:pt idx="12928">
                  <c:v>35</c:v>
                </c:pt>
                <c:pt idx="12929">
                  <c:v>35</c:v>
                </c:pt>
                <c:pt idx="12930">
                  <c:v>35</c:v>
                </c:pt>
                <c:pt idx="12931">
                  <c:v>35</c:v>
                </c:pt>
                <c:pt idx="12932">
                  <c:v>35</c:v>
                </c:pt>
                <c:pt idx="12933">
                  <c:v>35</c:v>
                </c:pt>
                <c:pt idx="12934">
                  <c:v>35</c:v>
                </c:pt>
                <c:pt idx="12935">
                  <c:v>35</c:v>
                </c:pt>
                <c:pt idx="12936">
                  <c:v>35</c:v>
                </c:pt>
                <c:pt idx="12937">
                  <c:v>35</c:v>
                </c:pt>
                <c:pt idx="12938">
                  <c:v>35</c:v>
                </c:pt>
                <c:pt idx="12939">
                  <c:v>35</c:v>
                </c:pt>
                <c:pt idx="12940">
                  <c:v>35</c:v>
                </c:pt>
                <c:pt idx="12941">
                  <c:v>35</c:v>
                </c:pt>
                <c:pt idx="12942">
                  <c:v>35</c:v>
                </c:pt>
                <c:pt idx="12943">
                  <c:v>35</c:v>
                </c:pt>
                <c:pt idx="12944">
                  <c:v>35</c:v>
                </c:pt>
                <c:pt idx="12945">
                  <c:v>35</c:v>
                </c:pt>
                <c:pt idx="12946">
                  <c:v>35</c:v>
                </c:pt>
                <c:pt idx="12947">
                  <c:v>35</c:v>
                </c:pt>
                <c:pt idx="12948">
                  <c:v>35</c:v>
                </c:pt>
                <c:pt idx="12949">
                  <c:v>35</c:v>
                </c:pt>
                <c:pt idx="12950">
                  <c:v>35</c:v>
                </c:pt>
                <c:pt idx="12951">
                  <c:v>35</c:v>
                </c:pt>
                <c:pt idx="12952">
                  <c:v>35</c:v>
                </c:pt>
                <c:pt idx="12953">
                  <c:v>35</c:v>
                </c:pt>
                <c:pt idx="12954">
                  <c:v>35</c:v>
                </c:pt>
                <c:pt idx="12955">
                  <c:v>35</c:v>
                </c:pt>
                <c:pt idx="12956">
                  <c:v>35</c:v>
                </c:pt>
                <c:pt idx="12957">
                  <c:v>35</c:v>
                </c:pt>
                <c:pt idx="12958">
                  <c:v>35</c:v>
                </c:pt>
                <c:pt idx="12959">
                  <c:v>35</c:v>
                </c:pt>
                <c:pt idx="12960">
                  <c:v>35</c:v>
                </c:pt>
                <c:pt idx="12961">
                  <c:v>35</c:v>
                </c:pt>
                <c:pt idx="12962">
                  <c:v>35</c:v>
                </c:pt>
                <c:pt idx="12963">
                  <c:v>35</c:v>
                </c:pt>
                <c:pt idx="12964">
                  <c:v>35</c:v>
                </c:pt>
                <c:pt idx="12965">
                  <c:v>35</c:v>
                </c:pt>
                <c:pt idx="12966">
                  <c:v>35</c:v>
                </c:pt>
                <c:pt idx="12967">
                  <c:v>35</c:v>
                </c:pt>
                <c:pt idx="12968">
                  <c:v>35</c:v>
                </c:pt>
                <c:pt idx="12969">
                  <c:v>35</c:v>
                </c:pt>
                <c:pt idx="12970">
                  <c:v>35</c:v>
                </c:pt>
                <c:pt idx="12971">
                  <c:v>35</c:v>
                </c:pt>
                <c:pt idx="12972">
                  <c:v>35</c:v>
                </c:pt>
                <c:pt idx="12973">
                  <c:v>35</c:v>
                </c:pt>
                <c:pt idx="12974">
                  <c:v>35</c:v>
                </c:pt>
                <c:pt idx="12975">
                  <c:v>35</c:v>
                </c:pt>
                <c:pt idx="12976">
                  <c:v>35</c:v>
                </c:pt>
                <c:pt idx="12977">
                  <c:v>35</c:v>
                </c:pt>
                <c:pt idx="12978">
                  <c:v>35</c:v>
                </c:pt>
                <c:pt idx="12979">
                  <c:v>35</c:v>
                </c:pt>
                <c:pt idx="12980">
                  <c:v>35</c:v>
                </c:pt>
                <c:pt idx="12981">
                  <c:v>35</c:v>
                </c:pt>
                <c:pt idx="12982">
                  <c:v>35</c:v>
                </c:pt>
                <c:pt idx="12983">
                  <c:v>35</c:v>
                </c:pt>
                <c:pt idx="12984">
                  <c:v>35</c:v>
                </c:pt>
                <c:pt idx="12985">
                  <c:v>35</c:v>
                </c:pt>
                <c:pt idx="12986">
                  <c:v>35</c:v>
                </c:pt>
                <c:pt idx="12987">
                  <c:v>35</c:v>
                </c:pt>
                <c:pt idx="12988">
                  <c:v>35</c:v>
                </c:pt>
                <c:pt idx="12989">
                  <c:v>35</c:v>
                </c:pt>
                <c:pt idx="12990">
                  <c:v>35</c:v>
                </c:pt>
                <c:pt idx="12991">
                  <c:v>35</c:v>
                </c:pt>
                <c:pt idx="12992">
                  <c:v>35</c:v>
                </c:pt>
                <c:pt idx="12993">
                  <c:v>35</c:v>
                </c:pt>
                <c:pt idx="12994">
                  <c:v>35</c:v>
                </c:pt>
                <c:pt idx="12995">
                  <c:v>35</c:v>
                </c:pt>
                <c:pt idx="12996">
                  <c:v>35</c:v>
                </c:pt>
                <c:pt idx="12997">
                  <c:v>35</c:v>
                </c:pt>
                <c:pt idx="12998">
                  <c:v>35</c:v>
                </c:pt>
                <c:pt idx="12999">
                  <c:v>35</c:v>
                </c:pt>
                <c:pt idx="13000">
                  <c:v>35</c:v>
                </c:pt>
                <c:pt idx="13001">
                  <c:v>35</c:v>
                </c:pt>
                <c:pt idx="13002">
                  <c:v>35</c:v>
                </c:pt>
                <c:pt idx="13003">
                  <c:v>35</c:v>
                </c:pt>
                <c:pt idx="13004">
                  <c:v>35</c:v>
                </c:pt>
                <c:pt idx="13005">
                  <c:v>35</c:v>
                </c:pt>
                <c:pt idx="13006">
                  <c:v>35</c:v>
                </c:pt>
                <c:pt idx="13007">
                  <c:v>35</c:v>
                </c:pt>
                <c:pt idx="13008">
                  <c:v>35</c:v>
                </c:pt>
                <c:pt idx="13009">
                  <c:v>35</c:v>
                </c:pt>
                <c:pt idx="13010">
                  <c:v>35</c:v>
                </c:pt>
                <c:pt idx="13011">
                  <c:v>35</c:v>
                </c:pt>
                <c:pt idx="13012">
                  <c:v>35</c:v>
                </c:pt>
                <c:pt idx="13013">
                  <c:v>35</c:v>
                </c:pt>
                <c:pt idx="13014">
                  <c:v>35</c:v>
                </c:pt>
                <c:pt idx="13015">
                  <c:v>35</c:v>
                </c:pt>
                <c:pt idx="13016">
                  <c:v>35</c:v>
                </c:pt>
                <c:pt idx="13017">
                  <c:v>35</c:v>
                </c:pt>
                <c:pt idx="13018">
                  <c:v>35</c:v>
                </c:pt>
                <c:pt idx="13019">
                  <c:v>35</c:v>
                </c:pt>
                <c:pt idx="13020">
                  <c:v>35</c:v>
                </c:pt>
                <c:pt idx="13021">
                  <c:v>35</c:v>
                </c:pt>
                <c:pt idx="13022">
                  <c:v>35</c:v>
                </c:pt>
                <c:pt idx="13023">
                  <c:v>35</c:v>
                </c:pt>
                <c:pt idx="13024">
                  <c:v>35</c:v>
                </c:pt>
                <c:pt idx="13025">
                  <c:v>35</c:v>
                </c:pt>
                <c:pt idx="13026">
                  <c:v>35</c:v>
                </c:pt>
                <c:pt idx="13027">
                  <c:v>35</c:v>
                </c:pt>
                <c:pt idx="13028">
                  <c:v>35</c:v>
                </c:pt>
                <c:pt idx="13029">
                  <c:v>35</c:v>
                </c:pt>
                <c:pt idx="13030">
                  <c:v>35</c:v>
                </c:pt>
                <c:pt idx="13031">
                  <c:v>35</c:v>
                </c:pt>
                <c:pt idx="13032">
                  <c:v>35</c:v>
                </c:pt>
                <c:pt idx="13033">
                  <c:v>35</c:v>
                </c:pt>
                <c:pt idx="13034">
                  <c:v>35</c:v>
                </c:pt>
                <c:pt idx="13035">
                  <c:v>35</c:v>
                </c:pt>
                <c:pt idx="13036">
                  <c:v>35</c:v>
                </c:pt>
                <c:pt idx="13037">
                  <c:v>35</c:v>
                </c:pt>
                <c:pt idx="13038">
                  <c:v>35</c:v>
                </c:pt>
                <c:pt idx="13039">
                  <c:v>35</c:v>
                </c:pt>
                <c:pt idx="13040">
                  <c:v>35</c:v>
                </c:pt>
                <c:pt idx="13041">
                  <c:v>35</c:v>
                </c:pt>
                <c:pt idx="13042">
                  <c:v>35</c:v>
                </c:pt>
                <c:pt idx="13043">
                  <c:v>35</c:v>
                </c:pt>
                <c:pt idx="13044">
                  <c:v>35</c:v>
                </c:pt>
                <c:pt idx="13045">
                  <c:v>35</c:v>
                </c:pt>
                <c:pt idx="13046">
                  <c:v>35</c:v>
                </c:pt>
                <c:pt idx="13047">
                  <c:v>35</c:v>
                </c:pt>
                <c:pt idx="13048">
                  <c:v>35</c:v>
                </c:pt>
                <c:pt idx="13049">
                  <c:v>35</c:v>
                </c:pt>
                <c:pt idx="13050">
                  <c:v>35</c:v>
                </c:pt>
                <c:pt idx="13051">
                  <c:v>35</c:v>
                </c:pt>
                <c:pt idx="13052">
                  <c:v>35</c:v>
                </c:pt>
                <c:pt idx="13053">
                  <c:v>35</c:v>
                </c:pt>
                <c:pt idx="13054">
                  <c:v>35</c:v>
                </c:pt>
                <c:pt idx="13055">
                  <c:v>35</c:v>
                </c:pt>
                <c:pt idx="13056">
                  <c:v>35</c:v>
                </c:pt>
                <c:pt idx="13057">
                  <c:v>35</c:v>
                </c:pt>
                <c:pt idx="13058">
                  <c:v>35</c:v>
                </c:pt>
                <c:pt idx="13059">
                  <c:v>35</c:v>
                </c:pt>
                <c:pt idx="13060">
                  <c:v>35</c:v>
                </c:pt>
                <c:pt idx="13061">
                  <c:v>35</c:v>
                </c:pt>
                <c:pt idx="13062">
                  <c:v>35</c:v>
                </c:pt>
                <c:pt idx="13063">
                  <c:v>35</c:v>
                </c:pt>
                <c:pt idx="13064">
                  <c:v>35</c:v>
                </c:pt>
                <c:pt idx="13065">
                  <c:v>35</c:v>
                </c:pt>
                <c:pt idx="13066">
                  <c:v>35</c:v>
                </c:pt>
                <c:pt idx="13067">
                  <c:v>35</c:v>
                </c:pt>
                <c:pt idx="13068">
                  <c:v>35</c:v>
                </c:pt>
                <c:pt idx="13069">
                  <c:v>35</c:v>
                </c:pt>
                <c:pt idx="13070">
                  <c:v>35</c:v>
                </c:pt>
                <c:pt idx="13071">
                  <c:v>35</c:v>
                </c:pt>
                <c:pt idx="13072">
                  <c:v>35</c:v>
                </c:pt>
                <c:pt idx="13073">
                  <c:v>35</c:v>
                </c:pt>
                <c:pt idx="13074">
                  <c:v>35</c:v>
                </c:pt>
                <c:pt idx="13075">
                  <c:v>35</c:v>
                </c:pt>
                <c:pt idx="13076">
                  <c:v>35</c:v>
                </c:pt>
                <c:pt idx="13077">
                  <c:v>35</c:v>
                </c:pt>
                <c:pt idx="13078">
                  <c:v>35</c:v>
                </c:pt>
                <c:pt idx="13079">
                  <c:v>35</c:v>
                </c:pt>
                <c:pt idx="13080">
                  <c:v>35</c:v>
                </c:pt>
                <c:pt idx="13081">
                  <c:v>35</c:v>
                </c:pt>
                <c:pt idx="13082">
                  <c:v>35</c:v>
                </c:pt>
                <c:pt idx="13083">
                  <c:v>35</c:v>
                </c:pt>
                <c:pt idx="13084">
                  <c:v>35</c:v>
                </c:pt>
                <c:pt idx="13085">
                  <c:v>35</c:v>
                </c:pt>
                <c:pt idx="13086">
                  <c:v>35</c:v>
                </c:pt>
                <c:pt idx="13087">
                  <c:v>35</c:v>
                </c:pt>
                <c:pt idx="13088">
                  <c:v>35</c:v>
                </c:pt>
                <c:pt idx="13089">
                  <c:v>35</c:v>
                </c:pt>
                <c:pt idx="13090">
                  <c:v>35</c:v>
                </c:pt>
                <c:pt idx="13091">
                  <c:v>35</c:v>
                </c:pt>
                <c:pt idx="13092">
                  <c:v>35</c:v>
                </c:pt>
                <c:pt idx="13093">
                  <c:v>35</c:v>
                </c:pt>
                <c:pt idx="13094">
                  <c:v>35</c:v>
                </c:pt>
                <c:pt idx="13095">
                  <c:v>35</c:v>
                </c:pt>
                <c:pt idx="13096">
                  <c:v>35</c:v>
                </c:pt>
                <c:pt idx="13097">
                  <c:v>35</c:v>
                </c:pt>
                <c:pt idx="13098">
                  <c:v>35</c:v>
                </c:pt>
                <c:pt idx="13099">
                  <c:v>35</c:v>
                </c:pt>
                <c:pt idx="13100">
                  <c:v>35</c:v>
                </c:pt>
                <c:pt idx="13101">
                  <c:v>35</c:v>
                </c:pt>
                <c:pt idx="13102">
                  <c:v>35</c:v>
                </c:pt>
                <c:pt idx="13103">
                  <c:v>35</c:v>
                </c:pt>
                <c:pt idx="13104">
                  <c:v>35</c:v>
                </c:pt>
                <c:pt idx="13105">
                  <c:v>35</c:v>
                </c:pt>
                <c:pt idx="13106">
                  <c:v>35</c:v>
                </c:pt>
                <c:pt idx="13107">
                  <c:v>35</c:v>
                </c:pt>
                <c:pt idx="13108">
                  <c:v>35</c:v>
                </c:pt>
                <c:pt idx="13109">
                  <c:v>35</c:v>
                </c:pt>
                <c:pt idx="13110">
                  <c:v>35</c:v>
                </c:pt>
                <c:pt idx="13111">
                  <c:v>35</c:v>
                </c:pt>
                <c:pt idx="13112">
                  <c:v>35</c:v>
                </c:pt>
                <c:pt idx="13113">
                  <c:v>35</c:v>
                </c:pt>
                <c:pt idx="13114">
                  <c:v>35</c:v>
                </c:pt>
                <c:pt idx="13115">
                  <c:v>35</c:v>
                </c:pt>
                <c:pt idx="13116">
                  <c:v>35</c:v>
                </c:pt>
                <c:pt idx="13117">
                  <c:v>35</c:v>
                </c:pt>
                <c:pt idx="13118">
                  <c:v>35</c:v>
                </c:pt>
                <c:pt idx="13119">
                  <c:v>35</c:v>
                </c:pt>
                <c:pt idx="13120">
                  <c:v>35</c:v>
                </c:pt>
                <c:pt idx="13121">
                  <c:v>35</c:v>
                </c:pt>
                <c:pt idx="13122">
                  <c:v>35</c:v>
                </c:pt>
                <c:pt idx="13123">
                  <c:v>35</c:v>
                </c:pt>
                <c:pt idx="13124">
                  <c:v>35</c:v>
                </c:pt>
                <c:pt idx="13125">
                  <c:v>35</c:v>
                </c:pt>
                <c:pt idx="13126">
                  <c:v>35</c:v>
                </c:pt>
                <c:pt idx="13127">
                  <c:v>35</c:v>
                </c:pt>
                <c:pt idx="13128">
                  <c:v>35</c:v>
                </c:pt>
                <c:pt idx="13129">
                  <c:v>35</c:v>
                </c:pt>
                <c:pt idx="13130">
                  <c:v>35</c:v>
                </c:pt>
                <c:pt idx="13131">
                  <c:v>35</c:v>
                </c:pt>
                <c:pt idx="13132">
                  <c:v>35</c:v>
                </c:pt>
                <c:pt idx="13133">
                  <c:v>35</c:v>
                </c:pt>
                <c:pt idx="13134">
                  <c:v>35</c:v>
                </c:pt>
                <c:pt idx="13135">
                  <c:v>35</c:v>
                </c:pt>
                <c:pt idx="13136">
                  <c:v>35</c:v>
                </c:pt>
                <c:pt idx="13137">
                  <c:v>35</c:v>
                </c:pt>
                <c:pt idx="13138">
                  <c:v>35</c:v>
                </c:pt>
                <c:pt idx="13139">
                  <c:v>35</c:v>
                </c:pt>
                <c:pt idx="13140">
                  <c:v>35</c:v>
                </c:pt>
                <c:pt idx="13141">
                  <c:v>35</c:v>
                </c:pt>
                <c:pt idx="13142">
                  <c:v>35</c:v>
                </c:pt>
                <c:pt idx="13143">
                  <c:v>35</c:v>
                </c:pt>
                <c:pt idx="13144">
                  <c:v>35</c:v>
                </c:pt>
                <c:pt idx="13145">
                  <c:v>35</c:v>
                </c:pt>
                <c:pt idx="13146">
                  <c:v>35</c:v>
                </c:pt>
                <c:pt idx="13147">
                  <c:v>35</c:v>
                </c:pt>
                <c:pt idx="13148">
                  <c:v>35</c:v>
                </c:pt>
                <c:pt idx="13149">
                  <c:v>35</c:v>
                </c:pt>
                <c:pt idx="13150">
                  <c:v>35</c:v>
                </c:pt>
                <c:pt idx="13151">
                  <c:v>35</c:v>
                </c:pt>
                <c:pt idx="13152">
                  <c:v>35</c:v>
                </c:pt>
                <c:pt idx="13153">
                  <c:v>35</c:v>
                </c:pt>
                <c:pt idx="13154">
                  <c:v>35</c:v>
                </c:pt>
                <c:pt idx="13155">
                  <c:v>35</c:v>
                </c:pt>
                <c:pt idx="13156">
                  <c:v>34</c:v>
                </c:pt>
                <c:pt idx="13157">
                  <c:v>34</c:v>
                </c:pt>
                <c:pt idx="13158">
                  <c:v>34</c:v>
                </c:pt>
                <c:pt idx="13159">
                  <c:v>34</c:v>
                </c:pt>
                <c:pt idx="13160">
                  <c:v>34</c:v>
                </c:pt>
                <c:pt idx="13161">
                  <c:v>34</c:v>
                </c:pt>
                <c:pt idx="13162">
                  <c:v>34</c:v>
                </c:pt>
                <c:pt idx="13163">
                  <c:v>34</c:v>
                </c:pt>
                <c:pt idx="13164">
                  <c:v>34</c:v>
                </c:pt>
                <c:pt idx="13165">
                  <c:v>34</c:v>
                </c:pt>
                <c:pt idx="13166">
                  <c:v>34</c:v>
                </c:pt>
                <c:pt idx="13167">
                  <c:v>34</c:v>
                </c:pt>
                <c:pt idx="13168">
                  <c:v>34</c:v>
                </c:pt>
                <c:pt idx="13169">
                  <c:v>34</c:v>
                </c:pt>
                <c:pt idx="13170">
                  <c:v>34</c:v>
                </c:pt>
                <c:pt idx="13171">
                  <c:v>34</c:v>
                </c:pt>
                <c:pt idx="13172">
                  <c:v>34</c:v>
                </c:pt>
                <c:pt idx="13173">
                  <c:v>34</c:v>
                </c:pt>
                <c:pt idx="13174">
                  <c:v>34</c:v>
                </c:pt>
                <c:pt idx="13175">
                  <c:v>34</c:v>
                </c:pt>
                <c:pt idx="13176">
                  <c:v>34</c:v>
                </c:pt>
                <c:pt idx="13177">
                  <c:v>34</c:v>
                </c:pt>
                <c:pt idx="13178">
                  <c:v>34</c:v>
                </c:pt>
                <c:pt idx="13179">
                  <c:v>34</c:v>
                </c:pt>
                <c:pt idx="13180">
                  <c:v>34</c:v>
                </c:pt>
                <c:pt idx="13181">
                  <c:v>34</c:v>
                </c:pt>
                <c:pt idx="13182">
                  <c:v>34</c:v>
                </c:pt>
                <c:pt idx="13183">
                  <c:v>34</c:v>
                </c:pt>
                <c:pt idx="13184">
                  <c:v>34</c:v>
                </c:pt>
                <c:pt idx="13185">
                  <c:v>34</c:v>
                </c:pt>
                <c:pt idx="13186">
                  <c:v>34</c:v>
                </c:pt>
                <c:pt idx="13187">
                  <c:v>34</c:v>
                </c:pt>
                <c:pt idx="13188">
                  <c:v>34</c:v>
                </c:pt>
                <c:pt idx="13189">
                  <c:v>34</c:v>
                </c:pt>
                <c:pt idx="13190">
                  <c:v>34</c:v>
                </c:pt>
                <c:pt idx="13191">
                  <c:v>34</c:v>
                </c:pt>
                <c:pt idx="13192">
                  <c:v>34</c:v>
                </c:pt>
                <c:pt idx="13193">
                  <c:v>34</c:v>
                </c:pt>
                <c:pt idx="13194">
                  <c:v>34</c:v>
                </c:pt>
                <c:pt idx="13195">
                  <c:v>34</c:v>
                </c:pt>
                <c:pt idx="13196">
                  <c:v>34</c:v>
                </c:pt>
                <c:pt idx="13197">
                  <c:v>34</c:v>
                </c:pt>
                <c:pt idx="13198">
                  <c:v>34</c:v>
                </c:pt>
                <c:pt idx="13199">
                  <c:v>34</c:v>
                </c:pt>
                <c:pt idx="13200">
                  <c:v>34</c:v>
                </c:pt>
                <c:pt idx="13201">
                  <c:v>34</c:v>
                </c:pt>
                <c:pt idx="13202">
                  <c:v>34</c:v>
                </c:pt>
                <c:pt idx="13203">
                  <c:v>34</c:v>
                </c:pt>
                <c:pt idx="13204">
                  <c:v>34</c:v>
                </c:pt>
                <c:pt idx="13205">
                  <c:v>34</c:v>
                </c:pt>
                <c:pt idx="13206">
                  <c:v>34</c:v>
                </c:pt>
                <c:pt idx="13207">
                  <c:v>34</c:v>
                </c:pt>
                <c:pt idx="13208">
                  <c:v>34</c:v>
                </c:pt>
                <c:pt idx="13209">
                  <c:v>34</c:v>
                </c:pt>
                <c:pt idx="13210">
                  <c:v>34</c:v>
                </c:pt>
                <c:pt idx="13211">
                  <c:v>34</c:v>
                </c:pt>
                <c:pt idx="13212">
                  <c:v>34</c:v>
                </c:pt>
                <c:pt idx="13213">
                  <c:v>34</c:v>
                </c:pt>
                <c:pt idx="13214">
                  <c:v>34</c:v>
                </c:pt>
                <c:pt idx="13215">
                  <c:v>34</c:v>
                </c:pt>
                <c:pt idx="13216">
                  <c:v>34</c:v>
                </c:pt>
                <c:pt idx="13217">
                  <c:v>34</c:v>
                </c:pt>
                <c:pt idx="13218">
                  <c:v>34</c:v>
                </c:pt>
                <c:pt idx="13219">
                  <c:v>34</c:v>
                </c:pt>
                <c:pt idx="13220">
                  <c:v>34</c:v>
                </c:pt>
                <c:pt idx="13221">
                  <c:v>34</c:v>
                </c:pt>
                <c:pt idx="13222">
                  <c:v>34</c:v>
                </c:pt>
                <c:pt idx="13223">
                  <c:v>34</c:v>
                </c:pt>
                <c:pt idx="13224">
                  <c:v>34</c:v>
                </c:pt>
                <c:pt idx="13225">
                  <c:v>34</c:v>
                </c:pt>
                <c:pt idx="13226">
                  <c:v>34</c:v>
                </c:pt>
                <c:pt idx="13227">
                  <c:v>34</c:v>
                </c:pt>
                <c:pt idx="13228">
                  <c:v>34</c:v>
                </c:pt>
                <c:pt idx="13229">
                  <c:v>34</c:v>
                </c:pt>
                <c:pt idx="13230">
                  <c:v>34</c:v>
                </c:pt>
                <c:pt idx="13231">
                  <c:v>34</c:v>
                </c:pt>
                <c:pt idx="13232">
                  <c:v>34</c:v>
                </c:pt>
                <c:pt idx="13233">
                  <c:v>34</c:v>
                </c:pt>
                <c:pt idx="13234">
                  <c:v>34</c:v>
                </c:pt>
                <c:pt idx="13235">
                  <c:v>34</c:v>
                </c:pt>
                <c:pt idx="13236">
                  <c:v>34</c:v>
                </c:pt>
                <c:pt idx="13237">
                  <c:v>34</c:v>
                </c:pt>
                <c:pt idx="13238">
                  <c:v>34</c:v>
                </c:pt>
                <c:pt idx="13239">
                  <c:v>34</c:v>
                </c:pt>
                <c:pt idx="13240">
                  <c:v>34</c:v>
                </c:pt>
                <c:pt idx="13241">
                  <c:v>34</c:v>
                </c:pt>
                <c:pt idx="13242">
                  <c:v>34</c:v>
                </c:pt>
                <c:pt idx="13243">
                  <c:v>34</c:v>
                </c:pt>
                <c:pt idx="13244">
                  <c:v>34</c:v>
                </c:pt>
                <c:pt idx="13245">
                  <c:v>34</c:v>
                </c:pt>
                <c:pt idx="13246">
                  <c:v>34</c:v>
                </c:pt>
                <c:pt idx="13247">
                  <c:v>34</c:v>
                </c:pt>
                <c:pt idx="13248">
                  <c:v>34</c:v>
                </c:pt>
                <c:pt idx="13249">
                  <c:v>34</c:v>
                </c:pt>
                <c:pt idx="13250">
                  <c:v>34</c:v>
                </c:pt>
                <c:pt idx="13251">
                  <c:v>34</c:v>
                </c:pt>
                <c:pt idx="13252">
                  <c:v>34</c:v>
                </c:pt>
                <c:pt idx="13253">
                  <c:v>34</c:v>
                </c:pt>
                <c:pt idx="13254">
                  <c:v>34</c:v>
                </c:pt>
                <c:pt idx="13255">
                  <c:v>34</c:v>
                </c:pt>
                <c:pt idx="13256">
                  <c:v>34</c:v>
                </c:pt>
                <c:pt idx="13257">
                  <c:v>34</c:v>
                </c:pt>
                <c:pt idx="13258">
                  <c:v>34</c:v>
                </c:pt>
                <c:pt idx="13259">
                  <c:v>34</c:v>
                </c:pt>
                <c:pt idx="13260">
                  <c:v>34</c:v>
                </c:pt>
                <c:pt idx="13261">
                  <c:v>34</c:v>
                </c:pt>
                <c:pt idx="13262">
                  <c:v>34</c:v>
                </c:pt>
                <c:pt idx="13263">
                  <c:v>34</c:v>
                </c:pt>
                <c:pt idx="13264">
                  <c:v>34</c:v>
                </c:pt>
                <c:pt idx="13265">
                  <c:v>34</c:v>
                </c:pt>
                <c:pt idx="13266">
                  <c:v>34</c:v>
                </c:pt>
                <c:pt idx="13267">
                  <c:v>34</c:v>
                </c:pt>
                <c:pt idx="13268">
                  <c:v>34</c:v>
                </c:pt>
                <c:pt idx="13269">
                  <c:v>34</c:v>
                </c:pt>
                <c:pt idx="13270">
                  <c:v>34</c:v>
                </c:pt>
                <c:pt idx="13271">
                  <c:v>34</c:v>
                </c:pt>
                <c:pt idx="13272">
                  <c:v>34</c:v>
                </c:pt>
                <c:pt idx="13273">
                  <c:v>34</c:v>
                </c:pt>
                <c:pt idx="13274">
                  <c:v>34</c:v>
                </c:pt>
                <c:pt idx="13275">
                  <c:v>34</c:v>
                </c:pt>
                <c:pt idx="13276">
                  <c:v>34</c:v>
                </c:pt>
                <c:pt idx="13277">
                  <c:v>34</c:v>
                </c:pt>
                <c:pt idx="13278">
                  <c:v>34</c:v>
                </c:pt>
                <c:pt idx="13279">
                  <c:v>34</c:v>
                </c:pt>
                <c:pt idx="13280">
                  <c:v>34</c:v>
                </c:pt>
                <c:pt idx="13281">
                  <c:v>34</c:v>
                </c:pt>
                <c:pt idx="13282">
                  <c:v>34</c:v>
                </c:pt>
                <c:pt idx="13283">
                  <c:v>34</c:v>
                </c:pt>
                <c:pt idx="13284">
                  <c:v>34</c:v>
                </c:pt>
                <c:pt idx="13285">
                  <c:v>34</c:v>
                </c:pt>
                <c:pt idx="13286">
                  <c:v>34</c:v>
                </c:pt>
                <c:pt idx="13287">
                  <c:v>34</c:v>
                </c:pt>
                <c:pt idx="13288">
                  <c:v>34</c:v>
                </c:pt>
                <c:pt idx="13289">
                  <c:v>34</c:v>
                </c:pt>
                <c:pt idx="13290">
                  <c:v>34</c:v>
                </c:pt>
                <c:pt idx="13291">
                  <c:v>34</c:v>
                </c:pt>
                <c:pt idx="13292">
                  <c:v>34</c:v>
                </c:pt>
                <c:pt idx="13293">
                  <c:v>34</c:v>
                </c:pt>
                <c:pt idx="13294">
                  <c:v>34</c:v>
                </c:pt>
                <c:pt idx="13295">
                  <c:v>34</c:v>
                </c:pt>
                <c:pt idx="13296">
                  <c:v>34</c:v>
                </c:pt>
                <c:pt idx="13297">
                  <c:v>34</c:v>
                </c:pt>
                <c:pt idx="13298">
                  <c:v>34</c:v>
                </c:pt>
                <c:pt idx="13299">
                  <c:v>34</c:v>
                </c:pt>
                <c:pt idx="13300">
                  <c:v>34</c:v>
                </c:pt>
                <c:pt idx="13301">
                  <c:v>34</c:v>
                </c:pt>
                <c:pt idx="13302">
                  <c:v>34</c:v>
                </c:pt>
                <c:pt idx="13303">
                  <c:v>34</c:v>
                </c:pt>
                <c:pt idx="13304">
                  <c:v>34</c:v>
                </c:pt>
                <c:pt idx="13305">
                  <c:v>34</c:v>
                </c:pt>
                <c:pt idx="13306">
                  <c:v>34</c:v>
                </c:pt>
                <c:pt idx="13307">
                  <c:v>34</c:v>
                </c:pt>
                <c:pt idx="13308">
                  <c:v>34</c:v>
                </c:pt>
                <c:pt idx="13309">
                  <c:v>34</c:v>
                </c:pt>
                <c:pt idx="13310">
                  <c:v>34</c:v>
                </c:pt>
                <c:pt idx="13311">
                  <c:v>34</c:v>
                </c:pt>
                <c:pt idx="13312">
                  <c:v>34</c:v>
                </c:pt>
                <c:pt idx="13313">
                  <c:v>34</c:v>
                </c:pt>
                <c:pt idx="13314">
                  <c:v>34</c:v>
                </c:pt>
                <c:pt idx="13315">
                  <c:v>34</c:v>
                </c:pt>
                <c:pt idx="13316">
                  <c:v>34</c:v>
                </c:pt>
                <c:pt idx="13317">
                  <c:v>34</c:v>
                </c:pt>
                <c:pt idx="13318">
                  <c:v>34</c:v>
                </c:pt>
                <c:pt idx="13319">
                  <c:v>34</c:v>
                </c:pt>
                <c:pt idx="13320">
                  <c:v>34</c:v>
                </c:pt>
                <c:pt idx="13321">
                  <c:v>34</c:v>
                </c:pt>
                <c:pt idx="13322">
                  <c:v>34</c:v>
                </c:pt>
                <c:pt idx="13323">
                  <c:v>34</c:v>
                </c:pt>
                <c:pt idx="13324">
                  <c:v>34</c:v>
                </c:pt>
                <c:pt idx="13325">
                  <c:v>34</c:v>
                </c:pt>
                <c:pt idx="13326">
                  <c:v>34</c:v>
                </c:pt>
                <c:pt idx="13327">
                  <c:v>34</c:v>
                </c:pt>
                <c:pt idx="13328">
                  <c:v>34</c:v>
                </c:pt>
                <c:pt idx="13329">
                  <c:v>34</c:v>
                </c:pt>
                <c:pt idx="13330">
                  <c:v>34</c:v>
                </c:pt>
                <c:pt idx="13331">
                  <c:v>34</c:v>
                </c:pt>
                <c:pt idx="13332">
                  <c:v>34</c:v>
                </c:pt>
                <c:pt idx="13333">
                  <c:v>34</c:v>
                </c:pt>
                <c:pt idx="13334">
                  <c:v>34</c:v>
                </c:pt>
                <c:pt idx="13335">
                  <c:v>34</c:v>
                </c:pt>
                <c:pt idx="13336">
                  <c:v>34</c:v>
                </c:pt>
                <c:pt idx="13337">
                  <c:v>34</c:v>
                </c:pt>
                <c:pt idx="13338">
                  <c:v>34</c:v>
                </c:pt>
                <c:pt idx="13339">
                  <c:v>34</c:v>
                </c:pt>
                <c:pt idx="13340">
                  <c:v>34</c:v>
                </c:pt>
                <c:pt idx="13341">
                  <c:v>34</c:v>
                </c:pt>
                <c:pt idx="13342">
                  <c:v>34</c:v>
                </c:pt>
                <c:pt idx="13343">
                  <c:v>34</c:v>
                </c:pt>
                <c:pt idx="13344">
                  <c:v>34</c:v>
                </c:pt>
                <c:pt idx="13345">
                  <c:v>34</c:v>
                </c:pt>
                <c:pt idx="13346">
                  <c:v>34</c:v>
                </c:pt>
                <c:pt idx="13347">
                  <c:v>34</c:v>
                </c:pt>
                <c:pt idx="13348">
                  <c:v>34</c:v>
                </c:pt>
                <c:pt idx="13349">
                  <c:v>34</c:v>
                </c:pt>
                <c:pt idx="13350">
                  <c:v>34</c:v>
                </c:pt>
                <c:pt idx="13351">
                  <c:v>34</c:v>
                </c:pt>
                <c:pt idx="13352">
                  <c:v>34</c:v>
                </c:pt>
                <c:pt idx="13353">
                  <c:v>34</c:v>
                </c:pt>
                <c:pt idx="13354">
                  <c:v>34</c:v>
                </c:pt>
                <c:pt idx="13355">
                  <c:v>34</c:v>
                </c:pt>
                <c:pt idx="13356">
                  <c:v>34</c:v>
                </c:pt>
                <c:pt idx="13357">
                  <c:v>34</c:v>
                </c:pt>
                <c:pt idx="13358">
                  <c:v>34</c:v>
                </c:pt>
                <c:pt idx="13359">
                  <c:v>34</c:v>
                </c:pt>
                <c:pt idx="13360">
                  <c:v>34</c:v>
                </c:pt>
                <c:pt idx="13361">
                  <c:v>34</c:v>
                </c:pt>
                <c:pt idx="13362">
                  <c:v>34</c:v>
                </c:pt>
                <c:pt idx="13363">
                  <c:v>34</c:v>
                </c:pt>
                <c:pt idx="13364">
                  <c:v>34</c:v>
                </c:pt>
                <c:pt idx="13365">
                  <c:v>34</c:v>
                </c:pt>
                <c:pt idx="13366">
                  <c:v>34</c:v>
                </c:pt>
                <c:pt idx="13367">
                  <c:v>34</c:v>
                </c:pt>
                <c:pt idx="13368">
                  <c:v>34</c:v>
                </c:pt>
                <c:pt idx="13369">
                  <c:v>34</c:v>
                </c:pt>
                <c:pt idx="13370">
                  <c:v>34</c:v>
                </c:pt>
                <c:pt idx="13371">
                  <c:v>34</c:v>
                </c:pt>
                <c:pt idx="13372">
                  <c:v>34</c:v>
                </c:pt>
                <c:pt idx="13373">
                  <c:v>34</c:v>
                </c:pt>
                <c:pt idx="13374">
                  <c:v>34</c:v>
                </c:pt>
                <c:pt idx="13375">
                  <c:v>34</c:v>
                </c:pt>
                <c:pt idx="13376">
                  <c:v>34</c:v>
                </c:pt>
                <c:pt idx="13377">
                  <c:v>34</c:v>
                </c:pt>
                <c:pt idx="13378">
                  <c:v>34</c:v>
                </c:pt>
                <c:pt idx="13379">
                  <c:v>34</c:v>
                </c:pt>
                <c:pt idx="13380">
                  <c:v>34</c:v>
                </c:pt>
                <c:pt idx="13381">
                  <c:v>34</c:v>
                </c:pt>
                <c:pt idx="13382">
                  <c:v>34</c:v>
                </c:pt>
                <c:pt idx="13383">
                  <c:v>34</c:v>
                </c:pt>
                <c:pt idx="13384">
                  <c:v>34</c:v>
                </c:pt>
                <c:pt idx="13385">
                  <c:v>34</c:v>
                </c:pt>
                <c:pt idx="13386">
                  <c:v>34</c:v>
                </c:pt>
                <c:pt idx="13387">
                  <c:v>34</c:v>
                </c:pt>
                <c:pt idx="13388">
                  <c:v>34</c:v>
                </c:pt>
                <c:pt idx="13389">
                  <c:v>34</c:v>
                </c:pt>
                <c:pt idx="13390">
                  <c:v>34</c:v>
                </c:pt>
                <c:pt idx="13391">
                  <c:v>34</c:v>
                </c:pt>
                <c:pt idx="13392">
                  <c:v>34</c:v>
                </c:pt>
                <c:pt idx="13393">
                  <c:v>34</c:v>
                </c:pt>
                <c:pt idx="13394">
                  <c:v>34</c:v>
                </c:pt>
                <c:pt idx="13395">
                  <c:v>34</c:v>
                </c:pt>
                <c:pt idx="13396">
                  <c:v>34</c:v>
                </c:pt>
                <c:pt idx="13397">
                  <c:v>34</c:v>
                </c:pt>
                <c:pt idx="13398">
                  <c:v>34</c:v>
                </c:pt>
                <c:pt idx="13399">
                  <c:v>34</c:v>
                </c:pt>
                <c:pt idx="13400">
                  <c:v>34</c:v>
                </c:pt>
                <c:pt idx="13401">
                  <c:v>34</c:v>
                </c:pt>
                <c:pt idx="13402">
                  <c:v>34</c:v>
                </c:pt>
                <c:pt idx="13403">
                  <c:v>34</c:v>
                </c:pt>
                <c:pt idx="13404">
                  <c:v>34</c:v>
                </c:pt>
                <c:pt idx="13405">
                  <c:v>34</c:v>
                </c:pt>
                <c:pt idx="13406">
                  <c:v>34</c:v>
                </c:pt>
                <c:pt idx="13407">
                  <c:v>34</c:v>
                </c:pt>
                <c:pt idx="13408">
                  <c:v>34</c:v>
                </c:pt>
                <c:pt idx="13409">
                  <c:v>34</c:v>
                </c:pt>
                <c:pt idx="13410">
                  <c:v>34</c:v>
                </c:pt>
                <c:pt idx="13411">
                  <c:v>34</c:v>
                </c:pt>
                <c:pt idx="13412">
                  <c:v>34</c:v>
                </c:pt>
                <c:pt idx="13413">
                  <c:v>34</c:v>
                </c:pt>
                <c:pt idx="13414">
                  <c:v>34</c:v>
                </c:pt>
                <c:pt idx="13415">
                  <c:v>34</c:v>
                </c:pt>
                <c:pt idx="13416">
                  <c:v>34</c:v>
                </c:pt>
                <c:pt idx="13417">
                  <c:v>34</c:v>
                </c:pt>
                <c:pt idx="13418">
                  <c:v>34</c:v>
                </c:pt>
                <c:pt idx="13419">
                  <c:v>34</c:v>
                </c:pt>
                <c:pt idx="13420">
                  <c:v>34</c:v>
                </c:pt>
                <c:pt idx="13421">
                  <c:v>34</c:v>
                </c:pt>
                <c:pt idx="13422">
                  <c:v>34</c:v>
                </c:pt>
                <c:pt idx="13423">
                  <c:v>34</c:v>
                </c:pt>
                <c:pt idx="13424">
                  <c:v>34</c:v>
                </c:pt>
                <c:pt idx="13425">
                  <c:v>34</c:v>
                </c:pt>
                <c:pt idx="13426">
                  <c:v>34</c:v>
                </c:pt>
                <c:pt idx="13427">
                  <c:v>34</c:v>
                </c:pt>
                <c:pt idx="13428">
                  <c:v>34</c:v>
                </c:pt>
                <c:pt idx="13429">
                  <c:v>34</c:v>
                </c:pt>
                <c:pt idx="13430">
                  <c:v>34</c:v>
                </c:pt>
                <c:pt idx="13431">
                  <c:v>34</c:v>
                </c:pt>
                <c:pt idx="13432">
                  <c:v>34</c:v>
                </c:pt>
                <c:pt idx="13433">
                  <c:v>34</c:v>
                </c:pt>
                <c:pt idx="13434">
                  <c:v>34</c:v>
                </c:pt>
                <c:pt idx="13435">
                  <c:v>34</c:v>
                </c:pt>
                <c:pt idx="13436">
                  <c:v>34</c:v>
                </c:pt>
                <c:pt idx="13437">
                  <c:v>34</c:v>
                </c:pt>
                <c:pt idx="13438">
                  <c:v>34</c:v>
                </c:pt>
                <c:pt idx="13439">
                  <c:v>34</c:v>
                </c:pt>
                <c:pt idx="13440">
                  <c:v>34</c:v>
                </c:pt>
                <c:pt idx="13441">
                  <c:v>34</c:v>
                </c:pt>
                <c:pt idx="13442">
                  <c:v>34</c:v>
                </c:pt>
                <c:pt idx="13443">
                  <c:v>34</c:v>
                </c:pt>
                <c:pt idx="13444">
                  <c:v>34</c:v>
                </c:pt>
                <c:pt idx="13445">
                  <c:v>34</c:v>
                </c:pt>
                <c:pt idx="13446">
                  <c:v>34</c:v>
                </c:pt>
                <c:pt idx="13447">
                  <c:v>34</c:v>
                </c:pt>
                <c:pt idx="13448">
                  <c:v>34</c:v>
                </c:pt>
                <c:pt idx="13449">
                  <c:v>34</c:v>
                </c:pt>
                <c:pt idx="13450">
                  <c:v>34</c:v>
                </c:pt>
                <c:pt idx="13451">
                  <c:v>34</c:v>
                </c:pt>
                <c:pt idx="13452">
                  <c:v>34</c:v>
                </c:pt>
                <c:pt idx="13453">
                  <c:v>34</c:v>
                </c:pt>
                <c:pt idx="13454">
                  <c:v>34</c:v>
                </c:pt>
                <c:pt idx="13455">
                  <c:v>34</c:v>
                </c:pt>
                <c:pt idx="13456">
                  <c:v>34</c:v>
                </c:pt>
                <c:pt idx="13457">
                  <c:v>34</c:v>
                </c:pt>
                <c:pt idx="13458">
                  <c:v>34</c:v>
                </c:pt>
                <c:pt idx="13459">
                  <c:v>34</c:v>
                </c:pt>
                <c:pt idx="13460">
                  <c:v>34</c:v>
                </c:pt>
                <c:pt idx="13461">
                  <c:v>34</c:v>
                </c:pt>
                <c:pt idx="13462">
                  <c:v>34</c:v>
                </c:pt>
                <c:pt idx="13463">
                  <c:v>34</c:v>
                </c:pt>
                <c:pt idx="13464">
                  <c:v>34</c:v>
                </c:pt>
                <c:pt idx="13465">
                  <c:v>34</c:v>
                </c:pt>
                <c:pt idx="13466">
                  <c:v>34</c:v>
                </c:pt>
                <c:pt idx="13467">
                  <c:v>34</c:v>
                </c:pt>
                <c:pt idx="13468">
                  <c:v>34</c:v>
                </c:pt>
                <c:pt idx="13469">
                  <c:v>34</c:v>
                </c:pt>
                <c:pt idx="13470">
                  <c:v>34</c:v>
                </c:pt>
                <c:pt idx="13471">
                  <c:v>34</c:v>
                </c:pt>
                <c:pt idx="13472">
                  <c:v>34</c:v>
                </c:pt>
                <c:pt idx="13473">
                  <c:v>34</c:v>
                </c:pt>
                <c:pt idx="13474">
                  <c:v>34</c:v>
                </c:pt>
                <c:pt idx="13475">
                  <c:v>34</c:v>
                </c:pt>
                <c:pt idx="13476">
                  <c:v>34</c:v>
                </c:pt>
                <c:pt idx="13477">
                  <c:v>34</c:v>
                </c:pt>
                <c:pt idx="13478">
                  <c:v>34</c:v>
                </c:pt>
                <c:pt idx="13479">
                  <c:v>34</c:v>
                </c:pt>
                <c:pt idx="13480">
                  <c:v>34</c:v>
                </c:pt>
                <c:pt idx="13481">
                  <c:v>34</c:v>
                </c:pt>
                <c:pt idx="13482">
                  <c:v>34</c:v>
                </c:pt>
                <c:pt idx="13483">
                  <c:v>34</c:v>
                </c:pt>
                <c:pt idx="13484">
                  <c:v>34</c:v>
                </c:pt>
                <c:pt idx="13485">
                  <c:v>34</c:v>
                </c:pt>
                <c:pt idx="13486">
                  <c:v>34</c:v>
                </c:pt>
                <c:pt idx="13487">
                  <c:v>34</c:v>
                </c:pt>
                <c:pt idx="13488">
                  <c:v>34</c:v>
                </c:pt>
                <c:pt idx="13489">
                  <c:v>34</c:v>
                </c:pt>
                <c:pt idx="13490">
                  <c:v>34</c:v>
                </c:pt>
                <c:pt idx="13491">
                  <c:v>34</c:v>
                </c:pt>
                <c:pt idx="13492">
                  <c:v>34</c:v>
                </c:pt>
                <c:pt idx="13493">
                  <c:v>34</c:v>
                </c:pt>
                <c:pt idx="13494">
                  <c:v>34</c:v>
                </c:pt>
                <c:pt idx="13495">
                  <c:v>34</c:v>
                </c:pt>
                <c:pt idx="13496">
                  <c:v>34</c:v>
                </c:pt>
                <c:pt idx="13497">
                  <c:v>34</c:v>
                </c:pt>
                <c:pt idx="13498">
                  <c:v>34</c:v>
                </c:pt>
                <c:pt idx="13499">
                  <c:v>34</c:v>
                </c:pt>
                <c:pt idx="13500">
                  <c:v>34</c:v>
                </c:pt>
                <c:pt idx="13501">
                  <c:v>34</c:v>
                </c:pt>
                <c:pt idx="13502">
                  <c:v>34</c:v>
                </c:pt>
                <c:pt idx="13503">
                  <c:v>34</c:v>
                </c:pt>
                <c:pt idx="13504">
                  <c:v>34</c:v>
                </c:pt>
                <c:pt idx="13505">
                  <c:v>34</c:v>
                </c:pt>
                <c:pt idx="13506">
                  <c:v>34</c:v>
                </c:pt>
                <c:pt idx="13507">
                  <c:v>34</c:v>
                </c:pt>
                <c:pt idx="13508">
                  <c:v>34</c:v>
                </c:pt>
                <c:pt idx="13509">
                  <c:v>34</c:v>
                </c:pt>
                <c:pt idx="13510">
                  <c:v>34</c:v>
                </c:pt>
                <c:pt idx="13511">
                  <c:v>34</c:v>
                </c:pt>
                <c:pt idx="13512">
                  <c:v>34</c:v>
                </c:pt>
                <c:pt idx="13513">
                  <c:v>34</c:v>
                </c:pt>
                <c:pt idx="13514">
                  <c:v>34</c:v>
                </c:pt>
                <c:pt idx="13515">
                  <c:v>34</c:v>
                </c:pt>
                <c:pt idx="13516">
                  <c:v>34</c:v>
                </c:pt>
                <c:pt idx="13517">
                  <c:v>34</c:v>
                </c:pt>
                <c:pt idx="13518">
                  <c:v>34</c:v>
                </c:pt>
                <c:pt idx="13519">
                  <c:v>34</c:v>
                </c:pt>
                <c:pt idx="13520">
                  <c:v>34</c:v>
                </c:pt>
                <c:pt idx="13521">
                  <c:v>34</c:v>
                </c:pt>
                <c:pt idx="13522">
                  <c:v>34</c:v>
                </c:pt>
                <c:pt idx="13523">
                  <c:v>34</c:v>
                </c:pt>
                <c:pt idx="13524">
                  <c:v>34</c:v>
                </c:pt>
                <c:pt idx="13525">
                  <c:v>34</c:v>
                </c:pt>
                <c:pt idx="13526">
                  <c:v>34</c:v>
                </c:pt>
                <c:pt idx="13527">
                  <c:v>34</c:v>
                </c:pt>
                <c:pt idx="13528">
                  <c:v>34</c:v>
                </c:pt>
                <c:pt idx="13529">
                  <c:v>34</c:v>
                </c:pt>
                <c:pt idx="13530">
                  <c:v>34</c:v>
                </c:pt>
                <c:pt idx="13531">
                  <c:v>34</c:v>
                </c:pt>
                <c:pt idx="13532">
                  <c:v>34</c:v>
                </c:pt>
                <c:pt idx="13533">
                  <c:v>34</c:v>
                </c:pt>
                <c:pt idx="13534">
                  <c:v>34</c:v>
                </c:pt>
                <c:pt idx="13535">
                  <c:v>34</c:v>
                </c:pt>
                <c:pt idx="13536">
                  <c:v>34</c:v>
                </c:pt>
                <c:pt idx="13537">
                  <c:v>34</c:v>
                </c:pt>
                <c:pt idx="13538">
                  <c:v>34</c:v>
                </c:pt>
                <c:pt idx="13539">
                  <c:v>34</c:v>
                </c:pt>
                <c:pt idx="13540">
                  <c:v>34</c:v>
                </c:pt>
                <c:pt idx="13541">
                  <c:v>34</c:v>
                </c:pt>
                <c:pt idx="13542">
                  <c:v>34</c:v>
                </c:pt>
                <c:pt idx="13543">
                  <c:v>34</c:v>
                </c:pt>
                <c:pt idx="13544">
                  <c:v>34</c:v>
                </c:pt>
                <c:pt idx="13545">
                  <c:v>34</c:v>
                </c:pt>
                <c:pt idx="13546">
                  <c:v>34</c:v>
                </c:pt>
                <c:pt idx="13547">
                  <c:v>34</c:v>
                </c:pt>
                <c:pt idx="13548">
                  <c:v>34</c:v>
                </c:pt>
                <c:pt idx="13549">
                  <c:v>34</c:v>
                </c:pt>
                <c:pt idx="13550">
                  <c:v>34</c:v>
                </c:pt>
                <c:pt idx="13551">
                  <c:v>34</c:v>
                </c:pt>
                <c:pt idx="13552">
                  <c:v>34</c:v>
                </c:pt>
                <c:pt idx="13553">
                  <c:v>34</c:v>
                </c:pt>
                <c:pt idx="13554">
                  <c:v>34</c:v>
                </c:pt>
                <c:pt idx="13555">
                  <c:v>34</c:v>
                </c:pt>
                <c:pt idx="13556">
                  <c:v>34</c:v>
                </c:pt>
                <c:pt idx="13557">
                  <c:v>34</c:v>
                </c:pt>
                <c:pt idx="13558">
                  <c:v>34</c:v>
                </c:pt>
                <c:pt idx="13559">
                  <c:v>34</c:v>
                </c:pt>
                <c:pt idx="13560">
                  <c:v>34</c:v>
                </c:pt>
                <c:pt idx="13561">
                  <c:v>34</c:v>
                </c:pt>
                <c:pt idx="13562">
                  <c:v>34</c:v>
                </c:pt>
                <c:pt idx="13563">
                  <c:v>34</c:v>
                </c:pt>
                <c:pt idx="13564">
                  <c:v>34</c:v>
                </c:pt>
                <c:pt idx="13565">
                  <c:v>34</c:v>
                </c:pt>
                <c:pt idx="13566">
                  <c:v>34</c:v>
                </c:pt>
                <c:pt idx="13567">
                  <c:v>34</c:v>
                </c:pt>
                <c:pt idx="13568">
                  <c:v>34</c:v>
                </c:pt>
                <c:pt idx="13569">
                  <c:v>34</c:v>
                </c:pt>
                <c:pt idx="13570">
                  <c:v>34</c:v>
                </c:pt>
                <c:pt idx="13571">
                  <c:v>34</c:v>
                </c:pt>
                <c:pt idx="13572">
                  <c:v>34</c:v>
                </c:pt>
                <c:pt idx="13573">
                  <c:v>34</c:v>
                </c:pt>
                <c:pt idx="13574">
                  <c:v>34</c:v>
                </c:pt>
                <c:pt idx="13575">
                  <c:v>34</c:v>
                </c:pt>
                <c:pt idx="13576">
                  <c:v>34</c:v>
                </c:pt>
                <c:pt idx="13577">
                  <c:v>34</c:v>
                </c:pt>
                <c:pt idx="13578">
                  <c:v>34</c:v>
                </c:pt>
                <c:pt idx="13579">
                  <c:v>34</c:v>
                </c:pt>
                <c:pt idx="13580">
                  <c:v>34</c:v>
                </c:pt>
                <c:pt idx="13581">
                  <c:v>34</c:v>
                </c:pt>
                <c:pt idx="13582">
                  <c:v>34</c:v>
                </c:pt>
                <c:pt idx="13583">
                  <c:v>34</c:v>
                </c:pt>
                <c:pt idx="13584">
                  <c:v>34</c:v>
                </c:pt>
                <c:pt idx="13585">
                  <c:v>34</c:v>
                </c:pt>
                <c:pt idx="13586">
                  <c:v>34</c:v>
                </c:pt>
                <c:pt idx="13587">
                  <c:v>34</c:v>
                </c:pt>
                <c:pt idx="13588">
                  <c:v>34</c:v>
                </c:pt>
                <c:pt idx="13589">
                  <c:v>34</c:v>
                </c:pt>
                <c:pt idx="13590">
                  <c:v>34</c:v>
                </c:pt>
                <c:pt idx="13591">
                  <c:v>34</c:v>
                </c:pt>
                <c:pt idx="13592">
                  <c:v>34</c:v>
                </c:pt>
                <c:pt idx="13593">
                  <c:v>34</c:v>
                </c:pt>
                <c:pt idx="13594">
                  <c:v>34</c:v>
                </c:pt>
                <c:pt idx="13595">
                  <c:v>34</c:v>
                </c:pt>
                <c:pt idx="13596">
                  <c:v>34</c:v>
                </c:pt>
                <c:pt idx="13597">
                  <c:v>34</c:v>
                </c:pt>
                <c:pt idx="13598">
                  <c:v>34</c:v>
                </c:pt>
                <c:pt idx="13599">
                  <c:v>34</c:v>
                </c:pt>
                <c:pt idx="13600">
                  <c:v>34</c:v>
                </c:pt>
                <c:pt idx="13601">
                  <c:v>34</c:v>
                </c:pt>
                <c:pt idx="13602">
                  <c:v>34</c:v>
                </c:pt>
                <c:pt idx="13603">
                  <c:v>34</c:v>
                </c:pt>
                <c:pt idx="13604">
                  <c:v>34</c:v>
                </c:pt>
                <c:pt idx="13605">
                  <c:v>34</c:v>
                </c:pt>
                <c:pt idx="13606">
                  <c:v>34</c:v>
                </c:pt>
                <c:pt idx="13607">
                  <c:v>34</c:v>
                </c:pt>
                <c:pt idx="13608">
                  <c:v>34</c:v>
                </c:pt>
                <c:pt idx="13609">
                  <c:v>34</c:v>
                </c:pt>
                <c:pt idx="13610">
                  <c:v>34</c:v>
                </c:pt>
                <c:pt idx="13611">
                  <c:v>34</c:v>
                </c:pt>
                <c:pt idx="13612">
                  <c:v>34</c:v>
                </c:pt>
                <c:pt idx="13613">
                  <c:v>34</c:v>
                </c:pt>
                <c:pt idx="13614">
                  <c:v>34</c:v>
                </c:pt>
                <c:pt idx="13615">
                  <c:v>33</c:v>
                </c:pt>
                <c:pt idx="13616">
                  <c:v>33</c:v>
                </c:pt>
                <c:pt idx="13617">
                  <c:v>33</c:v>
                </c:pt>
                <c:pt idx="13618">
                  <c:v>33</c:v>
                </c:pt>
                <c:pt idx="13619">
                  <c:v>33</c:v>
                </c:pt>
                <c:pt idx="13620">
                  <c:v>33</c:v>
                </c:pt>
                <c:pt idx="13621">
                  <c:v>33</c:v>
                </c:pt>
                <c:pt idx="13622">
                  <c:v>33</c:v>
                </c:pt>
                <c:pt idx="13623">
                  <c:v>33</c:v>
                </c:pt>
                <c:pt idx="13624">
                  <c:v>33</c:v>
                </c:pt>
                <c:pt idx="13625">
                  <c:v>33</c:v>
                </c:pt>
                <c:pt idx="13626">
                  <c:v>33</c:v>
                </c:pt>
                <c:pt idx="13627">
                  <c:v>33</c:v>
                </c:pt>
                <c:pt idx="13628">
                  <c:v>33</c:v>
                </c:pt>
                <c:pt idx="13629">
                  <c:v>33</c:v>
                </c:pt>
                <c:pt idx="13630">
                  <c:v>33</c:v>
                </c:pt>
                <c:pt idx="13631">
                  <c:v>33</c:v>
                </c:pt>
                <c:pt idx="13632">
                  <c:v>33</c:v>
                </c:pt>
                <c:pt idx="13633">
                  <c:v>33</c:v>
                </c:pt>
                <c:pt idx="13634">
                  <c:v>33</c:v>
                </c:pt>
                <c:pt idx="13635">
                  <c:v>33</c:v>
                </c:pt>
                <c:pt idx="13636">
                  <c:v>33</c:v>
                </c:pt>
                <c:pt idx="13637">
                  <c:v>33</c:v>
                </c:pt>
                <c:pt idx="13638">
                  <c:v>33</c:v>
                </c:pt>
                <c:pt idx="13639">
                  <c:v>33</c:v>
                </c:pt>
                <c:pt idx="13640">
                  <c:v>33</c:v>
                </c:pt>
                <c:pt idx="13641">
                  <c:v>33</c:v>
                </c:pt>
                <c:pt idx="13642">
                  <c:v>33</c:v>
                </c:pt>
                <c:pt idx="13643">
                  <c:v>33</c:v>
                </c:pt>
                <c:pt idx="13644">
                  <c:v>33</c:v>
                </c:pt>
                <c:pt idx="13645">
                  <c:v>33</c:v>
                </c:pt>
                <c:pt idx="13646">
                  <c:v>33</c:v>
                </c:pt>
                <c:pt idx="13647">
                  <c:v>33</c:v>
                </c:pt>
                <c:pt idx="13648">
                  <c:v>33</c:v>
                </c:pt>
                <c:pt idx="13649">
                  <c:v>33</c:v>
                </c:pt>
                <c:pt idx="13650">
                  <c:v>33</c:v>
                </c:pt>
                <c:pt idx="13651">
                  <c:v>33</c:v>
                </c:pt>
                <c:pt idx="13652">
                  <c:v>33</c:v>
                </c:pt>
                <c:pt idx="13653">
                  <c:v>33</c:v>
                </c:pt>
                <c:pt idx="13654">
                  <c:v>33</c:v>
                </c:pt>
                <c:pt idx="13655">
                  <c:v>33</c:v>
                </c:pt>
                <c:pt idx="13656">
                  <c:v>33</c:v>
                </c:pt>
                <c:pt idx="13657">
                  <c:v>33</c:v>
                </c:pt>
                <c:pt idx="13658">
                  <c:v>33</c:v>
                </c:pt>
                <c:pt idx="13659">
                  <c:v>33</c:v>
                </c:pt>
                <c:pt idx="13660">
                  <c:v>33</c:v>
                </c:pt>
                <c:pt idx="13661">
                  <c:v>33</c:v>
                </c:pt>
                <c:pt idx="13662">
                  <c:v>33</c:v>
                </c:pt>
                <c:pt idx="13663">
                  <c:v>33</c:v>
                </c:pt>
                <c:pt idx="13664">
                  <c:v>33</c:v>
                </c:pt>
                <c:pt idx="13665">
                  <c:v>33</c:v>
                </c:pt>
                <c:pt idx="13666">
                  <c:v>33</c:v>
                </c:pt>
                <c:pt idx="13667">
                  <c:v>33</c:v>
                </c:pt>
                <c:pt idx="13668">
                  <c:v>33</c:v>
                </c:pt>
                <c:pt idx="13669">
                  <c:v>33</c:v>
                </c:pt>
                <c:pt idx="13670">
                  <c:v>33</c:v>
                </c:pt>
                <c:pt idx="13671">
                  <c:v>33</c:v>
                </c:pt>
                <c:pt idx="13672">
                  <c:v>33</c:v>
                </c:pt>
                <c:pt idx="13673">
                  <c:v>33</c:v>
                </c:pt>
                <c:pt idx="13674">
                  <c:v>33</c:v>
                </c:pt>
                <c:pt idx="13675">
                  <c:v>33</c:v>
                </c:pt>
                <c:pt idx="13676">
                  <c:v>33</c:v>
                </c:pt>
                <c:pt idx="13677">
                  <c:v>33</c:v>
                </c:pt>
                <c:pt idx="13678">
                  <c:v>33</c:v>
                </c:pt>
                <c:pt idx="13679">
                  <c:v>33</c:v>
                </c:pt>
                <c:pt idx="13680">
                  <c:v>33</c:v>
                </c:pt>
                <c:pt idx="13681">
                  <c:v>33</c:v>
                </c:pt>
                <c:pt idx="13682">
                  <c:v>33</c:v>
                </c:pt>
                <c:pt idx="13683">
                  <c:v>33</c:v>
                </c:pt>
                <c:pt idx="13684">
                  <c:v>33</c:v>
                </c:pt>
                <c:pt idx="13685">
                  <c:v>33</c:v>
                </c:pt>
                <c:pt idx="13686">
                  <c:v>33</c:v>
                </c:pt>
                <c:pt idx="13687">
                  <c:v>33</c:v>
                </c:pt>
                <c:pt idx="13688">
                  <c:v>33</c:v>
                </c:pt>
                <c:pt idx="13689">
                  <c:v>33</c:v>
                </c:pt>
                <c:pt idx="13690">
                  <c:v>33</c:v>
                </c:pt>
                <c:pt idx="13691">
                  <c:v>33</c:v>
                </c:pt>
                <c:pt idx="13692">
                  <c:v>33</c:v>
                </c:pt>
                <c:pt idx="13693">
                  <c:v>33</c:v>
                </c:pt>
                <c:pt idx="13694">
                  <c:v>33</c:v>
                </c:pt>
                <c:pt idx="13695">
                  <c:v>33</c:v>
                </c:pt>
                <c:pt idx="13696">
                  <c:v>33</c:v>
                </c:pt>
                <c:pt idx="13697">
                  <c:v>33</c:v>
                </c:pt>
                <c:pt idx="13698">
                  <c:v>33</c:v>
                </c:pt>
                <c:pt idx="13699">
                  <c:v>33</c:v>
                </c:pt>
                <c:pt idx="13700">
                  <c:v>33</c:v>
                </c:pt>
                <c:pt idx="13701">
                  <c:v>33</c:v>
                </c:pt>
                <c:pt idx="13702">
                  <c:v>33</c:v>
                </c:pt>
                <c:pt idx="13703">
                  <c:v>33</c:v>
                </c:pt>
                <c:pt idx="13704">
                  <c:v>33</c:v>
                </c:pt>
                <c:pt idx="13705">
                  <c:v>33</c:v>
                </c:pt>
                <c:pt idx="13706">
                  <c:v>33</c:v>
                </c:pt>
                <c:pt idx="13707">
                  <c:v>33</c:v>
                </c:pt>
                <c:pt idx="13708">
                  <c:v>33</c:v>
                </c:pt>
                <c:pt idx="13709">
                  <c:v>33</c:v>
                </c:pt>
                <c:pt idx="13710">
                  <c:v>33</c:v>
                </c:pt>
                <c:pt idx="13711">
                  <c:v>33</c:v>
                </c:pt>
                <c:pt idx="13712">
                  <c:v>33</c:v>
                </c:pt>
                <c:pt idx="13713">
                  <c:v>33</c:v>
                </c:pt>
                <c:pt idx="13714">
                  <c:v>33</c:v>
                </c:pt>
                <c:pt idx="13715">
                  <c:v>33</c:v>
                </c:pt>
                <c:pt idx="13716">
                  <c:v>33</c:v>
                </c:pt>
                <c:pt idx="13717">
                  <c:v>33</c:v>
                </c:pt>
                <c:pt idx="13718">
                  <c:v>33</c:v>
                </c:pt>
                <c:pt idx="13719">
                  <c:v>33</c:v>
                </c:pt>
                <c:pt idx="13720">
                  <c:v>33</c:v>
                </c:pt>
                <c:pt idx="13721">
                  <c:v>33</c:v>
                </c:pt>
                <c:pt idx="13722">
                  <c:v>33</c:v>
                </c:pt>
                <c:pt idx="13723">
                  <c:v>33</c:v>
                </c:pt>
                <c:pt idx="13724">
                  <c:v>33</c:v>
                </c:pt>
                <c:pt idx="13725">
                  <c:v>33</c:v>
                </c:pt>
                <c:pt idx="13726">
                  <c:v>33</c:v>
                </c:pt>
                <c:pt idx="13727">
                  <c:v>33</c:v>
                </c:pt>
                <c:pt idx="13728">
                  <c:v>33</c:v>
                </c:pt>
                <c:pt idx="13729">
                  <c:v>33</c:v>
                </c:pt>
                <c:pt idx="13730">
                  <c:v>33</c:v>
                </c:pt>
                <c:pt idx="13731">
                  <c:v>33</c:v>
                </c:pt>
                <c:pt idx="13732">
                  <c:v>33</c:v>
                </c:pt>
                <c:pt idx="13733">
                  <c:v>33</c:v>
                </c:pt>
                <c:pt idx="13734">
                  <c:v>33</c:v>
                </c:pt>
                <c:pt idx="13735">
                  <c:v>33</c:v>
                </c:pt>
                <c:pt idx="13736">
                  <c:v>33</c:v>
                </c:pt>
                <c:pt idx="13737">
                  <c:v>33</c:v>
                </c:pt>
                <c:pt idx="13738">
                  <c:v>33</c:v>
                </c:pt>
                <c:pt idx="13739">
                  <c:v>33</c:v>
                </c:pt>
                <c:pt idx="13740">
                  <c:v>33</c:v>
                </c:pt>
                <c:pt idx="13741">
                  <c:v>33</c:v>
                </c:pt>
                <c:pt idx="13742">
                  <c:v>33</c:v>
                </c:pt>
                <c:pt idx="13743">
                  <c:v>33</c:v>
                </c:pt>
                <c:pt idx="13744">
                  <c:v>33</c:v>
                </c:pt>
                <c:pt idx="13745">
                  <c:v>33</c:v>
                </c:pt>
                <c:pt idx="13746">
                  <c:v>33</c:v>
                </c:pt>
                <c:pt idx="13747">
                  <c:v>33</c:v>
                </c:pt>
                <c:pt idx="13748">
                  <c:v>33</c:v>
                </c:pt>
                <c:pt idx="13749">
                  <c:v>33</c:v>
                </c:pt>
                <c:pt idx="13750">
                  <c:v>33</c:v>
                </c:pt>
                <c:pt idx="13751">
                  <c:v>33</c:v>
                </c:pt>
                <c:pt idx="13752">
                  <c:v>33</c:v>
                </c:pt>
                <c:pt idx="13753">
                  <c:v>33</c:v>
                </c:pt>
                <c:pt idx="13754">
                  <c:v>33</c:v>
                </c:pt>
                <c:pt idx="13755">
                  <c:v>33</c:v>
                </c:pt>
                <c:pt idx="13756">
                  <c:v>33</c:v>
                </c:pt>
                <c:pt idx="13757">
                  <c:v>33</c:v>
                </c:pt>
                <c:pt idx="13758">
                  <c:v>33</c:v>
                </c:pt>
                <c:pt idx="13759">
                  <c:v>33</c:v>
                </c:pt>
                <c:pt idx="13760">
                  <c:v>33</c:v>
                </c:pt>
                <c:pt idx="13761">
                  <c:v>33</c:v>
                </c:pt>
                <c:pt idx="13762">
                  <c:v>33</c:v>
                </c:pt>
                <c:pt idx="13763">
                  <c:v>33</c:v>
                </c:pt>
                <c:pt idx="13764">
                  <c:v>33</c:v>
                </c:pt>
                <c:pt idx="13765">
                  <c:v>33</c:v>
                </c:pt>
                <c:pt idx="13766">
                  <c:v>33</c:v>
                </c:pt>
                <c:pt idx="13767">
                  <c:v>33</c:v>
                </c:pt>
                <c:pt idx="13768">
                  <c:v>33</c:v>
                </c:pt>
                <c:pt idx="13769">
                  <c:v>33</c:v>
                </c:pt>
                <c:pt idx="13770">
                  <c:v>33</c:v>
                </c:pt>
                <c:pt idx="13771">
                  <c:v>33</c:v>
                </c:pt>
                <c:pt idx="13772">
                  <c:v>33</c:v>
                </c:pt>
                <c:pt idx="13773">
                  <c:v>33</c:v>
                </c:pt>
                <c:pt idx="13774">
                  <c:v>33</c:v>
                </c:pt>
                <c:pt idx="13775">
                  <c:v>33</c:v>
                </c:pt>
                <c:pt idx="13776">
                  <c:v>33</c:v>
                </c:pt>
                <c:pt idx="13777">
                  <c:v>33</c:v>
                </c:pt>
                <c:pt idx="13778">
                  <c:v>33</c:v>
                </c:pt>
                <c:pt idx="13779">
                  <c:v>33</c:v>
                </c:pt>
                <c:pt idx="13780">
                  <c:v>33</c:v>
                </c:pt>
                <c:pt idx="13781">
                  <c:v>33</c:v>
                </c:pt>
                <c:pt idx="13782">
                  <c:v>33</c:v>
                </c:pt>
                <c:pt idx="13783">
                  <c:v>33</c:v>
                </c:pt>
                <c:pt idx="13784">
                  <c:v>33</c:v>
                </c:pt>
                <c:pt idx="13785">
                  <c:v>33</c:v>
                </c:pt>
                <c:pt idx="13786">
                  <c:v>33</c:v>
                </c:pt>
                <c:pt idx="13787">
                  <c:v>33</c:v>
                </c:pt>
                <c:pt idx="13788">
                  <c:v>33</c:v>
                </c:pt>
                <c:pt idx="13789">
                  <c:v>33</c:v>
                </c:pt>
                <c:pt idx="13790">
                  <c:v>33</c:v>
                </c:pt>
                <c:pt idx="13791">
                  <c:v>33</c:v>
                </c:pt>
                <c:pt idx="13792">
                  <c:v>33</c:v>
                </c:pt>
                <c:pt idx="13793">
                  <c:v>33</c:v>
                </c:pt>
                <c:pt idx="13794">
                  <c:v>33</c:v>
                </c:pt>
                <c:pt idx="13795">
                  <c:v>33</c:v>
                </c:pt>
                <c:pt idx="13796">
                  <c:v>33</c:v>
                </c:pt>
                <c:pt idx="13797">
                  <c:v>33</c:v>
                </c:pt>
                <c:pt idx="13798">
                  <c:v>33</c:v>
                </c:pt>
                <c:pt idx="13799">
                  <c:v>33</c:v>
                </c:pt>
                <c:pt idx="13800">
                  <c:v>33</c:v>
                </c:pt>
                <c:pt idx="13801">
                  <c:v>33</c:v>
                </c:pt>
                <c:pt idx="13802">
                  <c:v>33</c:v>
                </c:pt>
                <c:pt idx="13803">
                  <c:v>33</c:v>
                </c:pt>
                <c:pt idx="13804">
                  <c:v>33</c:v>
                </c:pt>
                <c:pt idx="13805">
                  <c:v>33</c:v>
                </c:pt>
                <c:pt idx="13806">
                  <c:v>33</c:v>
                </c:pt>
                <c:pt idx="13807">
                  <c:v>33</c:v>
                </c:pt>
                <c:pt idx="13808">
                  <c:v>33</c:v>
                </c:pt>
                <c:pt idx="13809">
                  <c:v>33</c:v>
                </c:pt>
                <c:pt idx="13810">
                  <c:v>33</c:v>
                </c:pt>
                <c:pt idx="13811">
                  <c:v>33</c:v>
                </c:pt>
                <c:pt idx="13812">
                  <c:v>33</c:v>
                </c:pt>
                <c:pt idx="13813">
                  <c:v>33</c:v>
                </c:pt>
                <c:pt idx="13814">
                  <c:v>33</c:v>
                </c:pt>
                <c:pt idx="13815">
                  <c:v>33</c:v>
                </c:pt>
                <c:pt idx="13816">
                  <c:v>33</c:v>
                </c:pt>
                <c:pt idx="13817">
                  <c:v>33</c:v>
                </c:pt>
                <c:pt idx="13818">
                  <c:v>33</c:v>
                </c:pt>
                <c:pt idx="13819">
                  <c:v>33</c:v>
                </c:pt>
                <c:pt idx="13820">
                  <c:v>33</c:v>
                </c:pt>
                <c:pt idx="13821">
                  <c:v>33</c:v>
                </c:pt>
                <c:pt idx="13822">
                  <c:v>33</c:v>
                </c:pt>
                <c:pt idx="13823">
                  <c:v>33</c:v>
                </c:pt>
                <c:pt idx="13824">
                  <c:v>33</c:v>
                </c:pt>
                <c:pt idx="13825">
                  <c:v>33</c:v>
                </c:pt>
                <c:pt idx="13826">
                  <c:v>33</c:v>
                </c:pt>
                <c:pt idx="13827">
                  <c:v>33</c:v>
                </c:pt>
                <c:pt idx="13828">
                  <c:v>33</c:v>
                </c:pt>
                <c:pt idx="13829">
                  <c:v>33</c:v>
                </c:pt>
                <c:pt idx="13830">
                  <c:v>33</c:v>
                </c:pt>
                <c:pt idx="13831">
                  <c:v>33</c:v>
                </c:pt>
                <c:pt idx="13832">
                  <c:v>33</c:v>
                </c:pt>
                <c:pt idx="13833">
                  <c:v>33</c:v>
                </c:pt>
                <c:pt idx="13834">
                  <c:v>33</c:v>
                </c:pt>
                <c:pt idx="13835">
                  <c:v>33</c:v>
                </c:pt>
                <c:pt idx="13836">
                  <c:v>33</c:v>
                </c:pt>
                <c:pt idx="13837">
                  <c:v>33</c:v>
                </c:pt>
                <c:pt idx="13838">
                  <c:v>33</c:v>
                </c:pt>
                <c:pt idx="13839">
                  <c:v>33</c:v>
                </c:pt>
                <c:pt idx="13840">
                  <c:v>33</c:v>
                </c:pt>
                <c:pt idx="13841">
                  <c:v>33</c:v>
                </c:pt>
                <c:pt idx="13842">
                  <c:v>33</c:v>
                </c:pt>
                <c:pt idx="13843">
                  <c:v>33</c:v>
                </c:pt>
                <c:pt idx="13844">
                  <c:v>33</c:v>
                </c:pt>
                <c:pt idx="13845">
                  <c:v>33</c:v>
                </c:pt>
                <c:pt idx="13846">
                  <c:v>33</c:v>
                </c:pt>
                <c:pt idx="13847">
                  <c:v>33</c:v>
                </c:pt>
                <c:pt idx="13848">
                  <c:v>33</c:v>
                </c:pt>
                <c:pt idx="13849">
                  <c:v>33</c:v>
                </c:pt>
                <c:pt idx="13850">
                  <c:v>33</c:v>
                </c:pt>
                <c:pt idx="13851">
                  <c:v>33</c:v>
                </c:pt>
                <c:pt idx="13852">
                  <c:v>33</c:v>
                </c:pt>
                <c:pt idx="13853">
                  <c:v>33</c:v>
                </c:pt>
                <c:pt idx="13854">
                  <c:v>33</c:v>
                </c:pt>
                <c:pt idx="13855">
                  <c:v>33</c:v>
                </c:pt>
                <c:pt idx="13856">
                  <c:v>33</c:v>
                </c:pt>
                <c:pt idx="13857">
                  <c:v>33</c:v>
                </c:pt>
                <c:pt idx="13858">
                  <c:v>33</c:v>
                </c:pt>
                <c:pt idx="13859">
                  <c:v>33</c:v>
                </c:pt>
                <c:pt idx="13860">
                  <c:v>33</c:v>
                </c:pt>
                <c:pt idx="13861">
                  <c:v>33</c:v>
                </c:pt>
                <c:pt idx="13862">
                  <c:v>33</c:v>
                </c:pt>
                <c:pt idx="13863">
                  <c:v>33</c:v>
                </c:pt>
                <c:pt idx="13864">
                  <c:v>33</c:v>
                </c:pt>
                <c:pt idx="13865">
                  <c:v>33</c:v>
                </c:pt>
                <c:pt idx="13866">
                  <c:v>33</c:v>
                </c:pt>
                <c:pt idx="13867">
                  <c:v>33</c:v>
                </c:pt>
                <c:pt idx="13868">
                  <c:v>33</c:v>
                </c:pt>
                <c:pt idx="13869">
                  <c:v>33</c:v>
                </c:pt>
                <c:pt idx="13870">
                  <c:v>33</c:v>
                </c:pt>
                <c:pt idx="13871">
                  <c:v>33</c:v>
                </c:pt>
                <c:pt idx="13872">
                  <c:v>33</c:v>
                </c:pt>
                <c:pt idx="13873">
                  <c:v>33</c:v>
                </c:pt>
                <c:pt idx="13874">
                  <c:v>33</c:v>
                </c:pt>
                <c:pt idx="13875">
                  <c:v>33</c:v>
                </c:pt>
                <c:pt idx="13876">
                  <c:v>33</c:v>
                </c:pt>
                <c:pt idx="13877">
                  <c:v>33</c:v>
                </c:pt>
                <c:pt idx="13878">
                  <c:v>33</c:v>
                </c:pt>
                <c:pt idx="13879">
                  <c:v>33</c:v>
                </c:pt>
                <c:pt idx="13880">
                  <c:v>33</c:v>
                </c:pt>
                <c:pt idx="13881">
                  <c:v>33</c:v>
                </c:pt>
                <c:pt idx="13882">
                  <c:v>33</c:v>
                </c:pt>
                <c:pt idx="13883">
                  <c:v>33</c:v>
                </c:pt>
                <c:pt idx="13884">
                  <c:v>33</c:v>
                </c:pt>
                <c:pt idx="13885">
                  <c:v>33</c:v>
                </c:pt>
                <c:pt idx="13886">
                  <c:v>33</c:v>
                </c:pt>
                <c:pt idx="13887">
                  <c:v>33</c:v>
                </c:pt>
                <c:pt idx="13888">
                  <c:v>33</c:v>
                </c:pt>
                <c:pt idx="13889">
                  <c:v>33</c:v>
                </c:pt>
                <c:pt idx="13890">
                  <c:v>33</c:v>
                </c:pt>
                <c:pt idx="13891">
                  <c:v>33</c:v>
                </c:pt>
                <c:pt idx="13892">
                  <c:v>33</c:v>
                </c:pt>
                <c:pt idx="13893">
                  <c:v>33</c:v>
                </c:pt>
                <c:pt idx="13894">
                  <c:v>33</c:v>
                </c:pt>
                <c:pt idx="13895">
                  <c:v>33</c:v>
                </c:pt>
                <c:pt idx="13896">
                  <c:v>33</c:v>
                </c:pt>
                <c:pt idx="13897">
                  <c:v>33</c:v>
                </c:pt>
                <c:pt idx="13898">
                  <c:v>33</c:v>
                </c:pt>
                <c:pt idx="13899">
                  <c:v>33</c:v>
                </c:pt>
                <c:pt idx="13900">
                  <c:v>33</c:v>
                </c:pt>
                <c:pt idx="13901">
                  <c:v>33</c:v>
                </c:pt>
                <c:pt idx="13902">
                  <c:v>33</c:v>
                </c:pt>
                <c:pt idx="13903">
                  <c:v>33</c:v>
                </c:pt>
                <c:pt idx="13904">
                  <c:v>33</c:v>
                </c:pt>
                <c:pt idx="13905">
                  <c:v>33</c:v>
                </c:pt>
                <c:pt idx="13906">
                  <c:v>33</c:v>
                </c:pt>
                <c:pt idx="13907">
                  <c:v>33</c:v>
                </c:pt>
                <c:pt idx="13908">
                  <c:v>33</c:v>
                </c:pt>
                <c:pt idx="13909">
                  <c:v>33</c:v>
                </c:pt>
                <c:pt idx="13910">
                  <c:v>33</c:v>
                </c:pt>
                <c:pt idx="13911">
                  <c:v>33</c:v>
                </c:pt>
                <c:pt idx="13912">
                  <c:v>33</c:v>
                </c:pt>
                <c:pt idx="13913">
                  <c:v>33</c:v>
                </c:pt>
                <c:pt idx="13914">
                  <c:v>33</c:v>
                </c:pt>
                <c:pt idx="13915">
                  <c:v>33</c:v>
                </c:pt>
                <c:pt idx="13916">
                  <c:v>33</c:v>
                </c:pt>
                <c:pt idx="13917">
                  <c:v>33</c:v>
                </c:pt>
                <c:pt idx="13918">
                  <c:v>33</c:v>
                </c:pt>
                <c:pt idx="13919">
                  <c:v>33</c:v>
                </c:pt>
                <c:pt idx="13920">
                  <c:v>33</c:v>
                </c:pt>
                <c:pt idx="13921">
                  <c:v>33</c:v>
                </c:pt>
                <c:pt idx="13922">
                  <c:v>33</c:v>
                </c:pt>
                <c:pt idx="13923">
                  <c:v>33</c:v>
                </c:pt>
                <c:pt idx="13924">
                  <c:v>33</c:v>
                </c:pt>
                <c:pt idx="13925">
                  <c:v>33</c:v>
                </c:pt>
                <c:pt idx="13926">
                  <c:v>33</c:v>
                </c:pt>
                <c:pt idx="13927">
                  <c:v>33</c:v>
                </c:pt>
                <c:pt idx="13928">
                  <c:v>33</c:v>
                </c:pt>
                <c:pt idx="13929">
                  <c:v>33</c:v>
                </c:pt>
                <c:pt idx="13930">
                  <c:v>33</c:v>
                </c:pt>
                <c:pt idx="13931">
                  <c:v>33</c:v>
                </c:pt>
                <c:pt idx="13932">
                  <c:v>33</c:v>
                </c:pt>
                <c:pt idx="13933">
                  <c:v>33</c:v>
                </c:pt>
                <c:pt idx="13934">
                  <c:v>33</c:v>
                </c:pt>
                <c:pt idx="13935">
                  <c:v>33</c:v>
                </c:pt>
                <c:pt idx="13936">
                  <c:v>33</c:v>
                </c:pt>
                <c:pt idx="13937">
                  <c:v>33</c:v>
                </c:pt>
                <c:pt idx="13938">
                  <c:v>33</c:v>
                </c:pt>
                <c:pt idx="13939">
                  <c:v>33</c:v>
                </c:pt>
                <c:pt idx="13940">
                  <c:v>33</c:v>
                </c:pt>
                <c:pt idx="13941">
                  <c:v>33</c:v>
                </c:pt>
                <c:pt idx="13942">
                  <c:v>33</c:v>
                </c:pt>
                <c:pt idx="13943">
                  <c:v>33</c:v>
                </c:pt>
                <c:pt idx="13944">
                  <c:v>33</c:v>
                </c:pt>
                <c:pt idx="13945">
                  <c:v>33</c:v>
                </c:pt>
                <c:pt idx="13946">
                  <c:v>33</c:v>
                </c:pt>
                <c:pt idx="13947">
                  <c:v>33</c:v>
                </c:pt>
                <c:pt idx="13948">
                  <c:v>33</c:v>
                </c:pt>
                <c:pt idx="13949">
                  <c:v>33</c:v>
                </c:pt>
                <c:pt idx="13950">
                  <c:v>33</c:v>
                </c:pt>
                <c:pt idx="13951">
                  <c:v>33</c:v>
                </c:pt>
                <c:pt idx="13952">
                  <c:v>33</c:v>
                </c:pt>
                <c:pt idx="13953">
                  <c:v>33</c:v>
                </c:pt>
                <c:pt idx="13954">
                  <c:v>33</c:v>
                </c:pt>
                <c:pt idx="13955">
                  <c:v>33</c:v>
                </c:pt>
                <c:pt idx="13956">
                  <c:v>33</c:v>
                </c:pt>
                <c:pt idx="13957">
                  <c:v>33</c:v>
                </c:pt>
                <c:pt idx="13958">
                  <c:v>33</c:v>
                </c:pt>
                <c:pt idx="13959">
                  <c:v>33</c:v>
                </c:pt>
                <c:pt idx="13960">
                  <c:v>33</c:v>
                </c:pt>
                <c:pt idx="13961">
                  <c:v>33</c:v>
                </c:pt>
                <c:pt idx="13962">
                  <c:v>33</c:v>
                </c:pt>
                <c:pt idx="13963">
                  <c:v>33</c:v>
                </c:pt>
                <c:pt idx="13964">
                  <c:v>33</c:v>
                </c:pt>
                <c:pt idx="13965">
                  <c:v>33</c:v>
                </c:pt>
                <c:pt idx="13966">
                  <c:v>33</c:v>
                </c:pt>
                <c:pt idx="13967">
                  <c:v>33</c:v>
                </c:pt>
                <c:pt idx="13968">
                  <c:v>33</c:v>
                </c:pt>
                <c:pt idx="13969">
                  <c:v>33</c:v>
                </c:pt>
                <c:pt idx="13970">
                  <c:v>33</c:v>
                </c:pt>
                <c:pt idx="13971">
                  <c:v>33</c:v>
                </c:pt>
                <c:pt idx="13972">
                  <c:v>33</c:v>
                </c:pt>
                <c:pt idx="13973">
                  <c:v>33</c:v>
                </c:pt>
                <c:pt idx="13974">
                  <c:v>33</c:v>
                </c:pt>
                <c:pt idx="13975">
                  <c:v>33</c:v>
                </c:pt>
                <c:pt idx="13976">
                  <c:v>33</c:v>
                </c:pt>
                <c:pt idx="13977">
                  <c:v>33</c:v>
                </c:pt>
                <c:pt idx="13978">
                  <c:v>33</c:v>
                </c:pt>
                <c:pt idx="13979">
                  <c:v>33</c:v>
                </c:pt>
                <c:pt idx="13980">
                  <c:v>33</c:v>
                </c:pt>
                <c:pt idx="13981">
                  <c:v>33</c:v>
                </c:pt>
                <c:pt idx="13982">
                  <c:v>33</c:v>
                </c:pt>
                <c:pt idx="13983">
                  <c:v>33</c:v>
                </c:pt>
                <c:pt idx="13984">
                  <c:v>33</c:v>
                </c:pt>
                <c:pt idx="13985">
                  <c:v>33</c:v>
                </c:pt>
                <c:pt idx="13986">
                  <c:v>33</c:v>
                </c:pt>
                <c:pt idx="13987">
                  <c:v>33</c:v>
                </c:pt>
                <c:pt idx="13988">
                  <c:v>33</c:v>
                </c:pt>
                <c:pt idx="13989">
                  <c:v>33</c:v>
                </c:pt>
                <c:pt idx="13990">
                  <c:v>33</c:v>
                </c:pt>
                <c:pt idx="13991">
                  <c:v>33</c:v>
                </c:pt>
                <c:pt idx="13992">
                  <c:v>33</c:v>
                </c:pt>
                <c:pt idx="13993">
                  <c:v>33</c:v>
                </c:pt>
                <c:pt idx="13994">
                  <c:v>33</c:v>
                </c:pt>
                <c:pt idx="13995">
                  <c:v>33</c:v>
                </c:pt>
                <c:pt idx="13996">
                  <c:v>33</c:v>
                </c:pt>
                <c:pt idx="13997">
                  <c:v>33</c:v>
                </c:pt>
                <c:pt idx="13998">
                  <c:v>33</c:v>
                </c:pt>
                <c:pt idx="13999">
                  <c:v>33</c:v>
                </c:pt>
                <c:pt idx="14000">
                  <c:v>33</c:v>
                </c:pt>
                <c:pt idx="14001">
                  <c:v>33</c:v>
                </c:pt>
                <c:pt idx="14002">
                  <c:v>33</c:v>
                </c:pt>
                <c:pt idx="14003">
                  <c:v>33</c:v>
                </c:pt>
                <c:pt idx="14004">
                  <c:v>33</c:v>
                </c:pt>
                <c:pt idx="14005">
                  <c:v>33</c:v>
                </c:pt>
                <c:pt idx="14006">
                  <c:v>33</c:v>
                </c:pt>
                <c:pt idx="14007">
                  <c:v>33</c:v>
                </c:pt>
                <c:pt idx="14008">
                  <c:v>33</c:v>
                </c:pt>
                <c:pt idx="14009">
                  <c:v>33</c:v>
                </c:pt>
                <c:pt idx="14010">
                  <c:v>33</c:v>
                </c:pt>
                <c:pt idx="14011">
                  <c:v>33</c:v>
                </c:pt>
                <c:pt idx="14012">
                  <c:v>33</c:v>
                </c:pt>
                <c:pt idx="14013">
                  <c:v>33</c:v>
                </c:pt>
                <c:pt idx="14014">
                  <c:v>33</c:v>
                </c:pt>
                <c:pt idx="14015">
                  <c:v>33</c:v>
                </c:pt>
                <c:pt idx="14016">
                  <c:v>33</c:v>
                </c:pt>
                <c:pt idx="14017">
                  <c:v>33</c:v>
                </c:pt>
                <c:pt idx="14018">
                  <c:v>33</c:v>
                </c:pt>
                <c:pt idx="14019">
                  <c:v>33</c:v>
                </c:pt>
                <c:pt idx="14020">
                  <c:v>33</c:v>
                </c:pt>
                <c:pt idx="14021">
                  <c:v>33</c:v>
                </c:pt>
                <c:pt idx="14022">
                  <c:v>33</c:v>
                </c:pt>
                <c:pt idx="14023">
                  <c:v>33</c:v>
                </c:pt>
                <c:pt idx="14024">
                  <c:v>33</c:v>
                </c:pt>
                <c:pt idx="14025">
                  <c:v>33</c:v>
                </c:pt>
                <c:pt idx="14026">
                  <c:v>33</c:v>
                </c:pt>
                <c:pt idx="14027">
                  <c:v>33</c:v>
                </c:pt>
                <c:pt idx="14028">
                  <c:v>33</c:v>
                </c:pt>
                <c:pt idx="14029">
                  <c:v>33</c:v>
                </c:pt>
                <c:pt idx="14030">
                  <c:v>33</c:v>
                </c:pt>
                <c:pt idx="14031">
                  <c:v>33</c:v>
                </c:pt>
                <c:pt idx="14032">
                  <c:v>33</c:v>
                </c:pt>
                <c:pt idx="14033">
                  <c:v>33</c:v>
                </c:pt>
                <c:pt idx="14034">
                  <c:v>33</c:v>
                </c:pt>
                <c:pt idx="14035">
                  <c:v>33</c:v>
                </c:pt>
                <c:pt idx="14036">
                  <c:v>33</c:v>
                </c:pt>
                <c:pt idx="14037">
                  <c:v>33</c:v>
                </c:pt>
                <c:pt idx="14038">
                  <c:v>33</c:v>
                </c:pt>
                <c:pt idx="14039">
                  <c:v>33</c:v>
                </c:pt>
                <c:pt idx="14040">
                  <c:v>33</c:v>
                </c:pt>
                <c:pt idx="14041">
                  <c:v>33</c:v>
                </c:pt>
                <c:pt idx="14042">
                  <c:v>33</c:v>
                </c:pt>
                <c:pt idx="14043">
                  <c:v>33</c:v>
                </c:pt>
                <c:pt idx="14044">
                  <c:v>33</c:v>
                </c:pt>
                <c:pt idx="14045">
                  <c:v>33</c:v>
                </c:pt>
                <c:pt idx="14046">
                  <c:v>33</c:v>
                </c:pt>
                <c:pt idx="14047">
                  <c:v>33</c:v>
                </c:pt>
                <c:pt idx="14048">
                  <c:v>33</c:v>
                </c:pt>
                <c:pt idx="14049">
                  <c:v>33</c:v>
                </c:pt>
                <c:pt idx="14050">
                  <c:v>33</c:v>
                </c:pt>
                <c:pt idx="14051">
                  <c:v>33</c:v>
                </c:pt>
                <c:pt idx="14052">
                  <c:v>33</c:v>
                </c:pt>
                <c:pt idx="14053">
                  <c:v>33</c:v>
                </c:pt>
                <c:pt idx="14054">
                  <c:v>33</c:v>
                </c:pt>
                <c:pt idx="14055">
                  <c:v>33</c:v>
                </c:pt>
                <c:pt idx="14056">
                  <c:v>33</c:v>
                </c:pt>
                <c:pt idx="14057">
                  <c:v>33</c:v>
                </c:pt>
                <c:pt idx="14058">
                  <c:v>33</c:v>
                </c:pt>
                <c:pt idx="14059">
                  <c:v>33</c:v>
                </c:pt>
                <c:pt idx="14060">
                  <c:v>33</c:v>
                </c:pt>
                <c:pt idx="14061">
                  <c:v>33</c:v>
                </c:pt>
                <c:pt idx="14062">
                  <c:v>33</c:v>
                </c:pt>
                <c:pt idx="14063">
                  <c:v>33</c:v>
                </c:pt>
                <c:pt idx="14064">
                  <c:v>33</c:v>
                </c:pt>
                <c:pt idx="14065">
                  <c:v>33</c:v>
                </c:pt>
                <c:pt idx="14066">
                  <c:v>33</c:v>
                </c:pt>
                <c:pt idx="14067">
                  <c:v>33</c:v>
                </c:pt>
                <c:pt idx="14068">
                  <c:v>33</c:v>
                </c:pt>
                <c:pt idx="14069">
                  <c:v>33</c:v>
                </c:pt>
                <c:pt idx="14070">
                  <c:v>33</c:v>
                </c:pt>
                <c:pt idx="14071">
                  <c:v>33</c:v>
                </c:pt>
                <c:pt idx="14072">
                  <c:v>33</c:v>
                </c:pt>
                <c:pt idx="14073">
                  <c:v>33</c:v>
                </c:pt>
                <c:pt idx="14074">
                  <c:v>33</c:v>
                </c:pt>
                <c:pt idx="14075">
                  <c:v>33</c:v>
                </c:pt>
                <c:pt idx="14076">
                  <c:v>33</c:v>
                </c:pt>
                <c:pt idx="14077">
                  <c:v>33</c:v>
                </c:pt>
                <c:pt idx="14078">
                  <c:v>33</c:v>
                </c:pt>
                <c:pt idx="14079">
                  <c:v>33</c:v>
                </c:pt>
                <c:pt idx="14080">
                  <c:v>33</c:v>
                </c:pt>
                <c:pt idx="14081">
                  <c:v>33</c:v>
                </c:pt>
                <c:pt idx="14082">
                  <c:v>33</c:v>
                </c:pt>
                <c:pt idx="14083">
                  <c:v>33</c:v>
                </c:pt>
                <c:pt idx="14084">
                  <c:v>33</c:v>
                </c:pt>
                <c:pt idx="14085">
                  <c:v>33</c:v>
                </c:pt>
                <c:pt idx="14086">
                  <c:v>33</c:v>
                </c:pt>
                <c:pt idx="14087">
                  <c:v>33</c:v>
                </c:pt>
                <c:pt idx="14088">
                  <c:v>33</c:v>
                </c:pt>
                <c:pt idx="14089">
                  <c:v>33</c:v>
                </c:pt>
                <c:pt idx="14090">
                  <c:v>33</c:v>
                </c:pt>
                <c:pt idx="14091">
                  <c:v>33</c:v>
                </c:pt>
                <c:pt idx="14092">
                  <c:v>33</c:v>
                </c:pt>
                <c:pt idx="14093">
                  <c:v>33</c:v>
                </c:pt>
                <c:pt idx="14094">
                  <c:v>33</c:v>
                </c:pt>
                <c:pt idx="14095">
                  <c:v>33</c:v>
                </c:pt>
                <c:pt idx="14096">
                  <c:v>33</c:v>
                </c:pt>
                <c:pt idx="14097">
                  <c:v>33</c:v>
                </c:pt>
                <c:pt idx="14098">
                  <c:v>33</c:v>
                </c:pt>
                <c:pt idx="14099">
                  <c:v>33</c:v>
                </c:pt>
                <c:pt idx="14100">
                  <c:v>33</c:v>
                </c:pt>
                <c:pt idx="14101">
                  <c:v>33</c:v>
                </c:pt>
                <c:pt idx="14102">
                  <c:v>33</c:v>
                </c:pt>
                <c:pt idx="14103">
                  <c:v>33</c:v>
                </c:pt>
                <c:pt idx="14104">
                  <c:v>33</c:v>
                </c:pt>
                <c:pt idx="14105">
                  <c:v>33</c:v>
                </c:pt>
                <c:pt idx="14106">
                  <c:v>33</c:v>
                </c:pt>
                <c:pt idx="14107">
                  <c:v>33</c:v>
                </c:pt>
                <c:pt idx="14108">
                  <c:v>33</c:v>
                </c:pt>
                <c:pt idx="14109">
                  <c:v>33</c:v>
                </c:pt>
                <c:pt idx="14110">
                  <c:v>32</c:v>
                </c:pt>
                <c:pt idx="14111">
                  <c:v>32</c:v>
                </c:pt>
                <c:pt idx="14112">
                  <c:v>32</c:v>
                </c:pt>
                <c:pt idx="14113">
                  <c:v>32</c:v>
                </c:pt>
                <c:pt idx="14114">
                  <c:v>32</c:v>
                </c:pt>
                <c:pt idx="14115">
                  <c:v>32</c:v>
                </c:pt>
                <c:pt idx="14116">
                  <c:v>32</c:v>
                </c:pt>
                <c:pt idx="14117">
                  <c:v>32</c:v>
                </c:pt>
                <c:pt idx="14118">
                  <c:v>32</c:v>
                </c:pt>
                <c:pt idx="14119">
                  <c:v>32</c:v>
                </c:pt>
                <c:pt idx="14120">
                  <c:v>32</c:v>
                </c:pt>
                <c:pt idx="14121">
                  <c:v>32</c:v>
                </c:pt>
                <c:pt idx="14122">
                  <c:v>32</c:v>
                </c:pt>
                <c:pt idx="14123">
                  <c:v>32</c:v>
                </c:pt>
                <c:pt idx="14124">
                  <c:v>32</c:v>
                </c:pt>
                <c:pt idx="14125">
                  <c:v>32</c:v>
                </c:pt>
                <c:pt idx="14126">
                  <c:v>32</c:v>
                </c:pt>
                <c:pt idx="14127">
                  <c:v>32</c:v>
                </c:pt>
                <c:pt idx="14128">
                  <c:v>32</c:v>
                </c:pt>
                <c:pt idx="14129">
                  <c:v>32</c:v>
                </c:pt>
                <c:pt idx="14130">
                  <c:v>32</c:v>
                </c:pt>
                <c:pt idx="14131">
                  <c:v>32</c:v>
                </c:pt>
                <c:pt idx="14132">
                  <c:v>32</c:v>
                </c:pt>
                <c:pt idx="14133">
                  <c:v>32</c:v>
                </c:pt>
                <c:pt idx="14134">
                  <c:v>32</c:v>
                </c:pt>
                <c:pt idx="14135">
                  <c:v>32</c:v>
                </c:pt>
                <c:pt idx="14136">
                  <c:v>32</c:v>
                </c:pt>
                <c:pt idx="14137">
                  <c:v>32</c:v>
                </c:pt>
                <c:pt idx="14138">
                  <c:v>32</c:v>
                </c:pt>
                <c:pt idx="14139">
                  <c:v>32</c:v>
                </c:pt>
                <c:pt idx="14140">
                  <c:v>32</c:v>
                </c:pt>
                <c:pt idx="14141">
                  <c:v>32</c:v>
                </c:pt>
                <c:pt idx="14142">
                  <c:v>32</c:v>
                </c:pt>
                <c:pt idx="14143">
                  <c:v>32</c:v>
                </c:pt>
                <c:pt idx="14144">
                  <c:v>32</c:v>
                </c:pt>
                <c:pt idx="14145">
                  <c:v>32</c:v>
                </c:pt>
                <c:pt idx="14146">
                  <c:v>32</c:v>
                </c:pt>
                <c:pt idx="14147">
                  <c:v>32</c:v>
                </c:pt>
                <c:pt idx="14148">
                  <c:v>32</c:v>
                </c:pt>
                <c:pt idx="14149">
                  <c:v>32</c:v>
                </c:pt>
                <c:pt idx="14150">
                  <c:v>32</c:v>
                </c:pt>
                <c:pt idx="14151">
                  <c:v>32</c:v>
                </c:pt>
                <c:pt idx="14152">
                  <c:v>32</c:v>
                </c:pt>
                <c:pt idx="14153">
                  <c:v>32</c:v>
                </c:pt>
                <c:pt idx="14154">
                  <c:v>32</c:v>
                </c:pt>
                <c:pt idx="14155">
                  <c:v>32</c:v>
                </c:pt>
                <c:pt idx="14156">
                  <c:v>32</c:v>
                </c:pt>
                <c:pt idx="14157">
                  <c:v>32</c:v>
                </c:pt>
                <c:pt idx="14158">
                  <c:v>32</c:v>
                </c:pt>
                <c:pt idx="14159">
                  <c:v>32</c:v>
                </c:pt>
                <c:pt idx="14160">
                  <c:v>32</c:v>
                </c:pt>
                <c:pt idx="14161">
                  <c:v>32</c:v>
                </c:pt>
                <c:pt idx="14162">
                  <c:v>32</c:v>
                </c:pt>
                <c:pt idx="14163">
                  <c:v>32</c:v>
                </c:pt>
                <c:pt idx="14164">
                  <c:v>32</c:v>
                </c:pt>
                <c:pt idx="14165">
                  <c:v>32</c:v>
                </c:pt>
                <c:pt idx="14166">
                  <c:v>32</c:v>
                </c:pt>
                <c:pt idx="14167">
                  <c:v>32</c:v>
                </c:pt>
                <c:pt idx="14168">
                  <c:v>32</c:v>
                </c:pt>
                <c:pt idx="14169">
                  <c:v>32</c:v>
                </c:pt>
                <c:pt idx="14170">
                  <c:v>32</c:v>
                </c:pt>
                <c:pt idx="14171">
                  <c:v>32</c:v>
                </c:pt>
                <c:pt idx="14172">
                  <c:v>32</c:v>
                </c:pt>
                <c:pt idx="14173">
                  <c:v>32</c:v>
                </c:pt>
                <c:pt idx="14174">
                  <c:v>32</c:v>
                </c:pt>
                <c:pt idx="14175">
                  <c:v>32</c:v>
                </c:pt>
                <c:pt idx="14176">
                  <c:v>32</c:v>
                </c:pt>
                <c:pt idx="14177">
                  <c:v>32</c:v>
                </c:pt>
                <c:pt idx="14178">
                  <c:v>32</c:v>
                </c:pt>
                <c:pt idx="14179">
                  <c:v>32</c:v>
                </c:pt>
                <c:pt idx="14180">
                  <c:v>32</c:v>
                </c:pt>
                <c:pt idx="14181">
                  <c:v>32</c:v>
                </c:pt>
                <c:pt idx="14182">
                  <c:v>32</c:v>
                </c:pt>
                <c:pt idx="14183">
                  <c:v>32</c:v>
                </c:pt>
                <c:pt idx="14184">
                  <c:v>32</c:v>
                </c:pt>
                <c:pt idx="14185">
                  <c:v>32</c:v>
                </c:pt>
                <c:pt idx="14186">
                  <c:v>32</c:v>
                </c:pt>
                <c:pt idx="14187">
                  <c:v>32</c:v>
                </c:pt>
                <c:pt idx="14188">
                  <c:v>32</c:v>
                </c:pt>
                <c:pt idx="14189">
                  <c:v>32</c:v>
                </c:pt>
                <c:pt idx="14190">
                  <c:v>32</c:v>
                </c:pt>
                <c:pt idx="14191">
                  <c:v>32</c:v>
                </c:pt>
                <c:pt idx="14192">
                  <c:v>32</c:v>
                </c:pt>
                <c:pt idx="14193">
                  <c:v>32</c:v>
                </c:pt>
                <c:pt idx="14194">
                  <c:v>32</c:v>
                </c:pt>
                <c:pt idx="14195">
                  <c:v>32</c:v>
                </c:pt>
                <c:pt idx="14196">
                  <c:v>32</c:v>
                </c:pt>
                <c:pt idx="14197">
                  <c:v>32</c:v>
                </c:pt>
                <c:pt idx="14198">
                  <c:v>32</c:v>
                </c:pt>
                <c:pt idx="14199">
                  <c:v>32</c:v>
                </c:pt>
                <c:pt idx="14200">
                  <c:v>32</c:v>
                </c:pt>
                <c:pt idx="14201">
                  <c:v>32</c:v>
                </c:pt>
                <c:pt idx="14202">
                  <c:v>32</c:v>
                </c:pt>
                <c:pt idx="14203">
                  <c:v>32</c:v>
                </c:pt>
                <c:pt idx="14204">
                  <c:v>32</c:v>
                </c:pt>
                <c:pt idx="14205">
                  <c:v>32</c:v>
                </c:pt>
                <c:pt idx="14206">
                  <c:v>32</c:v>
                </c:pt>
                <c:pt idx="14207">
                  <c:v>32</c:v>
                </c:pt>
                <c:pt idx="14208">
                  <c:v>32</c:v>
                </c:pt>
                <c:pt idx="14209">
                  <c:v>32</c:v>
                </c:pt>
                <c:pt idx="14210">
                  <c:v>32</c:v>
                </c:pt>
                <c:pt idx="14211">
                  <c:v>32</c:v>
                </c:pt>
                <c:pt idx="14212">
                  <c:v>32</c:v>
                </c:pt>
                <c:pt idx="14213">
                  <c:v>32</c:v>
                </c:pt>
                <c:pt idx="14214">
                  <c:v>32</c:v>
                </c:pt>
                <c:pt idx="14215">
                  <c:v>32</c:v>
                </c:pt>
                <c:pt idx="14216">
                  <c:v>32</c:v>
                </c:pt>
                <c:pt idx="14217">
                  <c:v>32</c:v>
                </c:pt>
                <c:pt idx="14218">
                  <c:v>32</c:v>
                </c:pt>
                <c:pt idx="14219">
                  <c:v>32</c:v>
                </c:pt>
                <c:pt idx="14220">
                  <c:v>32</c:v>
                </c:pt>
                <c:pt idx="14221">
                  <c:v>32</c:v>
                </c:pt>
                <c:pt idx="14222">
                  <c:v>32</c:v>
                </c:pt>
                <c:pt idx="14223">
                  <c:v>32</c:v>
                </c:pt>
                <c:pt idx="14224">
                  <c:v>32</c:v>
                </c:pt>
                <c:pt idx="14225">
                  <c:v>32</c:v>
                </c:pt>
                <c:pt idx="14226">
                  <c:v>32</c:v>
                </c:pt>
                <c:pt idx="14227">
                  <c:v>32</c:v>
                </c:pt>
                <c:pt idx="14228">
                  <c:v>32</c:v>
                </c:pt>
                <c:pt idx="14229">
                  <c:v>32</c:v>
                </c:pt>
                <c:pt idx="14230">
                  <c:v>32</c:v>
                </c:pt>
                <c:pt idx="14231">
                  <c:v>32</c:v>
                </c:pt>
                <c:pt idx="14232">
                  <c:v>32</c:v>
                </c:pt>
                <c:pt idx="14233">
                  <c:v>32</c:v>
                </c:pt>
                <c:pt idx="14234">
                  <c:v>32</c:v>
                </c:pt>
                <c:pt idx="14235">
                  <c:v>32</c:v>
                </c:pt>
                <c:pt idx="14236">
                  <c:v>32</c:v>
                </c:pt>
                <c:pt idx="14237">
                  <c:v>32</c:v>
                </c:pt>
                <c:pt idx="14238">
                  <c:v>32</c:v>
                </c:pt>
                <c:pt idx="14239">
                  <c:v>32</c:v>
                </c:pt>
                <c:pt idx="14240">
                  <c:v>32</c:v>
                </c:pt>
                <c:pt idx="14241">
                  <c:v>32</c:v>
                </c:pt>
                <c:pt idx="14242">
                  <c:v>32</c:v>
                </c:pt>
                <c:pt idx="14243">
                  <c:v>32</c:v>
                </c:pt>
                <c:pt idx="14244">
                  <c:v>32</c:v>
                </c:pt>
                <c:pt idx="14245">
                  <c:v>32</c:v>
                </c:pt>
                <c:pt idx="14246">
                  <c:v>32</c:v>
                </c:pt>
                <c:pt idx="14247">
                  <c:v>32</c:v>
                </c:pt>
                <c:pt idx="14248">
                  <c:v>32</c:v>
                </c:pt>
                <c:pt idx="14249">
                  <c:v>32</c:v>
                </c:pt>
                <c:pt idx="14250">
                  <c:v>32</c:v>
                </c:pt>
                <c:pt idx="14251">
                  <c:v>32</c:v>
                </c:pt>
                <c:pt idx="14252">
                  <c:v>32</c:v>
                </c:pt>
                <c:pt idx="14253">
                  <c:v>32</c:v>
                </c:pt>
                <c:pt idx="14254">
                  <c:v>32</c:v>
                </c:pt>
                <c:pt idx="14255">
                  <c:v>32</c:v>
                </c:pt>
                <c:pt idx="14256">
                  <c:v>32</c:v>
                </c:pt>
                <c:pt idx="14257">
                  <c:v>32</c:v>
                </c:pt>
                <c:pt idx="14258">
                  <c:v>32</c:v>
                </c:pt>
                <c:pt idx="14259">
                  <c:v>32</c:v>
                </c:pt>
                <c:pt idx="14260">
                  <c:v>32</c:v>
                </c:pt>
                <c:pt idx="14261">
                  <c:v>32</c:v>
                </c:pt>
                <c:pt idx="14262">
                  <c:v>32</c:v>
                </c:pt>
                <c:pt idx="14263">
                  <c:v>32</c:v>
                </c:pt>
                <c:pt idx="14264">
                  <c:v>32</c:v>
                </c:pt>
                <c:pt idx="14265">
                  <c:v>32</c:v>
                </c:pt>
                <c:pt idx="14266">
                  <c:v>32</c:v>
                </c:pt>
                <c:pt idx="14267">
                  <c:v>32</c:v>
                </c:pt>
                <c:pt idx="14268">
                  <c:v>32</c:v>
                </c:pt>
                <c:pt idx="14269">
                  <c:v>32</c:v>
                </c:pt>
                <c:pt idx="14270">
                  <c:v>32</c:v>
                </c:pt>
                <c:pt idx="14271">
                  <c:v>32</c:v>
                </c:pt>
                <c:pt idx="14272">
                  <c:v>32</c:v>
                </c:pt>
                <c:pt idx="14273">
                  <c:v>32</c:v>
                </c:pt>
                <c:pt idx="14274">
                  <c:v>32</c:v>
                </c:pt>
                <c:pt idx="14275">
                  <c:v>32</c:v>
                </c:pt>
                <c:pt idx="14276">
                  <c:v>32</c:v>
                </c:pt>
                <c:pt idx="14277">
                  <c:v>32</c:v>
                </c:pt>
                <c:pt idx="14278">
                  <c:v>32</c:v>
                </c:pt>
                <c:pt idx="14279">
                  <c:v>32</c:v>
                </c:pt>
                <c:pt idx="14280">
                  <c:v>32</c:v>
                </c:pt>
                <c:pt idx="14281">
                  <c:v>32</c:v>
                </c:pt>
                <c:pt idx="14282">
                  <c:v>32</c:v>
                </c:pt>
                <c:pt idx="14283">
                  <c:v>32</c:v>
                </c:pt>
                <c:pt idx="14284">
                  <c:v>32</c:v>
                </c:pt>
                <c:pt idx="14285">
                  <c:v>32</c:v>
                </c:pt>
                <c:pt idx="14286">
                  <c:v>32</c:v>
                </c:pt>
                <c:pt idx="14287">
                  <c:v>32</c:v>
                </c:pt>
                <c:pt idx="14288">
                  <c:v>32</c:v>
                </c:pt>
                <c:pt idx="14289">
                  <c:v>32</c:v>
                </c:pt>
                <c:pt idx="14290">
                  <c:v>32</c:v>
                </c:pt>
                <c:pt idx="14291">
                  <c:v>32</c:v>
                </c:pt>
                <c:pt idx="14292">
                  <c:v>32</c:v>
                </c:pt>
                <c:pt idx="14293">
                  <c:v>32</c:v>
                </c:pt>
                <c:pt idx="14294">
                  <c:v>32</c:v>
                </c:pt>
                <c:pt idx="14295">
                  <c:v>32</c:v>
                </c:pt>
                <c:pt idx="14296">
                  <c:v>32</c:v>
                </c:pt>
                <c:pt idx="14297">
                  <c:v>32</c:v>
                </c:pt>
                <c:pt idx="14298">
                  <c:v>32</c:v>
                </c:pt>
                <c:pt idx="14299">
                  <c:v>32</c:v>
                </c:pt>
                <c:pt idx="14300">
                  <c:v>32</c:v>
                </c:pt>
                <c:pt idx="14301">
                  <c:v>32</c:v>
                </c:pt>
                <c:pt idx="14302">
                  <c:v>32</c:v>
                </c:pt>
                <c:pt idx="14303">
                  <c:v>32</c:v>
                </c:pt>
                <c:pt idx="14304">
                  <c:v>32</c:v>
                </c:pt>
                <c:pt idx="14305">
                  <c:v>32</c:v>
                </c:pt>
                <c:pt idx="14306">
                  <c:v>32</c:v>
                </c:pt>
                <c:pt idx="14307">
                  <c:v>32</c:v>
                </c:pt>
                <c:pt idx="14308">
                  <c:v>32</c:v>
                </c:pt>
                <c:pt idx="14309">
                  <c:v>32</c:v>
                </c:pt>
                <c:pt idx="14310">
                  <c:v>32</c:v>
                </c:pt>
                <c:pt idx="14311">
                  <c:v>32</c:v>
                </c:pt>
                <c:pt idx="14312">
                  <c:v>32</c:v>
                </c:pt>
                <c:pt idx="14313">
                  <c:v>32</c:v>
                </c:pt>
                <c:pt idx="14314">
                  <c:v>32</c:v>
                </c:pt>
                <c:pt idx="14315">
                  <c:v>32</c:v>
                </c:pt>
                <c:pt idx="14316">
                  <c:v>32</c:v>
                </c:pt>
                <c:pt idx="14317">
                  <c:v>32</c:v>
                </c:pt>
                <c:pt idx="14318">
                  <c:v>32</c:v>
                </c:pt>
                <c:pt idx="14319">
                  <c:v>32</c:v>
                </c:pt>
                <c:pt idx="14320">
                  <c:v>32</c:v>
                </c:pt>
                <c:pt idx="14321">
                  <c:v>32</c:v>
                </c:pt>
                <c:pt idx="14322">
                  <c:v>32</c:v>
                </c:pt>
                <c:pt idx="14323">
                  <c:v>32</c:v>
                </c:pt>
                <c:pt idx="14324">
                  <c:v>32</c:v>
                </c:pt>
                <c:pt idx="14325">
                  <c:v>32</c:v>
                </c:pt>
                <c:pt idx="14326">
                  <c:v>32</c:v>
                </c:pt>
                <c:pt idx="14327">
                  <c:v>32</c:v>
                </c:pt>
                <c:pt idx="14328">
                  <c:v>32</c:v>
                </c:pt>
                <c:pt idx="14329">
                  <c:v>32</c:v>
                </c:pt>
                <c:pt idx="14330">
                  <c:v>32</c:v>
                </c:pt>
                <c:pt idx="14331">
                  <c:v>32</c:v>
                </c:pt>
                <c:pt idx="14332">
                  <c:v>32</c:v>
                </c:pt>
                <c:pt idx="14333">
                  <c:v>32</c:v>
                </c:pt>
                <c:pt idx="14334">
                  <c:v>32</c:v>
                </c:pt>
                <c:pt idx="14335">
                  <c:v>32</c:v>
                </c:pt>
                <c:pt idx="14336">
                  <c:v>32</c:v>
                </c:pt>
                <c:pt idx="14337">
                  <c:v>32</c:v>
                </c:pt>
                <c:pt idx="14338">
                  <c:v>32</c:v>
                </c:pt>
                <c:pt idx="14339">
                  <c:v>32</c:v>
                </c:pt>
                <c:pt idx="14340">
                  <c:v>32</c:v>
                </c:pt>
                <c:pt idx="14341">
                  <c:v>32</c:v>
                </c:pt>
                <c:pt idx="14342">
                  <c:v>32</c:v>
                </c:pt>
                <c:pt idx="14343">
                  <c:v>32</c:v>
                </c:pt>
                <c:pt idx="14344">
                  <c:v>32</c:v>
                </c:pt>
                <c:pt idx="14345">
                  <c:v>32</c:v>
                </c:pt>
                <c:pt idx="14346">
                  <c:v>32</c:v>
                </c:pt>
                <c:pt idx="14347">
                  <c:v>32</c:v>
                </c:pt>
                <c:pt idx="14348">
                  <c:v>32</c:v>
                </c:pt>
                <c:pt idx="14349">
                  <c:v>32</c:v>
                </c:pt>
                <c:pt idx="14350">
                  <c:v>32</c:v>
                </c:pt>
                <c:pt idx="14351">
                  <c:v>32</c:v>
                </c:pt>
                <c:pt idx="14352">
                  <c:v>32</c:v>
                </c:pt>
                <c:pt idx="14353">
                  <c:v>32</c:v>
                </c:pt>
                <c:pt idx="14354">
                  <c:v>32</c:v>
                </c:pt>
                <c:pt idx="14355">
                  <c:v>32</c:v>
                </c:pt>
                <c:pt idx="14356">
                  <c:v>32</c:v>
                </c:pt>
                <c:pt idx="14357">
                  <c:v>32</c:v>
                </c:pt>
                <c:pt idx="14358">
                  <c:v>32</c:v>
                </c:pt>
                <c:pt idx="14359">
                  <c:v>32</c:v>
                </c:pt>
                <c:pt idx="14360">
                  <c:v>32</c:v>
                </c:pt>
                <c:pt idx="14361">
                  <c:v>32</c:v>
                </c:pt>
                <c:pt idx="14362">
                  <c:v>32</c:v>
                </c:pt>
                <c:pt idx="14363">
                  <c:v>32</c:v>
                </c:pt>
                <c:pt idx="14364">
                  <c:v>32</c:v>
                </c:pt>
                <c:pt idx="14365">
                  <c:v>32</c:v>
                </c:pt>
                <c:pt idx="14366">
                  <c:v>32</c:v>
                </c:pt>
                <c:pt idx="14367">
                  <c:v>32</c:v>
                </c:pt>
                <c:pt idx="14368">
                  <c:v>32</c:v>
                </c:pt>
                <c:pt idx="14369">
                  <c:v>32</c:v>
                </c:pt>
                <c:pt idx="14370">
                  <c:v>32</c:v>
                </c:pt>
                <c:pt idx="14371">
                  <c:v>32</c:v>
                </c:pt>
                <c:pt idx="14372">
                  <c:v>32</c:v>
                </c:pt>
                <c:pt idx="14373">
                  <c:v>32</c:v>
                </c:pt>
                <c:pt idx="14374">
                  <c:v>32</c:v>
                </c:pt>
                <c:pt idx="14375">
                  <c:v>32</c:v>
                </c:pt>
                <c:pt idx="14376">
                  <c:v>32</c:v>
                </c:pt>
                <c:pt idx="14377">
                  <c:v>32</c:v>
                </c:pt>
                <c:pt idx="14378">
                  <c:v>32</c:v>
                </c:pt>
                <c:pt idx="14379">
                  <c:v>32</c:v>
                </c:pt>
                <c:pt idx="14380">
                  <c:v>32</c:v>
                </c:pt>
                <c:pt idx="14381">
                  <c:v>32</c:v>
                </c:pt>
                <c:pt idx="14382">
                  <c:v>32</c:v>
                </c:pt>
                <c:pt idx="14383">
                  <c:v>32</c:v>
                </c:pt>
                <c:pt idx="14384">
                  <c:v>32</c:v>
                </c:pt>
                <c:pt idx="14385">
                  <c:v>32</c:v>
                </c:pt>
                <c:pt idx="14386">
                  <c:v>32</c:v>
                </c:pt>
                <c:pt idx="14387">
                  <c:v>32</c:v>
                </c:pt>
                <c:pt idx="14388">
                  <c:v>32</c:v>
                </c:pt>
                <c:pt idx="14389">
                  <c:v>32</c:v>
                </c:pt>
                <c:pt idx="14390">
                  <c:v>32</c:v>
                </c:pt>
                <c:pt idx="14391">
                  <c:v>32</c:v>
                </c:pt>
                <c:pt idx="14392">
                  <c:v>32</c:v>
                </c:pt>
                <c:pt idx="14393">
                  <c:v>32</c:v>
                </c:pt>
                <c:pt idx="14394">
                  <c:v>32</c:v>
                </c:pt>
                <c:pt idx="14395">
                  <c:v>32</c:v>
                </c:pt>
                <c:pt idx="14396">
                  <c:v>32</c:v>
                </c:pt>
                <c:pt idx="14397">
                  <c:v>32</c:v>
                </c:pt>
                <c:pt idx="14398">
                  <c:v>32</c:v>
                </c:pt>
                <c:pt idx="14399">
                  <c:v>32</c:v>
                </c:pt>
                <c:pt idx="14400">
                  <c:v>32</c:v>
                </c:pt>
                <c:pt idx="14401">
                  <c:v>32</c:v>
                </c:pt>
                <c:pt idx="14402">
                  <c:v>32</c:v>
                </c:pt>
                <c:pt idx="14403">
                  <c:v>32</c:v>
                </c:pt>
                <c:pt idx="14404">
                  <c:v>32</c:v>
                </c:pt>
                <c:pt idx="14405">
                  <c:v>32</c:v>
                </c:pt>
                <c:pt idx="14406">
                  <c:v>32</c:v>
                </c:pt>
                <c:pt idx="14407">
                  <c:v>32</c:v>
                </c:pt>
                <c:pt idx="14408">
                  <c:v>32</c:v>
                </c:pt>
                <c:pt idx="14409">
                  <c:v>32</c:v>
                </c:pt>
                <c:pt idx="14410">
                  <c:v>32</c:v>
                </c:pt>
                <c:pt idx="14411">
                  <c:v>32</c:v>
                </c:pt>
                <c:pt idx="14412">
                  <c:v>32</c:v>
                </c:pt>
                <c:pt idx="14413">
                  <c:v>32</c:v>
                </c:pt>
                <c:pt idx="14414">
                  <c:v>32</c:v>
                </c:pt>
                <c:pt idx="14415">
                  <c:v>32</c:v>
                </c:pt>
                <c:pt idx="14416">
                  <c:v>32</c:v>
                </c:pt>
                <c:pt idx="14417">
                  <c:v>32</c:v>
                </c:pt>
                <c:pt idx="14418">
                  <c:v>32</c:v>
                </c:pt>
                <c:pt idx="14419">
                  <c:v>32</c:v>
                </c:pt>
                <c:pt idx="14420">
                  <c:v>32</c:v>
                </c:pt>
                <c:pt idx="14421">
                  <c:v>32</c:v>
                </c:pt>
                <c:pt idx="14422">
                  <c:v>32</c:v>
                </c:pt>
                <c:pt idx="14423">
                  <c:v>32</c:v>
                </c:pt>
                <c:pt idx="14424">
                  <c:v>32</c:v>
                </c:pt>
                <c:pt idx="14425">
                  <c:v>32</c:v>
                </c:pt>
                <c:pt idx="14426">
                  <c:v>32</c:v>
                </c:pt>
                <c:pt idx="14427">
                  <c:v>32</c:v>
                </c:pt>
                <c:pt idx="14428">
                  <c:v>32</c:v>
                </c:pt>
                <c:pt idx="14429">
                  <c:v>32</c:v>
                </c:pt>
                <c:pt idx="14430">
                  <c:v>32</c:v>
                </c:pt>
                <c:pt idx="14431">
                  <c:v>32</c:v>
                </c:pt>
                <c:pt idx="14432">
                  <c:v>32</c:v>
                </c:pt>
                <c:pt idx="14433">
                  <c:v>32</c:v>
                </c:pt>
                <c:pt idx="14434">
                  <c:v>32</c:v>
                </c:pt>
                <c:pt idx="14435">
                  <c:v>32</c:v>
                </c:pt>
                <c:pt idx="14436">
                  <c:v>32</c:v>
                </c:pt>
                <c:pt idx="14437">
                  <c:v>32</c:v>
                </c:pt>
                <c:pt idx="14438">
                  <c:v>32</c:v>
                </c:pt>
                <c:pt idx="14439">
                  <c:v>32</c:v>
                </c:pt>
                <c:pt idx="14440">
                  <c:v>32</c:v>
                </c:pt>
                <c:pt idx="14441">
                  <c:v>32</c:v>
                </c:pt>
                <c:pt idx="14442">
                  <c:v>32</c:v>
                </c:pt>
                <c:pt idx="14443">
                  <c:v>32</c:v>
                </c:pt>
                <c:pt idx="14444">
                  <c:v>32</c:v>
                </c:pt>
                <c:pt idx="14445">
                  <c:v>32</c:v>
                </c:pt>
                <c:pt idx="14446">
                  <c:v>32</c:v>
                </c:pt>
                <c:pt idx="14447">
                  <c:v>32</c:v>
                </c:pt>
                <c:pt idx="14448">
                  <c:v>32</c:v>
                </c:pt>
                <c:pt idx="14449">
                  <c:v>32</c:v>
                </c:pt>
                <c:pt idx="14450">
                  <c:v>32</c:v>
                </c:pt>
                <c:pt idx="14451">
                  <c:v>32</c:v>
                </c:pt>
                <c:pt idx="14452">
                  <c:v>32</c:v>
                </c:pt>
                <c:pt idx="14453">
                  <c:v>32</c:v>
                </c:pt>
                <c:pt idx="14454">
                  <c:v>32</c:v>
                </c:pt>
                <c:pt idx="14455">
                  <c:v>32</c:v>
                </c:pt>
                <c:pt idx="14456">
                  <c:v>32</c:v>
                </c:pt>
                <c:pt idx="14457">
                  <c:v>32</c:v>
                </c:pt>
                <c:pt idx="14458">
                  <c:v>32</c:v>
                </c:pt>
                <c:pt idx="14459">
                  <c:v>32</c:v>
                </c:pt>
                <c:pt idx="14460">
                  <c:v>32</c:v>
                </c:pt>
                <c:pt idx="14461">
                  <c:v>32</c:v>
                </c:pt>
                <c:pt idx="14462">
                  <c:v>32</c:v>
                </c:pt>
                <c:pt idx="14463">
                  <c:v>32</c:v>
                </c:pt>
                <c:pt idx="14464">
                  <c:v>32</c:v>
                </c:pt>
                <c:pt idx="14465">
                  <c:v>32</c:v>
                </c:pt>
                <c:pt idx="14466">
                  <c:v>32</c:v>
                </c:pt>
                <c:pt idx="14467">
                  <c:v>32</c:v>
                </c:pt>
                <c:pt idx="14468">
                  <c:v>32</c:v>
                </c:pt>
                <c:pt idx="14469">
                  <c:v>32</c:v>
                </c:pt>
                <c:pt idx="14470">
                  <c:v>32</c:v>
                </c:pt>
                <c:pt idx="14471">
                  <c:v>32</c:v>
                </c:pt>
                <c:pt idx="14472">
                  <c:v>32</c:v>
                </c:pt>
                <c:pt idx="14473">
                  <c:v>32</c:v>
                </c:pt>
                <c:pt idx="14474">
                  <c:v>32</c:v>
                </c:pt>
                <c:pt idx="14475">
                  <c:v>32</c:v>
                </c:pt>
                <c:pt idx="14476">
                  <c:v>32</c:v>
                </c:pt>
                <c:pt idx="14477">
                  <c:v>32</c:v>
                </c:pt>
                <c:pt idx="14478">
                  <c:v>32</c:v>
                </c:pt>
                <c:pt idx="14479">
                  <c:v>32</c:v>
                </c:pt>
                <c:pt idx="14480">
                  <c:v>32</c:v>
                </c:pt>
                <c:pt idx="14481">
                  <c:v>32</c:v>
                </c:pt>
                <c:pt idx="14482">
                  <c:v>32</c:v>
                </c:pt>
                <c:pt idx="14483">
                  <c:v>32</c:v>
                </c:pt>
                <c:pt idx="14484">
                  <c:v>32</c:v>
                </c:pt>
                <c:pt idx="14485">
                  <c:v>32</c:v>
                </c:pt>
                <c:pt idx="14486">
                  <c:v>32</c:v>
                </c:pt>
                <c:pt idx="14487">
                  <c:v>32</c:v>
                </c:pt>
                <c:pt idx="14488">
                  <c:v>32</c:v>
                </c:pt>
                <c:pt idx="14489">
                  <c:v>32</c:v>
                </c:pt>
                <c:pt idx="14490">
                  <c:v>32</c:v>
                </c:pt>
                <c:pt idx="14491">
                  <c:v>32</c:v>
                </c:pt>
                <c:pt idx="14492">
                  <c:v>32</c:v>
                </c:pt>
                <c:pt idx="14493">
                  <c:v>32</c:v>
                </c:pt>
                <c:pt idx="14494">
                  <c:v>32</c:v>
                </c:pt>
                <c:pt idx="14495">
                  <c:v>32</c:v>
                </c:pt>
                <c:pt idx="14496">
                  <c:v>32</c:v>
                </c:pt>
                <c:pt idx="14497">
                  <c:v>32</c:v>
                </c:pt>
                <c:pt idx="14498">
                  <c:v>32</c:v>
                </c:pt>
                <c:pt idx="14499">
                  <c:v>32</c:v>
                </c:pt>
                <c:pt idx="14500">
                  <c:v>32</c:v>
                </c:pt>
                <c:pt idx="14501">
                  <c:v>32</c:v>
                </c:pt>
                <c:pt idx="14502">
                  <c:v>32</c:v>
                </c:pt>
                <c:pt idx="14503">
                  <c:v>32</c:v>
                </c:pt>
                <c:pt idx="14504">
                  <c:v>32</c:v>
                </c:pt>
                <c:pt idx="14505">
                  <c:v>32</c:v>
                </c:pt>
                <c:pt idx="14506">
                  <c:v>32</c:v>
                </c:pt>
                <c:pt idx="14507">
                  <c:v>32</c:v>
                </c:pt>
                <c:pt idx="14508">
                  <c:v>32</c:v>
                </c:pt>
                <c:pt idx="14509">
                  <c:v>32</c:v>
                </c:pt>
                <c:pt idx="14510">
                  <c:v>32</c:v>
                </c:pt>
                <c:pt idx="14511">
                  <c:v>32</c:v>
                </c:pt>
                <c:pt idx="14512">
                  <c:v>32</c:v>
                </c:pt>
                <c:pt idx="14513">
                  <c:v>32</c:v>
                </c:pt>
                <c:pt idx="14514">
                  <c:v>32</c:v>
                </c:pt>
                <c:pt idx="14515">
                  <c:v>32</c:v>
                </c:pt>
                <c:pt idx="14516">
                  <c:v>32</c:v>
                </c:pt>
                <c:pt idx="14517">
                  <c:v>32</c:v>
                </c:pt>
                <c:pt idx="14518">
                  <c:v>32</c:v>
                </c:pt>
                <c:pt idx="14519">
                  <c:v>32</c:v>
                </c:pt>
                <c:pt idx="14520">
                  <c:v>32</c:v>
                </c:pt>
                <c:pt idx="14521">
                  <c:v>32</c:v>
                </c:pt>
                <c:pt idx="14522">
                  <c:v>32</c:v>
                </c:pt>
                <c:pt idx="14523">
                  <c:v>32</c:v>
                </c:pt>
                <c:pt idx="14524">
                  <c:v>32</c:v>
                </c:pt>
                <c:pt idx="14525">
                  <c:v>32</c:v>
                </c:pt>
                <c:pt idx="14526">
                  <c:v>32</c:v>
                </c:pt>
                <c:pt idx="14527">
                  <c:v>32</c:v>
                </c:pt>
                <c:pt idx="14528">
                  <c:v>32</c:v>
                </c:pt>
                <c:pt idx="14529">
                  <c:v>32</c:v>
                </c:pt>
                <c:pt idx="14530">
                  <c:v>32</c:v>
                </c:pt>
                <c:pt idx="14531">
                  <c:v>32</c:v>
                </c:pt>
                <c:pt idx="14532">
                  <c:v>32</c:v>
                </c:pt>
                <c:pt idx="14533">
                  <c:v>32</c:v>
                </c:pt>
                <c:pt idx="14534">
                  <c:v>32</c:v>
                </c:pt>
                <c:pt idx="14535">
                  <c:v>32</c:v>
                </c:pt>
                <c:pt idx="14536">
                  <c:v>32</c:v>
                </c:pt>
                <c:pt idx="14537">
                  <c:v>32</c:v>
                </c:pt>
                <c:pt idx="14538">
                  <c:v>32</c:v>
                </c:pt>
                <c:pt idx="14539">
                  <c:v>32</c:v>
                </c:pt>
                <c:pt idx="14540">
                  <c:v>32</c:v>
                </c:pt>
                <c:pt idx="14541">
                  <c:v>32</c:v>
                </c:pt>
                <c:pt idx="14542">
                  <c:v>32</c:v>
                </c:pt>
                <c:pt idx="14543">
                  <c:v>32</c:v>
                </c:pt>
                <c:pt idx="14544">
                  <c:v>32</c:v>
                </c:pt>
                <c:pt idx="14545">
                  <c:v>32</c:v>
                </c:pt>
                <c:pt idx="14546">
                  <c:v>32</c:v>
                </c:pt>
                <c:pt idx="14547">
                  <c:v>32</c:v>
                </c:pt>
                <c:pt idx="14548">
                  <c:v>32</c:v>
                </c:pt>
                <c:pt idx="14549">
                  <c:v>32</c:v>
                </c:pt>
                <c:pt idx="14550">
                  <c:v>32</c:v>
                </c:pt>
                <c:pt idx="14551">
                  <c:v>32</c:v>
                </c:pt>
                <c:pt idx="14552">
                  <c:v>32</c:v>
                </c:pt>
                <c:pt idx="14553">
                  <c:v>32</c:v>
                </c:pt>
                <c:pt idx="14554">
                  <c:v>32</c:v>
                </c:pt>
                <c:pt idx="14555">
                  <c:v>32</c:v>
                </c:pt>
                <c:pt idx="14556">
                  <c:v>32</c:v>
                </c:pt>
                <c:pt idx="14557">
                  <c:v>32</c:v>
                </c:pt>
                <c:pt idx="14558">
                  <c:v>32</c:v>
                </c:pt>
                <c:pt idx="14559">
                  <c:v>32</c:v>
                </c:pt>
                <c:pt idx="14560">
                  <c:v>32</c:v>
                </c:pt>
                <c:pt idx="14561">
                  <c:v>32</c:v>
                </c:pt>
                <c:pt idx="14562">
                  <c:v>32</c:v>
                </c:pt>
                <c:pt idx="14563">
                  <c:v>32</c:v>
                </c:pt>
                <c:pt idx="14564">
                  <c:v>32</c:v>
                </c:pt>
                <c:pt idx="14565">
                  <c:v>32</c:v>
                </c:pt>
                <c:pt idx="14566">
                  <c:v>32</c:v>
                </c:pt>
                <c:pt idx="14567">
                  <c:v>32</c:v>
                </c:pt>
                <c:pt idx="14568">
                  <c:v>32</c:v>
                </c:pt>
                <c:pt idx="14569">
                  <c:v>32</c:v>
                </c:pt>
                <c:pt idx="14570">
                  <c:v>32</c:v>
                </c:pt>
                <c:pt idx="14571">
                  <c:v>32</c:v>
                </c:pt>
                <c:pt idx="14572">
                  <c:v>32</c:v>
                </c:pt>
                <c:pt idx="14573">
                  <c:v>32</c:v>
                </c:pt>
                <c:pt idx="14574">
                  <c:v>32</c:v>
                </c:pt>
                <c:pt idx="14575">
                  <c:v>32</c:v>
                </c:pt>
                <c:pt idx="14576">
                  <c:v>32</c:v>
                </c:pt>
                <c:pt idx="14577">
                  <c:v>32</c:v>
                </c:pt>
                <c:pt idx="14578">
                  <c:v>32</c:v>
                </c:pt>
                <c:pt idx="14579">
                  <c:v>32</c:v>
                </c:pt>
                <c:pt idx="14580">
                  <c:v>32</c:v>
                </c:pt>
                <c:pt idx="14581">
                  <c:v>32</c:v>
                </c:pt>
                <c:pt idx="14582">
                  <c:v>32</c:v>
                </c:pt>
                <c:pt idx="14583">
                  <c:v>32</c:v>
                </c:pt>
                <c:pt idx="14584">
                  <c:v>32</c:v>
                </c:pt>
                <c:pt idx="14585">
                  <c:v>32</c:v>
                </c:pt>
                <c:pt idx="14586">
                  <c:v>32</c:v>
                </c:pt>
                <c:pt idx="14587">
                  <c:v>32</c:v>
                </c:pt>
                <c:pt idx="14588">
                  <c:v>32</c:v>
                </c:pt>
                <c:pt idx="14589">
                  <c:v>32</c:v>
                </c:pt>
                <c:pt idx="14590">
                  <c:v>32</c:v>
                </c:pt>
                <c:pt idx="14591">
                  <c:v>32</c:v>
                </c:pt>
                <c:pt idx="14592">
                  <c:v>32</c:v>
                </c:pt>
                <c:pt idx="14593">
                  <c:v>31</c:v>
                </c:pt>
                <c:pt idx="14594">
                  <c:v>31</c:v>
                </c:pt>
                <c:pt idx="14595">
                  <c:v>31</c:v>
                </c:pt>
                <c:pt idx="14596">
                  <c:v>31</c:v>
                </c:pt>
                <c:pt idx="14597">
                  <c:v>31</c:v>
                </c:pt>
                <c:pt idx="14598">
                  <c:v>31</c:v>
                </c:pt>
                <c:pt idx="14599">
                  <c:v>31</c:v>
                </c:pt>
                <c:pt idx="14600">
                  <c:v>31</c:v>
                </c:pt>
                <c:pt idx="14601">
                  <c:v>31</c:v>
                </c:pt>
                <c:pt idx="14602">
                  <c:v>31</c:v>
                </c:pt>
                <c:pt idx="14603">
                  <c:v>31</c:v>
                </c:pt>
                <c:pt idx="14604">
                  <c:v>31</c:v>
                </c:pt>
                <c:pt idx="14605">
                  <c:v>31</c:v>
                </c:pt>
                <c:pt idx="14606">
                  <c:v>31</c:v>
                </c:pt>
                <c:pt idx="14607">
                  <c:v>31</c:v>
                </c:pt>
                <c:pt idx="14608">
                  <c:v>31</c:v>
                </c:pt>
                <c:pt idx="14609">
                  <c:v>31</c:v>
                </c:pt>
                <c:pt idx="14610">
                  <c:v>31</c:v>
                </c:pt>
                <c:pt idx="14611">
                  <c:v>31</c:v>
                </c:pt>
                <c:pt idx="14612">
                  <c:v>31</c:v>
                </c:pt>
                <c:pt idx="14613">
                  <c:v>31</c:v>
                </c:pt>
                <c:pt idx="14614">
                  <c:v>31</c:v>
                </c:pt>
                <c:pt idx="14615">
                  <c:v>31</c:v>
                </c:pt>
                <c:pt idx="14616">
                  <c:v>31</c:v>
                </c:pt>
                <c:pt idx="14617">
                  <c:v>31</c:v>
                </c:pt>
                <c:pt idx="14618">
                  <c:v>31</c:v>
                </c:pt>
                <c:pt idx="14619">
                  <c:v>31</c:v>
                </c:pt>
                <c:pt idx="14620">
                  <c:v>31</c:v>
                </c:pt>
                <c:pt idx="14621">
                  <c:v>31</c:v>
                </c:pt>
                <c:pt idx="14622">
                  <c:v>31</c:v>
                </c:pt>
                <c:pt idx="14623">
                  <c:v>31</c:v>
                </c:pt>
                <c:pt idx="14624">
                  <c:v>31</c:v>
                </c:pt>
                <c:pt idx="14625">
                  <c:v>31</c:v>
                </c:pt>
                <c:pt idx="14626">
                  <c:v>31</c:v>
                </c:pt>
                <c:pt idx="14627">
                  <c:v>31</c:v>
                </c:pt>
                <c:pt idx="14628">
                  <c:v>31</c:v>
                </c:pt>
                <c:pt idx="14629">
                  <c:v>31</c:v>
                </c:pt>
                <c:pt idx="14630">
                  <c:v>31</c:v>
                </c:pt>
                <c:pt idx="14631">
                  <c:v>31</c:v>
                </c:pt>
                <c:pt idx="14632">
                  <c:v>31</c:v>
                </c:pt>
                <c:pt idx="14633">
                  <c:v>31</c:v>
                </c:pt>
                <c:pt idx="14634">
                  <c:v>31</c:v>
                </c:pt>
                <c:pt idx="14635">
                  <c:v>31</c:v>
                </c:pt>
                <c:pt idx="14636">
                  <c:v>31</c:v>
                </c:pt>
                <c:pt idx="14637">
                  <c:v>31</c:v>
                </c:pt>
                <c:pt idx="14638">
                  <c:v>31</c:v>
                </c:pt>
                <c:pt idx="14639">
                  <c:v>31</c:v>
                </c:pt>
                <c:pt idx="14640">
                  <c:v>31</c:v>
                </c:pt>
                <c:pt idx="14641">
                  <c:v>31</c:v>
                </c:pt>
                <c:pt idx="14642">
                  <c:v>31</c:v>
                </c:pt>
                <c:pt idx="14643">
                  <c:v>31</c:v>
                </c:pt>
                <c:pt idx="14644">
                  <c:v>31</c:v>
                </c:pt>
                <c:pt idx="14645">
                  <c:v>31</c:v>
                </c:pt>
                <c:pt idx="14646">
                  <c:v>31</c:v>
                </c:pt>
                <c:pt idx="14647">
                  <c:v>31</c:v>
                </c:pt>
                <c:pt idx="14648">
                  <c:v>31</c:v>
                </c:pt>
                <c:pt idx="14649">
                  <c:v>31</c:v>
                </c:pt>
                <c:pt idx="14650">
                  <c:v>31</c:v>
                </c:pt>
                <c:pt idx="14651">
                  <c:v>31</c:v>
                </c:pt>
                <c:pt idx="14652">
                  <c:v>31</c:v>
                </c:pt>
                <c:pt idx="14653">
                  <c:v>31</c:v>
                </c:pt>
                <c:pt idx="14654">
                  <c:v>31</c:v>
                </c:pt>
                <c:pt idx="14655">
                  <c:v>31</c:v>
                </c:pt>
                <c:pt idx="14656">
                  <c:v>31</c:v>
                </c:pt>
                <c:pt idx="14657">
                  <c:v>31</c:v>
                </c:pt>
                <c:pt idx="14658">
                  <c:v>31</c:v>
                </c:pt>
                <c:pt idx="14659">
                  <c:v>31</c:v>
                </c:pt>
                <c:pt idx="14660">
                  <c:v>31</c:v>
                </c:pt>
                <c:pt idx="14661">
                  <c:v>31</c:v>
                </c:pt>
                <c:pt idx="14662">
                  <c:v>31</c:v>
                </c:pt>
                <c:pt idx="14663">
                  <c:v>31</c:v>
                </c:pt>
                <c:pt idx="14664">
                  <c:v>31</c:v>
                </c:pt>
                <c:pt idx="14665">
                  <c:v>31</c:v>
                </c:pt>
                <c:pt idx="14666">
                  <c:v>31</c:v>
                </c:pt>
                <c:pt idx="14667">
                  <c:v>31</c:v>
                </c:pt>
                <c:pt idx="14668">
                  <c:v>31</c:v>
                </c:pt>
                <c:pt idx="14669">
                  <c:v>31</c:v>
                </c:pt>
                <c:pt idx="14670">
                  <c:v>31</c:v>
                </c:pt>
                <c:pt idx="14671">
                  <c:v>31</c:v>
                </c:pt>
                <c:pt idx="14672">
                  <c:v>31</c:v>
                </c:pt>
                <c:pt idx="14673">
                  <c:v>31</c:v>
                </c:pt>
                <c:pt idx="14674">
                  <c:v>31</c:v>
                </c:pt>
                <c:pt idx="14675">
                  <c:v>31</c:v>
                </c:pt>
                <c:pt idx="14676">
                  <c:v>31</c:v>
                </c:pt>
                <c:pt idx="14677">
                  <c:v>31</c:v>
                </c:pt>
                <c:pt idx="14678">
                  <c:v>31</c:v>
                </c:pt>
                <c:pt idx="14679">
                  <c:v>31</c:v>
                </c:pt>
                <c:pt idx="14680">
                  <c:v>31</c:v>
                </c:pt>
                <c:pt idx="14681">
                  <c:v>31</c:v>
                </c:pt>
                <c:pt idx="14682">
                  <c:v>31</c:v>
                </c:pt>
                <c:pt idx="14683">
                  <c:v>31</c:v>
                </c:pt>
                <c:pt idx="14684">
                  <c:v>31</c:v>
                </c:pt>
                <c:pt idx="14685">
                  <c:v>31</c:v>
                </c:pt>
                <c:pt idx="14686">
                  <c:v>31</c:v>
                </c:pt>
                <c:pt idx="14687">
                  <c:v>31</c:v>
                </c:pt>
                <c:pt idx="14688">
                  <c:v>31</c:v>
                </c:pt>
                <c:pt idx="14689">
                  <c:v>31</c:v>
                </c:pt>
                <c:pt idx="14690">
                  <c:v>31</c:v>
                </c:pt>
                <c:pt idx="14691">
                  <c:v>31</c:v>
                </c:pt>
                <c:pt idx="14692">
                  <c:v>31</c:v>
                </c:pt>
                <c:pt idx="14693">
                  <c:v>31</c:v>
                </c:pt>
                <c:pt idx="14694">
                  <c:v>31</c:v>
                </c:pt>
                <c:pt idx="14695">
                  <c:v>31</c:v>
                </c:pt>
                <c:pt idx="14696">
                  <c:v>31</c:v>
                </c:pt>
                <c:pt idx="14697">
                  <c:v>31</c:v>
                </c:pt>
                <c:pt idx="14698">
                  <c:v>31</c:v>
                </c:pt>
                <c:pt idx="14699">
                  <c:v>31</c:v>
                </c:pt>
                <c:pt idx="14700">
                  <c:v>31</c:v>
                </c:pt>
                <c:pt idx="14701">
                  <c:v>31</c:v>
                </c:pt>
                <c:pt idx="14702">
                  <c:v>31</c:v>
                </c:pt>
                <c:pt idx="14703">
                  <c:v>31</c:v>
                </c:pt>
                <c:pt idx="14704">
                  <c:v>31</c:v>
                </c:pt>
                <c:pt idx="14705">
                  <c:v>31</c:v>
                </c:pt>
                <c:pt idx="14706">
                  <c:v>31</c:v>
                </c:pt>
                <c:pt idx="14707">
                  <c:v>31</c:v>
                </c:pt>
                <c:pt idx="14708">
                  <c:v>31</c:v>
                </c:pt>
                <c:pt idx="14709">
                  <c:v>31</c:v>
                </c:pt>
                <c:pt idx="14710">
                  <c:v>31</c:v>
                </c:pt>
                <c:pt idx="14711">
                  <c:v>31</c:v>
                </c:pt>
                <c:pt idx="14712">
                  <c:v>31</c:v>
                </c:pt>
                <c:pt idx="14713">
                  <c:v>31</c:v>
                </c:pt>
                <c:pt idx="14714">
                  <c:v>31</c:v>
                </c:pt>
                <c:pt idx="14715">
                  <c:v>31</c:v>
                </c:pt>
                <c:pt idx="14716">
                  <c:v>31</c:v>
                </c:pt>
                <c:pt idx="14717">
                  <c:v>31</c:v>
                </c:pt>
                <c:pt idx="14718">
                  <c:v>31</c:v>
                </c:pt>
                <c:pt idx="14719">
                  <c:v>31</c:v>
                </c:pt>
                <c:pt idx="14720">
                  <c:v>31</c:v>
                </c:pt>
                <c:pt idx="14721">
                  <c:v>31</c:v>
                </c:pt>
                <c:pt idx="14722">
                  <c:v>31</c:v>
                </c:pt>
                <c:pt idx="14723">
                  <c:v>31</c:v>
                </c:pt>
                <c:pt idx="14724">
                  <c:v>31</c:v>
                </c:pt>
                <c:pt idx="14725">
                  <c:v>31</c:v>
                </c:pt>
                <c:pt idx="14726">
                  <c:v>31</c:v>
                </c:pt>
                <c:pt idx="14727">
                  <c:v>31</c:v>
                </c:pt>
                <c:pt idx="14728">
                  <c:v>31</c:v>
                </c:pt>
                <c:pt idx="14729">
                  <c:v>31</c:v>
                </c:pt>
                <c:pt idx="14730">
                  <c:v>31</c:v>
                </c:pt>
                <c:pt idx="14731">
                  <c:v>31</c:v>
                </c:pt>
                <c:pt idx="14732">
                  <c:v>31</c:v>
                </c:pt>
                <c:pt idx="14733">
                  <c:v>31</c:v>
                </c:pt>
                <c:pt idx="14734">
                  <c:v>31</c:v>
                </c:pt>
                <c:pt idx="14735">
                  <c:v>31</c:v>
                </c:pt>
                <c:pt idx="14736">
                  <c:v>31</c:v>
                </c:pt>
                <c:pt idx="14737">
                  <c:v>31</c:v>
                </c:pt>
                <c:pt idx="14738">
                  <c:v>31</c:v>
                </c:pt>
                <c:pt idx="14739">
                  <c:v>31</c:v>
                </c:pt>
                <c:pt idx="14740">
                  <c:v>31</c:v>
                </c:pt>
                <c:pt idx="14741">
                  <c:v>31</c:v>
                </c:pt>
                <c:pt idx="14742">
                  <c:v>31</c:v>
                </c:pt>
                <c:pt idx="14743">
                  <c:v>31</c:v>
                </c:pt>
                <c:pt idx="14744">
                  <c:v>31</c:v>
                </c:pt>
                <c:pt idx="14745">
                  <c:v>31</c:v>
                </c:pt>
                <c:pt idx="14746">
                  <c:v>31</c:v>
                </c:pt>
                <c:pt idx="14747">
                  <c:v>31</c:v>
                </c:pt>
                <c:pt idx="14748">
                  <c:v>31</c:v>
                </c:pt>
                <c:pt idx="14749">
                  <c:v>31</c:v>
                </c:pt>
                <c:pt idx="14750">
                  <c:v>31</c:v>
                </c:pt>
                <c:pt idx="14751">
                  <c:v>31</c:v>
                </c:pt>
                <c:pt idx="14752">
                  <c:v>31</c:v>
                </c:pt>
                <c:pt idx="14753">
                  <c:v>31</c:v>
                </c:pt>
                <c:pt idx="14754">
                  <c:v>31</c:v>
                </c:pt>
                <c:pt idx="14755">
                  <c:v>31</c:v>
                </c:pt>
                <c:pt idx="14756">
                  <c:v>31</c:v>
                </c:pt>
                <c:pt idx="14757">
                  <c:v>31</c:v>
                </c:pt>
                <c:pt idx="14758">
                  <c:v>31</c:v>
                </c:pt>
                <c:pt idx="14759">
                  <c:v>31</c:v>
                </c:pt>
                <c:pt idx="14760">
                  <c:v>31</c:v>
                </c:pt>
                <c:pt idx="14761">
                  <c:v>31</c:v>
                </c:pt>
                <c:pt idx="14762">
                  <c:v>31</c:v>
                </c:pt>
                <c:pt idx="14763">
                  <c:v>31</c:v>
                </c:pt>
                <c:pt idx="14764">
                  <c:v>31</c:v>
                </c:pt>
                <c:pt idx="14765">
                  <c:v>31</c:v>
                </c:pt>
                <c:pt idx="14766">
                  <c:v>31</c:v>
                </c:pt>
                <c:pt idx="14767">
                  <c:v>31</c:v>
                </c:pt>
                <c:pt idx="14768">
                  <c:v>31</c:v>
                </c:pt>
                <c:pt idx="14769">
                  <c:v>31</c:v>
                </c:pt>
                <c:pt idx="14770">
                  <c:v>31</c:v>
                </c:pt>
                <c:pt idx="14771">
                  <c:v>31</c:v>
                </c:pt>
                <c:pt idx="14772">
                  <c:v>31</c:v>
                </c:pt>
                <c:pt idx="14773">
                  <c:v>31</c:v>
                </c:pt>
                <c:pt idx="14774">
                  <c:v>31</c:v>
                </c:pt>
                <c:pt idx="14775">
                  <c:v>31</c:v>
                </c:pt>
                <c:pt idx="14776">
                  <c:v>31</c:v>
                </c:pt>
                <c:pt idx="14777">
                  <c:v>31</c:v>
                </c:pt>
                <c:pt idx="14778">
                  <c:v>31</c:v>
                </c:pt>
                <c:pt idx="14779">
                  <c:v>31</c:v>
                </c:pt>
                <c:pt idx="14780">
                  <c:v>31</c:v>
                </c:pt>
                <c:pt idx="14781">
                  <c:v>31</c:v>
                </c:pt>
                <c:pt idx="14782">
                  <c:v>31</c:v>
                </c:pt>
                <c:pt idx="14783">
                  <c:v>31</c:v>
                </c:pt>
                <c:pt idx="14784">
                  <c:v>31</c:v>
                </c:pt>
                <c:pt idx="14785">
                  <c:v>31</c:v>
                </c:pt>
                <c:pt idx="14786">
                  <c:v>31</c:v>
                </c:pt>
                <c:pt idx="14787">
                  <c:v>31</c:v>
                </c:pt>
                <c:pt idx="14788">
                  <c:v>31</c:v>
                </c:pt>
                <c:pt idx="14789">
                  <c:v>31</c:v>
                </c:pt>
                <c:pt idx="14790">
                  <c:v>31</c:v>
                </c:pt>
                <c:pt idx="14791">
                  <c:v>31</c:v>
                </c:pt>
                <c:pt idx="14792">
                  <c:v>31</c:v>
                </c:pt>
                <c:pt idx="14793">
                  <c:v>31</c:v>
                </c:pt>
                <c:pt idx="14794">
                  <c:v>31</c:v>
                </c:pt>
                <c:pt idx="14795">
                  <c:v>31</c:v>
                </c:pt>
                <c:pt idx="14796">
                  <c:v>31</c:v>
                </c:pt>
                <c:pt idx="14797">
                  <c:v>31</c:v>
                </c:pt>
                <c:pt idx="14798">
                  <c:v>31</c:v>
                </c:pt>
                <c:pt idx="14799">
                  <c:v>31</c:v>
                </c:pt>
                <c:pt idx="14800">
                  <c:v>31</c:v>
                </c:pt>
                <c:pt idx="14801">
                  <c:v>31</c:v>
                </c:pt>
                <c:pt idx="14802">
                  <c:v>31</c:v>
                </c:pt>
                <c:pt idx="14803">
                  <c:v>31</c:v>
                </c:pt>
                <c:pt idx="14804">
                  <c:v>31</c:v>
                </c:pt>
                <c:pt idx="14805">
                  <c:v>31</c:v>
                </c:pt>
                <c:pt idx="14806">
                  <c:v>31</c:v>
                </c:pt>
                <c:pt idx="14807">
                  <c:v>31</c:v>
                </c:pt>
                <c:pt idx="14808">
                  <c:v>31</c:v>
                </c:pt>
                <c:pt idx="14809">
                  <c:v>31</c:v>
                </c:pt>
                <c:pt idx="14810">
                  <c:v>31</c:v>
                </c:pt>
                <c:pt idx="14811">
                  <c:v>31</c:v>
                </c:pt>
                <c:pt idx="14812">
                  <c:v>31</c:v>
                </c:pt>
                <c:pt idx="14813">
                  <c:v>31</c:v>
                </c:pt>
                <c:pt idx="14814">
                  <c:v>31</c:v>
                </c:pt>
                <c:pt idx="14815">
                  <c:v>31</c:v>
                </c:pt>
                <c:pt idx="14816">
                  <c:v>31</c:v>
                </c:pt>
                <c:pt idx="14817">
                  <c:v>31</c:v>
                </c:pt>
                <c:pt idx="14818">
                  <c:v>31</c:v>
                </c:pt>
                <c:pt idx="14819">
                  <c:v>31</c:v>
                </c:pt>
                <c:pt idx="14820">
                  <c:v>31</c:v>
                </c:pt>
                <c:pt idx="14821">
                  <c:v>31</c:v>
                </c:pt>
                <c:pt idx="14822">
                  <c:v>31</c:v>
                </c:pt>
                <c:pt idx="14823">
                  <c:v>31</c:v>
                </c:pt>
                <c:pt idx="14824">
                  <c:v>31</c:v>
                </c:pt>
                <c:pt idx="14825">
                  <c:v>31</c:v>
                </c:pt>
                <c:pt idx="14826">
                  <c:v>31</c:v>
                </c:pt>
                <c:pt idx="14827">
                  <c:v>31</c:v>
                </c:pt>
                <c:pt idx="14828">
                  <c:v>31</c:v>
                </c:pt>
                <c:pt idx="14829">
                  <c:v>31</c:v>
                </c:pt>
                <c:pt idx="14830">
                  <c:v>31</c:v>
                </c:pt>
                <c:pt idx="14831">
                  <c:v>31</c:v>
                </c:pt>
                <c:pt idx="14832">
                  <c:v>31</c:v>
                </c:pt>
                <c:pt idx="14833">
                  <c:v>31</c:v>
                </c:pt>
                <c:pt idx="14834">
                  <c:v>31</c:v>
                </c:pt>
                <c:pt idx="14835">
                  <c:v>31</c:v>
                </c:pt>
                <c:pt idx="14836">
                  <c:v>31</c:v>
                </c:pt>
                <c:pt idx="14837">
                  <c:v>31</c:v>
                </c:pt>
                <c:pt idx="14838">
                  <c:v>31</c:v>
                </c:pt>
                <c:pt idx="14839">
                  <c:v>31</c:v>
                </c:pt>
                <c:pt idx="14840">
                  <c:v>31</c:v>
                </c:pt>
                <c:pt idx="14841">
                  <c:v>31</c:v>
                </c:pt>
                <c:pt idx="14842">
                  <c:v>31</c:v>
                </c:pt>
                <c:pt idx="14843">
                  <c:v>31</c:v>
                </c:pt>
                <c:pt idx="14844">
                  <c:v>31</c:v>
                </c:pt>
                <c:pt idx="14845">
                  <c:v>31</c:v>
                </c:pt>
                <c:pt idx="14846">
                  <c:v>31</c:v>
                </c:pt>
                <c:pt idx="14847">
                  <c:v>31</c:v>
                </c:pt>
                <c:pt idx="14848">
                  <c:v>31</c:v>
                </c:pt>
                <c:pt idx="14849">
                  <c:v>31</c:v>
                </c:pt>
                <c:pt idx="14850">
                  <c:v>31</c:v>
                </c:pt>
                <c:pt idx="14851">
                  <c:v>31</c:v>
                </c:pt>
                <c:pt idx="14852">
                  <c:v>31</c:v>
                </c:pt>
                <c:pt idx="14853">
                  <c:v>31</c:v>
                </c:pt>
                <c:pt idx="14854">
                  <c:v>31</c:v>
                </c:pt>
                <c:pt idx="14855">
                  <c:v>31</c:v>
                </c:pt>
                <c:pt idx="14856">
                  <c:v>31</c:v>
                </c:pt>
                <c:pt idx="14857">
                  <c:v>31</c:v>
                </c:pt>
                <c:pt idx="14858">
                  <c:v>31</c:v>
                </c:pt>
                <c:pt idx="14859">
                  <c:v>31</c:v>
                </c:pt>
                <c:pt idx="14860">
                  <c:v>31</c:v>
                </c:pt>
                <c:pt idx="14861">
                  <c:v>31</c:v>
                </c:pt>
                <c:pt idx="14862">
                  <c:v>31</c:v>
                </c:pt>
                <c:pt idx="14863">
                  <c:v>31</c:v>
                </c:pt>
                <c:pt idx="14864">
                  <c:v>31</c:v>
                </c:pt>
                <c:pt idx="14865">
                  <c:v>31</c:v>
                </c:pt>
                <c:pt idx="14866">
                  <c:v>31</c:v>
                </c:pt>
                <c:pt idx="14867">
                  <c:v>31</c:v>
                </c:pt>
                <c:pt idx="14868">
                  <c:v>31</c:v>
                </c:pt>
                <c:pt idx="14869">
                  <c:v>31</c:v>
                </c:pt>
                <c:pt idx="14870">
                  <c:v>31</c:v>
                </c:pt>
                <c:pt idx="14871">
                  <c:v>31</c:v>
                </c:pt>
                <c:pt idx="14872">
                  <c:v>31</c:v>
                </c:pt>
                <c:pt idx="14873">
                  <c:v>31</c:v>
                </c:pt>
                <c:pt idx="14874">
                  <c:v>31</c:v>
                </c:pt>
                <c:pt idx="14875">
                  <c:v>31</c:v>
                </c:pt>
                <c:pt idx="14876">
                  <c:v>31</c:v>
                </c:pt>
                <c:pt idx="14877">
                  <c:v>31</c:v>
                </c:pt>
                <c:pt idx="14878">
                  <c:v>31</c:v>
                </c:pt>
                <c:pt idx="14879">
                  <c:v>31</c:v>
                </c:pt>
                <c:pt idx="14880">
                  <c:v>31</c:v>
                </c:pt>
                <c:pt idx="14881">
                  <c:v>31</c:v>
                </c:pt>
                <c:pt idx="14882">
                  <c:v>31</c:v>
                </c:pt>
                <c:pt idx="14883">
                  <c:v>31</c:v>
                </c:pt>
                <c:pt idx="14884">
                  <c:v>31</c:v>
                </c:pt>
                <c:pt idx="14885">
                  <c:v>31</c:v>
                </c:pt>
                <c:pt idx="14886">
                  <c:v>31</c:v>
                </c:pt>
                <c:pt idx="14887">
                  <c:v>31</c:v>
                </c:pt>
                <c:pt idx="14888">
                  <c:v>31</c:v>
                </c:pt>
                <c:pt idx="14889">
                  <c:v>31</c:v>
                </c:pt>
                <c:pt idx="14890">
                  <c:v>31</c:v>
                </c:pt>
                <c:pt idx="14891">
                  <c:v>31</c:v>
                </c:pt>
                <c:pt idx="14892">
                  <c:v>31</c:v>
                </c:pt>
                <c:pt idx="14893">
                  <c:v>31</c:v>
                </c:pt>
                <c:pt idx="14894">
                  <c:v>31</c:v>
                </c:pt>
                <c:pt idx="14895">
                  <c:v>31</c:v>
                </c:pt>
                <c:pt idx="14896">
                  <c:v>31</c:v>
                </c:pt>
                <c:pt idx="14897">
                  <c:v>31</c:v>
                </c:pt>
                <c:pt idx="14898">
                  <c:v>31</c:v>
                </c:pt>
                <c:pt idx="14899">
                  <c:v>31</c:v>
                </c:pt>
                <c:pt idx="14900">
                  <c:v>31</c:v>
                </c:pt>
                <c:pt idx="14901">
                  <c:v>31</c:v>
                </c:pt>
                <c:pt idx="14902">
                  <c:v>31</c:v>
                </c:pt>
                <c:pt idx="14903">
                  <c:v>31</c:v>
                </c:pt>
                <c:pt idx="14904">
                  <c:v>31</c:v>
                </c:pt>
                <c:pt idx="14905">
                  <c:v>31</c:v>
                </c:pt>
                <c:pt idx="14906">
                  <c:v>31</c:v>
                </c:pt>
                <c:pt idx="14907">
                  <c:v>31</c:v>
                </c:pt>
                <c:pt idx="14908">
                  <c:v>31</c:v>
                </c:pt>
                <c:pt idx="14909">
                  <c:v>31</c:v>
                </c:pt>
                <c:pt idx="14910">
                  <c:v>31</c:v>
                </c:pt>
                <c:pt idx="14911">
                  <c:v>31</c:v>
                </c:pt>
                <c:pt idx="14912">
                  <c:v>31</c:v>
                </c:pt>
                <c:pt idx="14913">
                  <c:v>31</c:v>
                </c:pt>
                <c:pt idx="14914">
                  <c:v>31</c:v>
                </c:pt>
                <c:pt idx="14915">
                  <c:v>31</c:v>
                </c:pt>
                <c:pt idx="14916">
                  <c:v>31</c:v>
                </c:pt>
                <c:pt idx="14917">
                  <c:v>31</c:v>
                </c:pt>
                <c:pt idx="14918">
                  <c:v>31</c:v>
                </c:pt>
                <c:pt idx="14919">
                  <c:v>31</c:v>
                </c:pt>
                <c:pt idx="14920">
                  <c:v>31</c:v>
                </c:pt>
                <c:pt idx="14921">
                  <c:v>31</c:v>
                </c:pt>
                <c:pt idx="14922">
                  <c:v>31</c:v>
                </c:pt>
                <c:pt idx="14923">
                  <c:v>31</c:v>
                </c:pt>
                <c:pt idx="14924">
                  <c:v>31</c:v>
                </c:pt>
                <c:pt idx="14925">
                  <c:v>31</c:v>
                </c:pt>
                <c:pt idx="14926">
                  <c:v>31</c:v>
                </c:pt>
                <c:pt idx="14927">
                  <c:v>31</c:v>
                </c:pt>
                <c:pt idx="14928">
                  <c:v>31</c:v>
                </c:pt>
                <c:pt idx="14929">
                  <c:v>31</c:v>
                </c:pt>
                <c:pt idx="14930">
                  <c:v>31</c:v>
                </c:pt>
                <c:pt idx="14931">
                  <c:v>31</c:v>
                </c:pt>
                <c:pt idx="14932">
                  <c:v>31</c:v>
                </c:pt>
                <c:pt idx="14933">
                  <c:v>31</c:v>
                </c:pt>
                <c:pt idx="14934">
                  <c:v>31</c:v>
                </c:pt>
                <c:pt idx="14935">
                  <c:v>31</c:v>
                </c:pt>
                <c:pt idx="14936">
                  <c:v>31</c:v>
                </c:pt>
                <c:pt idx="14937">
                  <c:v>31</c:v>
                </c:pt>
                <c:pt idx="14938">
                  <c:v>31</c:v>
                </c:pt>
                <c:pt idx="14939">
                  <c:v>31</c:v>
                </c:pt>
                <c:pt idx="14940">
                  <c:v>31</c:v>
                </c:pt>
                <c:pt idx="14941">
                  <c:v>31</c:v>
                </c:pt>
                <c:pt idx="14942">
                  <c:v>31</c:v>
                </c:pt>
                <c:pt idx="14943">
                  <c:v>31</c:v>
                </c:pt>
                <c:pt idx="14944">
                  <c:v>31</c:v>
                </c:pt>
                <c:pt idx="14945">
                  <c:v>31</c:v>
                </c:pt>
                <c:pt idx="14946">
                  <c:v>31</c:v>
                </c:pt>
                <c:pt idx="14947">
                  <c:v>31</c:v>
                </c:pt>
                <c:pt idx="14948">
                  <c:v>31</c:v>
                </c:pt>
                <c:pt idx="14949">
                  <c:v>31</c:v>
                </c:pt>
                <c:pt idx="14950">
                  <c:v>31</c:v>
                </c:pt>
                <c:pt idx="14951">
                  <c:v>31</c:v>
                </c:pt>
                <c:pt idx="14952">
                  <c:v>31</c:v>
                </c:pt>
                <c:pt idx="14953">
                  <c:v>31</c:v>
                </c:pt>
                <c:pt idx="14954">
                  <c:v>31</c:v>
                </c:pt>
                <c:pt idx="14955">
                  <c:v>31</c:v>
                </c:pt>
                <c:pt idx="14956">
                  <c:v>31</c:v>
                </c:pt>
                <c:pt idx="14957">
                  <c:v>31</c:v>
                </c:pt>
                <c:pt idx="14958">
                  <c:v>31</c:v>
                </c:pt>
                <c:pt idx="14959">
                  <c:v>31</c:v>
                </c:pt>
                <c:pt idx="14960">
                  <c:v>31</c:v>
                </c:pt>
                <c:pt idx="14961">
                  <c:v>31</c:v>
                </c:pt>
                <c:pt idx="14962">
                  <c:v>31</c:v>
                </c:pt>
                <c:pt idx="14963">
                  <c:v>31</c:v>
                </c:pt>
                <c:pt idx="14964">
                  <c:v>31</c:v>
                </c:pt>
                <c:pt idx="14965">
                  <c:v>31</c:v>
                </c:pt>
                <c:pt idx="14966">
                  <c:v>31</c:v>
                </c:pt>
                <c:pt idx="14967">
                  <c:v>31</c:v>
                </c:pt>
                <c:pt idx="14968">
                  <c:v>31</c:v>
                </c:pt>
                <c:pt idx="14969">
                  <c:v>31</c:v>
                </c:pt>
                <c:pt idx="14970">
                  <c:v>31</c:v>
                </c:pt>
                <c:pt idx="14971">
                  <c:v>31</c:v>
                </c:pt>
                <c:pt idx="14972">
                  <c:v>31</c:v>
                </c:pt>
                <c:pt idx="14973">
                  <c:v>31</c:v>
                </c:pt>
                <c:pt idx="14974">
                  <c:v>31</c:v>
                </c:pt>
                <c:pt idx="14975">
                  <c:v>31</c:v>
                </c:pt>
                <c:pt idx="14976">
                  <c:v>31</c:v>
                </c:pt>
                <c:pt idx="14977">
                  <c:v>31</c:v>
                </c:pt>
                <c:pt idx="14978">
                  <c:v>31</c:v>
                </c:pt>
                <c:pt idx="14979">
                  <c:v>31</c:v>
                </c:pt>
                <c:pt idx="14980">
                  <c:v>31</c:v>
                </c:pt>
                <c:pt idx="14981">
                  <c:v>31</c:v>
                </c:pt>
                <c:pt idx="14982">
                  <c:v>31</c:v>
                </c:pt>
                <c:pt idx="14983">
                  <c:v>31</c:v>
                </c:pt>
                <c:pt idx="14984">
                  <c:v>31</c:v>
                </c:pt>
                <c:pt idx="14985">
                  <c:v>31</c:v>
                </c:pt>
                <c:pt idx="14986">
                  <c:v>31</c:v>
                </c:pt>
                <c:pt idx="14987">
                  <c:v>31</c:v>
                </c:pt>
                <c:pt idx="14988">
                  <c:v>31</c:v>
                </c:pt>
                <c:pt idx="14989">
                  <c:v>31</c:v>
                </c:pt>
                <c:pt idx="14990">
                  <c:v>31</c:v>
                </c:pt>
                <c:pt idx="14991">
                  <c:v>31</c:v>
                </c:pt>
                <c:pt idx="14992">
                  <c:v>31</c:v>
                </c:pt>
                <c:pt idx="14993">
                  <c:v>31</c:v>
                </c:pt>
                <c:pt idx="14994">
                  <c:v>31</c:v>
                </c:pt>
                <c:pt idx="14995">
                  <c:v>31</c:v>
                </c:pt>
                <c:pt idx="14996">
                  <c:v>31</c:v>
                </c:pt>
                <c:pt idx="14997">
                  <c:v>31</c:v>
                </c:pt>
                <c:pt idx="14998">
                  <c:v>31</c:v>
                </c:pt>
                <c:pt idx="14999">
                  <c:v>31</c:v>
                </c:pt>
                <c:pt idx="15000">
                  <c:v>31</c:v>
                </c:pt>
                <c:pt idx="15001">
                  <c:v>31</c:v>
                </c:pt>
                <c:pt idx="15002">
                  <c:v>31</c:v>
                </c:pt>
                <c:pt idx="15003">
                  <c:v>31</c:v>
                </c:pt>
                <c:pt idx="15004">
                  <c:v>31</c:v>
                </c:pt>
                <c:pt idx="15005">
                  <c:v>31</c:v>
                </c:pt>
                <c:pt idx="15006">
                  <c:v>31</c:v>
                </c:pt>
                <c:pt idx="15007">
                  <c:v>31</c:v>
                </c:pt>
                <c:pt idx="15008">
                  <c:v>31</c:v>
                </c:pt>
                <c:pt idx="15009">
                  <c:v>31</c:v>
                </c:pt>
                <c:pt idx="15010">
                  <c:v>31</c:v>
                </c:pt>
                <c:pt idx="15011">
                  <c:v>31</c:v>
                </c:pt>
                <c:pt idx="15012">
                  <c:v>31</c:v>
                </c:pt>
                <c:pt idx="15013">
                  <c:v>31</c:v>
                </c:pt>
                <c:pt idx="15014">
                  <c:v>31</c:v>
                </c:pt>
                <c:pt idx="15015">
                  <c:v>31</c:v>
                </c:pt>
                <c:pt idx="15016">
                  <c:v>31</c:v>
                </c:pt>
                <c:pt idx="15017">
                  <c:v>31</c:v>
                </c:pt>
                <c:pt idx="15018">
                  <c:v>31</c:v>
                </c:pt>
                <c:pt idx="15019">
                  <c:v>31</c:v>
                </c:pt>
                <c:pt idx="15020">
                  <c:v>31</c:v>
                </c:pt>
                <c:pt idx="15021">
                  <c:v>31</c:v>
                </c:pt>
                <c:pt idx="15022">
                  <c:v>31</c:v>
                </c:pt>
                <c:pt idx="15023">
                  <c:v>31</c:v>
                </c:pt>
                <c:pt idx="15024">
                  <c:v>31</c:v>
                </c:pt>
                <c:pt idx="15025">
                  <c:v>31</c:v>
                </c:pt>
                <c:pt idx="15026">
                  <c:v>31</c:v>
                </c:pt>
                <c:pt idx="15027">
                  <c:v>31</c:v>
                </c:pt>
                <c:pt idx="15028">
                  <c:v>31</c:v>
                </c:pt>
                <c:pt idx="15029">
                  <c:v>31</c:v>
                </c:pt>
                <c:pt idx="15030">
                  <c:v>31</c:v>
                </c:pt>
                <c:pt idx="15031">
                  <c:v>31</c:v>
                </c:pt>
                <c:pt idx="15032">
                  <c:v>31</c:v>
                </c:pt>
                <c:pt idx="15033">
                  <c:v>31</c:v>
                </c:pt>
                <c:pt idx="15034">
                  <c:v>31</c:v>
                </c:pt>
                <c:pt idx="15035">
                  <c:v>31</c:v>
                </c:pt>
                <c:pt idx="15036">
                  <c:v>31</c:v>
                </c:pt>
                <c:pt idx="15037">
                  <c:v>31</c:v>
                </c:pt>
                <c:pt idx="15038">
                  <c:v>31</c:v>
                </c:pt>
                <c:pt idx="15039">
                  <c:v>31</c:v>
                </c:pt>
                <c:pt idx="15040">
                  <c:v>31</c:v>
                </c:pt>
                <c:pt idx="15041">
                  <c:v>31</c:v>
                </c:pt>
                <c:pt idx="15042">
                  <c:v>31</c:v>
                </c:pt>
                <c:pt idx="15043">
                  <c:v>31</c:v>
                </c:pt>
                <c:pt idx="15044">
                  <c:v>31</c:v>
                </c:pt>
                <c:pt idx="15045">
                  <c:v>31</c:v>
                </c:pt>
                <c:pt idx="15046">
                  <c:v>31</c:v>
                </c:pt>
                <c:pt idx="15047">
                  <c:v>31</c:v>
                </c:pt>
                <c:pt idx="15048">
                  <c:v>31</c:v>
                </c:pt>
                <c:pt idx="15049">
                  <c:v>31</c:v>
                </c:pt>
                <c:pt idx="15050">
                  <c:v>31</c:v>
                </c:pt>
                <c:pt idx="15051">
                  <c:v>31</c:v>
                </c:pt>
                <c:pt idx="15052">
                  <c:v>31</c:v>
                </c:pt>
                <c:pt idx="15053">
                  <c:v>31</c:v>
                </c:pt>
                <c:pt idx="15054">
                  <c:v>31</c:v>
                </c:pt>
                <c:pt idx="15055">
                  <c:v>31</c:v>
                </c:pt>
                <c:pt idx="15056">
                  <c:v>31</c:v>
                </c:pt>
                <c:pt idx="15057">
                  <c:v>31</c:v>
                </c:pt>
                <c:pt idx="15058">
                  <c:v>31</c:v>
                </c:pt>
                <c:pt idx="15059">
                  <c:v>31</c:v>
                </c:pt>
                <c:pt idx="15060">
                  <c:v>31</c:v>
                </c:pt>
                <c:pt idx="15061">
                  <c:v>31</c:v>
                </c:pt>
                <c:pt idx="15062">
                  <c:v>31</c:v>
                </c:pt>
                <c:pt idx="15063">
                  <c:v>31</c:v>
                </c:pt>
                <c:pt idx="15064">
                  <c:v>31</c:v>
                </c:pt>
                <c:pt idx="15065">
                  <c:v>31</c:v>
                </c:pt>
                <c:pt idx="15066">
                  <c:v>31</c:v>
                </c:pt>
                <c:pt idx="15067">
                  <c:v>31</c:v>
                </c:pt>
                <c:pt idx="15068">
                  <c:v>31</c:v>
                </c:pt>
                <c:pt idx="15069">
                  <c:v>31</c:v>
                </c:pt>
                <c:pt idx="15070">
                  <c:v>31</c:v>
                </c:pt>
                <c:pt idx="15071">
                  <c:v>31</c:v>
                </c:pt>
                <c:pt idx="15072">
                  <c:v>31</c:v>
                </c:pt>
                <c:pt idx="15073">
                  <c:v>31</c:v>
                </c:pt>
                <c:pt idx="15074">
                  <c:v>31</c:v>
                </c:pt>
                <c:pt idx="15075">
                  <c:v>31</c:v>
                </c:pt>
                <c:pt idx="15076">
                  <c:v>31</c:v>
                </c:pt>
                <c:pt idx="15077">
                  <c:v>31</c:v>
                </c:pt>
                <c:pt idx="15078">
                  <c:v>31</c:v>
                </c:pt>
                <c:pt idx="15079">
                  <c:v>31</c:v>
                </c:pt>
                <c:pt idx="15080">
                  <c:v>31</c:v>
                </c:pt>
                <c:pt idx="15081">
                  <c:v>31</c:v>
                </c:pt>
                <c:pt idx="15082">
                  <c:v>31</c:v>
                </c:pt>
                <c:pt idx="15083">
                  <c:v>31</c:v>
                </c:pt>
                <c:pt idx="15084">
                  <c:v>31</c:v>
                </c:pt>
                <c:pt idx="15085">
                  <c:v>31</c:v>
                </c:pt>
                <c:pt idx="15086">
                  <c:v>31</c:v>
                </c:pt>
                <c:pt idx="15087">
                  <c:v>31</c:v>
                </c:pt>
                <c:pt idx="15088">
                  <c:v>31</c:v>
                </c:pt>
                <c:pt idx="15089">
                  <c:v>31</c:v>
                </c:pt>
                <c:pt idx="15090">
                  <c:v>31</c:v>
                </c:pt>
                <c:pt idx="15091">
                  <c:v>31</c:v>
                </c:pt>
                <c:pt idx="15092">
                  <c:v>31</c:v>
                </c:pt>
                <c:pt idx="15093">
                  <c:v>31</c:v>
                </c:pt>
                <c:pt idx="15094">
                  <c:v>31</c:v>
                </c:pt>
                <c:pt idx="15095">
                  <c:v>31</c:v>
                </c:pt>
                <c:pt idx="15096">
                  <c:v>31</c:v>
                </c:pt>
                <c:pt idx="15097">
                  <c:v>31</c:v>
                </c:pt>
                <c:pt idx="15098">
                  <c:v>31</c:v>
                </c:pt>
                <c:pt idx="15099">
                  <c:v>31</c:v>
                </c:pt>
                <c:pt idx="15100">
                  <c:v>31</c:v>
                </c:pt>
                <c:pt idx="15101">
                  <c:v>31</c:v>
                </c:pt>
                <c:pt idx="15102">
                  <c:v>31</c:v>
                </c:pt>
                <c:pt idx="15103">
                  <c:v>31</c:v>
                </c:pt>
                <c:pt idx="15104">
                  <c:v>31</c:v>
                </c:pt>
                <c:pt idx="15105">
                  <c:v>31</c:v>
                </c:pt>
                <c:pt idx="15106">
                  <c:v>31</c:v>
                </c:pt>
                <c:pt idx="15107">
                  <c:v>31</c:v>
                </c:pt>
                <c:pt idx="15108">
                  <c:v>31</c:v>
                </c:pt>
                <c:pt idx="15109">
                  <c:v>31</c:v>
                </c:pt>
                <c:pt idx="15110">
                  <c:v>31</c:v>
                </c:pt>
                <c:pt idx="15111">
                  <c:v>31</c:v>
                </c:pt>
                <c:pt idx="15112">
                  <c:v>31</c:v>
                </c:pt>
                <c:pt idx="15113">
                  <c:v>31</c:v>
                </c:pt>
                <c:pt idx="15114">
                  <c:v>31</c:v>
                </c:pt>
                <c:pt idx="15115">
                  <c:v>31</c:v>
                </c:pt>
                <c:pt idx="15116">
                  <c:v>31</c:v>
                </c:pt>
                <c:pt idx="15117">
                  <c:v>31</c:v>
                </c:pt>
                <c:pt idx="15118">
                  <c:v>31</c:v>
                </c:pt>
                <c:pt idx="15119">
                  <c:v>31</c:v>
                </c:pt>
                <c:pt idx="15120">
                  <c:v>31</c:v>
                </c:pt>
                <c:pt idx="15121">
                  <c:v>31</c:v>
                </c:pt>
                <c:pt idx="15122">
                  <c:v>31</c:v>
                </c:pt>
                <c:pt idx="15123">
                  <c:v>31</c:v>
                </c:pt>
                <c:pt idx="15124">
                  <c:v>31</c:v>
                </c:pt>
                <c:pt idx="15125">
                  <c:v>31</c:v>
                </c:pt>
                <c:pt idx="15126">
                  <c:v>31</c:v>
                </c:pt>
                <c:pt idx="15127">
                  <c:v>31</c:v>
                </c:pt>
                <c:pt idx="15128">
                  <c:v>31</c:v>
                </c:pt>
                <c:pt idx="15129">
                  <c:v>31</c:v>
                </c:pt>
                <c:pt idx="15130">
                  <c:v>31</c:v>
                </c:pt>
                <c:pt idx="15131">
                  <c:v>31</c:v>
                </c:pt>
                <c:pt idx="15132">
                  <c:v>31</c:v>
                </c:pt>
                <c:pt idx="15133">
                  <c:v>31</c:v>
                </c:pt>
                <c:pt idx="15134">
                  <c:v>31</c:v>
                </c:pt>
                <c:pt idx="15135">
                  <c:v>31</c:v>
                </c:pt>
                <c:pt idx="15136">
                  <c:v>31</c:v>
                </c:pt>
                <c:pt idx="15137">
                  <c:v>31</c:v>
                </c:pt>
                <c:pt idx="15138">
                  <c:v>31</c:v>
                </c:pt>
                <c:pt idx="15139">
                  <c:v>31</c:v>
                </c:pt>
                <c:pt idx="15140">
                  <c:v>31</c:v>
                </c:pt>
                <c:pt idx="15141">
                  <c:v>31</c:v>
                </c:pt>
                <c:pt idx="15142">
                  <c:v>31</c:v>
                </c:pt>
                <c:pt idx="15143">
                  <c:v>31</c:v>
                </c:pt>
                <c:pt idx="15144">
                  <c:v>31</c:v>
                </c:pt>
                <c:pt idx="15145">
                  <c:v>31</c:v>
                </c:pt>
                <c:pt idx="15146">
                  <c:v>31</c:v>
                </c:pt>
                <c:pt idx="15147">
                  <c:v>31</c:v>
                </c:pt>
                <c:pt idx="15148">
                  <c:v>31</c:v>
                </c:pt>
                <c:pt idx="15149">
                  <c:v>31</c:v>
                </c:pt>
                <c:pt idx="15150">
                  <c:v>31</c:v>
                </c:pt>
                <c:pt idx="15151">
                  <c:v>31</c:v>
                </c:pt>
                <c:pt idx="15152">
                  <c:v>31</c:v>
                </c:pt>
                <c:pt idx="15153">
                  <c:v>31</c:v>
                </c:pt>
                <c:pt idx="15154">
                  <c:v>31</c:v>
                </c:pt>
                <c:pt idx="15155">
                  <c:v>30</c:v>
                </c:pt>
                <c:pt idx="15156">
                  <c:v>30</c:v>
                </c:pt>
                <c:pt idx="15157">
                  <c:v>30</c:v>
                </c:pt>
                <c:pt idx="15158">
                  <c:v>30</c:v>
                </c:pt>
                <c:pt idx="15159">
                  <c:v>30</c:v>
                </c:pt>
                <c:pt idx="15160">
                  <c:v>30</c:v>
                </c:pt>
                <c:pt idx="15161">
                  <c:v>30</c:v>
                </c:pt>
                <c:pt idx="15162">
                  <c:v>30</c:v>
                </c:pt>
                <c:pt idx="15163">
                  <c:v>30</c:v>
                </c:pt>
                <c:pt idx="15164">
                  <c:v>30</c:v>
                </c:pt>
                <c:pt idx="15165">
                  <c:v>30</c:v>
                </c:pt>
                <c:pt idx="15166">
                  <c:v>30</c:v>
                </c:pt>
                <c:pt idx="15167">
                  <c:v>30</c:v>
                </c:pt>
                <c:pt idx="15168">
                  <c:v>30</c:v>
                </c:pt>
                <c:pt idx="15169">
                  <c:v>30</c:v>
                </c:pt>
                <c:pt idx="15170">
                  <c:v>30</c:v>
                </c:pt>
                <c:pt idx="15171">
                  <c:v>30</c:v>
                </c:pt>
                <c:pt idx="15172">
                  <c:v>30</c:v>
                </c:pt>
                <c:pt idx="15173">
                  <c:v>30</c:v>
                </c:pt>
                <c:pt idx="15174">
                  <c:v>30</c:v>
                </c:pt>
                <c:pt idx="15175">
                  <c:v>30</c:v>
                </c:pt>
                <c:pt idx="15176">
                  <c:v>30</c:v>
                </c:pt>
                <c:pt idx="15177">
                  <c:v>30</c:v>
                </c:pt>
                <c:pt idx="15178">
                  <c:v>30</c:v>
                </c:pt>
                <c:pt idx="15179">
                  <c:v>30</c:v>
                </c:pt>
                <c:pt idx="15180">
                  <c:v>30</c:v>
                </c:pt>
                <c:pt idx="15181">
                  <c:v>30</c:v>
                </c:pt>
                <c:pt idx="15182">
                  <c:v>30</c:v>
                </c:pt>
                <c:pt idx="15183">
                  <c:v>30</c:v>
                </c:pt>
                <c:pt idx="15184">
                  <c:v>30</c:v>
                </c:pt>
                <c:pt idx="15185">
                  <c:v>30</c:v>
                </c:pt>
                <c:pt idx="15186">
                  <c:v>30</c:v>
                </c:pt>
                <c:pt idx="15187">
                  <c:v>30</c:v>
                </c:pt>
                <c:pt idx="15188">
                  <c:v>30</c:v>
                </c:pt>
                <c:pt idx="15189">
                  <c:v>30</c:v>
                </c:pt>
                <c:pt idx="15190">
                  <c:v>30</c:v>
                </c:pt>
                <c:pt idx="15191">
                  <c:v>30</c:v>
                </c:pt>
                <c:pt idx="15192">
                  <c:v>30</c:v>
                </c:pt>
                <c:pt idx="15193">
                  <c:v>30</c:v>
                </c:pt>
                <c:pt idx="15194">
                  <c:v>30</c:v>
                </c:pt>
                <c:pt idx="15195">
                  <c:v>30</c:v>
                </c:pt>
                <c:pt idx="15196">
                  <c:v>30</c:v>
                </c:pt>
                <c:pt idx="15197">
                  <c:v>30</c:v>
                </c:pt>
                <c:pt idx="15198">
                  <c:v>30</c:v>
                </c:pt>
                <c:pt idx="15199">
                  <c:v>30</c:v>
                </c:pt>
                <c:pt idx="15200">
                  <c:v>30</c:v>
                </c:pt>
                <c:pt idx="15201">
                  <c:v>30</c:v>
                </c:pt>
                <c:pt idx="15202">
                  <c:v>30</c:v>
                </c:pt>
                <c:pt idx="15203">
                  <c:v>30</c:v>
                </c:pt>
                <c:pt idx="15204">
                  <c:v>30</c:v>
                </c:pt>
                <c:pt idx="15205">
                  <c:v>30</c:v>
                </c:pt>
                <c:pt idx="15206">
                  <c:v>30</c:v>
                </c:pt>
                <c:pt idx="15207">
                  <c:v>30</c:v>
                </c:pt>
                <c:pt idx="15208">
                  <c:v>30</c:v>
                </c:pt>
                <c:pt idx="15209">
                  <c:v>30</c:v>
                </c:pt>
                <c:pt idx="15210">
                  <c:v>30</c:v>
                </c:pt>
                <c:pt idx="15211">
                  <c:v>30</c:v>
                </c:pt>
                <c:pt idx="15212">
                  <c:v>30</c:v>
                </c:pt>
                <c:pt idx="15213">
                  <c:v>30</c:v>
                </c:pt>
                <c:pt idx="15214">
                  <c:v>30</c:v>
                </c:pt>
                <c:pt idx="15215">
                  <c:v>30</c:v>
                </c:pt>
                <c:pt idx="15216">
                  <c:v>30</c:v>
                </c:pt>
                <c:pt idx="15217">
                  <c:v>30</c:v>
                </c:pt>
                <c:pt idx="15218">
                  <c:v>30</c:v>
                </c:pt>
                <c:pt idx="15219">
                  <c:v>30</c:v>
                </c:pt>
                <c:pt idx="15220">
                  <c:v>30</c:v>
                </c:pt>
                <c:pt idx="15221">
                  <c:v>30</c:v>
                </c:pt>
                <c:pt idx="15222">
                  <c:v>30</c:v>
                </c:pt>
                <c:pt idx="15223">
                  <c:v>30</c:v>
                </c:pt>
                <c:pt idx="15224">
                  <c:v>30</c:v>
                </c:pt>
                <c:pt idx="15225">
                  <c:v>30</c:v>
                </c:pt>
                <c:pt idx="15226">
                  <c:v>30</c:v>
                </c:pt>
                <c:pt idx="15227">
                  <c:v>30</c:v>
                </c:pt>
                <c:pt idx="15228">
                  <c:v>30</c:v>
                </c:pt>
                <c:pt idx="15229">
                  <c:v>30</c:v>
                </c:pt>
                <c:pt idx="15230">
                  <c:v>30</c:v>
                </c:pt>
                <c:pt idx="15231">
                  <c:v>30</c:v>
                </c:pt>
                <c:pt idx="15232">
                  <c:v>30</c:v>
                </c:pt>
                <c:pt idx="15233">
                  <c:v>30</c:v>
                </c:pt>
                <c:pt idx="15234">
                  <c:v>30</c:v>
                </c:pt>
                <c:pt idx="15235">
                  <c:v>30</c:v>
                </c:pt>
                <c:pt idx="15236">
                  <c:v>30</c:v>
                </c:pt>
                <c:pt idx="15237">
                  <c:v>30</c:v>
                </c:pt>
                <c:pt idx="15238">
                  <c:v>30</c:v>
                </c:pt>
                <c:pt idx="15239">
                  <c:v>30</c:v>
                </c:pt>
                <c:pt idx="15240">
                  <c:v>30</c:v>
                </c:pt>
                <c:pt idx="15241">
                  <c:v>30</c:v>
                </c:pt>
                <c:pt idx="15242">
                  <c:v>30</c:v>
                </c:pt>
                <c:pt idx="15243">
                  <c:v>30</c:v>
                </c:pt>
                <c:pt idx="15244">
                  <c:v>30</c:v>
                </c:pt>
                <c:pt idx="15245">
                  <c:v>30</c:v>
                </c:pt>
                <c:pt idx="15246">
                  <c:v>30</c:v>
                </c:pt>
                <c:pt idx="15247">
                  <c:v>30</c:v>
                </c:pt>
                <c:pt idx="15248">
                  <c:v>30</c:v>
                </c:pt>
                <c:pt idx="15249">
                  <c:v>30</c:v>
                </c:pt>
                <c:pt idx="15250">
                  <c:v>30</c:v>
                </c:pt>
                <c:pt idx="15251">
                  <c:v>30</c:v>
                </c:pt>
                <c:pt idx="15252">
                  <c:v>30</c:v>
                </c:pt>
                <c:pt idx="15253">
                  <c:v>30</c:v>
                </c:pt>
                <c:pt idx="15254">
                  <c:v>30</c:v>
                </c:pt>
                <c:pt idx="15255">
                  <c:v>30</c:v>
                </c:pt>
                <c:pt idx="15256">
                  <c:v>30</c:v>
                </c:pt>
                <c:pt idx="15257">
                  <c:v>30</c:v>
                </c:pt>
                <c:pt idx="15258">
                  <c:v>30</c:v>
                </c:pt>
                <c:pt idx="15259">
                  <c:v>30</c:v>
                </c:pt>
                <c:pt idx="15260">
                  <c:v>30</c:v>
                </c:pt>
                <c:pt idx="15261">
                  <c:v>30</c:v>
                </c:pt>
                <c:pt idx="15262">
                  <c:v>30</c:v>
                </c:pt>
                <c:pt idx="15263">
                  <c:v>30</c:v>
                </c:pt>
                <c:pt idx="15264">
                  <c:v>30</c:v>
                </c:pt>
                <c:pt idx="15265">
                  <c:v>30</c:v>
                </c:pt>
                <c:pt idx="15266">
                  <c:v>30</c:v>
                </c:pt>
                <c:pt idx="15267">
                  <c:v>30</c:v>
                </c:pt>
                <c:pt idx="15268">
                  <c:v>30</c:v>
                </c:pt>
                <c:pt idx="15269">
                  <c:v>30</c:v>
                </c:pt>
                <c:pt idx="15270">
                  <c:v>30</c:v>
                </c:pt>
                <c:pt idx="15271">
                  <c:v>30</c:v>
                </c:pt>
                <c:pt idx="15272">
                  <c:v>30</c:v>
                </c:pt>
                <c:pt idx="15273">
                  <c:v>30</c:v>
                </c:pt>
                <c:pt idx="15274">
                  <c:v>30</c:v>
                </c:pt>
                <c:pt idx="15275">
                  <c:v>30</c:v>
                </c:pt>
                <c:pt idx="15276">
                  <c:v>30</c:v>
                </c:pt>
                <c:pt idx="15277">
                  <c:v>30</c:v>
                </c:pt>
                <c:pt idx="15278">
                  <c:v>30</c:v>
                </c:pt>
                <c:pt idx="15279">
                  <c:v>30</c:v>
                </c:pt>
                <c:pt idx="15280">
                  <c:v>30</c:v>
                </c:pt>
                <c:pt idx="15281">
                  <c:v>30</c:v>
                </c:pt>
                <c:pt idx="15282">
                  <c:v>30</c:v>
                </c:pt>
                <c:pt idx="15283">
                  <c:v>30</c:v>
                </c:pt>
                <c:pt idx="15284">
                  <c:v>30</c:v>
                </c:pt>
                <c:pt idx="15285">
                  <c:v>30</c:v>
                </c:pt>
                <c:pt idx="15286">
                  <c:v>30</c:v>
                </c:pt>
                <c:pt idx="15287">
                  <c:v>30</c:v>
                </c:pt>
                <c:pt idx="15288">
                  <c:v>30</c:v>
                </c:pt>
                <c:pt idx="15289">
                  <c:v>30</c:v>
                </c:pt>
                <c:pt idx="15290">
                  <c:v>30</c:v>
                </c:pt>
                <c:pt idx="15291">
                  <c:v>30</c:v>
                </c:pt>
                <c:pt idx="15292">
                  <c:v>30</c:v>
                </c:pt>
                <c:pt idx="15293">
                  <c:v>30</c:v>
                </c:pt>
                <c:pt idx="15294">
                  <c:v>30</c:v>
                </c:pt>
                <c:pt idx="15295">
                  <c:v>30</c:v>
                </c:pt>
                <c:pt idx="15296">
                  <c:v>30</c:v>
                </c:pt>
                <c:pt idx="15297">
                  <c:v>30</c:v>
                </c:pt>
                <c:pt idx="15298">
                  <c:v>30</c:v>
                </c:pt>
                <c:pt idx="15299">
                  <c:v>30</c:v>
                </c:pt>
                <c:pt idx="15300">
                  <c:v>30</c:v>
                </c:pt>
                <c:pt idx="15301">
                  <c:v>30</c:v>
                </c:pt>
                <c:pt idx="15302">
                  <c:v>30</c:v>
                </c:pt>
                <c:pt idx="15303">
                  <c:v>30</c:v>
                </c:pt>
                <c:pt idx="15304">
                  <c:v>30</c:v>
                </c:pt>
                <c:pt idx="15305">
                  <c:v>30</c:v>
                </c:pt>
                <c:pt idx="15306">
                  <c:v>30</c:v>
                </c:pt>
                <c:pt idx="15307">
                  <c:v>30</c:v>
                </c:pt>
                <c:pt idx="15308">
                  <c:v>30</c:v>
                </c:pt>
                <c:pt idx="15309">
                  <c:v>30</c:v>
                </c:pt>
                <c:pt idx="15310">
                  <c:v>30</c:v>
                </c:pt>
                <c:pt idx="15311">
                  <c:v>30</c:v>
                </c:pt>
                <c:pt idx="15312">
                  <c:v>30</c:v>
                </c:pt>
                <c:pt idx="15313">
                  <c:v>30</c:v>
                </c:pt>
                <c:pt idx="15314">
                  <c:v>30</c:v>
                </c:pt>
                <c:pt idx="15315">
                  <c:v>30</c:v>
                </c:pt>
                <c:pt idx="15316">
                  <c:v>30</c:v>
                </c:pt>
                <c:pt idx="15317">
                  <c:v>30</c:v>
                </c:pt>
                <c:pt idx="15318">
                  <c:v>30</c:v>
                </c:pt>
                <c:pt idx="15319">
                  <c:v>30</c:v>
                </c:pt>
                <c:pt idx="15320">
                  <c:v>30</c:v>
                </c:pt>
                <c:pt idx="15321">
                  <c:v>30</c:v>
                </c:pt>
                <c:pt idx="15322">
                  <c:v>30</c:v>
                </c:pt>
                <c:pt idx="15323">
                  <c:v>30</c:v>
                </c:pt>
                <c:pt idx="15324">
                  <c:v>30</c:v>
                </c:pt>
                <c:pt idx="15325">
                  <c:v>30</c:v>
                </c:pt>
                <c:pt idx="15326">
                  <c:v>30</c:v>
                </c:pt>
                <c:pt idx="15327">
                  <c:v>30</c:v>
                </c:pt>
                <c:pt idx="15328">
                  <c:v>30</c:v>
                </c:pt>
                <c:pt idx="15329">
                  <c:v>30</c:v>
                </c:pt>
                <c:pt idx="15330">
                  <c:v>30</c:v>
                </c:pt>
                <c:pt idx="15331">
                  <c:v>30</c:v>
                </c:pt>
                <c:pt idx="15332">
                  <c:v>30</c:v>
                </c:pt>
                <c:pt idx="15333">
                  <c:v>30</c:v>
                </c:pt>
                <c:pt idx="15334">
                  <c:v>30</c:v>
                </c:pt>
                <c:pt idx="15335">
                  <c:v>30</c:v>
                </c:pt>
                <c:pt idx="15336">
                  <c:v>30</c:v>
                </c:pt>
                <c:pt idx="15337">
                  <c:v>30</c:v>
                </c:pt>
                <c:pt idx="15338">
                  <c:v>30</c:v>
                </c:pt>
                <c:pt idx="15339">
                  <c:v>30</c:v>
                </c:pt>
                <c:pt idx="15340">
                  <c:v>30</c:v>
                </c:pt>
                <c:pt idx="15341">
                  <c:v>30</c:v>
                </c:pt>
                <c:pt idx="15342">
                  <c:v>30</c:v>
                </c:pt>
                <c:pt idx="15343">
                  <c:v>30</c:v>
                </c:pt>
                <c:pt idx="15344">
                  <c:v>30</c:v>
                </c:pt>
                <c:pt idx="15345">
                  <c:v>30</c:v>
                </c:pt>
                <c:pt idx="15346">
                  <c:v>30</c:v>
                </c:pt>
                <c:pt idx="15347">
                  <c:v>30</c:v>
                </c:pt>
                <c:pt idx="15348">
                  <c:v>30</c:v>
                </c:pt>
                <c:pt idx="15349">
                  <c:v>30</c:v>
                </c:pt>
                <c:pt idx="15350">
                  <c:v>30</c:v>
                </c:pt>
                <c:pt idx="15351">
                  <c:v>30</c:v>
                </c:pt>
                <c:pt idx="15352">
                  <c:v>30</c:v>
                </c:pt>
                <c:pt idx="15353">
                  <c:v>30</c:v>
                </c:pt>
                <c:pt idx="15354">
                  <c:v>30</c:v>
                </c:pt>
                <c:pt idx="15355">
                  <c:v>30</c:v>
                </c:pt>
                <c:pt idx="15356">
                  <c:v>30</c:v>
                </c:pt>
                <c:pt idx="15357">
                  <c:v>30</c:v>
                </c:pt>
                <c:pt idx="15358">
                  <c:v>30</c:v>
                </c:pt>
                <c:pt idx="15359">
                  <c:v>30</c:v>
                </c:pt>
                <c:pt idx="15360">
                  <c:v>30</c:v>
                </c:pt>
                <c:pt idx="15361">
                  <c:v>30</c:v>
                </c:pt>
                <c:pt idx="15362">
                  <c:v>30</c:v>
                </c:pt>
                <c:pt idx="15363">
                  <c:v>30</c:v>
                </c:pt>
                <c:pt idx="15364">
                  <c:v>30</c:v>
                </c:pt>
                <c:pt idx="15365">
                  <c:v>30</c:v>
                </c:pt>
                <c:pt idx="15366">
                  <c:v>30</c:v>
                </c:pt>
                <c:pt idx="15367">
                  <c:v>30</c:v>
                </c:pt>
                <c:pt idx="15368">
                  <c:v>30</c:v>
                </c:pt>
                <c:pt idx="15369">
                  <c:v>30</c:v>
                </c:pt>
                <c:pt idx="15370">
                  <c:v>30</c:v>
                </c:pt>
                <c:pt idx="15371">
                  <c:v>30</c:v>
                </c:pt>
                <c:pt idx="15372">
                  <c:v>30</c:v>
                </c:pt>
                <c:pt idx="15373">
                  <c:v>30</c:v>
                </c:pt>
                <c:pt idx="15374">
                  <c:v>30</c:v>
                </c:pt>
                <c:pt idx="15375">
                  <c:v>30</c:v>
                </c:pt>
                <c:pt idx="15376">
                  <c:v>30</c:v>
                </c:pt>
                <c:pt idx="15377">
                  <c:v>30</c:v>
                </c:pt>
                <c:pt idx="15378">
                  <c:v>30</c:v>
                </c:pt>
                <c:pt idx="15379">
                  <c:v>30</c:v>
                </c:pt>
                <c:pt idx="15380">
                  <c:v>30</c:v>
                </c:pt>
                <c:pt idx="15381">
                  <c:v>30</c:v>
                </c:pt>
                <c:pt idx="15382">
                  <c:v>30</c:v>
                </c:pt>
                <c:pt idx="15383">
                  <c:v>30</c:v>
                </c:pt>
                <c:pt idx="15384">
                  <c:v>30</c:v>
                </c:pt>
                <c:pt idx="15385">
                  <c:v>30</c:v>
                </c:pt>
                <c:pt idx="15386">
                  <c:v>30</c:v>
                </c:pt>
                <c:pt idx="15387">
                  <c:v>30</c:v>
                </c:pt>
                <c:pt idx="15388">
                  <c:v>30</c:v>
                </c:pt>
                <c:pt idx="15389">
                  <c:v>30</c:v>
                </c:pt>
                <c:pt idx="15390">
                  <c:v>30</c:v>
                </c:pt>
                <c:pt idx="15391">
                  <c:v>30</c:v>
                </c:pt>
                <c:pt idx="15392">
                  <c:v>30</c:v>
                </c:pt>
                <c:pt idx="15393">
                  <c:v>30</c:v>
                </c:pt>
                <c:pt idx="15394">
                  <c:v>30</c:v>
                </c:pt>
                <c:pt idx="15395">
                  <c:v>30</c:v>
                </c:pt>
                <c:pt idx="15396">
                  <c:v>30</c:v>
                </c:pt>
                <c:pt idx="15397">
                  <c:v>30</c:v>
                </c:pt>
                <c:pt idx="15398">
                  <c:v>30</c:v>
                </c:pt>
                <c:pt idx="15399">
                  <c:v>30</c:v>
                </c:pt>
                <c:pt idx="15400">
                  <c:v>30</c:v>
                </c:pt>
                <c:pt idx="15401">
                  <c:v>30</c:v>
                </c:pt>
                <c:pt idx="15402">
                  <c:v>30</c:v>
                </c:pt>
                <c:pt idx="15403">
                  <c:v>30</c:v>
                </c:pt>
                <c:pt idx="15404">
                  <c:v>30</c:v>
                </c:pt>
                <c:pt idx="15405">
                  <c:v>30</c:v>
                </c:pt>
                <c:pt idx="15406">
                  <c:v>30</c:v>
                </c:pt>
                <c:pt idx="15407">
                  <c:v>30</c:v>
                </c:pt>
                <c:pt idx="15408">
                  <c:v>30</c:v>
                </c:pt>
                <c:pt idx="15409">
                  <c:v>30</c:v>
                </c:pt>
                <c:pt idx="15410">
                  <c:v>30</c:v>
                </c:pt>
                <c:pt idx="15411">
                  <c:v>30</c:v>
                </c:pt>
                <c:pt idx="15412">
                  <c:v>30</c:v>
                </c:pt>
                <c:pt idx="15413">
                  <c:v>30</c:v>
                </c:pt>
                <c:pt idx="15414">
                  <c:v>30</c:v>
                </c:pt>
                <c:pt idx="15415">
                  <c:v>30</c:v>
                </c:pt>
                <c:pt idx="15416">
                  <c:v>30</c:v>
                </c:pt>
                <c:pt idx="15417">
                  <c:v>30</c:v>
                </c:pt>
                <c:pt idx="15418">
                  <c:v>30</c:v>
                </c:pt>
                <c:pt idx="15419">
                  <c:v>30</c:v>
                </c:pt>
                <c:pt idx="15420">
                  <c:v>30</c:v>
                </c:pt>
                <c:pt idx="15421">
                  <c:v>30</c:v>
                </c:pt>
                <c:pt idx="15422">
                  <c:v>30</c:v>
                </c:pt>
                <c:pt idx="15423">
                  <c:v>30</c:v>
                </c:pt>
                <c:pt idx="15424">
                  <c:v>30</c:v>
                </c:pt>
                <c:pt idx="15425">
                  <c:v>30</c:v>
                </c:pt>
                <c:pt idx="15426">
                  <c:v>30</c:v>
                </c:pt>
                <c:pt idx="15427">
                  <c:v>30</c:v>
                </c:pt>
                <c:pt idx="15428">
                  <c:v>30</c:v>
                </c:pt>
                <c:pt idx="15429">
                  <c:v>30</c:v>
                </c:pt>
                <c:pt idx="15430">
                  <c:v>30</c:v>
                </c:pt>
                <c:pt idx="15431">
                  <c:v>30</c:v>
                </c:pt>
                <c:pt idx="15432">
                  <c:v>30</c:v>
                </c:pt>
                <c:pt idx="15433">
                  <c:v>30</c:v>
                </c:pt>
                <c:pt idx="15434">
                  <c:v>30</c:v>
                </c:pt>
                <c:pt idx="15435">
                  <c:v>30</c:v>
                </c:pt>
                <c:pt idx="15436">
                  <c:v>30</c:v>
                </c:pt>
                <c:pt idx="15437">
                  <c:v>30</c:v>
                </c:pt>
                <c:pt idx="15438">
                  <c:v>30</c:v>
                </c:pt>
                <c:pt idx="15439">
                  <c:v>30</c:v>
                </c:pt>
                <c:pt idx="15440">
                  <c:v>30</c:v>
                </c:pt>
                <c:pt idx="15441">
                  <c:v>30</c:v>
                </c:pt>
                <c:pt idx="15442">
                  <c:v>30</c:v>
                </c:pt>
                <c:pt idx="15443">
                  <c:v>30</c:v>
                </c:pt>
                <c:pt idx="15444">
                  <c:v>30</c:v>
                </c:pt>
                <c:pt idx="15445">
                  <c:v>30</c:v>
                </c:pt>
                <c:pt idx="15446">
                  <c:v>30</c:v>
                </c:pt>
                <c:pt idx="15447">
                  <c:v>30</c:v>
                </c:pt>
                <c:pt idx="15448">
                  <c:v>30</c:v>
                </c:pt>
                <c:pt idx="15449">
                  <c:v>30</c:v>
                </c:pt>
                <c:pt idx="15450">
                  <c:v>30</c:v>
                </c:pt>
                <c:pt idx="15451">
                  <c:v>30</c:v>
                </c:pt>
                <c:pt idx="15452">
                  <c:v>30</c:v>
                </c:pt>
                <c:pt idx="15453">
                  <c:v>30</c:v>
                </c:pt>
                <c:pt idx="15454">
                  <c:v>30</c:v>
                </c:pt>
                <c:pt idx="15455">
                  <c:v>30</c:v>
                </c:pt>
                <c:pt idx="15456">
                  <c:v>30</c:v>
                </c:pt>
                <c:pt idx="15457">
                  <c:v>30</c:v>
                </c:pt>
                <c:pt idx="15458">
                  <c:v>30</c:v>
                </c:pt>
                <c:pt idx="15459">
                  <c:v>30</c:v>
                </c:pt>
                <c:pt idx="15460">
                  <c:v>30</c:v>
                </c:pt>
                <c:pt idx="15461">
                  <c:v>30</c:v>
                </c:pt>
                <c:pt idx="15462">
                  <c:v>30</c:v>
                </c:pt>
                <c:pt idx="15463">
                  <c:v>30</c:v>
                </c:pt>
                <c:pt idx="15464">
                  <c:v>30</c:v>
                </c:pt>
                <c:pt idx="15465">
                  <c:v>30</c:v>
                </c:pt>
                <c:pt idx="15466">
                  <c:v>30</c:v>
                </c:pt>
                <c:pt idx="15467">
                  <c:v>30</c:v>
                </c:pt>
                <c:pt idx="15468">
                  <c:v>30</c:v>
                </c:pt>
                <c:pt idx="15469">
                  <c:v>30</c:v>
                </c:pt>
                <c:pt idx="15470">
                  <c:v>30</c:v>
                </c:pt>
                <c:pt idx="15471">
                  <c:v>30</c:v>
                </c:pt>
                <c:pt idx="15472">
                  <c:v>30</c:v>
                </c:pt>
                <c:pt idx="15473">
                  <c:v>30</c:v>
                </c:pt>
                <c:pt idx="15474">
                  <c:v>30</c:v>
                </c:pt>
                <c:pt idx="15475">
                  <c:v>30</c:v>
                </c:pt>
                <c:pt idx="15476">
                  <c:v>30</c:v>
                </c:pt>
                <c:pt idx="15477">
                  <c:v>30</c:v>
                </c:pt>
                <c:pt idx="15478">
                  <c:v>30</c:v>
                </c:pt>
                <c:pt idx="15479">
                  <c:v>30</c:v>
                </c:pt>
                <c:pt idx="15480">
                  <c:v>30</c:v>
                </c:pt>
                <c:pt idx="15481">
                  <c:v>30</c:v>
                </c:pt>
                <c:pt idx="15482">
                  <c:v>30</c:v>
                </c:pt>
                <c:pt idx="15483">
                  <c:v>30</c:v>
                </c:pt>
                <c:pt idx="15484">
                  <c:v>30</c:v>
                </c:pt>
                <c:pt idx="15485">
                  <c:v>30</c:v>
                </c:pt>
                <c:pt idx="15486">
                  <c:v>30</c:v>
                </c:pt>
                <c:pt idx="15487">
                  <c:v>30</c:v>
                </c:pt>
                <c:pt idx="15488">
                  <c:v>30</c:v>
                </c:pt>
                <c:pt idx="15489">
                  <c:v>30</c:v>
                </c:pt>
                <c:pt idx="15490">
                  <c:v>30</c:v>
                </c:pt>
                <c:pt idx="15491">
                  <c:v>30</c:v>
                </c:pt>
                <c:pt idx="15492">
                  <c:v>30</c:v>
                </c:pt>
                <c:pt idx="15493">
                  <c:v>30</c:v>
                </c:pt>
                <c:pt idx="15494">
                  <c:v>30</c:v>
                </c:pt>
                <c:pt idx="15495">
                  <c:v>30</c:v>
                </c:pt>
                <c:pt idx="15496">
                  <c:v>30</c:v>
                </c:pt>
                <c:pt idx="15497">
                  <c:v>30</c:v>
                </c:pt>
                <c:pt idx="15498">
                  <c:v>30</c:v>
                </c:pt>
                <c:pt idx="15499">
                  <c:v>30</c:v>
                </c:pt>
                <c:pt idx="15500">
                  <c:v>30</c:v>
                </c:pt>
                <c:pt idx="15501">
                  <c:v>30</c:v>
                </c:pt>
                <c:pt idx="15502">
                  <c:v>30</c:v>
                </c:pt>
                <c:pt idx="15503">
                  <c:v>30</c:v>
                </c:pt>
                <c:pt idx="15504">
                  <c:v>30</c:v>
                </c:pt>
                <c:pt idx="15505">
                  <c:v>30</c:v>
                </c:pt>
                <c:pt idx="15506">
                  <c:v>30</c:v>
                </c:pt>
                <c:pt idx="15507">
                  <c:v>30</c:v>
                </c:pt>
                <c:pt idx="15508">
                  <c:v>30</c:v>
                </c:pt>
                <c:pt idx="15509">
                  <c:v>30</c:v>
                </c:pt>
                <c:pt idx="15510">
                  <c:v>30</c:v>
                </c:pt>
                <c:pt idx="15511">
                  <c:v>30</c:v>
                </c:pt>
                <c:pt idx="15512">
                  <c:v>30</c:v>
                </c:pt>
                <c:pt idx="15513">
                  <c:v>30</c:v>
                </c:pt>
                <c:pt idx="15514">
                  <c:v>30</c:v>
                </c:pt>
                <c:pt idx="15515">
                  <c:v>30</c:v>
                </c:pt>
                <c:pt idx="15516">
                  <c:v>30</c:v>
                </c:pt>
                <c:pt idx="15517">
                  <c:v>30</c:v>
                </c:pt>
                <c:pt idx="15518">
                  <c:v>30</c:v>
                </c:pt>
                <c:pt idx="15519">
                  <c:v>30</c:v>
                </c:pt>
                <c:pt idx="15520">
                  <c:v>30</c:v>
                </c:pt>
                <c:pt idx="15521">
                  <c:v>30</c:v>
                </c:pt>
                <c:pt idx="15522">
                  <c:v>30</c:v>
                </c:pt>
                <c:pt idx="15523">
                  <c:v>30</c:v>
                </c:pt>
                <c:pt idx="15524">
                  <c:v>30</c:v>
                </c:pt>
                <c:pt idx="15525">
                  <c:v>30</c:v>
                </c:pt>
                <c:pt idx="15526">
                  <c:v>30</c:v>
                </c:pt>
                <c:pt idx="15527">
                  <c:v>30</c:v>
                </c:pt>
                <c:pt idx="15528">
                  <c:v>30</c:v>
                </c:pt>
                <c:pt idx="15529">
                  <c:v>30</c:v>
                </c:pt>
                <c:pt idx="15530">
                  <c:v>30</c:v>
                </c:pt>
                <c:pt idx="15531">
                  <c:v>30</c:v>
                </c:pt>
                <c:pt idx="15532">
                  <c:v>30</c:v>
                </c:pt>
                <c:pt idx="15533">
                  <c:v>30</c:v>
                </c:pt>
                <c:pt idx="15534">
                  <c:v>30</c:v>
                </c:pt>
                <c:pt idx="15535">
                  <c:v>30</c:v>
                </c:pt>
                <c:pt idx="15536">
                  <c:v>30</c:v>
                </c:pt>
                <c:pt idx="15537">
                  <c:v>30</c:v>
                </c:pt>
                <c:pt idx="15538">
                  <c:v>30</c:v>
                </c:pt>
                <c:pt idx="15539">
                  <c:v>30</c:v>
                </c:pt>
                <c:pt idx="15540">
                  <c:v>30</c:v>
                </c:pt>
                <c:pt idx="15541">
                  <c:v>30</c:v>
                </c:pt>
                <c:pt idx="15542">
                  <c:v>30</c:v>
                </c:pt>
                <c:pt idx="15543">
                  <c:v>30</c:v>
                </c:pt>
                <c:pt idx="15544">
                  <c:v>30</c:v>
                </c:pt>
                <c:pt idx="15545">
                  <c:v>30</c:v>
                </c:pt>
                <c:pt idx="15546">
                  <c:v>30</c:v>
                </c:pt>
                <c:pt idx="15547">
                  <c:v>30</c:v>
                </c:pt>
                <c:pt idx="15548">
                  <c:v>30</c:v>
                </c:pt>
                <c:pt idx="15549">
                  <c:v>30</c:v>
                </c:pt>
                <c:pt idx="15550">
                  <c:v>30</c:v>
                </c:pt>
                <c:pt idx="15551">
                  <c:v>30</c:v>
                </c:pt>
                <c:pt idx="15552">
                  <c:v>30</c:v>
                </c:pt>
                <c:pt idx="15553">
                  <c:v>30</c:v>
                </c:pt>
                <c:pt idx="15554">
                  <c:v>30</c:v>
                </c:pt>
                <c:pt idx="15555">
                  <c:v>30</c:v>
                </c:pt>
                <c:pt idx="15556">
                  <c:v>30</c:v>
                </c:pt>
                <c:pt idx="15557">
                  <c:v>30</c:v>
                </c:pt>
                <c:pt idx="15558">
                  <c:v>30</c:v>
                </c:pt>
                <c:pt idx="15559">
                  <c:v>30</c:v>
                </c:pt>
                <c:pt idx="15560">
                  <c:v>30</c:v>
                </c:pt>
                <c:pt idx="15561">
                  <c:v>30</c:v>
                </c:pt>
                <c:pt idx="15562">
                  <c:v>30</c:v>
                </c:pt>
                <c:pt idx="15563">
                  <c:v>30</c:v>
                </c:pt>
                <c:pt idx="15564">
                  <c:v>30</c:v>
                </c:pt>
                <c:pt idx="15565">
                  <c:v>30</c:v>
                </c:pt>
                <c:pt idx="15566">
                  <c:v>30</c:v>
                </c:pt>
                <c:pt idx="15567">
                  <c:v>30</c:v>
                </c:pt>
                <c:pt idx="15568">
                  <c:v>30</c:v>
                </c:pt>
                <c:pt idx="15569">
                  <c:v>30</c:v>
                </c:pt>
                <c:pt idx="15570">
                  <c:v>30</c:v>
                </c:pt>
                <c:pt idx="15571">
                  <c:v>30</c:v>
                </c:pt>
                <c:pt idx="15572">
                  <c:v>30</c:v>
                </c:pt>
                <c:pt idx="15573">
                  <c:v>30</c:v>
                </c:pt>
                <c:pt idx="15574">
                  <c:v>30</c:v>
                </c:pt>
                <c:pt idx="15575">
                  <c:v>30</c:v>
                </c:pt>
                <c:pt idx="15576">
                  <c:v>30</c:v>
                </c:pt>
                <c:pt idx="15577">
                  <c:v>30</c:v>
                </c:pt>
                <c:pt idx="15578">
                  <c:v>30</c:v>
                </c:pt>
                <c:pt idx="15579">
                  <c:v>30</c:v>
                </c:pt>
                <c:pt idx="15580">
                  <c:v>30</c:v>
                </c:pt>
                <c:pt idx="15581">
                  <c:v>30</c:v>
                </c:pt>
                <c:pt idx="15582">
                  <c:v>30</c:v>
                </c:pt>
                <c:pt idx="15583">
                  <c:v>30</c:v>
                </c:pt>
                <c:pt idx="15584">
                  <c:v>30</c:v>
                </c:pt>
                <c:pt idx="15585">
                  <c:v>30</c:v>
                </c:pt>
                <c:pt idx="15586">
                  <c:v>30</c:v>
                </c:pt>
                <c:pt idx="15587">
                  <c:v>30</c:v>
                </c:pt>
                <c:pt idx="15588">
                  <c:v>30</c:v>
                </c:pt>
                <c:pt idx="15589">
                  <c:v>30</c:v>
                </c:pt>
                <c:pt idx="15590">
                  <c:v>30</c:v>
                </c:pt>
                <c:pt idx="15591">
                  <c:v>30</c:v>
                </c:pt>
                <c:pt idx="15592">
                  <c:v>30</c:v>
                </c:pt>
                <c:pt idx="15593">
                  <c:v>30</c:v>
                </c:pt>
                <c:pt idx="15594">
                  <c:v>30</c:v>
                </c:pt>
                <c:pt idx="15595">
                  <c:v>30</c:v>
                </c:pt>
                <c:pt idx="15596">
                  <c:v>30</c:v>
                </c:pt>
                <c:pt idx="15597">
                  <c:v>30</c:v>
                </c:pt>
                <c:pt idx="15598">
                  <c:v>30</c:v>
                </c:pt>
                <c:pt idx="15599">
                  <c:v>30</c:v>
                </c:pt>
                <c:pt idx="15600">
                  <c:v>30</c:v>
                </c:pt>
                <c:pt idx="15601">
                  <c:v>30</c:v>
                </c:pt>
                <c:pt idx="15602">
                  <c:v>30</c:v>
                </c:pt>
                <c:pt idx="15603">
                  <c:v>30</c:v>
                </c:pt>
                <c:pt idx="15604">
                  <c:v>30</c:v>
                </c:pt>
                <c:pt idx="15605">
                  <c:v>30</c:v>
                </c:pt>
                <c:pt idx="15606">
                  <c:v>30</c:v>
                </c:pt>
                <c:pt idx="15607">
                  <c:v>30</c:v>
                </c:pt>
                <c:pt idx="15608">
                  <c:v>30</c:v>
                </c:pt>
                <c:pt idx="15609">
                  <c:v>30</c:v>
                </c:pt>
                <c:pt idx="15610">
                  <c:v>30</c:v>
                </c:pt>
                <c:pt idx="15611">
                  <c:v>30</c:v>
                </c:pt>
                <c:pt idx="15612">
                  <c:v>30</c:v>
                </c:pt>
                <c:pt idx="15613">
                  <c:v>30</c:v>
                </c:pt>
                <c:pt idx="15614">
                  <c:v>30</c:v>
                </c:pt>
                <c:pt idx="15615">
                  <c:v>30</c:v>
                </c:pt>
                <c:pt idx="15616">
                  <c:v>30</c:v>
                </c:pt>
                <c:pt idx="15617">
                  <c:v>30</c:v>
                </c:pt>
                <c:pt idx="15618">
                  <c:v>30</c:v>
                </c:pt>
                <c:pt idx="15619">
                  <c:v>30</c:v>
                </c:pt>
                <c:pt idx="15620">
                  <c:v>30</c:v>
                </c:pt>
                <c:pt idx="15621">
                  <c:v>30</c:v>
                </c:pt>
                <c:pt idx="15622">
                  <c:v>30</c:v>
                </c:pt>
                <c:pt idx="15623">
                  <c:v>30</c:v>
                </c:pt>
                <c:pt idx="15624">
                  <c:v>30</c:v>
                </c:pt>
                <c:pt idx="15625">
                  <c:v>30</c:v>
                </c:pt>
                <c:pt idx="15626">
                  <c:v>30</c:v>
                </c:pt>
                <c:pt idx="15627">
                  <c:v>30</c:v>
                </c:pt>
                <c:pt idx="15628">
                  <c:v>30</c:v>
                </c:pt>
                <c:pt idx="15629">
                  <c:v>30</c:v>
                </c:pt>
                <c:pt idx="15630">
                  <c:v>30</c:v>
                </c:pt>
                <c:pt idx="15631">
                  <c:v>30</c:v>
                </c:pt>
                <c:pt idx="15632">
                  <c:v>30</c:v>
                </c:pt>
                <c:pt idx="15633">
                  <c:v>30</c:v>
                </c:pt>
                <c:pt idx="15634">
                  <c:v>30</c:v>
                </c:pt>
                <c:pt idx="15635">
                  <c:v>30</c:v>
                </c:pt>
                <c:pt idx="15636">
                  <c:v>30</c:v>
                </c:pt>
                <c:pt idx="15637">
                  <c:v>30</c:v>
                </c:pt>
                <c:pt idx="15638">
                  <c:v>30</c:v>
                </c:pt>
                <c:pt idx="15639">
                  <c:v>30</c:v>
                </c:pt>
                <c:pt idx="15640">
                  <c:v>30</c:v>
                </c:pt>
                <c:pt idx="15641">
                  <c:v>30</c:v>
                </c:pt>
                <c:pt idx="15642">
                  <c:v>30</c:v>
                </c:pt>
                <c:pt idx="15643">
                  <c:v>30</c:v>
                </c:pt>
                <c:pt idx="15644">
                  <c:v>30</c:v>
                </c:pt>
                <c:pt idx="15645">
                  <c:v>30</c:v>
                </c:pt>
                <c:pt idx="15646">
                  <c:v>30</c:v>
                </c:pt>
                <c:pt idx="15647">
                  <c:v>30</c:v>
                </c:pt>
                <c:pt idx="15648">
                  <c:v>30</c:v>
                </c:pt>
                <c:pt idx="15649">
                  <c:v>30</c:v>
                </c:pt>
                <c:pt idx="15650">
                  <c:v>30</c:v>
                </c:pt>
                <c:pt idx="15651">
                  <c:v>30</c:v>
                </c:pt>
                <c:pt idx="15652">
                  <c:v>30</c:v>
                </c:pt>
                <c:pt idx="15653">
                  <c:v>30</c:v>
                </c:pt>
                <c:pt idx="15654">
                  <c:v>30</c:v>
                </c:pt>
                <c:pt idx="15655">
                  <c:v>30</c:v>
                </c:pt>
                <c:pt idx="15656">
                  <c:v>30</c:v>
                </c:pt>
                <c:pt idx="15657">
                  <c:v>30</c:v>
                </c:pt>
                <c:pt idx="15658">
                  <c:v>30</c:v>
                </c:pt>
                <c:pt idx="15659">
                  <c:v>30</c:v>
                </c:pt>
                <c:pt idx="15660">
                  <c:v>30</c:v>
                </c:pt>
                <c:pt idx="15661">
                  <c:v>30</c:v>
                </c:pt>
                <c:pt idx="15662">
                  <c:v>30</c:v>
                </c:pt>
                <c:pt idx="15663">
                  <c:v>30</c:v>
                </c:pt>
                <c:pt idx="15664">
                  <c:v>30</c:v>
                </c:pt>
                <c:pt idx="15665">
                  <c:v>30</c:v>
                </c:pt>
                <c:pt idx="15666">
                  <c:v>30</c:v>
                </c:pt>
                <c:pt idx="15667">
                  <c:v>30</c:v>
                </c:pt>
                <c:pt idx="15668">
                  <c:v>30</c:v>
                </c:pt>
                <c:pt idx="15669">
                  <c:v>30</c:v>
                </c:pt>
                <c:pt idx="15670">
                  <c:v>30</c:v>
                </c:pt>
                <c:pt idx="15671">
                  <c:v>30</c:v>
                </c:pt>
                <c:pt idx="15672">
                  <c:v>30</c:v>
                </c:pt>
                <c:pt idx="15673">
                  <c:v>30</c:v>
                </c:pt>
                <c:pt idx="15674">
                  <c:v>30</c:v>
                </c:pt>
                <c:pt idx="15675">
                  <c:v>30</c:v>
                </c:pt>
                <c:pt idx="15676">
                  <c:v>30</c:v>
                </c:pt>
                <c:pt idx="15677">
                  <c:v>30</c:v>
                </c:pt>
                <c:pt idx="15678">
                  <c:v>30</c:v>
                </c:pt>
                <c:pt idx="15679">
                  <c:v>30</c:v>
                </c:pt>
                <c:pt idx="15680">
                  <c:v>30</c:v>
                </c:pt>
                <c:pt idx="15681">
                  <c:v>30</c:v>
                </c:pt>
                <c:pt idx="15682">
                  <c:v>30</c:v>
                </c:pt>
                <c:pt idx="15683">
                  <c:v>30</c:v>
                </c:pt>
                <c:pt idx="15684">
                  <c:v>30</c:v>
                </c:pt>
                <c:pt idx="15685">
                  <c:v>30</c:v>
                </c:pt>
                <c:pt idx="15686">
                  <c:v>30</c:v>
                </c:pt>
                <c:pt idx="15687">
                  <c:v>30</c:v>
                </c:pt>
                <c:pt idx="15688">
                  <c:v>30</c:v>
                </c:pt>
                <c:pt idx="15689">
                  <c:v>30</c:v>
                </c:pt>
                <c:pt idx="15690">
                  <c:v>30</c:v>
                </c:pt>
                <c:pt idx="15691">
                  <c:v>30</c:v>
                </c:pt>
                <c:pt idx="15692">
                  <c:v>30</c:v>
                </c:pt>
                <c:pt idx="15693">
                  <c:v>29</c:v>
                </c:pt>
                <c:pt idx="15694">
                  <c:v>29</c:v>
                </c:pt>
                <c:pt idx="15695">
                  <c:v>29</c:v>
                </c:pt>
                <c:pt idx="15696">
                  <c:v>29</c:v>
                </c:pt>
                <c:pt idx="15697">
                  <c:v>29</c:v>
                </c:pt>
                <c:pt idx="15698">
                  <c:v>29</c:v>
                </c:pt>
                <c:pt idx="15699">
                  <c:v>29</c:v>
                </c:pt>
                <c:pt idx="15700">
                  <c:v>29</c:v>
                </c:pt>
                <c:pt idx="15701">
                  <c:v>29</c:v>
                </c:pt>
                <c:pt idx="15702">
                  <c:v>29</c:v>
                </c:pt>
                <c:pt idx="15703">
                  <c:v>29</c:v>
                </c:pt>
                <c:pt idx="15704">
                  <c:v>29</c:v>
                </c:pt>
                <c:pt idx="15705">
                  <c:v>29</c:v>
                </c:pt>
                <c:pt idx="15706">
                  <c:v>29</c:v>
                </c:pt>
                <c:pt idx="15707">
                  <c:v>29</c:v>
                </c:pt>
                <c:pt idx="15708">
                  <c:v>29</c:v>
                </c:pt>
                <c:pt idx="15709">
                  <c:v>29</c:v>
                </c:pt>
                <c:pt idx="15710">
                  <c:v>29</c:v>
                </c:pt>
                <c:pt idx="15711">
                  <c:v>29</c:v>
                </c:pt>
                <c:pt idx="15712">
                  <c:v>29</c:v>
                </c:pt>
                <c:pt idx="15713">
                  <c:v>29</c:v>
                </c:pt>
                <c:pt idx="15714">
                  <c:v>29</c:v>
                </c:pt>
                <c:pt idx="15715">
                  <c:v>29</c:v>
                </c:pt>
                <c:pt idx="15716">
                  <c:v>29</c:v>
                </c:pt>
                <c:pt idx="15717">
                  <c:v>29</c:v>
                </c:pt>
                <c:pt idx="15718">
                  <c:v>29</c:v>
                </c:pt>
                <c:pt idx="15719">
                  <c:v>29</c:v>
                </c:pt>
                <c:pt idx="15720">
                  <c:v>29</c:v>
                </c:pt>
                <c:pt idx="15721">
                  <c:v>29</c:v>
                </c:pt>
                <c:pt idx="15722">
                  <c:v>29</c:v>
                </c:pt>
                <c:pt idx="15723">
                  <c:v>29</c:v>
                </c:pt>
                <c:pt idx="15724">
                  <c:v>29</c:v>
                </c:pt>
                <c:pt idx="15725">
                  <c:v>29</c:v>
                </c:pt>
                <c:pt idx="15726">
                  <c:v>29</c:v>
                </c:pt>
                <c:pt idx="15727">
                  <c:v>29</c:v>
                </c:pt>
                <c:pt idx="15728">
                  <c:v>29</c:v>
                </c:pt>
                <c:pt idx="15729">
                  <c:v>29</c:v>
                </c:pt>
                <c:pt idx="15730">
                  <c:v>29</c:v>
                </c:pt>
                <c:pt idx="15731">
                  <c:v>29</c:v>
                </c:pt>
                <c:pt idx="15732">
                  <c:v>29</c:v>
                </c:pt>
                <c:pt idx="15733">
                  <c:v>29</c:v>
                </c:pt>
                <c:pt idx="15734">
                  <c:v>29</c:v>
                </c:pt>
                <c:pt idx="15735">
                  <c:v>29</c:v>
                </c:pt>
                <c:pt idx="15736">
                  <c:v>29</c:v>
                </c:pt>
                <c:pt idx="15737">
                  <c:v>29</c:v>
                </c:pt>
                <c:pt idx="15738">
                  <c:v>29</c:v>
                </c:pt>
                <c:pt idx="15739">
                  <c:v>29</c:v>
                </c:pt>
                <c:pt idx="15740">
                  <c:v>29</c:v>
                </c:pt>
                <c:pt idx="15741">
                  <c:v>29</c:v>
                </c:pt>
                <c:pt idx="15742">
                  <c:v>29</c:v>
                </c:pt>
                <c:pt idx="15743">
                  <c:v>29</c:v>
                </c:pt>
                <c:pt idx="15744">
                  <c:v>29</c:v>
                </c:pt>
                <c:pt idx="15745">
                  <c:v>29</c:v>
                </c:pt>
                <c:pt idx="15746">
                  <c:v>29</c:v>
                </c:pt>
                <c:pt idx="15747">
                  <c:v>29</c:v>
                </c:pt>
                <c:pt idx="15748">
                  <c:v>29</c:v>
                </c:pt>
                <c:pt idx="15749">
                  <c:v>29</c:v>
                </c:pt>
                <c:pt idx="15750">
                  <c:v>29</c:v>
                </c:pt>
                <c:pt idx="15751">
                  <c:v>29</c:v>
                </c:pt>
                <c:pt idx="15752">
                  <c:v>29</c:v>
                </c:pt>
                <c:pt idx="15753">
                  <c:v>29</c:v>
                </c:pt>
                <c:pt idx="15754">
                  <c:v>29</c:v>
                </c:pt>
                <c:pt idx="15755">
                  <c:v>29</c:v>
                </c:pt>
                <c:pt idx="15756">
                  <c:v>29</c:v>
                </c:pt>
                <c:pt idx="15757">
                  <c:v>29</c:v>
                </c:pt>
                <c:pt idx="15758">
                  <c:v>29</c:v>
                </c:pt>
                <c:pt idx="15759">
                  <c:v>29</c:v>
                </c:pt>
                <c:pt idx="15760">
                  <c:v>29</c:v>
                </c:pt>
                <c:pt idx="15761">
                  <c:v>29</c:v>
                </c:pt>
                <c:pt idx="15762">
                  <c:v>29</c:v>
                </c:pt>
                <c:pt idx="15763">
                  <c:v>29</c:v>
                </c:pt>
                <c:pt idx="15764">
                  <c:v>29</c:v>
                </c:pt>
                <c:pt idx="15765">
                  <c:v>29</c:v>
                </c:pt>
                <c:pt idx="15766">
                  <c:v>29</c:v>
                </c:pt>
                <c:pt idx="15767">
                  <c:v>29</c:v>
                </c:pt>
                <c:pt idx="15768">
                  <c:v>29</c:v>
                </c:pt>
                <c:pt idx="15769">
                  <c:v>29</c:v>
                </c:pt>
                <c:pt idx="15770">
                  <c:v>29</c:v>
                </c:pt>
                <c:pt idx="15771">
                  <c:v>29</c:v>
                </c:pt>
                <c:pt idx="15772">
                  <c:v>29</c:v>
                </c:pt>
                <c:pt idx="15773">
                  <c:v>29</c:v>
                </c:pt>
                <c:pt idx="15774">
                  <c:v>29</c:v>
                </c:pt>
                <c:pt idx="15775">
                  <c:v>29</c:v>
                </c:pt>
                <c:pt idx="15776">
                  <c:v>29</c:v>
                </c:pt>
                <c:pt idx="15777">
                  <c:v>29</c:v>
                </c:pt>
                <c:pt idx="15778">
                  <c:v>29</c:v>
                </c:pt>
                <c:pt idx="15779">
                  <c:v>29</c:v>
                </c:pt>
                <c:pt idx="15780">
                  <c:v>29</c:v>
                </c:pt>
                <c:pt idx="15781">
                  <c:v>29</c:v>
                </c:pt>
                <c:pt idx="15782">
                  <c:v>29</c:v>
                </c:pt>
                <c:pt idx="15783">
                  <c:v>29</c:v>
                </c:pt>
                <c:pt idx="15784">
                  <c:v>29</c:v>
                </c:pt>
                <c:pt idx="15785">
                  <c:v>29</c:v>
                </c:pt>
                <c:pt idx="15786">
                  <c:v>29</c:v>
                </c:pt>
                <c:pt idx="15787">
                  <c:v>29</c:v>
                </c:pt>
                <c:pt idx="15788">
                  <c:v>29</c:v>
                </c:pt>
                <c:pt idx="15789">
                  <c:v>29</c:v>
                </c:pt>
                <c:pt idx="15790">
                  <c:v>29</c:v>
                </c:pt>
                <c:pt idx="15791">
                  <c:v>29</c:v>
                </c:pt>
                <c:pt idx="15792">
                  <c:v>29</c:v>
                </c:pt>
                <c:pt idx="15793">
                  <c:v>29</c:v>
                </c:pt>
                <c:pt idx="15794">
                  <c:v>29</c:v>
                </c:pt>
                <c:pt idx="15795">
                  <c:v>29</c:v>
                </c:pt>
                <c:pt idx="15796">
                  <c:v>29</c:v>
                </c:pt>
                <c:pt idx="15797">
                  <c:v>29</c:v>
                </c:pt>
                <c:pt idx="15798">
                  <c:v>29</c:v>
                </c:pt>
                <c:pt idx="15799">
                  <c:v>29</c:v>
                </c:pt>
                <c:pt idx="15800">
                  <c:v>29</c:v>
                </c:pt>
                <c:pt idx="15801">
                  <c:v>29</c:v>
                </c:pt>
                <c:pt idx="15802">
                  <c:v>29</c:v>
                </c:pt>
                <c:pt idx="15803">
                  <c:v>29</c:v>
                </c:pt>
                <c:pt idx="15804">
                  <c:v>29</c:v>
                </c:pt>
                <c:pt idx="15805">
                  <c:v>29</c:v>
                </c:pt>
                <c:pt idx="15806">
                  <c:v>29</c:v>
                </c:pt>
                <c:pt idx="15807">
                  <c:v>29</c:v>
                </c:pt>
                <c:pt idx="15808">
                  <c:v>29</c:v>
                </c:pt>
                <c:pt idx="15809">
                  <c:v>29</c:v>
                </c:pt>
                <c:pt idx="15810">
                  <c:v>29</c:v>
                </c:pt>
                <c:pt idx="15811">
                  <c:v>29</c:v>
                </c:pt>
                <c:pt idx="15812">
                  <c:v>29</c:v>
                </c:pt>
                <c:pt idx="15813">
                  <c:v>29</c:v>
                </c:pt>
                <c:pt idx="15814">
                  <c:v>29</c:v>
                </c:pt>
                <c:pt idx="15815">
                  <c:v>29</c:v>
                </c:pt>
                <c:pt idx="15816">
                  <c:v>29</c:v>
                </c:pt>
                <c:pt idx="15817">
                  <c:v>29</c:v>
                </c:pt>
                <c:pt idx="15818">
                  <c:v>29</c:v>
                </c:pt>
                <c:pt idx="15819">
                  <c:v>29</c:v>
                </c:pt>
                <c:pt idx="15820">
                  <c:v>29</c:v>
                </c:pt>
                <c:pt idx="15821">
                  <c:v>29</c:v>
                </c:pt>
                <c:pt idx="15822">
                  <c:v>29</c:v>
                </c:pt>
                <c:pt idx="15823">
                  <c:v>29</c:v>
                </c:pt>
                <c:pt idx="15824">
                  <c:v>29</c:v>
                </c:pt>
                <c:pt idx="15825">
                  <c:v>29</c:v>
                </c:pt>
                <c:pt idx="15826">
                  <c:v>29</c:v>
                </c:pt>
                <c:pt idx="15827">
                  <c:v>29</c:v>
                </c:pt>
                <c:pt idx="15828">
                  <c:v>29</c:v>
                </c:pt>
                <c:pt idx="15829">
                  <c:v>29</c:v>
                </c:pt>
                <c:pt idx="15830">
                  <c:v>29</c:v>
                </c:pt>
                <c:pt idx="15831">
                  <c:v>29</c:v>
                </c:pt>
                <c:pt idx="15832">
                  <c:v>29</c:v>
                </c:pt>
                <c:pt idx="15833">
                  <c:v>29</c:v>
                </c:pt>
                <c:pt idx="15834">
                  <c:v>29</c:v>
                </c:pt>
                <c:pt idx="15835">
                  <c:v>29</c:v>
                </c:pt>
                <c:pt idx="15836">
                  <c:v>29</c:v>
                </c:pt>
                <c:pt idx="15837">
                  <c:v>29</c:v>
                </c:pt>
                <c:pt idx="15838">
                  <c:v>29</c:v>
                </c:pt>
                <c:pt idx="15839">
                  <c:v>29</c:v>
                </c:pt>
                <c:pt idx="15840">
                  <c:v>29</c:v>
                </c:pt>
                <c:pt idx="15841">
                  <c:v>29</c:v>
                </c:pt>
                <c:pt idx="15842">
                  <c:v>29</c:v>
                </c:pt>
                <c:pt idx="15843">
                  <c:v>29</c:v>
                </c:pt>
                <c:pt idx="15844">
                  <c:v>29</c:v>
                </c:pt>
                <c:pt idx="15845">
                  <c:v>29</c:v>
                </c:pt>
                <c:pt idx="15846">
                  <c:v>29</c:v>
                </c:pt>
                <c:pt idx="15847">
                  <c:v>29</c:v>
                </c:pt>
                <c:pt idx="15848">
                  <c:v>29</c:v>
                </c:pt>
                <c:pt idx="15849">
                  <c:v>29</c:v>
                </c:pt>
                <c:pt idx="15850">
                  <c:v>29</c:v>
                </c:pt>
                <c:pt idx="15851">
                  <c:v>29</c:v>
                </c:pt>
                <c:pt idx="15852">
                  <c:v>29</c:v>
                </c:pt>
                <c:pt idx="15853">
                  <c:v>29</c:v>
                </c:pt>
                <c:pt idx="15854">
                  <c:v>29</c:v>
                </c:pt>
                <c:pt idx="15855">
                  <c:v>29</c:v>
                </c:pt>
                <c:pt idx="15856">
                  <c:v>29</c:v>
                </c:pt>
                <c:pt idx="15857">
                  <c:v>29</c:v>
                </c:pt>
                <c:pt idx="15858">
                  <c:v>29</c:v>
                </c:pt>
                <c:pt idx="15859">
                  <c:v>29</c:v>
                </c:pt>
                <c:pt idx="15860">
                  <c:v>29</c:v>
                </c:pt>
                <c:pt idx="15861">
                  <c:v>29</c:v>
                </c:pt>
                <c:pt idx="15862">
                  <c:v>29</c:v>
                </c:pt>
                <c:pt idx="15863">
                  <c:v>29</c:v>
                </c:pt>
                <c:pt idx="15864">
                  <c:v>29</c:v>
                </c:pt>
                <c:pt idx="15865">
                  <c:v>29</c:v>
                </c:pt>
                <c:pt idx="15866">
                  <c:v>29</c:v>
                </c:pt>
                <c:pt idx="15867">
                  <c:v>29</c:v>
                </c:pt>
                <c:pt idx="15868">
                  <c:v>29</c:v>
                </c:pt>
                <c:pt idx="15869">
                  <c:v>29</c:v>
                </c:pt>
                <c:pt idx="15870">
                  <c:v>29</c:v>
                </c:pt>
                <c:pt idx="15871">
                  <c:v>29</c:v>
                </c:pt>
                <c:pt idx="15872">
                  <c:v>29</c:v>
                </c:pt>
                <c:pt idx="15873">
                  <c:v>29</c:v>
                </c:pt>
                <c:pt idx="15874">
                  <c:v>29</c:v>
                </c:pt>
                <c:pt idx="15875">
                  <c:v>29</c:v>
                </c:pt>
                <c:pt idx="15876">
                  <c:v>29</c:v>
                </c:pt>
                <c:pt idx="15877">
                  <c:v>29</c:v>
                </c:pt>
                <c:pt idx="15878">
                  <c:v>29</c:v>
                </c:pt>
                <c:pt idx="15879">
                  <c:v>29</c:v>
                </c:pt>
                <c:pt idx="15880">
                  <c:v>29</c:v>
                </c:pt>
                <c:pt idx="15881">
                  <c:v>29</c:v>
                </c:pt>
                <c:pt idx="15882">
                  <c:v>29</c:v>
                </c:pt>
                <c:pt idx="15883">
                  <c:v>29</c:v>
                </c:pt>
                <c:pt idx="15884">
                  <c:v>29</c:v>
                </c:pt>
                <c:pt idx="15885">
                  <c:v>29</c:v>
                </c:pt>
                <c:pt idx="15886">
                  <c:v>29</c:v>
                </c:pt>
                <c:pt idx="15887">
                  <c:v>29</c:v>
                </c:pt>
                <c:pt idx="15888">
                  <c:v>29</c:v>
                </c:pt>
                <c:pt idx="15889">
                  <c:v>29</c:v>
                </c:pt>
                <c:pt idx="15890">
                  <c:v>29</c:v>
                </c:pt>
                <c:pt idx="15891">
                  <c:v>29</c:v>
                </c:pt>
                <c:pt idx="15892">
                  <c:v>29</c:v>
                </c:pt>
                <c:pt idx="15893">
                  <c:v>29</c:v>
                </c:pt>
                <c:pt idx="15894">
                  <c:v>29</c:v>
                </c:pt>
                <c:pt idx="15895">
                  <c:v>29</c:v>
                </c:pt>
                <c:pt idx="15896">
                  <c:v>29</c:v>
                </c:pt>
                <c:pt idx="15897">
                  <c:v>29</c:v>
                </c:pt>
                <c:pt idx="15898">
                  <c:v>29</c:v>
                </c:pt>
                <c:pt idx="15899">
                  <c:v>29</c:v>
                </c:pt>
                <c:pt idx="15900">
                  <c:v>29</c:v>
                </c:pt>
                <c:pt idx="15901">
                  <c:v>29</c:v>
                </c:pt>
                <c:pt idx="15902">
                  <c:v>29</c:v>
                </c:pt>
                <c:pt idx="15903">
                  <c:v>29</c:v>
                </c:pt>
                <c:pt idx="15904">
                  <c:v>29</c:v>
                </c:pt>
                <c:pt idx="15905">
                  <c:v>29</c:v>
                </c:pt>
                <c:pt idx="15906">
                  <c:v>29</c:v>
                </c:pt>
                <c:pt idx="15907">
                  <c:v>29</c:v>
                </c:pt>
                <c:pt idx="15908">
                  <c:v>29</c:v>
                </c:pt>
                <c:pt idx="15909">
                  <c:v>29</c:v>
                </c:pt>
                <c:pt idx="15910">
                  <c:v>29</c:v>
                </c:pt>
                <c:pt idx="15911">
                  <c:v>29</c:v>
                </c:pt>
                <c:pt idx="15912">
                  <c:v>29</c:v>
                </c:pt>
                <c:pt idx="15913">
                  <c:v>29</c:v>
                </c:pt>
                <c:pt idx="15914">
                  <c:v>29</c:v>
                </c:pt>
                <c:pt idx="15915">
                  <c:v>29</c:v>
                </c:pt>
                <c:pt idx="15916">
                  <c:v>29</c:v>
                </c:pt>
                <c:pt idx="15917">
                  <c:v>29</c:v>
                </c:pt>
                <c:pt idx="15918">
                  <c:v>29</c:v>
                </c:pt>
                <c:pt idx="15919">
                  <c:v>29</c:v>
                </c:pt>
                <c:pt idx="15920">
                  <c:v>29</c:v>
                </c:pt>
                <c:pt idx="15921">
                  <c:v>29</c:v>
                </c:pt>
                <c:pt idx="15922">
                  <c:v>29</c:v>
                </c:pt>
                <c:pt idx="15923">
                  <c:v>29</c:v>
                </c:pt>
                <c:pt idx="15924">
                  <c:v>29</c:v>
                </c:pt>
                <c:pt idx="15925">
                  <c:v>29</c:v>
                </c:pt>
                <c:pt idx="15926">
                  <c:v>29</c:v>
                </c:pt>
                <c:pt idx="15927">
                  <c:v>29</c:v>
                </c:pt>
                <c:pt idx="15928">
                  <c:v>29</c:v>
                </c:pt>
                <c:pt idx="15929">
                  <c:v>29</c:v>
                </c:pt>
                <c:pt idx="15930">
                  <c:v>29</c:v>
                </c:pt>
                <c:pt idx="15931">
                  <c:v>29</c:v>
                </c:pt>
                <c:pt idx="15932">
                  <c:v>29</c:v>
                </c:pt>
                <c:pt idx="15933">
                  <c:v>29</c:v>
                </c:pt>
                <c:pt idx="15934">
                  <c:v>29</c:v>
                </c:pt>
                <c:pt idx="15935">
                  <c:v>29</c:v>
                </c:pt>
                <c:pt idx="15936">
                  <c:v>29</c:v>
                </c:pt>
                <c:pt idx="15937">
                  <c:v>29</c:v>
                </c:pt>
                <c:pt idx="15938">
                  <c:v>29</c:v>
                </c:pt>
                <c:pt idx="15939">
                  <c:v>29</c:v>
                </c:pt>
                <c:pt idx="15940">
                  <c:v>29</c:v>
                </c:pt>
                <c:pt idx="15941">
                  <c:v>29</c:v>
                </c:pt>
                <c:pt idx="15942">
                  <c:v>29</c:v>
                </c:pt>
                <c:pt idx="15943">
                  <c:v>29</c:v>
                </c:pt>
                <c:pt idx="15944">
                  <c:v>29</c:v>
                </c:pt>
                <c:pt idx="15945">
                  <c:v>29</c:v>
                </c:pt>
                <c:pt idx="15946">
                  <c:v>29</c:v>
                </c:pt>
                <c:pt idx="15947">
                  <c:v>29</c:v>
                </c:pt>
                <c:pt idx="15948">
                  <c:v>29</c:v>
                </c:pt>
                <c:pt idx="15949">
                  <c:v>29</c:v>
                </c:pt>
                <c:pt idx="15950">
                  <c:v>29</c:v>
                </c:pt>
                <c:pt idx="15951">
                  <c:v>29</c:v>
                </c:pt>
                <c:pt idx="15952">
                  <c:v>29</c:v>
                </c:pt>
                <c:pt idx="15953">
                  <c:v>29</c:v>
                </c:pt>
                <c:pt idx="15954">
                  <c:v>29</c:v>
                </c:pt>
                <c:pt idx="15955">
                  <c:v>29</c:v>
                </c:pt>
                <c:pt idx="15956">
                  <c:v>29</c:v>
                </c:pt>
                <c:pt idx="15957">
                  <c:v>29</c:v>
                </c:pt>
                <c:pt idx="15958">
                  <c:v>29</c:v>
                </c:pt>
                <c:pt idx="15959">
                  <c:v>29</c:v>
                </c:pt>
                <c:pt idx="15960">
                  <c:v>29</c:v>
                </c:pt>
                <c:pt idx="15961">
                  <c:v>29</c:v>
                </c:pt>
                <c:pt idx="15962">
                  <c:v>29</c:v>
                </c:pt>
                <c:pt idx="15963">
                  <c:v>29</c:v>
                </c:pt>
                <c:pt idx="15964">
                  <c:v>29</c:v>
                </c:pt>
                <c:pt idx="15965">
                  <c:v>29</c:v>
                </c:pt>
                <c:pt idx="15966">
                  <c:v>29</c:v>
                </c:pt>
                <c:pt idx="15967">
                  <c:v>29</c:v>
                </c:pt>
                <c:pt idx="15968">
                  <c:v>29</c:v>
                </c:pt>
                <c:pt idx="15969">
                  <c:v>29</c:v>
                </c:pt>
                <c:pt idx="15970">
                  <c:v>29</c:v>
                </c:pt>
                <c:pt idx="15971">
                  <c:v>29</c:v>
                </c:pt>
                <c:pt idx="15972">
                  <c:v>29</c:v>
                </c:pt>
                <c:pt idx="15973">
                  <c:v>29</c:v>
                </c:pt>
                <c:pt idx="15974">
                  <c:v>29</c:v>
                </c:pt>
                <c:pt idx="15975">
                  <c:v>29</c:v>
                </c:pt>
                <c:pt idx="15976">
                  <c:v>29</c:v>
                </c:pt>
                <c:pt idx="15977">
                  <c:v>29</c:v>
                </c:pt>
                <c:pt idx="15978">
                  <c:v>29</c:v>
                </c:pt>
                <c:pt idx="15979">
                  <c:v>29</c:v>
                </c:pt>
                <c:pt idx="15980">
                  <c:v>29</c:v>
                </c:pt>
                <c:pt idx="15981">
                  <c:v>29</c:v>
                </c:pt>
                <c:pt idx="15982">
                  <c:v>29</c:v>
                </c:pt>
                <c:pt idx="15983">
                  <c:v>29</c:v>
                </c:pt>
                <c:pt idx="15984">
                  <c:v>29</c:v>
                </c:pt>
                <c:pt idx="15985">
                  <c:v>29</c:v>
                </c:pt>
                <c:pt idx="15986">
                  <c:v>29</c:v>
                </c:pt>
                <c:pt idx="15987">
                  <c:v>29</c:v>
                </c:pt>
                <c:pt idx="15988">
                  <c:v>29</c:v>
                </c:pt>
                <c:pt idx="15989">
                  <c:v>29</c:v>
                </c:pt>
                <c:pt idx="15990">
                  <c:v>29</c:v>
                </c:pt>
                <c:pt idx="15991">
                  <c:v>29</c:v>
                </c:pt>
                <c:pt idx="15992">
                  <c:v>29</c:v>
                </c:pt>
                <c:pt idx="15993">
                  <c:v>29</c:v>
                </c:pt>
                <c:pt idx="15994">
                  <c:v>29</c:v>
                </c:pt>
                <c:pt idx="15995">
                  <c:v>29</c:v>
                </c:pt>
                <c:pt idx="15996">
                  <c:v>29</c:v>
                </c:pt>
                <c:pt idx="15997">
                  <c:v>29</c:v>
                </c:pt>
                <c:pt idx="15998">
                  <c:v>29</c:v>
                </c:pt>
                <c:pt idx="15999">
                  <c:v>29</c:v>
                </c:pt>
                <c:pt idx="16000">
                  <c:v>29</c:v>
                </c:pt>
                <c:pt idx="16001">
                  <c:v>29</c:v>
                </c:pt>
                <c:pt idx="16002">
                  <c:v>29</c:v>
                </c:pt>
                <c:pt idx="16003">
                  <c:v>29</c:v>
                </c:pt>
                <c:pt idx="16004">
                  <c:v>29</c:v>
                </c:pt>
                <c:pt idx="16005">
                  <c:v>29</c:v>
                </c:pt>
                <c:pt idx="16006">
                  <c:v>29</c:v>
                </c:pt>
                <c:pt idx="16007">
                  <c:v>29</c:v>
                </c:pt>
                <c:pt idx="16008">
                  <c:v>29</c:v>
                </c:pt>
                <c:pt idx="16009">
                  <c:v>29</c:v>
                </c:pt>
                <c:pt idx="16010">
                  <c:v>29</c:v>
                </c:pt>
                <c:pt idx="16011">
                  <c:v>29</c:v>
                </c:pt>
                <c:pt idx="16012">
                  <c:v>29</c:v>
                </c:pt>
                <c:pt idx="16013">
                  <c:v>29</c:v>
                </c:pt>
                <c:pt idx="16014">
                  <c:v>29</c:v>
                </c:pt>
                <c:pt idx="16015">
                  <c:v>29</c:v>
                </c:pt>
                <c:pt idx="16016">
                  <c:v>29</c:v>
                </c:pt>
                <c:pt idx="16017">
                  <c:v>29</c:v>
                </c:pt>
                <c:pt idx="16018">
                  <c:v>29</c:v>
                </c:pt>
                <c:pt idx="16019">
                  <c:v>29</c:v>
                </c:pt>
                <c:pt idx="16020">
                  <c:v>29</c:v>
                </c:pt>
                <c:pt idx="16021">
                  <c:v>29</c:v>
                </c:pt>
                <c:pt idx="16022">
                  <c:v>29</c:v>
                </c:pt>
                <c:pt idx="16023">
                  <c:v>29</c:v>
                </c:pt>
                <c:pt idx="16024">
                  <c:v>29</c:v>
                </c:pt>
                <c:pt idx="16025">
                  <c:v>29</c:v>
                </c:pt>
                <c:pt idx="16026">
                  <c:v>29</c:v>
                </c:pt>
                <c:pt idx="16027">
                  <c:v>29</c:v>
                </c:pt>
                <c:pt idx="16028">
                  <c:v>29</c:v>
                </c:pt>
                <c:pt idx="16029">
                  <c:v>29</c:v>
                </c:pt>
                <c:pt idx="16030">
                  <c:v>29</c:v>
                </c:pt>
                <c:pt idx="16031">
                  <c:v>29</c:v>
                </c:pt>
                <c:pt idx="16032">
                  <c:v>29</c:v>
                </c:pt>
                <c:pt idx="16033">
                  <c:v>29</c:v>
                </c:pt>
                <c:pt idx="16034">
                  <c:v>29</c:v>
                </c:pt>
                <c:pt idx="16035">
                  <c:v>29</c:v>
                </c:pt>
                <c:pt idx="16036">
                  <c:v>29</c:v>
                </c:pt>
                <c:pt idx="16037">
                  <c:v>29</c:v>
                </c:pt>
                <c:pt idx="16038">
                  <c:v>29</c:v>
                </c:pt>
                <c:pt idx="16039">
                  <c:v>29</c:v>
                </c:pt>
                <c:pt idx="16040">
                  <c:v>29</c:v>
                </c:pt>
                <c:pt idx="16041">
                  <c:v>29</c:v>
                </c:pt>
                <c:pt idx="16042">
                  <c:v>29</c:v>
                </c:pt>
                <c:pt idx="16043">
                  <c:v>29</c:v>
                </c:pt>
                <c:pt idx="16044">
                  <c:v>29</c:v>
                </c:pt>
                <c:pt idx="16045">
                  <c:v>29</c:v>
                </c:pt>
                <c:pt idx="16046">
                  <c:v>29</c:v>
                </c:pt>
                <c:pt idx="16047">
                  <c:v>29</c:v>
                </c:pt>
                <c:pt idx="16048">
                  <c:v>29</c:v>
                </c:pt>
                <c:pt idx="16049">
                  <c:v>29</c:v>
                </c:pt>
                <c:pt idx="16050">
                  <c:v>29</c:v>
                </c:pt>
                <c:pt idx="16051">
                  <c:v>29</c:v>
                </c:pt>
                <c:pt idx="16052">
                  <c:v>29</c:v>
                </c:pt>
                <c:pt idx="16053">
                  <c:v>29</c:v>
                </c:pt>
                <c:pt idx="16054">
                  <c:v>29</c:v>
                </c:pt>
                <c:pt idx="16055">
                  <c:v>29</c:v>
                </c:pt>
                <c:pt idx="16056">
                  <c:v>29</c:v>
                </c:pt>
                <c:pt idx="16057">
                  <c:v>29</c:v>
                </c:pt>
                <c:pt idx="16058">
                  <c:v>29</c:v>
                </c:pt>
                <c:pt idx="16059">
                  <c:v>29</c:v>
                </c:pt>
                <c:pt idx="16060">
                  <c:v>29</c:v>
                </c:pt>
                <c:pt idx="16061">
                  <c:v>29</c:v>
                </c:pt>
                <c:pt idx="16062">
                  <c:v>29</c:v>
                </c:pt>
                <c:pt idx="16063">
                  <c:v>29</c:v>
                </c:pt>
                <c:pt idx="16064">
                  <c:v>29</c:v>
                </c:pt>
                <c:pt idx="16065">
                  <c:v>29</c:v>
                </c:pt>
                <c:pt idx="16066">
                  <c:v>29</c:v>
                </c:pt>
                <c:pt idx="16067">
                  <c:v>29</c:v>
                </c:pt>
                <c:pt idx="16068">
                  <c:v>29</c:v>
                </c:pt>
                <c:pt idx="16069">
                  <c:v>29</c:v>
                </c:pt>
                <c:pt idx="16070">
                  <c:v>29</c:v>
                </c:pt>
                <c:pt idx="16071">
                  <c:v>29</c:v>
                </c:pt>
                <c:pt idx="16072">
                  <c:v>29</c:v>
                </c:pt>
                <c:pt idx="16073">
                  <c:v>29</c:v>
                </c:pt>
                <c:pt idx="16074">
                  <c:v>29</c:v>
                </c:pt>
                <c:pt idx="16075">
                  <c:v>29</c:v>
                </c:pt>
                <c:pt idx="16076">
                  <c:v>29</c:v>
                </c:pt>
                <c:pt idx="16077">
                  <c:v>29</c:v>
                </c:pt>
                <c:pt idx="16078">
                  <c:v>29</c:v>
                </c:pt>
                <c:pt idx="16079">
                  <c:v>29</c:v>
                </c:pt>
                <c:pt idx="16080">
                  <c:v>29</c:v>
                </c:pt>
                <c:pt idx="16081">
                  <c:v>29</c:v>
                </c:pt>
                <c:pt idx="16082">
                  <c:v>29</c:v>
                </c:pt>
                <c:pt idx="16083">
                  <c:v>29</c:v>
                </c:pt>
                <c:pt idx="16084">
                  <c:v>29</c:v>
                </c:pt>
                <c:pt idx="16085">
                  <c:v>29</c:v>
                </c:pt>
                <c:pt idx="16086">
                  <c:v>29</c:v>
                </c:pt>
                <c:pt idx="16087">
                  <c:v>29</c:v>
                </c:pt>
                <c:pt idx="16088">
                  <c:v>29</c:v>
                </c:pt>
                <c:pt idx="16089">
                  <c:v>29</c:v>
                </c:pt>
                <c:pt idx="16090">
                  <c:v>29</c:v>
                </c:pt>
                <c:pt idx="16091">
                  <c:v>29</c:v>
                </c:pt>
                <c:pt idx="16092">
                  <c:v>29</c:v>
                </c:pt>
                <c:pt idx="16093">
                  <c:v>29</c:v>
                </c:pt>
                <c:pt idx="16094">
                  <c:v>29</c:v>
                </c:pt>
                <c:pt idx="16095">
                  <c:v>29</c:v>
                </c:pt>
                <c:pt idx="16096">
                  <c:v>29</c:v>
                </c:pt>
                <c:pt idx="16097">
                  <c:v>29</c:v>
                </c:pt>
                <c:pt idx="16098">
                  <c:v>29</c:v>
                </c:pt>
                <c:pt idx="16099">
                  <c:v>29</c:v>
                </c:pt>
                <c:pt idx="16100">
                  <c:v>29</c:v>
                </c:pt>
                <c:pt idx="16101">
                  <c:v>29</c:v>
                </c:pt>
                <c:pt idx="16102">
                  <c:v>29</c:v>
                </c:pt>
                <c:pt idx="16103">
                  <c:v>29</c:v>
                </c:pt>
                <c:pt idx="16104">
                  <c:v>29</c:v>
                </c:pt>
                <c:pt idx="16105">
                  <c:v>29</c:v>
                </c:pt>
                <c:pt idx="16106">
                  <c:v>29</c:v>
                </c:pt>
                <c:pt idx="16107">
                  <c:v>29</c:v>
                </c:pt>
                <c:pt idx="16108">
                  <c:v>29</c:v>
                </c:pt>
                <c:pt idx="16109">
                  <c:v>29</c:v>
                </c:pt>
                <c:pt idx="16110">
                  <c:v>29</c:v>
                </c:pt>
                <c:pt idx="16111">
                  <c:v>29</c:v>
                </c:pt>
                <c:pt idx="16112">
                  <c:v>29</c:v>
                </c:pt>
                <c:pt idx="16113">
                  <c:v>29</c:v>
                </c:pt>
                <c:pt idx="16114">
                  <c:v>29</c:v>
                </c:pt>
                <c:pt idx="16115">
                  <c:v>29</c:v>
                </c:pt>
                <c:pt idx="16116">
                  <c:v>29</c:v>
                </c:pt>
                <c:pt idx="16117">
                  <c:v>29</c:v>
                </c:pt>
                <c:pt idx="16118">
                  <c:v>29</c:v>
                </c:pt>
                <c:pt idx="16119">
                  <c:v>29</c:v>
                </c:pt>
                <c:pt idx="16120">
                  <c:v>29</c:v>
                </c:pt>
                <c:pt idx="16121">
                  <c:v>29</c:v>
                </c:pt>
                <c:pt idx="16122">
                  <c:v>29</c:v>
                </c:pt>
                <c:pt idx="16123">
                  <c:v>29</c:v>
                </c:pt>
                <c:pt idx="16124">
                  <c:v>29</c:v>
                </c:pt>
                <c:pt idx="16125">
                  <c:v>29</c:v>
                </c:pt>
                <c:pt idx="16126">
                  <c:v>29</c:v>
                </c:pt>
                <c:pt idx="16127">
                  <c:v>29</c:v>
                </c:pt>
                <c:pt idx="16128">
                  <c:v>29</c:v>
                </c:pt>
                <c:pt idx="16129">
                  <c:v>29</c:v>
                </c:pt>
                <c:pt idx="16130">
                  <c:v>29</c:v>
                </c:pt>
                <c:pt idx="16131">
                  <c:v>29</c:v>
                </c:pt>
                <c:pt idx="16132">
                  <c:v>29</c:v>
                </c:pt>
                <c:pt idx="16133">
                  <c:v>29</c:v>
                </c:pt>
                <c:pt idx="16134">
                  <c:v>29</c:v>
                </c:pt>
                <c:pt idx="16135">
                  <c:v>29</c:v>
                </c:pt>
                <c:pt idx="16136">
                  <c:v>29</c:v>
                </c:pt>
                <c:pt idx="16137">
                  <c:v>29</c:v>
                </c:pt>
                <c:pt idx="16138">
                  <c:v>29</c:v>
                </c:pt>
                <c:pt idx="16139">
                  <c:v>29</c:v>
                </c:pt>
                <c:pt idx="16140">
                  <c:v>29</c:v>
                </c:pt>
                <c:pt idx="16141">
                  <c:v>29</c:v>
                </c:pt>
                <c:pt idx="16142">
                  <c:v>29</c:v>
                </c:pt>
                <c:pt idx="16143">
                  <c:v>29</c:v>
                </c:pt>
                <c:pt idx="16144">
                  <c:v>29</c:v>
                </c:pt>
                <c:pt idx="16145">
                  <c:v>29</c:v>
                </c:pt>
                <c:pt idx="16146">
                  <c:v>29</c:v>
                </c:pt>
                <c:pt idx="16147">
                  <c:v>29</c:v>
                </c:pt>
                <c:pt idx="16148">
                  <c:v>29</c:v>
                </c:pt>
                <c:pt idx="16149">
                  <c:v>29</c:v>
                </c:pt>
                <c:pt idx="16150">
                  <c:v>29</c:v>
                </c:pt>
                <c:pt idx="16151">
                  <c:v>29</c:v>
                </c:pt>
                <c:pt idx="16152">
                  <c:v>29</c:v>
                </c:pt>
                <c:pt idx="16153">
                  <c:v>29</c:v>
                </c:pt>
                <c:pt idx="16154">
                  <c:v>29</c:v>
                </c:pt>
                <c:pt idx="16155">
                  <c:v>29</c:v>
                </c:pt>
                <c:pt idx="16156">
                  <c:v>29</c:v>
                </c:pt>
                <c:pt idx="16157">
                  <c:v>29</c:v>
                </c:pt>
                <c:pt idx="16158">
                  <c:v>29</c:v>
                </c:pt>
                <c:pt idx="16159">
                  <c:v>29</c:v>
                </c:pt>
                <c:pt idx="16160">
                  <c:v>29</c:v>
                </c:pt>
                <c:pt idx="16161">
                  <c:v>29</c:v>
                </c:pt>
                <c:pt idx="16162">
                  <c:v>29</c:v>
                </c:pt>
                <c:pt idx="16163">
                  <c:v>29</c:v>
                </c:pt>
                <c:pt idx="16164">
                  <c:v>29</c:v>
                </c:pt>
                <c:pt idx="16165">
                  <c:v>29</c:v>
                </c:pt>
                <c:pt idx="16166">
                  <c:v>29</c:v>
                </c:pt>
                <c:pt idx="16167">
                  <c:v>29</c:v>
                </c:pt>
                <c:pt idx="16168">
                  <c:v>29</c:v>
                </c:pt>
                <c:pt idx="16169">
                  <c:v>29</c:v>
                </c:pt>
                <c:pt idx="16170">
                  <c:v>29</c:v>
                </c:pt>
                <c:pt idx="16171">
                  <c:v>29</c:v>
                </c:pt>
                <c:pt idx="16172">
                  <c:v>29</c:v>
                </c:pt>
                <c:pt idx="16173">
                  <c:v>29</c:v>
                </c:pt>
                <c:pt idx="16174">
                  <c:v>29</c:v>
                </c:pt>
                <c:pt idx="16175">
                  <c:v>29</c:v>
                </c:pt>
                <c:pt idx="16176">
                  <c:v>29</c:v>
                </c:pt>
                <c:pt idx="16177">
                  <c:v>29</c:v>
                </c:pt>
                <c:pt idx="16178">
                  <c:v>29</c:v>
                </c:pt>
                <c:pt idx="16179">
                  <c:v>29</c:v>
                </c:pt>
                <c:pt idx="16180">
                  <c:v>29</c:v>
                </c:pt>
                <c:pt idx="16181">
                  <c:v>29</c:v>
                </c:pt>
                <c:pt idx="16182">
                  <c:v>29</c:v>
                </c:pt>
                <c:pt idx="16183">
                  <c:v>29</c:v>
                </c:pt>
                <c:pt idx="16184">
                  <c:v>29</c:v>
                </c:pt>
                <c:pt idx="16185">
                  <c:v>29</c:v>
                </c:pt>
                <c:pt idx="16186">
                  <c:v>29</c:v>
                </c:pt>
                <c:pt idx="16187">
                  <c:v>29</c:v>
                </c:pt>
                <c:pt idx="16188">
                  <c:v>29</c:v>
                </c:pt>
                <c:pt idx="16189">
                  <c:v>29</c:v>
                </c:pt>
                <c:pt idx="16190">
                  <c:v>29</c:v>
                </c:pt>
                <c:pt idx="16191">
                  <c:v>29</c:v>
                </c:pt>
                <c:pt idx="16192">
                  <c:v>29</c:v>
                </c:pt>
                <c:pt idx="16193">
                  <c:v>29</c:v>
                </c:pt>
                <c:pt idx="16194">
                  <c:v>29</c:v>
                </c:pt>
                <c:pt idx="16195">
                  <c:v>29</c:v>
                </c:pt>
                <c:pt idx="16196">
                  <c:v>29</c:v>
                </c:pt>
                <c:pt idx="16197">
                  <c:v>29</c:v>
                </c:pt>
                <c:pt idx="16198">
                  <c:v>29</c:v>
                </c:pt>
                <c:pt idx="16199">
                  <c:v>29</c:v>
                </c:pt>
                <c:pt idx="16200">
                  <c:v>29</c:v>
                </c:pt>
                <c:pt idx="16201">
                  <c:v>29</c:v>
                </c:pt>
                <c:pt idx="16202">
                  <c:v>29</c:v>
                </c:pt>
                <c:pt idx="16203">
                  <c:v>29</c:v>
                </c:pt>
                <c:pt idx="16204">
                  <c:v>29</c:v>
                </c:pt>
                <c:pt idx="16205">
                  <c:v>29</c:v>
                </c:pt>
                <c:pt idx="16206">
                  <c:v>29</c:v>
                </c:pt>
                <c:pt idx="16207">
                  <c:v>29</c:v>
                </c:pt>
                <c:pt idx="16208">
                  <c:v>29</c:v>
                </c:pt>
                <c:pt idx="16209">
                  <c:v>29</c:v>
                </c:pt>
                <c:pt idx="16210">
                  <c:v>29</c:v>
                </c:pt>
                <c:pt idx="16211">
                  <c:v>29</c:v>
                </c:pt>
                <c:pt idx="16212">
                  <c:v>29</c:v>
                </c:pt>
                <c:pt idx="16213">
                  <c:v>29</c:v>
                </c:pt>
                <c:pt idx="16214">
                  <c:v>29</c:v>
                </c:pt>
                <c:pt idx="16215">
                  <c:v>29</c:v>
                </c:pt>
                <c:pt idx="16216">
                  <c:v>29</c:v>
                </c:pt>
                <c:pt idx="16217">
                  <c:v>29</c:v>
                </c:pt>
                <c:pt idx="16218">
                  <c:v>29</c:v>
                </c:pt>
                <c:pt idx="16219">
                  <c:v>29</c:v>
                </c:pt>
                <c:pt idx="16220">
                  <c:v>29</c:v>
                </c:pt>
                <c:pt idx="16221">
                  <c:v>29</c:v>
                </c:pt>
                <c:pt idx="16222">
                  <c:v>29</c:v>
                </c:pt>
                <c:pt idx="16223">
                  <c:v>29</c:v>
                </c:pt>
                <c:pt idx="16224">
                  <c:v>29</c:v>
                </c:pt>
                <c:pt idx="16225">
                  <c:v>29</c:v>
                </c:pt>
                <c:pt idx="16226">
                  <c:v>29</c:v>
                </c:pt>
                <c:pt idx="16227">
                  <c:v>29</c:v>
                </c:pt>
                <c:pt idx="16228">
                  <c:v>29</c:v>
                </c:pt>
                <c:pt idx="16229">
                  <c:v>29</c:v>
                </c:pt>
                <c:pt idx="16230">
                  <c:v>29</c:v>
                </c:pt>
                <c:pt idx="16231">
                  <c:v>29</c:v>
                </c:pt>
                <c:pt idx="16232">
                  <c:v>29</c:v>
                </c:pt>
                <c:pt idx="16233">
                  <c:v>29</c:v>
                </c:pt>
                <c:pt idx="16234">
                  <c:v>29</c:v>
                </c:pt>
                <c:pt idx="16235">
                  <c:v>29</c:v>
                </c:pt>
                <c:pt idx="16236">
                  <c:v>29</c:v>
                </c:pt>
                <c:pt idx="16237">
                  <c:v>29</c:v>
                </c:pt>
                <c:pt idx="16238">
                  <c:v>29</c:v>
                </c:pt>
                <c:pt idx="16239">
                  <c:v>29</c:v>
                </c:pt>
                <c:pt idx="16240">
                  <c:v>29</c:v>
                </c:pt>
                <c:pt idx="16241">
                  <c:v>29</c:v>
                </c:pt>
                <c:pt idx="16242">
                  <c:v>29</c:v>
                </c:pt>
                <c:pt idx="16243">
                  <c:v>29</c:v>
                </c:pt>
                <c:pt idx="16244">
                  <c:v>29</c:v>
                </c:pt>
                <c:pt idx="16245">
                  <c:v>29</c:v>
                </c:pt>
                <c:pt idx="16246">
                  <c:v>29</c:v>
                </c:pt>
                <c:pt idx="16247">
                  <c:v>29</c:v>
                </c:pt>
                <c:pt idx="16248">
                  <c:v>29</c:v>
                </c:pt>
                <c:pt idx="16249">
                  <c:v>29</c:v>
                </c:pt>
                <c:pt idx="16250">
                  <c:v>29</c:v>
                </c:pt>
                <c:pt idx="16251">
                  <c:v>29</c:v>
                </c:pt>
                <c:pt idx="16252">
                  <c:v>29</c:v>
                </c:pt>
                <c:pt idx="16253">
                  <c:v>29</c:v>
                </c:pt>
                <c:pt idx="16254">
                  <c:v>29</c:v>
                </c:pt>
                <c:pt idx="16255">
                  <c:v>29</c:v>
                </c:pt>
                <c:pt idx="16256">
                  <c:v>29</c:v>
                </c:pt>
                <c:pt idx="16257">
                  <c:v>29</c:v>
                </c:pt>
                <c:pt idx="16258">
                  <c:v>29</c:v>
                </c:pt>
                <c:pt idx="16259">
                  <c:v>29</c:v>
                </c:pt>
                <c:pt idx="16260">
                  <c:v>29</c:v>
                </c:pt>
                <c:pt idx="16261">
                  <c:v>29</c:v>
                </c:pt>
                <c:pt idx="16262">
                  <c:v>29</c:v>
                </c:pt>
                <c:pt idx="16263">
                  <c:v>29</c:v>
                </c:pt>
                <c:pt idx="16264">
                  <c:v>28</c:v>
                </c:pt>
                <c:pt idx="16265">
                  <c:v>28</c:v>
                </c:pt>
                <c:pt idx="16266">
                  <c:v>28</c:v>
                </c:pt>
                <c:pt idx="16267">
                  <c:v>28</c:v>
                </c:pt>
                <c:pt idx="16268">
                  <c:v>28</c:v>
                </c:pt>
                <c:pt idx="16269">
                  <c:v>28</c:v>
                </c:pt>
                <c:pt idx="16270">
                  <c:v>28</c:v>
                </c:pt>
                <c:pt idx="16271">
                  <c:v>28</c:v>
                </c:pt>
                <c:pt idx="16272">
                  <c:v>28</c:v>
                </c:pt>
                <c:pt idx="16273">
                  <c:v>28</c:v>
                </c:pt>
                <c:pt idx="16274">
                  <c:v>28</c:v>
                </c:pt>
                <c:pt idx="16275">
                  <c:v>28</c:v>
                </c:pt>
                <c:pt idx="16276">
                  <c:v>28</c:v>
                </c:pt>
                <c:pt idx="16277">
                  <c:v>28</c:v>
                </c:pt>
                <c:pt idx="16278">
                  <c:v>28</c:v>
                </c:pt>
                <c:pt idx="16279">
                  <c:v>28</c:v>
                </c:pt>
                <c:pt idx="16280">
                  <c:v>28</c:v>
                </c:pt>
                <c:pt idx="16281">
                  <c:v>28</c:v>
                </c:pt>
                <c:pt idx="16282">
                  <c:v>28</c:v>
                </c:pt>
                <c:pt idx="16283">
                  <c:v>28</c:v>
                </c:pt>
                <c:pt idx="16284">
                  <c:v>28</c:v>
                </c:pt>
                <c:pt idx="16285">
                  <c:v>28</c:v>
                </c:pt>
                <c:pt idx="16286">
                  <c:v>28</c:v>
                </c:pt>
                <c:pt idx="16287">
                  <c:v>28</c:v>
                </c:pt>
                <c:pt idx="16288">
                  <c:v>28</c:v>
                </c:pt>
                <c:pt idx="16289">
                  <c:v>28</c:v>
                </c:pt>
                <c:pt idx="16290">
                  <c:v>28</c:v>
                </c:pt>
                <c:pt idx="16291">
                  <c:v>28</c:v>
                </c:pt>
                <c:pt idx="16292">
                  <c:v>28</c:v>
                </c:pt>
                <c:pt idx="16293">
                  <c:v>28</c:v>
                </c:pt>
                <c:pt idx="16294">
                  <c:v>28</c:v>
                </c:pt>
                <c:pt idx="16295">
                  <c:v>28</c:v>
                </c:pt>
                <c:pt idx="16296">
                  <c:v>28</c:v>
                </c:pt>
                <c:pt idx="16297">
                  <c:v>28</c:v>
                </c:pt>
                <c:pt idx="16298">
                  <c:v>28</c:v>
                </c:pt>
                <c:pt idx="16299">
                  <c:v>28</c:v>
                </c:pt>
                <c:pt idx="16300">
                  <c:v>28</c:v>
                </c:pt>
                <c:pt idx="16301">
                  <c:v>28</c:v>
                </c:pt>
                <c:pt idx="16302">
                  <c:v>28</c:v>
                </c:pt>
                <c:pt idx="16303">
                  <c:v>28</c:v>
                </c:pt>
                <c:pt idx="16304">
                  <c:v>28</c:v>
                </c:pt>
                <c:pt idx="16305">
                  <c:v>28</c:v>
                </c:pt>
                <c:pt idx="16306">
                  <c:v>28</c:v>
                </c:pt>
                <c:pt idx="16307">
                  <c:v>28</c:v>
                </c:pt>
                <c:pt idx="16308">
                  <c:v>28</c:v>
                </c:pt>
                <c:pt idx="16309">
                  <c:v>28</c:v>
                </c:pt>
                <c:pt idx="16310">
                  <c:v>28</c:v>
                </c:pt>
                <c:pt idx="16311">
                  <c:v>28</c:v>
                </c:pt>
                <c:pt idx="16312">
                  <c:v>28</c:v>
                </c:pt>
                <c:pt idx="16313">
                  <c:v>28</c:v>
                </c:pt>
                <c:pt idx="16314">
                  <c:v>28</c:v>
                </c:pt>
                <c:pt idx="16315">
                  <c:v>28</c:v>
                </c:pt>
                <c:pt idx="16316">
                  <c:v>28</c:v>
                </c:pt>
                <c:pt idx="16317">
                  <c:v>28</c:v>
                </c:pt>
                <c:pt idx="16318">
                  <c:v>28</c:v>
                </c:pt>
                <c:pt idx="16319">
                  <c:v>28</c:v>
                </c:pt>
                <c:pt idx="16320">
                  <c:v>28</c:v>
                </c:pt>
                <c:pt idx="16321">
                  <c:v>28</c:v>
                </c:pt>
                <c:pt idx="16322">
                  <c:v>28</c:v>
                </c:pt>
                <c:pt idx="16323">
                  <c:v>28</c:v>
                </c:pt>
                <c:pt idx="16324">
                  <c:v>28</c:v>
                </c:pt>
                <c:pt idx="16325">
                  <c:v>28</c:v>
                </c:pt>
                <c:pt idx="16326">
                  <c:v>28</c:v>
                </c:pt>
                <c:pt idx="16327">
                  <c:v>28</c:v>
                </c:pt>
                <c:pt idx="16328">
                  <c:v>28</c:v>
                </c:pt>
                <c:pt idx="16329">
                  <c:v>28</c:v>
                </c:pt>
                <c:pt idx="16330">
                  <c:v>28</c:v>
                </c:pt>
                <c:pt idx="16331">
                  <c:v>28</c:v>
                </c:pt>
                <c:pt idx="16332">
                  <c:v>28</c:v>
                </c:pt>
                <c:pt idx="16333">
                  <c:v>28</c:v>
                </c:pt>
                <c:pt idx="16334">
                  <c:v>28</c:v>
                </c:pt>
                <c:pt idx="16335">
                  <c:v>28</c:v>
                </c:pt>
                <c:pt idx="16336">
                  <c:v>28</c:v>
                </c:pt>
                <c:pt idx="16337">
                  <c:v>28</c:v>
                </c:pt>
                <c:pt idx="16338">
                  <c:v>28</c:v>
                </c:pt>
                <c:pt idx="16339">
                  <c:v>28</c:v>
                </c:pt>
                <c:pt idx="16340">
                  <c:v>28</c:v>
                </c:pt>
                <c:pt idx="16341">
                  <c:v>28</c:v>
                </c:pt>
                <c:pt idx="16342">
                  <c:v>28</c:v>
                </c:pt>
                <c:pt idx="16343">
                  <c:v>28</c:v>
                </c:pt>
                <c:pt idx="16344">
                  <c:v>28</c:v>
                </c:pt>
                <c:pt idx="16345">
                  <c:v>28</c:v>
                </c:pt>
                <c:pt idx="16346">
                  <c:v>28</c:v>
                </c:pt>
                <c:pt idx="16347">
                  <c:v>28</c:v>
                </c:pt>
                <c:pt idx="16348">
                  <c:v>28</c:v>
                </c:pt>
                <c:pt idx="16349">
                  <c:v>28</c:v>
                </c:pt>
                <c:pt idx="16350">
                  <c:v>28</c:v>
                </c:pt>
                <c:pt idx="16351">
                  <c:v>28</c:v>
                </c:pt>
                <c:pt idx="16352">
                  <c:v>28</c:v>
                </c:pt>
                <c:pt idx="16353">
                  <c:v>28</c:v>
                </c:pt>
                <c:pt idx="16354">
                  <c:v>28</c:v>
                </c:pt>
                <c:pt idx="16355">
                  <c:v>28</c:v>
                </c:pt>
                <c:pt idx="16356">
                  <c:v>28</c:v>
                </c:pt>
                <c:pt idx="16357">
                  <c:v>28</c:v>
                </c:pt>
                <c:pt idx="16358">
                  <c:v>28</c:v>
                </c:pt>
                <c:pt idx="16359">
                  <c:v>28</c:v>
                </c:pt>
                <c:pt idx="16360">
                  <c:v>28</c:v>
                </c:pt>
                <c:pt idx="16361">
                  <c:v>28</c:v>
                </c:pt>
                <c:pt idx="16362">
                  <c:v>28</c:v>
                </c:pt>
                <c:pt idx="16363">
                  <c:v>28</c:v>
                </c:pt>
                <c:pt idx="16364">
                  <c:v>28</c:v>
                </c:pt>
                <c:pt idx="16365">
                  <c:v>28</c:v>
                </c:pt>
                <c:pt idx="16366">
                  <c:v>28</c:v>
                </c:pt>
                <c:pt idx="16367">
                  <c:v>28</c:v>
                </c:pt>
                <c:pt idx="16368">
                  <c:v>28</c:v>
                </c:pt>
                <c:pt idx="16369">
                  <c:v>28</c:v>
                </c:pt>
                <c:pt idx="16370">
                  <c:v>28</c:v>
                </c:pt>
                <c:pt idx="16371">
                  <c:v>28</c:v>
                </c:pt>
                <c:pt idx="16372">
                  <c:v>28</c:v>
                </c:pt>
                <c:pt idx="16373">
                  <c:v>28</c:v>
                </c:pt>
                <c:pt idx="16374">
                  <c:v>28</c:v>
                </c:pt>
                <c:pt idx="16375">
                  <c:v>28</c:v>
                </c:pt>
                <c:pt idx="16376">
                  <c:v>28</c:v>
                </c:pt>
                <c:pt idx="16377">
                  <c:v>28</c:v>
                </c:pt>
                <c:pt idx="16378">
                  <c:v>28</c:v>
                </c:pt>
                <c:pt idx="16379">
                  <c:v>28</c:v>
                </c:pt>
                <c:pt idx="16380">
                  <c:v>28</c:v>
                </c:pt>
                <c:pt idx="16381">
                  <c:v>28</c:v>
                </c:pt>
                <c:pt idx="16382">
                  <c:v>28</c:v>
                </c:pt>
                <c:pt idx="16383">
                  <c:v>28</c:v>
                </c:pt>
                <c:pt idx="16384">
                  <c:v>28</c:v>
                </c:pt>
                <c:pt idx="16385">
                  <c:v>28</c:v>
                </c:pt>
                <c:pt idx="16386">
                  <c:v>28</c:v>
                </c:pt>
                <c:pt idx="16387">
                  <c:v>28</c:v>
                </c:pt>
                <c:pt idx="16388">
                  <c:v>28</c:v>
                </c:pt>
                <c:pt idx="16389">
                  <c:v>28</c:v>
                </c:pt>
                <c:pt idx="16390">
                  <c:v>28</c:v>
                </c:pt>
                <c:pt idx="16391">
                  <c:v>28</c:v>
                </c:pt>
                <c:pt idx="16392">
                  <c:v>28</c:v>
                </c:pt>
                <c:pt idx="16393">
                  <c:v>28</c:v>
                </c:pt>
                <c:pt idx="16394">
                  <c:v>28</c:v>
                </c:pt>
                <c:pt idx="16395">
                  <c:v>28</c:v>
                </c:pt>
                <c:pt idx="16396">
                  <c:v>28</c:v>
                </c:pt>
                <c:pt idx="16397">
                  <c:v>28</c:v>
                </c:pt>
                <c:pt idx="16398">
                  <c:v>28</c:v>
                </c:pt>
                <c:pt idx="16399">
                  <c:v>28</c:v>
                </c:pt>
                <c:pt idx="16400">
                  <c:v>28</c:v>
                </c:pt>
                <c:pt idx="16401">
                  <c:v>28</c:v>
                </c:pt>
                <c:pt idx="16402">
                  <c:v>28</c:v>
                </c:pt>
                <c:pt idx="16403">
                  <c:v>28</c:v>
                </c:pt>
                <c:pt idx="16404">
                  <c:v>28</c:v>
                </c:pt>
                <c:pt idx="16405">
                  <c:v>28</c:v>
                </c:pt>
                <c:pt idx="16406">
                  <c:v>28</c:v>
                </c:pt>
                <c:pt idx="16407">
                  <c:v>28</c:v>
                </c:pt>
                <c:pt idx="16408">
                  <c:v>28</c:v>
                </c:pt>
                <c:pt idx="16409">
                  <c:v>28</c:v>
                </c:pt>
                <c:pt idx="16410">
                  <c:v>28</c:v>
                </c:pt>
                <c:pt idx="16411">
                  <c:v>28</c:v>
                </c:pt>
                <c:pt idx="16412">
                  <c:v>28</c:v>
                </c:pt>
                <c:pt idx="16413">
                  <c:v>28</c:v>
                </c:pt>
                <c:pt idx="16414">
                  <c:v>28</c:v>
                </c:pt>
                <c:pt idx="16415">
                  <c:v>28</c:v>
                </c:pt>
                <c:pt idx="16416">
                  <c:v>28</c:v>
                </c:pt>
                <c:pt idx="16417">
                  <c:v>28</c:v>
                </c:pt>
                <c:pt idx="16418">
                  <c:v>28</c:v>
                </c:pt>
                <c:pt idx="16419">
                  <c:v>28</c:v>
                </c:pt>
                <c:pt idx="16420">
                  <c:v>28</c:v>
                </c:pt>
                <c:pt idx="16421">
                  <c:v>28</c:v>
                </c:pt>
                <c:pt idx="16422">
                  <c:v>28</c:v>
                </c:pt>
                <c:pt idx="16423">
                  <c:v>28</c:v>
                </c:pt>
                <c:pt idx="16424">
                  <c:v>28</c:v>
                </c:pt>
                <c:pt idx="16425">
                  <c:v>28</c:v>
                </c:pt>
                <c:pt idx="16426">
                  <c:v>28</c:v>
                </c:pt>
                <c:pt idx="16427">
                  <c:v>28</c:v>
                </c:pt>
                <c:pt idx="16428">
                  <c:v>28</c:v>
                </c:pt>
                <c:pt idx="16429">
                  <c:v>28</c:v>
                </c:pt>
                <c:pt idx="16430">
                  <c:v>28</c:v>
                </c:pt>
                <c:pt idx="16431">
                  <c:v>28</c:v>
                </c:pt>
                <c:pt idx="16432">
                  <c:v>28</c:v>
                </c:pt>
                <c:pt idx="16433">
                  <c:v>28</c:v>
                </c:pt>
                <c:pt idx="16434">
                  <c:v>28</c:v>
                </c:pt>
                <c:pt idx="16435">
                  <c:v>28</c:v>
                </c:pt>
                <c:pt idx="16436">
                  <c:v>28</c:v>
                </c:pt>
                <c:pt idx="16437">
                  <c:v>28</c:v>
                </c:pt>
                <c:pt idx="16438">
                  <c:v>28</c:v>
                </c:pt>
                <c:pt idx="16439">
                  <c:v>28</c:v>
                </c:pt>
                <c:pt idx="16440">
                  <c:v>28</c:v>
                </c:pt>
                <c:pt idx="16441">
                  <c:v>28</c:v>
                </c:pt>
                <c:pt idx="16442">
                  <c:v>28</c:v>
                </c:pt>
                <c:pt idx="16443">
                  <c:v>28</c:v>
                </c:pt>
                <c:pt idx="16444">
                  <c:v>28</c:v>
                </c:pt>
                <c:pt idx="16445">
                  <c:v>28</c:v>
                </c:pt>
                <c:pt idx="16446">
                  <c:v>28</c:v>
                </c:pt>
                <c:pt idx="16447">
                  <c:v>28</c:v>
                </c:pt>
                <c:pt idx="16448">
                  <c:v>28</c:v>
                </c:pt>
                <c:pt idx="16449">
                  <c:v>28</c:v>
                </c:pt>
                <c:pt idx="16450">
                  <c:v>28</c:v>
                </c:pt>
                <c:pt idx="16451">
                  <c:v>28</c:v>
                </c:pt>
                <c:pt idx="16452">
                  <c:v>28</c:v>
                </c:pt>
                <c:pt idx="16453">
                  <c:v>28</c:v>
                </c:pt>
                <c:pt idx="16454">
                  <c:v>28</c:v>
                </c:pt>
                <c:pt idx="16455">
                  <c:v>28</c:v>
                </c:pt>
                <c:pt idx="16456">
                  <c:v>28</c:v>
                </c:pt>
                <c:pt idx="16457">
                  <c:v>28</c:v>
                </c:pt>
                <c:pt idx="16458">
                  <c:v>28</c:v>
                </c:pt>
                <c:pt idx="16459">
                  <c:v>28</c:v>
                </c:pt>
                <c:pt idx="16460">
                  <c:v>28</c:v>
                </c:pt>
                <c:pt idx="16461">
                  <c:v>28</c:v>
                </c:pt>
                <c:pt idx="16462">
                  <c:v>28</c:v>
                </c:pt>
                <c:pt idx="16463">
                  <c:v>28</c:v>
                </c:pt>
                <c:pt idx="16464">
                  <c:v>28</c:v>
                </c:pt>
                <c:pt idx="16465">
                  <c:v>28</c:v>
                </c:pt>
                <c:pt idx="16466">
                  <c:v>28</c:v>
                </c:pt>
                <c:pt idx="16467">
                  <c:v>28</c:v>
                </c:pt>
                <c:pt idx="16468">
                  <c:v>28</c:v>
                </c:pt>
                <c:pt idx="16469">
                  <c:v>28</c:v>
                </c:pt>
                <c:pt idx="16470">
                  <c:v>28</c:v>
                </c:pt>
                <c:pt idx="16471">
                  <c:v>28</c:v>
                </c:pt>
                <c:pt idx="16472">
                  <c:v>28</c:v>
                </c:pt>
                <c:pt idx="16473">
                  <c:v>28</c:v>
                </c:pt>
                <c:pt idx="16474">
                  <c:v>28</c:v>
                </c:pt>
                <c:pt idx="16475">
                  <c:v>28</c:v>
                </c:pt>
                <c:pt idx="16476">
                  <c:v>28</c:v>
                </c:pt>
                <c:pt idx="16477">
                  <c:v>28</c:v>
                </c:pt>
                <c:pt idx="16478">
                  <c:v>28</c:v>
                </c:pt>
                <c:pt idx="16479">
                  <c:v>28</c:v>
                </c:pt>
                <c:pt idx="16480">
                  <c:v>28</c:v>
                </c:pt>
                <c:pt idx="16481">
                  <c:v>28</c:v>
                </c:pt>
                <c:pt idx="16482">
                  <c:v>28</c:v>
                </c:pt>
                <c:pt idx="16483">
                  <c:v>28</c:v>
                </c:pt>
                <c:pt idx="16484">
                  <c:v>28</c:v>
                </c:pt>
                <c:pt idx="16485">
                  <c:v>28</c:v>
                </c:pt>
                <c:pt idx="16486">
                  <c:v>28</c:v>
                </c:pt>
                <c:pt idx="16487">
                  <c:v>28</c:v>
                </c:pt>
                <c:pt idx="16488">
                  <c:v>28</c:v>
                </c:pt>
                <c:pt idx="16489">
                  <c:v>28</c:v>
                </c:pt>
                <c:pt idx="16490">
                  <c:v>28</c:v>
                </c:pt>
                <c:pt idx="16491">
                  <c:v>28</c:v>
                </c:pt>
                <c:pt idx="16492">
                  <c:v>28</c:v>
                </c:pt>
                <c:pt idx="16493">
                  <c:v>28</c:v>
                </c:pt>
                <c:pt idx="16494">
                  <c:v>28</c:v>
                </c:pt>
                <c:pt idx="16495">
                  <c:v>28</c:v>
                </c:pt>
                <c:pt idx="16496">
                  <c:v>28</c:v>
                </c:pt>
                <c:pt idx="16497">
                  <c:v>28</c:v>
                </c:pt>
                <c:pt idx="16498">
                  <c:v>28</c:v>
                </c:pt>
                <c:pt idx="16499">
                  <c:v>28</c:v>
                </c:pt>
                <c:pt idx="16500">
                  <c:v>28</c:v>
                </c:pt>
                <c:pt idx="16501">
                  <c:v>28</c:v>
                </c:pt>
                <c:pt idx="16502">
                  <c:v>28</c:v>
                </c:pt>
                <c:pt idx="16503">
                  <c:v>28</c:v>
                </c:pt>
                <c:pt idx="16504">
                  <c:v>28</c:v>
                </c:pt>
                <c:pt idx="16505">
                  <c:v>28</c:v>
                </c:pt>
                <c:pt idx="16506">
                  <c:v>28</c:v>
                </c:pt>
                <c:pt idx="16507">
                  <c:v>28</c:v>
                </c:pt>
                <c:pt idx="16508">
                  <c:v>28</c:v>
                </c:pt>
                <c:pt idx="16509">
                  <c:v>28</c:v>
                </c:pt>
                <c:pt idx="16510">
                  <c:v>28</c:v>
                </c:pt>
                <c:pt idx="16511">
                  <c:v>28</c:v>
                </c:pt>
                <c:pt idx="16512">
                  <c:v>28</c:v>
                </c:pt>
                <c:pt idx="16513">
                  <c:v>28</c:v>
                </c:pt>
                <c:pt idx="16514">
                  <c:v>28</c:v>
                </c:pt>
                <c:pt idx="16515">
                  <c:v>28</c:v>
                </c:pt>
                <c:pt idx="16516">
                  <c:v>28</c:v>
                </c:pt>
                <c:pt idx="16517">
                  <c:v>28</c:v>
                </c:pt>
                <c:pt idx="16518">
                  <c:v>28</c:v>
                </c:pt>
                <c:pt idx="16519">
                  <c:v>28</c:v>
                </c:pt>
                <c:pt idx="16520">
                  <c:v>28</c:v>
                </c:pt>
                <c:pt idx="16521">
                  <c:v>28</c:v>
                </c:pt>
                <c:pt idx="16522">
                  <c:v>28</c:v>
                </c:pt>
                <c:pt idx="16523">
                  <c:v>28</c:v>
                </c:pt>
                <c:pt idx="16524">
                  <c:v>28</c:v>
                </c:pt>
                <c:pt idx="16525">
                  <c:v>28</c:v>
                </c:pt>
                <c:pt idx="16526">
                  <c:v>28</c:v>
                </c:pt>
                <c:pt idx="16527">
                  <c:v>28</c:v>
                </c:pt>
                <c:pt idx="16528">
                  <c:v>28</c:v>
                </c:pt>
                <c:pt idx="16529">
                  <c:v>28</c:v>
                </c:pt>
                <c:pt idx="16530">
                  <c:v>28</c:v>
                </c:pt>
                <c:pt idx="16531">
                  <c:v>28</c:v>
                </c:pt>
                <c:pt idx="16532">
                  <c:v>28</c:v>
                </c:pt>
                <c:pt idx="16533">
                  <c:v>28</c:v>
                </c:pt>
                <c:pt idx="16534">
                  <c:v>28</c:v>
                </c:pt>
                <c:pt idx="16535">
                  <c:v>28</c:v>
                </c:pt>
                <c:pt idx="16536">
                  <c:v>28</c:v>
                </c:pt>
                <c:pt idx="16537">
                  <c:v>28</c:v>
                </c:pt>
                <c:pt idx="16538">
                  <c:v>28</c:v>
                </c:pt>
                <c:pt idx="16539">
                  <c:v>28</c:v>
                </c:pt>
                <c:pt idx="16540">
                  <c:v>28</c:v>
                </c:pt>
                <c:pt idx="16541">
                  <c:v>28</c:v>
                </c:pt>
                <c:pt idx="16542">
                  <c:v>28</c:v>
                </c:pt>
                <c:pt idx="16543">
                  <c:v>28</c:v>
                </c:pt>
                <c:pt idx="16544">
                  <c:v>28</c:v>
                </c:pt>
                <c:pt idx="16545">
                  <c:v>28</c:v>
                </c:pt>
                <c:pt idx="16546">
                  <c:v>28</c:v>
                </c:pt>
                <c:pt idx="16547">
                  <c:v>28</c:v>
                </c:pt>
                <c:pt idx="16548">
                  <c:v>28</c:v>
                </c:pt>
                <c:pt idx="16549">
                  <c:v>28</c:v>
                </c:pt>
                <c:pt idx="16550">
                  <c:v>28</c:v>
                </c:pt>
                <c:pt idx="16551">
                  <c:v>28</c:v>
                </c:pt>
                <c:pt idx="16552">
                  <c:v>28</c:v>
                </c:pt>
                <c:pt idx="16553">
                  <c:v>28</c:v>
                </c:pt>
                <c:pt idx="16554">
                  <c:v>28</c:v>
                </c:pt>
                <c:pt idx="16555">
                  <c:v>28</c:v>
                </c:pt>
                <c:pt idx="16556">
                  <c:v>28</c:v>
                </c:pt>
                <c:pt idx="16557">
                  <c:v>28</c:v>
                </c:pt>
                <c:pt idx="16558">
                  <c:v>28</c:v>
                </c:pt>
                <c:pt idx="16559">
                  <c:v>28</c:v>
                </c:pt>
                <c:pt idx="16560">
                  <c:v>28</c:v>
                </c:pt>
                <c:pt idx="16561">
                  <c:v>28</c:v>
                </c:pt>
                <c:pt idx="16562">
                  <c:v>28</c:v>
                </c:pt>
                <c:pt idx="16563">
                  <c:v>28</c:v>
                </c:pt>
                <c:pt idx="16564">
                  <c:v>28</c:v>
                </c:pt>
                <c:pt idx="16565">
                  <c:v>28</c:v>
                </c:pt>
                <c:pt idx="16566">
                  <c:v>28</c:v>
                </c:pt>
                <c:pt idx="16567">
                  <c:v>28</c:v>
                </c:pt>
                <c:pt idx="16568">
                  <c:v>28</c:v>
                </c:pt>
                <c:pt idx="16569">
                  <c:v>28</c:v>
                </c:pt>
                <c:pt idx="16570">
                  <c:v>28</c:v>
                </c:pt>
                <c:pt idx="16571">
                  <c:v>28</c:v>
                </c:pt>
                <c:pt idx="16572">
                  <c:v>28</c:v>
                </c:pt>
                <c:pt idx="16573">
                  <c:v>28</c:v>
                </c:pt>
                <c:pt idx="16574">
                  <c:v>28</c:v>
                </c:pt>
                <c:pt idx="16575">
                  <c:v>28</c:v>
                </c:pt>
                <c:pt idx="16576">
                  <c:v>28</c:v>
                </c:pt>
                <c:pt idx="16577">
                  <c:v>28</c:v>
                </c:pt>
                <c:pt idx="16578">
                  <c:v>28</c:v>
                </c:pt>
                <c:pt idx="16579">
                  <c:v>28</c:v>
                </c:pt>
                <c:pt idx="16580">
                  <c:v>28</c:v>
                </c:pt>
                <c:pt idx="16581">
                  <c:v>28</c:v>
                </c:pt>
                <c:pt idx="16582">
                  <c:v>28</c:v>
                </c:pt>
                <c:pt idx="16583">
                  <c:v>28</c:v>
                </c:pt>
                <c:pt idx="16584">
                  <c:v>28</c:v>
                </c:pt>
                <c:pt idx="16585">
                  <c:v>28</c:v>
                </c:pt>
                <c:pt idx="16586">
                  <c:v>28</c:v>
                </c:pt>
                <c:pt idx="16587">
                  <c:v>28</c:v>
                </c:pt>
                <c:pt idx="16588">
                  <c:v>28</c:v>
                </c:pt>
                <c:pt idx="16589">
                  <c:v>28</c:v>
                </c:pt>
                <c:pt idx="16590">
                  <c:v>28</c:v>
                </c:pt>
                <c:pt idx="16591">
                  <c:v>28</c:v>
                </c:pt>
                <c:pt idx="16592">
                  <c:v>28</c:v>
                </c:pt>
                <c:pt idx="16593">
                  <c:v>28</c:v>
                </c:pt>
                <c:pt idx="16594">
                  <c:v>28</c:v>
                </c:pt>
                <c:pt idx="16595">
                  <c:v>28</c:v>
                </c:pt>
                <c:pt idx="16596">
                  <c:v>28</c:v>
                </c:pt>
                <c:pt idx="16597">
                  <c:v>28</c:v>
                </c:pt>
                <c:pt idx="16598">
                  <c:v>28</c:v>
                </c:pt>
                <c:pt idx="16599">
                  <c:v>28</c:v>
                </c:pt>
                <c:pt idx="16600">
                  <c:v>28</c:v>
                </c:pt>
                <c:pt idx="16601">
                  <c:v>28</c:v>
                </c:pt>
                <c:pt idx="16602">
                  <c:v>28</c:v>
                </c:pt>
                <c:pt idx="16603">
                  <c:v>28</c:v>
                </c:pt>
                <c:pt idx="16604">
                  <c:v>28</c:v>
                </c:pt>
                <c:pt idx="16605">
                  <c:v>28</c:v>
                </c:pt>
                <c:pt idx="16606">
                  <c:v>28</c:v>
                </c:pt>
                <c:pt idx="16607">
                  <c:v>28</c:v>
                </c:pt>
                <c:pt idx="16608">
                  <c:v>28</c:v>
                </c:pt>
                <c:pt idx="16609">
                  <c:v>28</c:v>
                </c:pt>
                <c:pt idx="16610">
                  <c:v>28</c:v>
                </c:pt>
                <c:pt idx="16611">
                  <c:v>28</c:v>
                </c:pt>
                <c:pt idx="16612">
                  <c:v>28</c:v>
                </c:pt>
                <c:pt idx="16613">
                  <c:v>28</c:v>
                </c:pt>
                <c:pt idx="16614">
                  <c:v>28</c:v>
                </c:pt>
                <c:pt idx="16615">
                  <c:v>28</c:v>
                </c:pt>
                <c:pt idx="16616">
                  <c:v>28</c:v>
                </c:pt>
                <c:pt idx="16617">
                  <c:v>28</c:v>
                </c:pt>
                <c:pt idx="16618">
                  <c:v>28</c:v>
                </c:pt>
                <c:pt idx="16619">
                  <c:v>28</c:v>
                </c:pt>
                <c:pt idx="16620">
                  <c:v>28</c:v>
                </c:pt>
                <c:pt idx="16621">
                  <c:v>28</c:v>
                </c:pt>
                <c:pt idx="16622">
                  <c:v>28</c:v>
                </c:pt>
                <c:pt idx="16623">
                  <c:v>28</c:v>
                </c:pt>
                <c:pt idx="16624">
                  <c:v>28</c:v>
                </c:pt>
                <c:pt idx="16625">
                  <c:v>28</c:v>
                </c:pt>
                <c:pt idx="16626">
                  <c:v>28</c:v>
                </c:pt>
                <c:pt idx="16627">
                  <c:v>28</c:v>
                </c:pt>
                <c:pt idx="16628">
                  <c:v>28</c:v>
                </c:pt>
                <c:pt idx="16629">
                  <c:v>28</c:v>
                </c:pt>
                <c:pt idx="16630">
                  <c:v>28</c:v>
                </c:pt>
                <c:pt idx="16631">
                  <c:v>28</c:v>
                </c:pt>
                <c:pt idx="16632">
                  <c:v>28</c:v>
                </c:pt>
                <c:pt idx="16633">
                  <c:v>28</c:v>
                </c:pt>
                <c:pt idx="16634">
                  <c:v>28</c:v>
                </c:pt>
                <c:pt idx="16635">
                  <c:v>28</c:v>
                </c:pt>
                <c:pt idx="16636">
                  <c:v>28</c:v>
                </c:pt>
                <c:pt idx="16637">
                  <c:v>28</c:v>
                </c:pt>
                <c:pt idx="16638">
                  <c:v>28</c:v>
                </c:pt>
                <c:pt idx="16639">
                  <c:v>28</c:v>
                </c:pt>
                <c:pt idx="16640">
                  <c:v>28</c:v>
                </c:pt>
                <c:pt idx="16641">
                  <c:v>28</c:v>
                </c:pt>
                <c:pt idx="16642">
                  <c:v>28</c:v>
                </c:pt>
                <c:pt idx="16643">
                  <c:v>28</c:v>
                </c:pt>
                <c:pt idx="16644">
                  <c:v>28</c:v>
                </c:pt>
                <c:pt idx="16645">
                  <c:v>28</c:v>
                </c:pt>
                <c:pt idx="16646">
                  <c:v>28</c:v>
                </c:pt>
                <c:pt idx="16647">
                  <c:v>28</c:v>
                </c:pt>
                <c:pt idx="16648">
                  <c:v>28</c:v>
                </c:pt>
                <c:pt idx="16649">
                  <c:v>28</c:v>
                </c:pt>
                <c:pt idx="16650">
                  <c:v>28</c:v>
                </c:pt>
                <c:pt idx="16651">
                  <c:v>28</c:v>
                </c:pt>
                <c:pt idx="16652">
                  <c:v>28</c:v>
                </c:pt>
                <c:pt idx="16653">
                  <c:v>28</c:v>
                </c:pt>
                <c:pt idx="16654">
                  <c:v>28</c:v>
                </c:pt>
                <c:pt idx="16655">
                  <c:v>28</c:v>
                </c:pt>
                <c:pt idx="16656">
                  <c:v>28</c:v>
                </c:pt>
                <c:pt idx="16657">
                  <c:v>28</c:v>
                </c:pt>
                <c:pt idx="16658">
                  <c:v>28</c:v>
                </c:pt>
                <c:pt idx="16659">
                  <c:v>28</c:v>
                </c:pt>
                <c:pt idx="16660">
                  <c:v>28</c:v>
                </c:pt>
                <c:pt idx="16661">
                  <c:v>28</c:v>
                </c:pt>
                <c:pt idx="16662">
                  <c:v>28</c:v>
                </c:pt>
                <c:pt idx="16663">
                  <c:v>28</c:v>
                </c:pt>
                <c:pt idx="16664">
                  <c:v>28</c:v>
                </c:pt>
                <c:pt idx="16665">
                  <c:v>28</c:v>
                </c:pt>
                <c:pt idx="16666">
                  <c:v>28</c:v>
                </c:pt>
                <c:pt idx="16667">
                  <c:v>28</c:v>
                </c:pt>
                <c:pt idx="16668">
                  <c:v>28</c:v>
                </c:pt>
                <c:pt idx="16669">
                  <c:v>28</c:v>
                </c:pt>
                <c:pt idx="16670">
                  <c:v>28</c:v>
                </c:pt>
                <c:pt idx="16671">
                  <c:v>28</c:v>
                </c:pt>
                <c:pt idx="16672">
                  <c:v>28</c:v>
                </c:pt>
                <c:pt idx="16673">
                  <c:v>28</c:v>
                </c:pt>
                <c:pt idx="16674">
                  <c:v>28</c:v>
                </c:pt>
                <c:pt idx="16675">
                  <c:v>28</c:v>
                </c:pt>
                <c:pt idx="16676">
                  <c:v>28</c:v>
                </c:pt>
                <c:pt idx="16677">
                  <c:v>28</c:v>
                </c:pt>
                <c:pt idx="16678">
                  <c:v>28</c:v>
                </c:pt>
                <c:pt idx="16679">
                  <c:v>28</c:v>
                </c:pt>
                <c:pt idx="16680">
                  <c:v>28</c:v>
                </c:pt>
                <c:pt idx="16681">
                  <c:v>28</c:v>
                </c:pt>
                <c:pt idx="16682">
                  <c:v>28</c:v>
                </c:pt>
                <c:pt idx="16683">
                  <c:v>28</c:v>
                </c:pt>
                <c:pt idx="16684">
                  <c:v>28</c:v>
                </c:pt>
                <c:pt idx="16685">
                  <c:v>28</c:v>
                </c:pt>
                <c:pt idx="16686">
                  <c:v>28</c:v>
                </c:pt>
                <c:pt idx="16687">
                  <c:v>28</c:v>
                </c:pt>
                <c:pt idx="16688">
                  <c:v>28</c:v>
                </c:pt>
                <c:pt idx="16689">
                  <c:v>28</c:v>
                </c:pt>
                <c:pt idx="16690">
                  <c:v>28</c:v>
                </c:pt>
                <c:pt idx="16691">
                  <c:v>28</c:v>
                </c:pt>
                <c:pt idx="16692">
                  <c:v>28</c:v>
                </c:pt>
                <c:pt idx="16693">
                  <c:v>28</c:v>
                </c:pt>
                <c:pt idx="16694">
                  <c:v>28</c:v>
                </c:pt>
                <c:pt idx="16695">
                  <c:v>28</c:v>
                </c:pt>
                <c:pt idx="16696">
                  <c:v>28</c:v>
                </c:pt>
                <c:pt idx="16697">
                  <c:v>28</c:v>
                </c:pt>
                <c:pt idx="16698">
                  <c:v>28</c:v>
                </c:pt>
                <c:pt idx="16699">
                  <c:v>28</c:v>
                </c:pt>
                <c:pt idx="16700">
                  <c:v>28</c:v>
                </c:pt>
                <c:pt idx="16701">
                  <c:v>28</c:v>
                </c:pt>
                <c:pt idx="16702">
                  <c:v>28</c:v>
                </c:pt>
                <c:pt idx="16703">
                  <c:v>28</c:v>
                </c:pt>
                <c:pt idx="16704">
                  <c:v>28</c:v>
                </c:pt>
                <c:pt idx="16705">
                  <c:v>28</c:v>
                </c:pt>
                <c:pt idx="16706">
                  <c:v>28</c:v>
                </c:pt>
                <c:pt idx="16707">
                  <c:v>28</c:v>
                </c:pt>
                <c:pt idx="16708">
                  <c:v>28</c:v>
                </c:pt>
                <c:pt idx="16709">
                  <c:v>28</c:v>
                </c:pt>
                <c:pt idx="16710">
                  <c:v>28</c:v>
                </c:pt>
                <c:pt idx="16711">
                  <c:v>28</c:v>
                </c:pt>
                <c:pt idx="16712">
                  <c:v>28</c:v>
                </c:pt>
                <c:pt idx="16713">
                  <c:v>28</c:v>
                </c:pt>
                <c:pt idx="16714">
                  <c:v>28</c:v>
                </c:pt>
                <c:pt idx="16715">
                  <c:v>28</c:v>
                </c:pt>
                <c:pt idx="16716">
                  <c:v>28</c:v>
                </c:pt>
                <c:pt idx="16717">
                  <c:v>28</c:v>
                </c:pt>
                <c:pt idx="16718">
                  <c:v>28</c:v>
                </c:pt>
                <c:pt idx="16719">
                  <c:v>28</c:v>
                </c:pt>
                <c:pt idx="16720">
                  <c:v>28</c:v>
                </c:pt>
                <c:pt idx="16721">
                  <c:v>28</c:v>
                </c:pt>
                <c:pt idx="16722">
                  <c:v>28</c:v>
                </c:pt>
                <c:pt idx="16723">
                  <c:v>28</c:v>
                </c:pt>
                <c:pt idx="16724">
                  <c:v>28</c:v>
                </c:pt>
                <c:pt idx="16725">
                  <c:v>28</c:v>
                </c:pt>
                <c:pt idx="16726">
                  <c:v>28</c:v>
                </c:pt>
                <c:pt idx="16727">
                  <c:v>28</c:v>
                </c:pt>
                <c:pt idx="16728">
                  <c:v>28</c:v>
                </c:pt>
                <c:pt idx="16729">
                  <c:v>28</c:v>
                </c:pt>
                <c:pt idx="16730">
                  <c:v>28</c:v>
                </c:pt>
                <c:pt idx="16731">
                  <c:v>28</c:v>
                </c:pt>
                <c:pt idx="16732">
                  <c:v>28</c:v>
                </c:pt>
                <c:pt idx="16733">
                  <c:v>28</c:v>
                </c:pt>
                <c:pt idx="16734">
                  <c:v>28</c:v>
                </c:pt>
                <c:pt idx="16735">
                  <c:v>28</c:v>
                </c:pt>
                <c:pt idx="16736">
                  <c:v>28</c:v>
                </c:pt>
                <c:pt idx="16737">
                  <c:v>28</c:v>
                </c:pt>
                <c:pt idx="16738">
                  <c:v>28</c:v>
                </c:pt>
                <c:pt idx="16739">
                  <c:v>28</c:v>
                </c:pt>
                <c:pt idx="16740">
                  <c:v>28</c:v>
                </c:pt>
                <c:pt idx="16741">
                  <c:v>28</c:v>
                </c:pt>
                <c:pt idx="16742">
                  <c:v>28</c:v>
                </c:pt>
                <c:pt idx="16743">
                  <c:v>28</c:v>
                </c:pt>
                <c:pt idx="16744">
                  <c:v>28</c:v>
                </c:pt>
                <c:pt idx="16745">
                  <c:v>28</c:v>
                </c:pt>
                <c:pt idx="16746">
                  <c:v>28</c:v>
                </c:pt>
                <c:pt idx="16747">
                  <c:v>28</c:v>
                </c:pt>
                <c:pt idx="16748">
                  <c:v>28</c:v>
                </c:pt>
                <c:pt idx="16749">
                  <c:v>28</c:v>
                </c:pt>
                <c:pt idx="16750">
                  <c:v>28</c:v>
                </c:pt>
                <c:pt idx="16751">
                  <c:v>28</c:v>
                </c:pt>
                <c:pt idx="16752">
                  <c:v>28</c:v>
                </c:pt>
                <c:pt idx="16753">
                  <c:v>28</c:v>
                </c:pt>
                <c:pt idx="16754">
                  <c:v>28</c:v>
                </c:pt>
                <c:pt idx="16755">
                  <c:v>28</c:v>
                </c:pt>
                <c:pt idx="16756">
                  <c:v>28</c:v>
                </c:pt>
                <c:pt idx="16757">
                  <c:v>28</c:v>
                </c:pt>
                <c:pt idx="16758">
                  <c:v>28</c:v>
                </c:pt>
                <c:pt idx="16759">
                  <c:v>28</c:v>
                </c:pt>
                <c:pt idx="16760">
                  <c:v>28</c:v>
                </c:pt>
                <c:pt idx="16761">
                  <c:v>28</c:v>
                </c:pt>
                <c:pt idx="16762">
                  <c:v>28</c:v>
                </c:pt>
                <c:pt idx="16763">
                  <c:v>28</c:v>
                </c:pt>
                <c:pt idx="16764">
                  <c:v>28</c:v>
                </c:pt>
                <c:pt idx="16765">
                  <c:v>28</c:v>
                </c:pt>
                <c:pt idx="16766">
                  <c:v>28</c:v>
                </c:pt>
                <c:pt idx="16767">
                  <c:v>28</c:v>
                </c:pt>
                <c:pt idx="16768">
                  <c:v>28</c:v>
                </c:pt>
                <c:pt idx="16769">
                  <c:v>28</c:v>
                </c:pt>
                <c:pt idx="16770">
                  <c:v>28</c:v>
                </c:pt>
                <c:pt idx="16771">
                  <c:v>28</c:v>
                </c:pt>
                <c:pt idx="16772">
                  <c:v>28</c:v>
                </c:pt>
                <c:pt idx="16773">
                  <c:v>28</c:v>
                </c:pt>
                <c:pt idx="16774">
                  <c:v>28</c:v>
                </c:pt>
                <c:pt idx="16775">
                  <c:v>28</c:v>
                </c:pt>
                <c:pt idx="16776">
                  <c:v>28</c:v>
                </c:pt>
                <c:pt idx="16777">
                  <c:v>28</c:v>
                </c:pt>
                <c:pt idx="16778">
                  <c:v>28</c:v>
                </c:pt>
                <c:pt idx="16779">
                  <c:v>28</c:v>
                </c:pt>
                <c:pt idx="16780">
                  <c:v>28</c:v>
                </c:pt>
                <c:pt idx="16781">
                  <c:v>28</c:v>
                </c:pt>
                <c:pt idx="16782">
                  <c:v>28</c:v>
                </c:pt>
                <c:pt idx="16783">
                  <c:v>28</c:v>
                </c:pt>
                <c:pt idx="16784">
                  <c:v>28</c:v>
                </c:pt>
                <c:pt idx="16785">
                  <c:v>28</c:v>
                </c:pt>
                <c:pt idx="16786">
                  <c:v>28</c:v>
                </c:pt>
                <c:pt idx="16787">
                  <c:v>28</c:v>
                </c:pt>
                <c:pt idx="16788">
                  <c:v>28</c:v>
                </c:pt>
                <c:pt idx="16789">
                  <c:v>28</c:v>
                </c:pt>
                <c:pt idx="16790">
                  <c:v>28</c:v>
                </c:pt>
                <c:pt idx="16791">
                  <c:v>28</c:v>
                </c:pt>
                <c:pt idx="16792">
                  <c:v>28</c:v>
                </c:pt>
                <c:pt idx="16793">
                  <c:v>28</c:v>
                </c:pt>
                <c:pt idx="16794">
                  <c:v>28</c:v>
                </c:pt>
                <c:pt idx="16795">
                  <c:v>28</c:v>
                </c:pt>
                <c:pt idx="16796">
                  <c:v>28</c:v>
                </c:pt>
                <c:pt idx="16797">
                  <c:v>28</c:v>
                </c:pt>
                <c:pt idx="16798">
                  <c:v>28</c:v>
                </c:pt>
                <c:pt idx="16799">
                  <c:v>28</c:v>
                </c:pt>
                <c:pt idx="16800">
                  <c:v>28</c:v>
                </c:pt>
                <c:pt idx="16801">
                  <c:v>28</c:v>
                </c:pt>
                <c:pt idx="16802">
                  <c:v>28</c:v>
                </c:pt>
                <c:pt idx="16803">
                  <c:v>28</c:v>
                </c:pt>
                <c:pt idx="16804">
                  <c:v>28</c:v>
                </c:pt>
                <c:pt idx="16805">
                  <c:v>28</c:v>
                </c:pt>
                <c:pt idx="16806">
                  <c:v>28</c:v>
                </c:pt>
                <c:pt idx="16807">
                  <c:v>28</c:v>
                </c:pt>
                <c:pt idx="16808">
                  <c:v>28</c:v>
                </c:pt>
                <c:pt idx="16809">
                  <c:v>28</c:v>
                </c:pt>
                <c:pt idx="16810">
                  <c:v>28</c:v>
                </c:pt>
                <c:pt idx="16811">
                  <c:v>28</c:v>
                </c:pt>
                <c:pt idx="16812">
                  <c:v>28</c:v>
                </c:pt>
                <c:pt idx="16813">
                  <c:v>28</c:v>
                </c:pt>
                <c:pt idx="16814">
                  <c:v>28</c:v>
                </c:pt>
                <c:pt idx="16815">
                  <c:v>28</c:v>
                </c:pt>
                <c:pt idx="16816">
                  <c:v>28</c:v>
                </c:pt>
                <c:pt idx="16817">
                  <c:v>28</c:v>
                </c:pt>
                <c:pt idx="16818">
                  <c:v>28</c:v>
                </c:pt>
                <c:pt idx="16819">
                  <c:v>28</c:v>
                </c:pt>
                <c:pt idx="16820">
                  <c:v>28</c:v>
                </c:pt>
                <c:pt idx="16821">
                  <c:v>28</c:v>
                </c:pt>
                <c:pt idx="16822">
                  <c:v>28</c:v>
                </c:pt>
                <c:pt idx="16823">
                  <c:v>28</c:v>
                </c:pt>
                <c:pt idx="16824">
                  <c:v>28</c:v>
                </c:pt>
                <c:pt idx="16825">
                  <c:v>28</c:v>
                </c:pt>
                <c:pt idx="16826">
                  <c:v>28</c:v>
                </c:pt>
                <c:pt idx="16827">
                  <c:v>28</c:v>
                </c:pt>
                <c:pt idx="16828">
                  <c:v>28</c:v>
                </c:pt>
                <c:pt idx="16829">
                  <c:v>28</c:v>
                </c:pt>
                <c:pt idx="16830">
                  <c:v>28</c:v>
                </c:pt>
                <c:pt idx="16831">
                  <c:v>28</c:v>
                </c:pt>
                <c:pt idx="16832">
                  <c:v>28</c:v>
                </c:pt>
                <c:pt idx="16833">
                  <c:v>28</c:v>
                </c:pt>
                <c:pt idx="16834">
                  <c:v>28</c:v>
                </c:pt>
                <c:pt idx="16835">
                  <c:v>28</c:v>
                </c:pt>
                <c:pt idx="16836">
                  <c:v>28</c:v>
                </c:pt>
                <c:pt idx="16837">
                  <c:v>28</c:v>
                </c:pt>
                <c:pt idx="16838">
                  <c:v>28</c:v>
                </c:pt>
                <c:pt idx="16839">
                  <c:v>28</c:v>
                </c:pt>
                <c:pt idx="16840">
                  <c:v>28</c:v>
                </c:pt>
                <c:pt idx="16841">
                  <c:v>28</c:v>
                </c:pt>
                <c:pt idx="16842">
                  <c:v>28</c:v>
                </c:pt>
                <c:pt idx="16843">
                  <c:v>28</c:v>
                </c:pt>
                <c:pt idx="16844">
                  <c:v>28</c:v>
                </c:pt>
                <c:pt idx="16845">
                  <c:v>28</c:v>
                </c:pt>
                <c:pt idx="16846">
                  <c:v>28</c:v>
                </c:pt>
                <c:pt idx="16847">
                  <c:v>28</c:v>
                </c:pt>
                <c:pt idx="16848">
                  <c:v>28</c:v>
                </c:pt>
                <c:pt idx="16849">
                  <c:v>28</c:v>
                </c:pt>
                <c:pt idx="16850">
                  <c:v>28</c:v>
                </c:pt>
                <c:pt idx="16851">
                  <c:v>28</c:v>
                </c:pt>
                <c:pt idx="16852">
                  <c:v>28</c:v>
                </c:pt>
                <c:pt idx="16853">
                  <c:v>28</c:v>
                </c:pt>
                <c:pt idx="16854">
                  <c:v>28</c:v>
                </c:pt>
                <c:pt idx="16855">
                  <c:v>28</c:v>
                </c:pt>
                <c:pt idx="16856">
                  <c:v>28</c:v>
                </c:pt>
                <c:pt idx="16857">
                  <c:v>28</c:v>
                </c:pt>
                <c:pt idx="16858">
                  <c:v>28</c:v>
                </c:pt>
                <c:pt idx="16859">
                  <c:v>28</c:v>
                </c:pt>
                <c:pt idx="16860">
                  <c:v>28</c:v>
                </c:pt>
                <c:pt idx="16861">
                  <c:v>28</c:v>
                </c:pt>
                <c:pt idx="16862">
                  <c:v>28</c:v>
                </c:pt>
                <c:pt idx="16863">
                  <c:v>28</c:v>
                </c:pt>
                <c:pt idx="16864">
                  <c:v>28</c:v>
                </c:pt>
                <c:pt idx="16865">
                  <c:v>28</c:v>
                </c:pt>
                <c:pt idx="16866">
                  <c:v>28</c:v>
                </c:pt>
                <c:pt idx="16867">
                  <c:v>28</c:v>
                </c:pt>
                <c:pt idx="16868">
                  <c:v>28</c:v>
                </c:pt>
                <c:pt idx="16869">
                  <c:v>28</c:v>
                </c:pt>
                <c:pt idx="16870">
                  <c:v>28</c:v>
                </c:pt>
                <c:pt idx="16871">
                  <c:v>28</c:v>
                </c:pt>
                <c:pt idx="16872">
                  <c:v>28</c:v>
                </c:pt>
                <c:pt idx="16873">
                  <c:v>28</c:v>
                </c:pt>
                <c:pt idx="16874">
                  <c:v>28</c:v>
                </c:pt>
                <c:pt idx="16875">
                  <c:v>28</c:v>
                </c:pt>
                <c:pt idx="16876">
                  <c:v>28</c:v>
                </c:pt>
                <c:pt idx="16877">
                  <c:v>28</c:v>
                </c:pt>
                <c:pt idx="16878">
                  <c:v>28</c:v>
                </c:pt>
                <c:pt idx="16879">
                  <c:v>28</c:v>
                </c:pt>
                <c:pt idx="16880">
                  <c:v>28</c:v>
                </c:pt>
                <c:pt idx="16881">
                  <c:v>28</c:v>
                </c:pt>
                <c:pt idx="16882">
                  <c:v>28</c:v>
                </c:pt>
                <c:pt idx="16883">
                  <c:v>28</c:v>
                </c:pt>
                <c:pt idx="16884">
                  <c:v>28</c:v>
                </c:pt>
                <c:pt idx="16885">
                  <c:v>28</c:v>
                </c:pt>
                <c:pt idx="16886">
                  <c:v>28</c:v>
                </c:pt>
                <c:pt idx="16887">
                  <c:v>28</c:v>
                </c:pt>
                <c:pt idx="16888">
                  <c:v>28</c:v>
                </c:pt>
                <c:pt idx="16889">
                  <c:v>28</c:v>
                </c:pt>
                <c:pt idx="16890">
                  <c:v>28</c:v>
                </c:pt>
                <c:pt idx="16891">
                  <c:v>28</c:v>
                </c:pt>
                <c:pt idx="16892">
                  <c:v>28</c:v>
                </c:pt>
                <c:pt idx="16893">
                  <c:v>28</c:v>
                </c:pt>
                <c:pt idx="16894">
                  <c:v>28</c:v>
                </c:pt>
                <c:pt idx="16895">
                  <c:v>28</c:v>
                </c:pt>
                <c:pt idx="16896">
                  <c:v>28</c:v>
                </c:pt>
                <c:pt idx="16897">
                  <c:v>28</c:v>
                </c:pt>
                <c:pt idx="16898">
                  <c:v>28</c:v>
                </c:pt>
                <c:pt idx="16899">
                  <c:v>28</c:v>
                </c:pt>
                <c:pt idx="16900">
                  <c:v>28</c:v>
                </c:pt>
                <c:pt idx="16901">
                  <c:v>28</c:v>
                </c:pt>
                <c:pt idx="16902">
                  <c:v>27</c:v>
                </c:pt>
                <c:pt idx="16903">
                  <c:v>27</c:v>
                </c:pt>
                <c:pt idx="16904">
                  <c:v>27</c:v>
                </c:pt>
                <c:pt idx="16905">
                  <c:v>27</c:v>
                </c:pt>
                <c:pt idx="16906">
                  <c:v>27</c:v>
                </c:pt>
                <c:pt idx="16907">
                  <c:v>27</c:v>
                </c:pt>
                <c:pt idx="16908">
                  <c:v>27</c:v>
                </c:pt>
                <c:pt idx="16909">
                  <c:v>27</c:v>
                </c:pt>
                <c:pt idx="16910">
                  <c:v>27</c:v>
                </c:pt>
                <c:pt idx="16911">
                  <c:v>27</c:v>
                </c:pt>
                <c:pt idx="16912">
                  <c:v>27</c:v>
                </c:pt>
                <c:pt idx="16913">
                  <c:v>27</c:v>
                </c:pt>
                <c:pt idx="16914">
                  <c:v>27</c:v>
                </c:pt>
                <c:pt idx="16915">
                  <c:v>27</c:v>
                </c:pt>
                <c:pt idx="16916">
                  <c:v>27</c:v>
                </c:pt>
                <c:pt idx="16917">
                  <c:v>27</c:v>
                </c:pt>
                <c:pt idx="16918">
                  <c:v>27</c:v>
                </c:pt>
                <c:pt idx="16919">
                  <c:v>27</c:v>
                </c:pt>
                <c:pt idx="16920">
                  <c:v>27</c:v>
                </c:pt>
                <c:pt idx="16921">
                  <c:v>27</c:v>
                </c:pt>
                <c:pt idx="16922">
                  <c:v>27</c:v>
                </c:pt>
                <c:pt idx="16923">
                  <c:v>27</c:v>
                </c:pt>
                <c:pt idx="16924">
                  <c:v>27</c:v>
                </c:pt>
                <c:pt idx="16925">
                  <c:v>27</c:v>
                </c:pt>
                <c:pt idx="16926">
                  <c:v>27</c:v>
                </c:pt>
                <c:pt idx="16927">
                  <c:v>27</c:v>
                </c:pt>
                <c:pt idx="16928">
                  <c:v>27</c:v>
                </c:pt>
                <c:pt idx="16929">
                  <c:v>27</c:v>
                </c:pt>
                <c:pt idx="16930">
                  <c:v>27</c:v>
                </c:pt>
                <c:pt idx="16931">
                  <c:v>27</c:v>
                </c:pt>
                <c:pt idx="16932">
                  <c:v>27</c:v>
                </c:pt>
                <c:pt idx="16933">
                  <c:v>27</c:v>
                </c:pt>
                <c:pt idx="16934">
                  <c:v>27</c:v>
                </c:pt>
                <c:pt idx="16935">
                  <c:v>27</c:v>
                </c:pt>
                <c:pt idx="16936">
                  <c:v>27</c:v>
                </c:pt>
                <c:pt idx="16937">
                  <c:v>27</c:v>
                </c:pt>
                <c:pt idx="16938">
                  <c:v>27</c:v>
                </c:pt>
                <c:pt idx="16939">
                  <c:v>27</c:v>
                </c:pt>
                <c:pt idx="16940">
                  <c:v>27</c:v>
                </c:pt>
                <c:pt idx="16941">
                  <c:v>27</c:v>
                </c:pt>
                <c:pt idx="16942">
                  <c:v>27</c:v>
                </c:pt>
                <c:pt idx="16943">
                  <c:v>27</c:v>
                </c:pt>
                <c:pt idx="16944">
                  <c:v>27</c:v>
                </c:pt>
                <c:pt idx="16945">
                  <c:v>27</c:v>
                </c:pt>
                <c:pt idx="16946">
                  <c:v>27</c:v>
                </c:pt>
                <c:pt idx="16947">
                  <c:v>27</c:v>
                </c:pt>
                <c:pt idx="16948">
                  <c:v>27</c:v>
                </c:pt>
                <c:pt idx="16949">
                  <c:v>27</c:v>
                </c:pt>
                <c:pt idx="16950">
                  <c:v>27</c:v>
                </c:pt>
                <c:pt idx="16951">
                  <c:v>27</c:v>
                </c:pt>
                <c:pt idx="16952">
                  <c:v>27</c:v>
                </c:pt>
                <c:pt idx="16953">
                  <c:v>27</c:v>
                </c:pt>
                <c:pt idx="16954">
                  <c:v>27</c:v>
                </c:pt>
                <c:pt idx="16955">
                  <c:v>27</c:v>
                </c:pt>
                <c:pt idx="16956">
                  <c:v>27</c:v>
                </c:pt>
                <c:pt idx="16957">
                  <c:v>27</c:v>
                </c:pt>
                <c:pt idx="16958">
                  <c:v>27</c:v>
                </c:pt>
                <c:pt idx="16959">
                  <c:v>27</c:v>
                </c:pt>
                <c:pt idx="16960">
                  <c:v>27</c:v>
                </c:pt>
                <c:pt idx="16961">
                  <c:v>27</c:v>
                </c:pt>
                <c:pt idx="16962">
                  <c:v>27</c:v>
                </c:pt>
                <c:pt idx="16963">
                  <c:v>27</c:v>
                </c:pt>
                <c:pt idx="16964">
                  <c:v>27</c:v>
                </c:pt>
                <c:pt idx="16965">
                  <c:v>27</c:v>
                </c:pt>
                <c:pt idx="16966">
                  <c:v>27</c:v>
                </c:pt>
                <c:pt idx="16967">
                  <c:v>27</c:v>
                </c:pt>
                <c:pt idx="16968">
                  <c:v>27</c:v>
                </c:pt>
                <c:pt idx="16969">
                  <c:v>27</c:v>
                </c:pt>
                <c:pt idx="16970">
                  <c:v>27</c:v>
                </c:pt>
                <c:pt idx="16971">
                  <c:v>27</c:v>
                </c:pt>
                <c:pt idx="16972">
                  <c:v>27</c:v>
                </c:pt>
                <c:pt idx="16973">
                  <c:v>27</c:v>
                </c:pt>
                <c:pt idx="16974">
                  <c:v>27</c:v>
                </c:pt>
                <c:pt idx="16975">
                  <c:v>27</c:v>
                </c:pt>
                <c:pt idx="16976">
                  <c:v>27</c:v>
                </c:pt>
                <c:pt idx="16977">
                  <c:v>27</c:v>
                </c:pt>
                <c:pt idx="16978">
                  <c:v>27</c:v>
                </c:pt>
                <c:pt idx="16979">
                  <c:v>27</c:v>
                </c:pt>
                <c:pt idx="16980">
                  <c:v>27</c:v>
                </c:pt>
                <c:pt idx="16981">
                  <c:v>27</c:v>
                </c:pt>
                <c:pt idx="16982">
                  <c:v>27</c:v>
                </c:pt>
                <c:pt idx="16983">
                  <c:v>27</c:v>
                </c:pt>
                <c:pt idx="16984">
                  <c:v>27</c:v>
                </c:pt>
                <c:pt idx="16985">
                  <c:v>27</c:v>
                </c:pt>
                <c:pt idx="16986">
                  <c:v>27</c:v>
                </c:pt>
                <c:pt idx="16987">
                  <c:v>27</c:v>
                </c:pt>
                <c:pt idx="16988">
                  <c:v>27</c:v>
                </c:pt>
                <c:pt idx="16989">
                  <c:v>27</c:v>
                </c:pt>
                <c:pt idx="16990">
                  <c:v>27</c:v>
                </c:pt>
                <c:pt idx="16991">
                  <c:v>27</c:v>
                </c:pt>
                <c:pt idx="16992">
                  <c:v>27</c:v>
                </c:pt>
                <c:pt idx="16993">
                  <c:v>27</c:v>
                </c:pt>
                <c:pt idx="16994">
                  <c:v>27</c:v>
                </c:pt>
                <c:pt idx="16995">
                  <c:v>27</c:v>
                </c:pt>
                <c:pt idx="16996">
                  <c:v>27</c:v>
                </c:pt>
                <c:pt idx="16997">
                  <c:v>27</c:v>
                </c:pt>
                <c:pt idx="16998">
                  <c:v>27</c:v>
                </c:pt>
                <c:pt idx="16999">
                  <c:v>27</c:v>
                </c:pt>
                <c:pt idx="17000">
                  <c:v>27</c:v>
                </c:pt>
                <c:pt idx="17001">
                  <c:v>27</c:v>
                </c:pt>
                <c:pt idx="17002">
                  <c:v>27</c:v>
                </c:pt>
                <c:pt idx="17003">
                  <c:v>27</c:v>
                </c:pt>
                <c:pt idx="17004">
                  <c:v>27</c:v>
                </c:pt>
                <c:pt idx="17005">
                  <c:v>27</c:v>
                </c:pt>
                <c:pt idx="17006">
                  <c:v>27</c:v>
                </c:pt>
                <c:pt idx="17007">
                  <c:v>27</c:v>
                </c:pt>
                <c:pt idx="17008">
                  <c:v>27</c:v>
                </c:pt>
                <c:pt idx="17009">
                  <c:v>27</c:v>
                </c:pt>
                <c:pt idx="17010">
                  <c:v>27</c:v>
                </c:pt>
                <c:pt idx="17011">
                  <c:v>27</c:v>
                </c:pt>
                <c:pt idx="17012">
                  <c:v>27</c:v>
                </c:pt>
                <c:pt idx="17013">
                  <c:v>27</c:v>
                </c:pt>
                <c:pt idx="17014">
                  <c:v>27</c:v>
                </c:pt>
                <c:pt idx="17015">
                  <c:v>27</c:v>
                </c:pt>
                <c:pt idx="17016">
                  <c:v>27</c:v>
                </c:pt>
                <c:pt idx="17017">
                  <c:v>27</c:v>
                </c:pt>
                <c:pt idx="17018">
                  <c:v>27</c:v>
                </c:pt>
                <c:pt idx="17019">
                  <c:v>27</c:v>
                </c:pt>
                <c:pt idx="17020">
                  <c:v>27</c:v>
                </c:pt>
                <c:pt idx="17021">
                  <c:v>27</c:v>
                </c:pt>
                <c:pt idx="17022">
                  <c:v>27</c:v>
                </c:pt>
                <c:pt idx="17023">
                  <c:v>27</c:v>
                </c:pt>
                <c:pt idx="17024">
                  <c:v>27</c:v>
                </c:pt>
                <c:pt idx="17025">
                  <c:v>27</c:v>
                </c:pt>
                <c:pt idx="17026">
                  <c:v>27</c:v>
                </c:pt>
                <c:pt idx="17027">
                  <c:v>27</c:v>
                </c:pt>
                <c:pt idx="17028">
                  <c:v>27</c:v>
                </c:pt>
                <c:pt idx="17029">
                  <c:v>27</c:v>
                </c:pt>
                <c:pt idx="17030">
                  <c:v>27</c:v>
                </c:pt>
                <c:pt idx="17031">
                  <c:v>27</c:v>
                </c:pt>
                <c:pt idx="17032">
                  <c:v>27</c:v>
                </c:pt>
                <c:pt idx="17033">
                  <c:v>27</c:v>
                </c:pt>
                <c:pt idx="17034">
                  <c:v>27</c:v>
                </c:pt>
                <c:pt idx="17035">
                  <c:v>27</c:v>
                </c:pt>
                <c:pt idx="17036">
                  <c:v>27</c:v>
                </c:pt>
                <c:pt idx="17037">
                  <c:v>27</c:v>
                </c:pt>
                <c:pt idx="17038">
                  <c:v>27</c:v>
                </c:pt>
                <c:pt idx="17039">
                  <c:v>27</c:v>
                </c:pt>
                <c:pt idx="17040">
                  <c:v>27</c:v>
                </c:pt>
                <c:pt idx="17041">
                  <c:v>27</c:v>
                </c:pt>
                <c:pt idx="17042">
                  <c:v>27</c:v>
                </c:pt>
                <c:pt idx="17043">
                  <c:v>27</c:v>
                </c:pt>
                <c:pt idx="17044">
                  <c:v>27</c:v>
                </c:pt>
                <c:pt idx="17045">
                  <c:v>27</c:v>
                </c:pt>
                <c:pt idx="17046">
                  <c:v>27</c:v>
                </c:pt>
                <c:pt idx="17047">
                  <c:v>27</c:v>
                </c:pt>
                <c:pt idx="17048">
                  <c:v>27</c:v>
                </c:pt>
                <c:pt idx="17049">
                  <c:v>27</c:v>
                </c:pt>
                <c:pt idx="17050">
                  <c:v>27</c:v>
                </c:pt>
                <c:pt idx="17051">
                  <c:v>27</c:v>
                </c:pt>
                <c:pt idx="17052">
                  <c:v>27</c:v>
                </c:pt>
                <c:pt idx="17053">
                  <c:v>27</c:v>
                </c:pt>
                <c:pt idx="17054">
                  <c:v>27</c:v>
                </c:pt>
                <c:pt idx="17055">
                  <c:v>27</c:v>
                </c:pt>
                <c:pt idx="17056">
                  <c:v>27</c:v>
                </c:pt>
                <c:pt idx="17057">
                  <c:v>27</c:v>
                </c:pt>
                <c:pt idx="17058">
                  <c:v>27</c:v>
                </c:pt>
                <c:pt idx="17059">
                  <c:v>27</c:v>
                </c:pt>
                <c:pt idx="17060">
                  <c:v>27</c:v>
                </c:pt>
                <c:pt idx="17061">
                  <c:v>27</c:v>
                </c:pt>
                <c:pt idx="17062">
                  <c:v>27</c:v>
                </c:pt>
                <c:pt idx="17063">
                  <c:v>27</c:v>
                </c:pt>
                <c:pt idx="17064">
                  <c:v>27</c:v>
                </c:pt>
                <c:pt idx="17065">
                  <c:v>27</c:v>
                </c:pt>
                <c:pt idx="17066">
                  <c:v>27</c:v>
                </c:pt>
                <c:pt idx="17067">
                  <c:v>27</c:v>
                </c:pt>
                <c:pt idx="17068">
                  <c:v>27</c:v>
                </c:pt>
                <c:pt idx="17069">
                  <c:v>27</c:v>
                </c:pt>
                <c:pt idx="17070">
                  <c:v>27</c:v>
                </c:pt>
                <c:pt idx="17071">
                  <c:v>27</c:v>
                </c:pt>
                <c:pt idx="17072">
                  <c:v>27</c:v>
                </c:pt>
                <c:pt idx="17073">
                  <c:v>27</c:v>
                </c:pt>
                <c:pt idx="17074">
                  <c:v>27</c:v>
                </c:pt>
                <c:pt idx="17075">
                  <c:v>27</c:v>
                </c:pt>
                <c:pt idx="17076">
                  <c:v>27</c:v>
                </c:pt>
                <c:pt idx="17077">
                  <c:v>27</c:v>
                </c:pt>
                <c:pt idx="17078">
                  <c:v>27</c:v>
                </c:pt>
                <c:pt idx="17079">
                  <c:v>27</c:v>
                </c:pt>
                <c:pt idx="17080">
                  <c:v>27</c:v>
                </c:pt>
                <c:pt idx="17081">
                  <c:v>27</c:v>
                </c:pt>
                <c:pt idx="17082">
                  <c:v>27</c:v>
                </c:pt>
                <c:pt idx="17083">
                  <c:v>27</c:v>
                </c:pt>
                <c:pt idx="17084">
                  <c:v>27</c:v>
                </c:pt>
                <c:pt idx="17085">
                  <c:v>27</c:v>
                </c:pt>
                <c:pt idx="17086">
                  <c:v>27</c:v>
                </c:pt>
                <c:pt idx="17087">
                  <c:v>27</c:v>
                </c:pt>
                <c:pt idx="17088">
                  <c:v>27</c:v>
                </c:pt>
                <c:pt idx="17089">
                  <c:v>27</c:v>
                </c:pt>
                <c:pt idx="17090">
                  <c:v>27</c:v>
                </c:pt>
                <c:pt idx="17091">
                  <c:v>27</c:v>
                </c:pt>
                <c:pt idx="17092">
                  <c:v>27</c:v>
                </c:pt>
                <c:pt idx="17093">
                  <c:v>27</c:v>
                </c:pt>
                <c:pt idx="17094">
                  <c:v>27</c:v>
                </c:pt>
                <c:pt idx="17095">
                  <c:v>27</c:v>
                </c:pt>
                <c:pt idx="17096">
                  <c:v>27</c:v>
                </c:pt>
                <c:pt idx="17097">
                  <c:v>27</c:v>
                </c:pt>
                <c:pt idx="17098">
                  <c:v>27</c:v>
                </c:pt>
                <c:pt idx="17099">
                  <c:v>27</c:v>
                </c:pt>
                <c:pt idx="17100">
                  <c:v>27</c:v>
                </c:pt>
                <c:pt idx="17101">
                  <c:v>27</c:v>
                </c:pt>
                <c:pt idx="17102">
                  <c:v>27</c:v>
                </c:pt>
                <c:pt idx="17103">
                  <c:v>27</c:v>
                </c:pt>
                <c:pt idx="17104">
                  <c:v>27</c:v>
                </c:pt>
                <c:pt idx="17105">
                  <c:v>27</c:v>
                </c:pt>
                <c:pt idx="17106">
                  <c:v>27</c:v>
                </c:pt>
                <c:pt idx="17107">
                  <c:v>27</c:v>
                </c:pt>
                <c:pt idx="17108">
                  <c:v>27</c:v>
                </c:pt>
                <c:pt idx="17109">
                  <c:v>27</c:v>
                </c:pt>
                <c:pt idx="17110">
                  <c:v>27</c:v>
                </c:pt>
                <c:pt idx="17111">
                  <c:v>27</c:v>
                </c:pt>
                <c:pt idx="17112">
                  <c:v>27</c:v>
                </c:pt>
                <c:pt idx="17113">
                  <c:v>27</c:v>
                </c:pt>
                <c:pt idx="17114">
                  <c:v>27</c:v>
                </c:pt>
                <c:pt idx="17115">
                  <c:v>27</c:v>
                </c:pt>
                <c:pt idx="17116">
                  <c:v>27</c:v>
                </c:pt>
                <c:pt idx="17117">
                  <c:v>27</c:v>
                </c:pt>
                <c:pt idx="17118">
                  <c:v>27</c:v>
                </c:pt>
                <c:pt idx="17119">
                  <c:v>27</c:v>
                </c:pt>
                <c:pt idx="17120">
                  <c:v>27</c:v>
                </c:pt>
                <c:pt idx="17121">
                  <c:v>27</c:v>
                </c:pt>
                <c:pt idx="17122">
                  <c:v>27</c:v>
                </c:pt>
                <c:pt idx="17123">
                  <c:v>27</c:v>
                </c:pt>
                <c:pt idx="17124">
                  <c:v>27</c:v>
                </c:pt>
                <c:pt idx="17125">
                  <c:v>27</c:v>
                </c:pt>
                <c:pt idx="17126">
                  <c:v>27</c:v>
                </c:pt>
                <c:pt idx="17127">
                  <c:v>27</c:v>
                </c:pt>
                <c:pt idx="17128">
                  <c:v>27</c:v>
                </c:pt>
                <c:pt idx="17129">
                  <c:v>27</c:v>
                </c:pt>
                <c:pt idx="17130">
                  <c:v>27</c:v>
                </c:pt>
                <c:pt idx="17131">
                  <c:v>27</c:v>
                </c:pt>
                <c:pt idx="17132">
                  <c:v>27</c:v>
                </c:pt>
                <c:pt idx="17133">
                  <c:v>27</c:v>
                </c:pt>
                <c:pt idx="17134">
                  <c:v>27</c:v>
                </c:pt>
                <c:pt idx="17135">
                  <c:v>27</c:v>
                </c:pt>
                <c:pt idx="17136">
                  <c:v>27</c:v>
                </c:pt>
                <c:pt idx="17137">
                  <c:v>27</c:v>
                </c:pt>
                <c:pt idx="17138">
                  <c:v>27</c:v>
                </c:pt>
                <c:pt idx="17139">
                  <c:v>27</c:v>
                </c:pt>
                <c:pt idx="17140">
                  <c:v>27</c:v>
                </c:pt>
                <c:pt idx="17141">
                  <c:v>27</c:v>
                </c:pt>
                <c:pt idx="17142">
                  <c:v>27</c:v>
                </c:pt>
                <c:pt idx="17143">
                  <c:v>27</c:v>
                </c:pt>
                <c:pt idx="17144">
                  <c:v>27</c:v>
                </c:pt>
                <c:pt idx="17145">
                  <c:v>27</c:v>
                </c:pt>
                <c:pt idx="17146">
                  <c:v>27</c:v>
                </c:pt>
                <c:pt idx="17147">
                  <c:v>27</c:v>
                </c:pt>
                <c:pt idx="17148">
                  <c:v>27</c:v>
                </c:pt>
                <c:pt idx="17149">
                  <c:v>27</c:v>
                </c:pt>
                <c:pt idx="17150">
                  <c:v>27</c:v>
                </c:pt>
                <c:pt idx="17151">
                  <c:v>27</c:v>
                </c:pt>
                <c:pt idx="17152">
                  <c:v>27</c:v>
                </c:pt>
                <c:pt idx="17153">
                  <c:v>27</c:v>
                </c:pt>
                <c:pt idx="17154">
                  <c:v>27</c:v>
                </c:pt>
                <c:pt idx="17155">
                  <c:v>27</c:v>
                </c:pt>
                <c:pt idx="17156">
                  <c:v>27</c:v>
                </c:pt>
                <c:pt idx="17157">
                  <c:v>27</c:v>
                </c:pt>
                <c:pt idx="17158">
                  <c:v>27</c:v>
                </c:pt>
                <c:pt idx="17159">
                  <c:v>27</c:v>
                </c:pt>
                <c:pt idx="17160">
                  <c:v>27</c:v>
                </c:pt>
                <c:pt idx="17161">
                  <c:v>27</c:v>
                </c:pt>
                <c:pt idx="17162">
                  <c:v>27</c:v>
                </c:pt>
                <c:pt idx="17163">
                  <c:v>27</c:v>
                </c:pt>
                <c:pt idx="17164">
                  <c:v>27</c:v>
                </c:pt>
                <c:pt idx="17165">
                  <c:v>27</c:v>
                </c:pt>
                <c:pt idx="17166">
                  <c:v>27</c:v>
                </c:pt>
                <c:pt idx="17167">
                  <c:v>27</c:v>
                </c:pt>
                <c:pt idx="17168">
                  <c:v>27</c:v>
                </c:pt>
                <c:pt idx="17169">
                  <c:v>27</c:v>
                </c:pt>
                <c:pt idx="17170">
                  <c:v>27</c:v>
                </c:pt>
                <c:pt idx="17171">
                  <c:v>27</c:v>
                </c:pt>
                <c:pt idx="17172">
                  <c:v>27</c:v>
                </c:pt>
                <c:pt idx="17173">
                  <c:v>27</c:v>
                </c:pt>
                <c:pt idx="17174">
                  <c:v>27</c:v>
                </c:pt>
                <c:pt idx="17175">
                  <c:v>27</c:v>
                </c:pt>
                <c:pt idx="17176">
                  <c:v>27</c:v>
                </c:pt>
                <c:pt idx="17177">
                  <c:v>27</c:v>
                </c:pt>
                <c:pt idx="17178">
                  <c:v>27</c:v>
                </c:pt>
                <c:pt idx="17179">
                  <c:v>27</c:v>
                </c:pt>
                <c:pt idx="17180">
                  <c:v>27</c:v>
                </c:pt>
                <c:pt idx="17181">
                  <c:v>27</c:v>
                </c:pt>
                <c:pt idx="17182">
                  <c:v>27</c:v>
                </c:pt>
                <c:pt idx="17183">
                  <c:v>27</c:v>
                </c:pt>
                <c:pt idx="17184">
                  <c:v>27</c:v>
                </c:pt>
                <c:pt idx="17185">
                  <c:v>27</c:v>
                </c:pt>
                <c:pt idx="17186">
                  <c:v>27</c:v>
                </c:pt>
                <c:pt idx="17187">
                  <c:v>27</c:v>
                </c:pt>
                <c:pt idx="17188">
                  <c:v>27</c:v>
                </c:pt>
                <c:pt idx="17189">
                  <c:v>27</c:v>
                </c:pt>
                <c:pt idx="17190">
                  <c:v>27</c:v>
                </c:pt>
                <c:pt idx="17191">
                  <c:v>27</c:v>
                </c:pt>
                <c:pt idx="17192">
                  <c:v>27</c:v>
                </c:pt>
                <c:pt idx="17193">
                  <c:v>27</c:v>
                </c:pt>
                <c:pt idx="17194">
                  <c:v>27</c:v>
                </c:pt>
                <c:pt idx="17195">
                  <c:v>27</c:v>
                </c:pt>
                <c:pt idx="17196">
                  <c:v>27</c:v>
                </c:pt>
                <c:pt idx="17197">
                  <c:v>27</c:v>
                </c:pt>
                <c:pt idx="17198">
                  <c:v>27</c:v>
                </c:pt>
                <c:pt idx="17199">
                  <c:v>27</c:v>
                </c:pt>
                <c:pt idx="17200">
                  <c:v>27</c:v>
                </c:pt>
                <c:pt idx="17201">
                  <c:v>27</c:v>
                </c:pt>
                <c:pt idx="17202">
                  <c:v>27</c:v>
                </c:pt>
                <c:pt idx="17203">
                  <c:v>27</c:v>
                </c:pt>
                <c:pt idx="17204">
                  <c:v>27</c:v>
                </c:pt>
                <c:pt idx="17205">
                  <c:v>27</c:v>
                </c:pt>
                <c:pt idx="17206">
                  <c:v>27</c:v>
                </c:pt>
                <c:pt idx="17207">
                  <c:v>27</c:v>
                </c:pt>
                <c:pt idx="17208">
                  <c:v>27</c:v>
                </c:pt>
                <c:pt idx="17209">
                  <c:v>27</c:v>
                </c:pt>
                <c:pt idx="17210">
                  <c:v>27</c:v>
                </c:pt>
                <c:pt idx="17211">
                  <c:v>27</c:v>
                </c:pt>
                <c:pt idx="17212">
                  <c:v>27</c:v>
                </c:pt>
                <c:pt idx="17213">
                  <c:v>27</c:v>
                </c:pt>
                <c:pt idx="17214">
                  <c:v>27</c:v>
                </c:pt>
                <c:pt idx="17215">
                  <c:v>27</c:v>
                </c:pt>
                <c:pt idx="17216">
                  <c:v>27</c:v>
                </c:pt>
                <c:pt idx="17217">
                  <c:v>27</c:v>
                </c:pt>
                <c:pt idx="17218">
                  <c:v>27</c:v>
                </c:pt>
                <c:pt idx="17219">
                  <c:v>27</c:v>
                </c:pt>
                <c:pt idx="17220">
                  <c:v>27</c:v>
                </c:pt>
                <c:pt idx="17221">
                  <c:v>27</c:v>
                </c:pt>
                <c:pt idx="17222">
                  <c:v>27</c:v>
                </c:pt>
                <c:pt idx="17223">
                  <c:v>27</c:v>
                </c:pt>
                <c:pt idx="17224">
                  <c:v>27</c:v>
                </c:pt>
                <c:pt idx="17225">
                  <c:v>27</c:v>
                </c:pt>
                <c:pt idx="17226">
                  <c:v>27</c:v>
                </c:pt>
                <c:pt idx="17227">
                  <c:v>27</c:v>
                </c:pt>
                <c:pt idx="17228">
                  <c:v>27</c:v>
                </c:pt>
                <c:pt idx="17229">
                  <c:v>27</c:v>
                </c:pt>
                <c:pt idx="17230">
                  <c:v>27</c:v>
                </c:pt>
                <c:pt idx="17231">
                  <c:v>27</c:v>
                </c:pt>
                <c:pt idx="17232">
                  <c:v>27</c:v>
                </c:pt>
                <c:pt idx="17233">
                  <c:v>27</c:v>
                </c:pt>
                <c:pt idx="17234">
                  <c:v>27</c:v>
                </c:pt>
                <c:pt idx="17235">
                  <c:v>27</c:v>
                </c:pt>
                <c:pt idx="17236">
                  <c:v>27</c:v>
                </c:pt>
                <c:pt idx="17237">
                  <c:v>27</c:v>
                </c:pt>
                <c:pt idx="17238">
                  <c:v>27</c:v>
                </c:pt>
                <c:pt idx="17239">
                  <c:v>27</c:v>
                </c:pt>
                <c:pt idx="17240">
                  <c:v>27</c:v>
                </c:pt>
                <c:pt idx="17241">
                  <c:v>27</c:v>
                </c:pt>
                <c:pt idx="17242">
                  <c:v>27</c:v>
                </c:pt>
                <c:pt idx="17243">
                  <c:v>27</c:v>
                </c:pt>
                <c:pt idx="17244">
                  <c:v>27</c:v>
                </c:pt>
                <c:pt idx="17245">
                  <c:v>27</c:v>
                </c:pt>
                <c:pt idx="17246">
                  <c:v>27</c:v>
                </c:pt>
                <c:pt idx="17247">
                  <c:v>27</c:v>
                </c:pt>
                <c:pt idx="17248">
                  <c:v>27</c:v>
                </c:pt>
                <c:pt idx="17249">
                  <c:v>27</c:v>
                </c:pt>
                <c:pt idx="17250">
                  <c:v>27</c:v>
                </c:pt>
                <c:pt idx="17251">
                  <c:v>27</c:v>
                </c:pt>
                <c:pt idx="17252">
                  <c:v>27</c:v>
                </c:pt>
                <c:pt idx="17253">
                  <c:v>27</c:v>
                </c:pt>
                <c:pt idx="17254">
                  <c:v>27</c:v>
                </c:pt>
                <c:pt idx="17255">
                  <c:v>27</c:v>
                </c:pt>
                <c:pt idx="17256">
                  <c:v>27</c:v>
                </c:pt>
                <c:pt idx="17257">
                  <c:v>27</c:v>
                </c:pt>
                <c:pt idx="17258">
                  <c:v>27</c:v>
                </c:pt>
                <c:pt idx="17259">
                  <c:v>27</c:v>
                </c:pt>
                <c:pt idx="17260">
                  <c:v>27</c:v>
                </c:pt>
                <c:pt idx="17261">
                  <c:v>27</c:v>
                </c:pt>
                <c:pt idx="17262">
                  <c:v>27</c:v>
                </c:pt>
                <c:pt idx="17263">
                  <c:v>27</c:v>
                </c:pt>
                <c:pt idx="17264">
                  <c:v>27</c:v>
                </c:pt>
                <c:pt idx="17265">
                  <c:v>27</c:v>
                </c:pt>
                <c:pt idx="17266">
                  <c:v>27</c:v>
                </c:pt>
                <c:pt idx="17267">
                  <c:v>27</c:v>
                </c:pt>
                <c:pt idx="17268">
                  <c:v>27</c:v>
                </c:pt>
                <c:pt idx="17269">
                  <c:v>27</c:v>
                </c:pt>
                <c:pt idx="17270">
                  <c:v>27</c:v>
                </c:pt>
                <c:pt idx="17271">
                  <c:v>27</c:v>
                </c:pt>
                <c:pt idx="17272">
                  <c:v>27</c:v>
                </c:pt>
                <c:pt idx="17273">
                  <c:v>27</c:v>
                </c:pt>
                <c:pt idx="17274">
                  <c:v>27</c:v>
                </c:pt>
                <c:pt idx="17275">
                  <c:v>27</c:v>
                </c:pt>
                <c:pt idx="17276">
                  <c:v>27</c:v>
                </c:pt>
                <c:pt idx="17277">
                  <c:v>27</c:v>
                </c:pt>
                <c:pt idx="17278">
                  <c:v>27</c:v>
                </c:pt>
                <c:pt idx="17279">
                  <c:v>27</c:v>
                </c:pt>
                <c:pt idx="17280">
                  <c:v>27</c:v>
                </c:pt>
                <c:pt idx="17281">
                  <c:v>27</c:v>
                </c:pt>
                <c:pt idx="17282">
                  <c:v>27</c:v>
                </c:pt>
                <c:pt idx="17283">
                  <c:v>27</c:v>
                </c:pt>
                <c:pt idx="17284">
                  <c:v>27</c:v>
                </c:pt>
                <c:pt idx="17285">
                  <c:v>27</c:v>
                </c:pt>
                <c:pt idx="17286">
                  <c:v>27</c:v>
                </c:pt>
                <c:pt idx="17287">
                  <c:v>27</c:v>
                </c:pt>
                <c:pt idx="17288">
                  <c:v>27</c:v>
                </c:pt>
                <c:pt idx="17289">
                  <c:v>27</c:v>
                </c:pt>
                <c:pt idx="17290">
                  <c:v>27</c:v>
                </c:pt>
                <c:pt idx="17291">
                  <c:v>27</c:v>
                </c:pt>
                <c:pt idx="17292">
                  <c:v>27</c:v>
                </c:pt>
                <c:pt idx="17293">
                  <c:v>27</c:v>
                </c:pt>
                <c:pt idx="17294">
                  <c:v>27</c:v>
                </c:pt>
                <c:pt idx="17295">
                  <c:v>27</c:v>
                </c:pt>
                <c:pt idx="17296">
                  <c:v>27</c:v>
                </c:pt>
                <c:pt idx="17297">
                  <c:v>27</c:v>
                </c:pt>
                <c:pt idx="17298">
                  <c:v>27</c:v>
                </c:pt>
                <c:pt idx="17299">
                  <c:v>27</c:v>
                </c:pt>
                <c:pt idx="17300">
                  <c:v>27</c:v>
                </c:pt>
                <c:pt idx="17301">
                  <c:v>27</c:v>
                </c:pt>
                <c:pt idx="17302">
                  <c:v>27</c:v>
                </c:pt>
                <c:pt idx="17303">
                  <c:v>27</c:v>
                </c:pt>
                <c:pt idx="17304">
                  <c:v>27</c:v>
                </c:pt>
                <c:pt idx="17305">
                  <c:v>27</c:v>
                </c:pt>
                <c:pt idx="17306">
                  <c:v>27</c:v>
                </c:pt>
                <c:pt idx="17307">
                  <c:v>27</c:v>
                </c:pt>
                <c:pt idx="17308">
                  <c:v>27</c:v>
                </c:pt>
                <c:pt idx="17309">
                  <c:v>27</c:v>
                </c:pt>
                <c:pt idx="17310">
                  <c:v>27</c:v>
                </c:pt>
                <c:pt idx="17311">
                  <c:v>27</c:v>
                </c:pt>
                <c:pt idx="17312">
                  <c:v>27</c:v>
                </c:pt>
                <c:pt idx="17313">
                  <c:v>27</c:v>
                </c:pt>
                <c:pt idx="17314">
                  <c:v>27</c:v>
                </c:pt>
                <c:pt idx="17315">
                  <c:v>27</c:v>
                </c:pt>
                <c:pt idx="17316">
                  <c:v>27</c:v>
                </c:pt>
                <c:pt idx="17317">
                  <c:v>27</c:v>
                </c:pt>
                <c:pt idx="17318">
                  <c:v>27</c:v>
                </c:pt>
                <c:pt idx="17319">
                  <c:v>27</c:v>
                </c:pt>
                <c:pt idx="17320">
                  <c:v>27</c:v>
                </c:pt>
                <c:pt idx="17321">
                  <c:v>27</c:v>
                </c:pt>
                <c:pt idx="17322">
                  <c:v>27</c:v>
                </c:pt>
                <c:pt idx="17323">
                  <c:v>27</c:v>
                </c:pt>
                <c:pt idx="17324">
                  <c:v>27</c:v>
                </c:pt>
                <c:pt idx="17325">
                  <c:v>27</c:v>
                </c:pt>
                <c:pt idx="17326">
                  <c:v>27</c:v>
                </c:pt>
                <c:pt idx="17327">
                  <c:v>27</c:v>
                </c:pt>
                <c:pt idx="17328">
                  <c:v>27</c:v>
                </c:pt>
                <c:pt idx="17329">
                  <c:v>27</c:v>
                </c:pt>
                <c:pt idx="17330">
                  <c:v>27</c:v>
                </c:pt>
                <c:pt idx="17331">
                  <c:v>27</c:v>
                </c:pt>
                <c:pt idx="17332">
                  <c:v>27</c:v>
                </c:pt>
                <c:pt idx="17333">
                  <c:v>27</c:v>
                </c:pt>
                <c:pt idx="17334">
                  <c:v>27</c:v>
                </c:pt>
                <c:pt idx="17335">
                  <c:v>27</c:v>
                </c:pt>
                <c:pt idx="17336">
                  <c:v>27</c:v>
                </c:pt>
                <c:pt idx="17337">
                  <c:v>27</c:v>
                </c:pt>
                <c:pt idx="17338">
                  <c:v>27</c:v>
                </c:pt>
                <c:pt idx="17339">
                  <c:v>27</c:v>
                </c:pt>
                <c:pt idx="17340">
                  <c:v>27</c:v>
                </c:pt>
                <c:pt idx="17341">
                  <c:v>27</c:v>
                </c:pt>
                <c:pt idx="17342">
                  <c:v>27</c:v>
                </c:pt>
                <c:pt idx="17343">
                  <c:v>27</c:v>
                </c:pt>
                <c:pt idx="17344">
                  <c:v>27</c:v>
                </c:pt>
                <c:pt idx="17345">
                  <c:v>27</c:v>
                </c:pt>
                <c:pt idx="17346">
                  <c:v>27</c:v>
                </c:pt>
                <c:pt idx="17347">
                  <c:v>27</c:v>
                </c:pt>
                <c:pt idx="17348">
                  <c:v>27</c:v>
                </c:pt>
                <c:pt idx="17349">
                  <c:v>27</c:v>
                </c:pt>
                <c:pt idx="17350">
                  <c:v>27</c:v>
                </c:pt>
                <c:pt idx="17351">
                  <c:v>27</c:v>
                </c:pt>
                <c:pt idx="17352">
                  <c:v>27</c:v>
                </c:pt>
                <c:pt idx="17353">
                  <c:v>27</c:v>
                </c:pt>
                <c:pt idx="17354">
                  <c:v>27</c:v>
                </c:pt>
                <c:pt idx="17355">
                  <c:v>27</c:v>
                </c:pt>
                <c:pt idx="17356">
                  <c:v>27</c:v>
                </c:pt>
                <c:pt idx="17357">
                  <c:v>27</c:v>
                </c:pt>
                <c:pt idx="17358">
                  <c:v>27</c:v>
                </c:pt>
                <c:pt idx="17359">
                  <c:v>27</c:v>
                </c:pt>
                <c:pt idx="17360">
                  <c:v>27</c:v>
                </c:pt>
                <c:pt idx="17361">
                  <c:v>27</c:v>
                </c:pt>
                <c:pt idx="17362">
                  <c:v>27</c:v>
                </c:pt>
                <c:pt idx="17363">
                  <c:v>27</c:v>
                </c:pt>
                <c:pt idx="17364">
                  <c:v>27</c:v>
                </c:pt>
                <c:pt idx="17365">
                  <c:v>27</c:v>
                </c:pt>
                <c:pt idx="17366">
                  <c:v>27</c:v>
                </c:pt>
                <c:pt idx="17367">
                  <c:v>27</c:v>
                </c:pt>
                <c:pt idx="17368">
                  <c:v>27</c:v>
                </c:pt>
                <c:pt idx="17369">
                  <c:v>27</c:v>
                </c:pt>
                <c:pt idx="17370">
                  <c:v>27</c:v>
                </c:pt>
                <c:pt idx="17371">
                  <c:v>27</c:v>
                </c:pt>
                <c:pt idx="17372">
                  <c:v>27</c:v>
                </c:pt>
                <c:pt idx="17373">
                  <c:v>27</c:v>
                </c:pt>
                <c:pt idx="17374">
                  <c:v>27</c:v>
                </c:pt>
                <c:pt idx="17375">
                  <c:v>27</c:v>
                </c:pt>
                <c:pt idx="17376">
                  <c:v>27</c:v>
                </c:pt>
                <c:pt idx="17377">
                  <c:v>27</c:v>
                </c:pt>
                <c:pt idx="17378">
                  <c:v>27</c:v>
                </c:pt>
                <c:pt idx="17379">
                  <c:v>27</c:v>
                </c:pt>
                <c:pt idx="17380">
                  <c:v>27</c:v>
                </c:pt>
                <c:pt idx="17381">
                  <c:v>27</c:v>
                </c:pt>
                <c:pt idx="17382">
                  <c:v>27</c:v>
                </c:pt>
                <c:pt idx="17383">
                  <c:v>27</c:v>
                </c:pt>
                <c:pt idx="17384">
                  <c:v>27</c:v>
                </c:pt>
                <c:pt idx="17385">
                  <c:v>27</c:v>
                </c:pt>
                <c:pt idx="17386">
                  <c:v>27</c:v>
                </c:pt>
                <c:pt idx="17387">
                  <c:v>27</c:v>
                </c:pt>
                <c:pt idx="17388">
                  <c:v>27</c:v>
                </c:pt>
                <c:pt idx="17389">
                  <c:v>27</c:v>
                </c:pt>
                <c:pt idx="17390">
                  <c:v>27</c:v>
                </c:pt>
                <c:pt idx="17391">
                  <c:v>27</c:v>
                </c:pt>
                <c:pt idx="17392">
                  <c:v>27</c:v>
                </c:pt>
                <c:pt idx="17393">
                  <c:v>27</c:v>
                </c:pt>
                <c:pt idx="17394">
                  <c:v>27</c:v>
                </c:pt>
                <c:pt idx="17395">
                  <c:v>27</c:v>
                </c:pt>
                <c:pt idx="17396">
                  <c:v>27</c:v>
                </c:pt>
                <c:pt idx="17397">
                  <c:v>27</c:v>
                </c:pt>
                <c:pt idx="17398">
                  <c:v>27</c:v>
                </c:pt>
                <c:pt idx="17399">
                  <c:v>27</c:v>
                </c:pt>
                <c:pt idx="17400">
                  <c:v>27</c:v>
                </c:pt>
                <c:pt idx="17401">
                  <c:v>27</c:v>
                </c:pt>
                <c:pt idx="17402">
                  <c:v>27</c:v>
                </c:pt>
                <c:pt idx="17403">
                  <c:v>27</c:v>
                </c:pt>
                <c:pt idx="17404">
                  <c:v>27</c:v>
                </c:pt>
                <c:pt idx="17405">
                  <c:v>27</c:v>
                </c:pt>
                <c:pt idx="17406">
                  <c:v>27</c:v>
                </c:pt>
                <c:pt idx="17407">
                  <c:v>27</c:v>
                </c:pt>
                <c:pt idx="17408">
                  <c:v>27</c:v>
                </c:pt>
                <c:pt idx="17409">
                  <c:v>27</c:v>
                </c:pt>
                <c:pt idx="17410">
                  <c:v>27</c:v>
                </c:pt>
                <c:pt idx="17411">
                  <c:v>27</c:v>
                </c:pt>
                <c:pt idx="17412">
                  <c:v>27</c:v>
                </c:pt>
                <c:pt idx="17413">
                  <c:v>27</c:v>
                </c:pt>
                <c:pt idx="17414">
                  <c:v>27</c:v>
                </c:pt>
                <c:pt idx="17415">
                  <c:v>27</c:v>
                </c:pt>
                <c:pt idx="17416">
                  <c:v>27</c:v>
                </c:pt>
                <c:pt idx="17417">
                  <c:v>27</c:v>
                </c:pt>
                <c:pt idx="17418">
                  <c:v>27</c:v>
                </c:pt>
                <c:pt idx="17419">
                  <c:v>27</c:v>
                </c:pt>
                <c:pt idx="17420">
                  <c:v>27</c:v>
                </c:pt>
                <c:pt idx="17421">
                  <c:v>27</c:v>
                </c:pt>
                <c:pt idx="17422">
                  <c:v>27</c:v>
                </c:pt>
                <c:pt idx="17423">
                  <c:v>27</c:v>
                </c:pt>
                <c:pt idx="17424">
                  <c:v>27</c:v>
                </c:pt>
                <c:pt idx="17425">
                  <c:v>27</c:v>
                </c:pt>
                <c:pt idx="17426">
                  <c:v>27</c:v>
                </c:pt>
                <c:pt idx="17427">
                  <c:v>27</c:v>
                </c:pt>
                <c:pt idx="17428">
                  <c:v>27</c:v>
                </c:pt>
                <c:pt idx="17429">
                  <c:v>27</c:v>
                </c:pt>
                <c:pt idx="17430">
                  <c:v>27</c:v>
                </c:pt>
                <c:pt idx="17431">
                  <c:v>27</c:v>
                </c:pt>
                <c:pt idx="17432">
                  <c:v>27</c:v>
                </c:pt>
                <c:pt idx="17433">
                  <c:v>27</c:v>
                </c:pt>
                <c:pt idx="17434">
                  <c:v>27</c:v>
                </c:pt>
                <c:pt idx="17435">
                  <c:v>27</c:v>
                </c:pt>
                <c:pt idx="17436">
                  <c:v>27</c:v>
                </c:pt>
                <c:pt idx="17437">
                  <c:v>27</c:v>
                </c:pt>
                <c:pt idx="17438">
                  <c:v>27</c:v>
                </c:pt>
                <c:pt idx="17439">
                  <c:v>27</c:v>
                </c:pt>
                <c:pt idx="17440">
                  <c:v>27</c:v>
                </c:pt>
                <c:pt idx="17441">
                  <c:v>27</c:v>
                </c:pt>
                <c:pt idx="17442">
                  <c:v>27</c:v>
                </c:pt>
                <c:pt idx="17443">
                  <c:v>27</c:v>
                </c:pt>
                <c:pt idx="17444">
                  <c:v>27</c:v>
                </c:pt>
                <c:pt idx="17445">
                  <c:v>27</c:v>
                </c:pt>
                <c:pt idx="17446">
                  <c:v>27</c:v>
                </c:pt>
                <c:pt idx="17447">
                  <c:v>27</c:v>
                </c:pt>
                <c:pt idx="17448">
                  <c:v>27</c:v>
                </c:pt>
                <c:pt idx="17449">
                  <c:v>27</c:v>
                </c:pt>
                <c:pt idx="17450">
                  <c:v>27</c:v>
                </c:pt>
                <c:pt idx="17451">
                  <c:v>27</c:v>
                </c:pt>
                <c:pt idx="17452">
                  <c:v>27</c:v>
                </c:pt>
                <c:pt idx="17453">
                  <c:v>27</c:v>
                </c:pt>
                <c:pt idx="17454">
                  <c:v>27</c:v>
                </c:pt>
                <c:pt idx="17455">
                  <c:v>27</c:v>
                </c:pt>
                <c:pt idx="17456">
                  <c:v>27</c:v>
                </c:pt>
                <c:pt idx="17457">
                  <c:v>27</c:v>
                </c:pt>
                <c:pt idx="17458">
                  <c:v>27</c:v>
                </c:pt>
                <c:pt idx="17459">
                  <c:v>27</c:v>
                </c:pt>
                <c:pt idx="17460">
                  <c:v>27</c:v>
                </c:pt>
                <c:pt idx="17461">
                  <c:v>27</c:v>
                </c:pt>
                <c:pt idx="17462">
                  <c:v>27</c:v>
                </c:pt>
                <c:pt idx="17463">
                  <c:v>27</c:v>
                </c:pt>
                <c:pt idx="17464">
                  <c:v>27</c:v>
                </c:pt>
                <c:pt idx="17465">
                  <c:v>27</c:v>
                </c:pt>
                <c:pt idx="17466">
                  <c:v>27</c:v>
                </c:pt>
                <c:pt idx="17467">
                  <c:v>27</c:v>
                </c:pt>
                <c:pt idx="17468">
                  <c:v>27</c:v>
                </c:pt>
                <c:pt idx="17469">
                  <c:v>27</c:v>
                </c:pt>
                <c:pt idx="17470">
                  <c:v>27</c:v>
                </c:pt>
                <c:pt idx="17471">
                  <c:v>27</c:v>
                </c:pt>
                <c:pt idx="17472">
                  <c:v>27</c:v>
                </c:pt>
                <c:pt idx="17473">
                  <c:v>27</c:v>
                </c:pt>
                <c:pt idx="17474">
                  <c:v>27</c:v>
                </c:pt>
                <c:pt idx="17475">
                  <c:v>27</c:v>
                </c:pt>
                <c:pt idx="17476">
                  <c:v>27</c:v>
                </c:pt>
                <c:pt idx="17477">
                  <c:v>27</c:v>
                </c:pt>
                <c:pt idx="17478">
                  <c:v>27</c:v>
                </c:pt>
                <c:pt idx="17479">
                  <c:v>27</c:v>
                </c:pt>
                <c:pt idx="17480">
                  <c:v>27</c:v>
                </c:pt>
                <c:pt idx="17481">
                  <c:v>27</c:v>
                </c:pt>
                <c:pt idx="17482">
                  <c:v>27</c:v>
                </c:pt>
                <c:pt idx="17483">
                  <c:v>27</c:v>
                </c:pt>
                <c:pt idx="17484">
                  <c:v>27</c:v>
                </c:pt>
                <c:pt idx="17485">
                  <c:v>27</c:v>
                </c:pt>
                <c:pt idx="17486">
                  <c:v>27</c:v>
                </c:pt>
                <c:pt idx="17487">
                  <c:v>27</c:v>
                </c:pt>
                <c:pt idx="17488">
                  <c:v>27</c:v>
                </c:pt>
                <c:pt idx="17489">
                  <c:v>27</c:v>
                </c:pt>
                <c:pt idx="17490">
                  <c:v>27</c:v>
                </c:pt>
                <c:pt idx="17491">
                  <c:v>27</c:v>
                </c:pt>
                <c:pt idx="17492">
                  <c:v>27</c:v>
                </c:pt>
                <c:pt idx="17493">
                  <c:v>27</c:v>
                </c:pt>
                <c:pt idx="17494">
                  <c:v>27</c:v>
                </c:pt>
                <c:pt idx="17495">
                  <c:v>27</c:v>
                </c:pt>
                <c:pt idx="17496">
                  <c:v>27</c:v>
                </c:pt>
                <c:pt idx="17497">
                  <c:v>27</c:v>
                </c:pt>
                <c:pt idx="17498">
                  <c:v>27</c:v>
                </c:pt>
                <c:pt idx="17499">
                  <c:v>27</c:v>
                </c:pt>
                <c:pt idx="17500">
                  <c:v>27</c:v>
                </c:pt>
                <c:pt idx="17501">
                  <c:v>27</c:v>
                </c:pt>
                <c:pt idx="17502">
                  <c:v>27</c:v>
                </c:pt>
                <c:pt idx="17503">
                  <c:v>27</c:v>
                </c:pt>
                <c:pt idx="17504">
                  <c:v>27</c:v>
                </c:pt>
                <c:pt idx="17505">
                  <c:v>27</c:v>
                </c:pt>
                <c:pt idx="17506">
                  <c:v>27</c:v>
                </c:pt>
                <c:pt idx="17507">
                  <c:v>27</c:v>
                </c:pt>
                <c:pt idx="17508">
                  <c:v>27</c:v>
                </c:pt>
                <c:pt idx="17509">
                  <c:v>27</c:v>
                </c:pt>
                <c:pt idx="17510">
                  <c:v>27</c:v>
                </c:pt>
                <c:pt idx="17511">
                  <c:v>27</c:v>
                </c:pt>
                <c:pt idx="17512">
                  <c:v>27</c:v>
                </c:pt>
                <c:pt idx="17513">
                  <c:v>27</c:v>
                </c:pt>
                <c:pt idx="17514">
                  <c:v>27</c:v>
                </c:pt>
                <c:pt idx="17515">
                  <c:v>27</c:v>
                </c:pt>
                <c:pt idx="17516">
                  <c:v>27</c:v>
                </c:pt>
                <c:pt idx="17517">
                  <c:v>27</c:v>
                </c:pt>
                <c:pt idx="17518">
                  <c:v>27</c:v>
                </c:pt>
                <c:pt idx="17519">
                  <c:v>27</c:v>
                </c:pt>
                <c:pt idx="17520">
                  <c:v>27</c:v>
                </c:pt>
                <c:pt idx="17521">
                  <c:v>27</c:v>
                </c:pt>
                <c:pt idx="17522">
                  <c:v>27</c:v>
                </c:pt>
                <c:pt idx="17523">
                  <c:v>27</c:v>
                </c:pt>
                <c:pt idx="17524">
                  <c:v>27</c:v>
                </c:pt>
                <c:pt idx="17525">
                  <c:v>27</c:v>
                </c:pt>
                <c:pt idx="17526">
                  <c:v>27</c:v>
                </c:pt>
                <c:pt idx="17527">
                  <c:v>27</c:v>
                </c:pt>
                <c:pt idx="17528">
                  <c:v>27</c:v>
                </c:pt>
                <c:pt idx="17529">
                  <c:v>27</c:v>
                </c:pt>
                <c:pt idx="17530">
                  <c:v>27</c:v>
                </c:pt>
                <c:pt idx="17531">
                  <c:v>27</c:v>
                </c:pt>
                <c:pt idx="17532">
                  <c:v>27</c:v>
                </c:pt>
                <c:pt idx="17533">
                  <c:v>27</c:v>
                </c:pt>
                <c:pt idx="17534">
                  <c:v>27</c:v>
                </c:pt>
                <c:pt idx="17535">
                  <c:v>27</c:v>
                </c:pt>
                <c:pt idx="17536">
                  <c:v>27</c:v>
                </c:pt>
                <c:pt idx="17537">
                  <c:v>27</c:v>
                </c:pt>
                <c:pt idx="17538">
                  <c:v>27</c:v>
                </c:pt>
                <c:pt idx="17539">
                  <c:v>27</c:v>
                </c:pt>
                <c:pt idx="17540">
                  <c:v>27</c:v>
                </c:pt>
                <c:pt idx="17541">
                  <c:v>27</c:v>
                </c:pt>
                <c:pt idx="17542">
                  <c:v>27</c:v>
                </c:pt>
                <c:pt idx="17543">
                  <c:v>27</c:v>
                </c:pt>
                <c:pt idx="17544">
                  <c:v>27</c:v>
                </c:pt>
                <c:pt idx="17545">
                  <c:v>27</c:v>
                </c:pt>
                <c:pt idx="17546">
                  <c:v>27</c:v>
                </c:pt>
                <c:pt idx="17547">
                  <c:v>27</c:v>
                </c:pt>
                <c:pt idx="17548">
                  <c:v>27</c:v>
                </c:pt>
                <c:pt idx="17549">
                  <c:v>27</c:v>
                </c:pt>
                <c:pt idx="17550">
                  <c:v>27</c:v>
                </c:pt>
                <c:pt idx="17551">
                  <c:v>27</c:v>
                </c:pt>
                <c:pt idx="17552">
                  <c:v>27</c:v>
                </c:pt>
                <c:pt idx="17553">
                  <c:v>27</c:v>
                </c:pt>
                <c:pt idx="17554">
                  <c:v>27</c:v>
                </c:pt>
                <c:pt idx="17555">
                  <c:v>27</c:v>
                </c:pt>
                <c:pt idx="17556">
                  <c:v>27</c:v>
                </c:pt>
                <c:pt idx="17557">
                  <c:v>27</c:v>
                </c:pt>
                <c:pt idx="17558">
                  <c:v>27</c:v>
                </c:pt>
                <c:pt idx="17559">
                  <c:v>27</c:v>
                </c:pt>
                <c:pt idx="17560">
                  <c:v>27</c:v>
                </c:pt>
                <c:pt idx="17561">
                  <c:v>27</c:v>
                </c:pt>
                <c:pt idx="17562">
                  <c:v>27</c:v>
                </c:pt>
                <c:pt idx="17563">
                  <c:v>27</c:v>
                </c:pt>
                <c:pt idx="17564">
                  <c:v>27</c:v>
                </c:pt>
                <c:pt idx="17565">
                  <c:v>27</c:v>
                </c:pt>
                <c:pt idx="17566">
                  <c:v>27</c:v>
                </c:pt>
                <c:pt idx="17567">
                  <c:v>27</c:v>
                </c:pt>
                <c:pt idx="17568">
                  <c:v>27</c:v>
                </c:pt>
                <c:pt idx="17569">
                  <c:v>27</c:v>
                </c:pt>
                <c:pt idx="17570">
                  <c:v>27</c:v>
                </c:pt>
                <c:pt idx="17571">
                  <c:v>27</c:v>
                </c:pt>
                <c:pt idx="17572">
                  <c:v>27</c:v>
                </c:pt>
                <c:pt idx="17573">
                  <c:v>27</c:v>
                </c:pt>
                <c:pt idx="17574">
                  <c:v>27</c:v>
                </c:pt>
                <c:pt idx="17575">
                  <c:v>27</c:v>
                </c:pt>
                <c:pt idx="17576">
                  <c:v>27</c:v>
                </c:pt>
                <c:pt idx="17577">
                  <c:v>27</c:v>
                </c:pt>
                <c:pt idx="17578">
                  <c:v>27</c:v>
                </c:pt>
                <c:pt idx="17579">
                  <c:v>27</c:v>
                </c:pt>
                <c:pt idx="17580">
                  <c:v>27</c:v>
                </c:pt>
                <c:pt idx="17581">
                  <c:v>27</c:v>
                </c:pt>
                <c:pt idx="17582">
                  <c:v>27</c:v>
                </c:pt>
                <c:pt idx="17583">
                  <c:v>27</c:v>
                </c:pt>
                <c:pt idx="17584">
                  <c:v>27</c:v>
                </c:pt>
                <c:pt idx="17585">
                  <c:v>27</c:v>
                </c:pt>
                <c:pt idx="17586">
                  <c:v>27</c:v>
                </c:pt>
                <c:pt idx="17587">
                  <c:v>27</c:v>
                </c:pt>
                <c:pt idx="17588">
                  <c:v>26</c:v>
                </c:pt>
                <c:pt idx="17589">
                  <c:v>26</c:v>
                </c:pt>
                <c:pt idx="17590">
                  <c:v>26</c:v>
                </c:pt>
                <c:pt idx="17591">
                  <c:v>26</c:v>
                </c:pt>
                <c:pt idx="17592">
                  <c:v>26</c:v>
                </c:pt>
                <c:pt idx="17593">
                  <c:v>26</c:v>
                </c:pt>
                <c:pt idx="17594">
                  <c:v>26</c:v>
                </c:pt>
                <c:pt idx="17595">
                  <c:v>26</c:v>
                </c:pt>
                <c:pt idx="17596">
                  <c:v>26</c:v>
                </c:pt>
                <c:pt idx="17597">
                  <c:v>26</c:v>
                </c:pt>
                <c:pt idx="17598">
                  <c:v>26</c:v>
                </c:pt>
                <c:pt idx="17599">
                  <c:v>26</c:v>
                </c:pt>
                <c:pt idx="17600">
                  <c:v>26</c:v>
                </c:pt>
                <c:pt idx="17601">
                  <c:v>26</c:v>
                </c:pt>
                <c:pt idx="17602">
                  <c:v>26</c:v>
                </c:pt>
                <c:pt idx="17603">
                  <c:v>26</c:v>
                </c:pt>
                <c:pt idx="17604">
                  <c:v>26</c:v>
                </c:pt>
                <c:pt idx="17605">
                  <c:v>26</c:v>
                </c:pt>
                <c:pt idx="17606">
                  <c:v>26</c:v>
                </c:pt>
                <c:pt idx="17607">
                  <c:v>26</c:v>
                </c:pt>
                <c:pt idx="17608">
                  <c:v>26</c:v>
                </c:pt>
                <c:pt idx="17609">
                  <c:v>26</c:v>
                </c:pt>
                <c:pt idx="17610">
                  <c:v>26</c:v>
                </c:pt>
                <c:pt idx="17611">
                  <c:v>26</c:v>
                </c:pt>
                <c:pt idx="17612">
                  <c:v>26</c:v>
                </c:pt>
                <c:pt idx="17613">
                  <c:v>26</c:v>
                </c:pt>
                <c:pt idx="17614">
                  <c:v>26</c:v>
                </c:pt>
                <c:pt idx="17615">
                  <c:v>26</c:v>
                </c:pt>
                <c:pt idx="17616">
                  <c:v>26</c:v>
                </c:pt>
                <c:pt idx="17617">
                  <c:v>26</c:v>
                </c:pt>
                <c:pt idx="17618">
                  <c:v>26</c:v>
                </c:pt>
                <c:pt idx="17619">
                  <c:v>26</c:v>
                </c:pt>
                <c:pt idx="17620">
                  <c:v>26</c:v>
                </c:pt>
                <c:pt idx="17621">
                  <c:v>26</c:v>
                </c:pt>
                <c:pt idx="17622">
                  <c:v>26</c:v>
                </c:pt>
                <c:pt idx="17623">
                  <c:v>26</c:v>
                </c:pt>
                <c:pt idx="17624">
                  <c:v>26</c:v>
                </c:pt>
                <c:pt idx="17625">
                  <c:v>26</c:v>
                </c:pt>
                <c:pt idx="17626">
                  <c:v>26</c:v>
                </c:pt>
                <c:pt idx="17627">
                  <c:v>26</c:v>
                </c:pt>
                <c:pt idx="17628">
                  <c:v>26</c:v>
                </c:pt>
                <c:pt idx="17629">
                  <c:v>26</c:v>
                </c:pt>
                <c:pt idx="17630">
                  <c:v>26</c:v>
                </c:pt>
                <c:pt idx="17631">
                  <c:v>26</c:v>
                </c:pt>
                <c:pt idx="17632">
                  <c:v>26</c:v>
                </c:pt>
                <c:pt idx="17633">
                  <c:v>26</c:v>
                </c:pt>
                <c:pt idx="17634">
                  <c:v>26</c:v>
                </c:pt>
                <c:pt idx="17635">
                  <c:v>26</c:v>
                </c:pt>
                <c:pt idx="17636">
                  <c:v>26</c:v>
                </c:pt>
                <c:pt idx="17637">
                  <c:v>26</c:v>
                </c:pt>
                <c:pt idx="17638">
                  <c:v>26</c:v>
                </c:pt>
                <c:pt idx="17639">
                  <c:v>26</c:v>
                </c:pt>
                <c:pt idx="17640">
                  <c:v>26</c:v>
                </c:pt>
                <c:pt idx="17641">
                  <c:v>26</c:v>
                </c:pt>
                <c:pt idx="17642">
                  <c:v>26</c:v>
                </c:pt>
                <c:pt idx="17643">
                  <c:v>26</c:v>
                </c:pt>
                <c:pt idx="17644">
                  <c:v>26</c:v>
                </c:pt>
                <c:pt idx="17645">
                  <c:v>26</c:v>
                </c:pt>
                <c:pt idx="17646">
                  <c:v>26</c:v>
                </c:pt>
                <c:pt idx="17647">
                  <c:v>26</c:v>
                </c:pt>
                <c:pt idx="17648">
                  <c:v>26</c:v>
                </c:pt>
                <c:pt idx="17649">
                  <c:v>26</c:v>
                </c:pt>
                <c:pt idx="17650">
                  <c:v>26</c:v>
                </c:pt>
                <c:pt idx="17651">
                  <c:v>26</c:v>
                </c:pt>
                <c:pt idx="17652">
                  <c:v>26</c:v>
                </c:pt>
                <c:pt idx="17653">
                  <c:v>26</c:v>
                </c:pt>
                <c:pt idx="17654">
                  <c:v>26</c:v>
                </c:pt>
                <c:pt idx="17655">
                  <c:v>26</c:v>
                </c:pt>
                <c:pt idx="17656">
                  <c:v>26</c:v>
                </c:pt>
                <c:pt idx="17657">
                  <c:v>26</c:v>
                </c:pt>
                <c:pt idx="17658">
                  <c:v>26</c:v>
                </c:pt>
                <c:pt idx="17659">
                  <c:v>26</c:v>
                </c:pt>
                <c:pt idx="17660">
                  <c:v>26</c:v>
                </c:pt>
                <c:pt idx="17661">
                  <c:v>26</c:v>
                </c:pt>
                <c:pt idx="17662">
                  <c:v>26</c:v>
                </c:pt>
                <c:pt idx="17663">
                  <c:v>26</c:v>
                </c:pt>
                <c:pt idx="17664">
                  <c:v>26</c:v>
                </c:pt>
                <c:pt idx="17665">
                  <c:v>26</c:v>
                </c:pt>
                <c:pt idx="17666">
                  <c:v>26</c:v>
                </c:pt>
                <c:pt idx="17667">
                  <c:v>26</c:v>
                </c:pt>
                <c:pt idx="17668">
                  <c:v>26</c:v>
                </c:pt>
                <c:pt idx="17669">
                  <c:v>26</c:v>
                </c:pt>
                <c:pt idx="17670">
                  <c:v>26</c:v>
                </c:pt>
                <c:pt idx="17671">
                  <c:v>26</c:v>
                </c:pt>
                <c:pt idx="17672">
                  <c:v>26</c:v>
                </c:pt>
                <c:pt idx="17673">
                  <c:v>26</c:v>
                </c:pt>
                <c:pt idx="17674">
                  <c:v>26</c:v>
                </c:pt>
                <c:pt idx="17675">
                  <c:v>26</c:v>
                </c:pt>
                <c:pt idx="17676">
                  <c:v>26</c:v>
                </c:pt>
                <c:pt idx="17677">
                  <c:v>26</c:v>
                </c:pt>
                <c:pt idx="17678">
                  <c:v>26</c:v>
                </c:pt>
                <c:pt idx="17679">
                  <c:v>26</c:v>
                </c:pt>
                <c:pt idx="17680">
                  <c:v>26</c:v>
                </c:pt>
                <c:pt idx="17681">
                  <c:v>26</c:v>
                </c:pt>
                <c:pt idx="17682">
                  <c:v>26</c:v>
                </c:pt>
                <c:pt idx="17683">
                  <c:v>26</c:v>
                </c:pt>
                <c:pt idx="17684">
                  <c:v>26</c:v>
                </c:pt>
                <c:pt idx="17685">
                  <c:v>26</c:v>
                </c:pt>
                <c:pt idx="17686">
                  <c:v>26</c:v>
                </c:pt>
                <c:pt idx="17687">
                  <c:v>26</c:v>
                </c:pt>
                <c:pt idx="17688">
                  <c:v>26</c:v>
                </c:pt>
                <c:pt idx="17689">
                  <c:v>26</c:v>
                </c:pt>
                <c:pt idx="17690">
                  <c:v>26</c:v>
                </c:pt>
                <c:pt idx="17691">
                  <c:v>26</c:v>
                </c:pt>
                <c:pt idx="17692">
                  <c:v>26</c:v>
                </c:pt>
                <c:pt idx="17693">
                  <c:v>26</c:v>
                </c:pt>
                <c:pt idx="17694">
                  <c:v>26</c:v>
                </c:pt>
                <c:pt idx="17695">
                  <c:v>26</c:v>
                </c:pt>
                <c:pt idx="17696">
                  <c:v>26</c:v>
                </c:pt>
                <c:pt idx="17697">
                  <c:v>26</c:v>
                </c:pt>
                <c:pt idx="17698">
                  <c:v>26</c:v>
                </c:pt>
                <c:pt idx="17699">
                  <c:v>26</c:v>
                </c:pt>
                <c:pt idx="17700">
                  <c:v>26</c:v>
                </c:pt>
                <c:pt idx="17701">
                  <c:v>26</c:v>
                </c:pt>
                <c:pt idx="17702">
                  <c:v>26</c:v>
                </c:pt>
                <c:pt idx="17703">
                  <c:v>26</c:v>
                </c:pt>
                <c:pt idx="17704">
                  <c:v>26</c:v>
                </c:pt>
                <c:pt idx="17705">
                  <c:v>26</c:v>
                </c:pt>
                <c:pt idx="17706">
                  <c:v>26</c:v>
                </c:pt>
                <c:pt idx="17707">
                  <c:v>26</c:v>
                </c:pt>
                <c:pt idx="17708">
                  <c:v>26</c:v>
                </c:pt>
                <c:pt idx="17709">
                  <c:v>26</c:v>
                </c:pt>
                <c:pt idx="17710">
                  <c:v>26</c:v>
                </c:pt>
                <c:pt idx="17711">
                  <c:v>26</c:v>
                </c:pt>
                <c:pt idx="17712">
                  <c:v>26</c:v>
                </c:pt>
                <c:pt idx="17713">
                  <c:v>26</c:v>
                </c:pt>
                <c:pt idx="17714">
                  <c:v>26</c:v>
                </c:pt>
                <c:pt idx="17715">
                  <c:v>26</c:v>
                </c:pt>
                <c:pt idx="17716">
                  <c:v>26</c:v>
                </c:pt>
                <c:pt idx="17717">
                  <c:v>26</c:v>
                </c:pt>
                <c:pt idx="17718">
                  <c:v>26</c:v>
                </c:pt>
                <c:pt idx="17719">
                  <c:v>26</c:v>
                </c:pt>
                <c:pt idx="17720">
                  <c:v>26</c:v>
                </c:pt>
                <c:pt idx="17721">
                  <c:v>26</c:v>
                </c:pt>
                <c:pt idx="17722">
                  <c:v>26</c:v>
                </c:pt>
                <c:pt idx="17723">
                  <c:v>26</c:v>
                </c:pt>
                <c:pt idx="17724">
                  <c:v>26</c:v>
                </c:pt>
                <c:pt idx="17725">
                  <c:v>26</c:v>
                </c:pt>
                <c:pt idx="17726">
                  <c:v>26</c:v>
                </c:pt>
                <c:pt idx="17727">
                  <c:v>26</c:v>
                </c:pt>
                <c:pt idx="17728">
                  <c:v>26</c:v>
                </c:pt>
                <c:pt idx="17729">
                  <c:v>26</c:v>
                </c:pt>
                <c:pt idx="17730">
                  <c:v>26</c:v>
                </c:pt>
                <c:pt idx="17731">
                  <c:v>26</c:v>
                </c:pt>
                <c:pt idx="17732">
                  <c:v>26</c:v>
                </c:pt>
                <c:pt idx="17733">
                  <c:v>26</c:v>
                </c:pt>
                <c:pt idx="17734">
                  <c:v>26</c:v>
                </c:pt>
                <c:pt idx="17735">
                  <c:v>26</c:v>
                </c:pt>
                <c:pt idx="17736">
                  <c:v>26</c:v>
                </c:pt>
                <c:pt idx="17737">
                  <c:v>26</c:v>
                </c:pt>
                <c:pt idx="17738">
                  <c:v>26</c:v>
                </c:pt>
                <c:pt idx="17739">
                  <c:v>26</c:v>
                </c:pt>
                <c:pt idx="17740">
                  <c:v>26</c:v>
                </c:pt>
                <c:pt idx="17741">
                  <c:v>26</c:v>
                </c:pt>
                <c:pt idx="17742">
                  <c:v>26</c:v>
                </c:pt>
                <c:pt idx="17743">
                  <c:v>26</c:v>
                </c:pt>
                <c:pt idx="17744">
                  <c:v>26</c:v>
                </c:pt>
                <c:pt idx="17745">
                  <c:v>26</c:v>
                </c:pt>
                <c:pt idx="17746">
                  <c:v>26</c:v>
                </c:pt>
                <c:pt idx="17747">
                  <c:v>26</c:v>
                </c:pt>
                <c:pt idx="17748">
                  <c:v>26</c:v>
                </c:pt>
                <c:pt idx="17749">
                  <c:v>26</c:v>
                </c:pt>
                <c:pt idx="17750">
                  <c:v>26</c:v>
                </c:pt>
                <c:pt idx="17751">
                  <c:v>26</c:v>
                </c:pt>
                <c:pt idx="17752">
                  <c:v>26</c:v>
                </c:pt>
                <c:pt idx="17753">
                  <c:v>26</c:v>
                </c:pt>
                <c:pt idx="17754">
                  <c:v>26</c:v>
                </c:pt>
                <c:pt idx="17755">
                  <c:v>26</c:v>
                </c:pt>
                <c:pt idx="17756">
                  <c:v>26</c:v>
                </c:pt>
                <c:pt idx="17757">
                  <c:v>26</c:v>
                </c:pt>
                <c:pt idx="17758">
                  <c:v>26</c:v>
                </c:pt>
                <c:pt idx="17759">
                  <c:v>26</c:v>
                </c:pt>
                <c:pt idx="17760">
                  <c:v>26</c:v>
                </c:pt>
                <c:pt idx="17761">
                  <c:v>26</c:v>
                </c:pt>
                <c:pt idx="17762">
                  <c:v>26</c:v>
                </c:pt>
                <c:pt idx="17763">
                  <c:v>26</c:v>
                </c:pt>
                <c:pt idx="17764">
                  <c:v>26</c:v>
                </c:pt>
                <c:pt idx="17765">
                  <c:v>26</c:v>
                </c:pt>
                <c:pt idx="17766">
                  <c:v>26</c:v>
                </c:pt>
                <c:pt idx="17767">
                  <c:v>26</c:v>
                </c:pt>
                <c:pt idx="17768">
                  <c:v>26</c:v>
                </c:pt>
                <c:pt idx="17769">
                  <c:v>26</c:v>
                </c:pt>
                <c:pt idx="17770">
                  <c:v>26</c:v>
                </c:pt>
                <c:pt idx="17771">
                  <c:v>26</c:v>
                </c:pt>
                <c:pt idx="17772">
                  <c:v>26</c:v>
                </c:pt>
                <c:pt idx="17773">
                  <c:v>26</c:v>
                </c:pt>
                <c:pt idx="17774">
                  <c:v>26</c:v>
                </c:pt>
                <c:pt idx="17775">
                  <c:v>26</c:v>
                </c:pt>
                <c:pt idx="17776">
                  <c:v>26</c:v>
                </c:pt>
                <c:pt idx="17777">
                  <c:v>26</c:v>
                </c:pt>
                <c:pt idx="17778">
                  <c:v>26</c:v>
                </c:pt>
                <c:pt idx="17779">
                  <c:v>26</c:v>
                </c:pt>
                <c:pt idx="17780">
                  <c:v>26</c:v>
                </c:pt>
                <c:pt idx="17781">
                  <c:v>26</c:v>
                </c:pt>
                <c:pt idx="17782">
                  <c:v>26</c:v>
                </c:pt>
                <c:pt idx="17783">
                  <c:v>26</c:v>
                </c:pt>
                <c:pt idx="17784">
                  <c:v>26</c:v>
                </c:pt>
                <c:pt idx="17785">
                  <c:v>26</c:v>
                </c:pt>
                <c:pt idx="17786">
                  <c:v>26</c:v>
                </c:pt>
                <c:pt idx="17787">
                  <c:v>26</c:v>
                </c:pt>
                <c:pt idx="17788">
                  <c:v>26</c:v>
                </c:pt>
                <c:pt idx="17789">
                  <c:v>26</c:v>
                </c:pt>
                <c:pt idx="17790">
                  <c:v>26</c:v>
                </c:pt>
                <c:pt idx="17791">
                  <c:v>26</c:v>
                </c:pt>
                <c:pt idx="17792">
                  <c:v>26</c:v>
                </c:pt>
                <c:pt idx="17793">
                  <c:v>26</c:v>
                </c:pt>
                <c:pt idx="17794">
                  <c:v>26</c:v>
                </c:pt>
                <c:pt idx="17795">
                  <c:v>26</c:v>
                </c:pt>
                <c:pt idx="17796">
                  <c:v>26</c:v>
                </c:pt>
                <c:pt idx="17797">
                  <c:v>26</c:v>
                </c:pt>
                <c:pt idx="17798">
                  <c:v>26</c:v>
                </c:pt>
                <c:pt idx="17799">
                  <c:v>26</c:v>
                </c:pt>
                <c:pt idx="17800">
                  <c:v>26</c:v>
                </c:pt>
                <c:pt idx="17801">
                  <c:v>26</c:v>
                </c:pt>
                <c:pt idx="17802">
                  <c:v>26</c:v>
                </c:pt>
                <c:pt idx="17803">
                  <c:v>26</c:v>
                </c:pt>
                <c:pt idx="17804">
                  <c:v>26</c:v>
                </c:pt>
                <c:pt idx="17805">
                  <c:v>26</c:v>
                </c:pt>
                <c:pt idx="17806">
                  <c:v>26</c:v>
                </c:pt>
                <c:pt idx="17807">
                  <c:v>26</c:v>
                </c:pt>
                <c:pt idx="17808">
                  <c:v>26</c:v>
                </c:pt>
                <c:pt idx="17809">
                  <c:v>26</c:v>
                </c:pt>
                <c:pt idx="17810">
                  <c:v>26</c:v>
                </c:pt>
                <c:pt idx="17811">
                  <c:v>26</c:v>
                </c:pt>
                <c:pt idx="17812">
                  <c:v>26</c:v>
                </c:pt>
                <c:pt idx="17813">
                  <c:v>26</c:v>
                </c:pt>
                <c:pt idx="17814">
                  <c:v>26</c:v>
                </c:pt>
                <c:pt idx="17815">
                  <c:v>26</c:v>
                </c:pt>
                <c:pt idx="17816">
                  <c:v>26</c:v>
                </c:pt>
                <c:pt idx="17817">
                  <c:v>26</c:v>
                </c:pt>
                <c:pt idx="17818">
                  <c:v>26</c:v>
                </c:pt>
                <c:pt idx="17819">
                  <c:v>26</c:v>
                </c:pt>
                <c:pt idx="17820">
                  <c:v>26</c:v>
                </c:pt>
                <c:pt idx="17821">
                  <c:v>26</c:v>
                </c:pt>
                <c:pt idx="17822">
                  <c:v>26</c:v>
                </c:pt>
                <c:pt idx="17823">
                  <c:v>26</c:v>
                </c:pt>
                <c:pt idx="17824">
                  <c:v>26</c:v>
                </c:pt>
                <c:pt idx="17825">
                  <c:v>26</c:v>
                </c:pt>
                <c:pt idx="17826">
                  <c:v>26</c:v>
                </c:pt>
                <c:pt idx="17827">
                  <c:v>26</c:v>
                </c:pt>
                <c:pt idx="17828">
                  <c:v>26</c:v>
                </c:pt>
                <c:pt idx="17829">
                  <c:v>26</c:v>
                </c:pt>
                <c:pt idx="17830">
                  <c:v>26</c:v>
                </c:pt>
                <c:pt idx="17831">
                  <c:v>26</c:v>
                </c:pt>
                <c:pt idx="17832">
                  <c:v>26</c:v>
                </c:pt>
                <c:pt idx="17833">
                  <c:v>26</c:v>
                </c:pt>
                <c:pt idx="17834">
                  <c:v>26</c:v>
                </c:pt>
                <c:pt idx="17835">
                  <c:v>26</c:v>
                </c:pt>
                <c:pt idx="17836">
                  <c:v>26</c:v>
                </c:pt>
                <c:pt idx="17837">
                  <c:v>26</c:v>
                </c:pt>
                <c:pt idx="17838">
                  <c:v>26</c:v>
                </c:pt>
                <c:pt idx="17839">
                  <c:v>26</c:v>
                </c:pt>
                <c:pt idx="17840">
                  <c:v>26</c:v>
                </c:pt>
                <c:pt idx="17841">
                  <c:v>26</c:v>
                </c:pt>
                <c:pt idx="17842">
                  <c:v>26</c:v>
                </c:pt>
                <c:pt idx="17843">
                  <c:v>26</c:v>
                </c:pt>
                <c:pt idx="17844">
                  <c:v>26</c:v>
                </c:pt>
                <c:pt idx="17845">
                  <c:v>26</c:v>
                </c:pt>
                <c:pt idx="17846">
                  <c:v>26</c:v>
                </c:pt>
                <c:pt idx="17847">
                  <c:v>26</c:v>
                </c:pt>
                <c:pt idx="17848">
                  <c:v>26</c:v>
                </c:pt>
                <c:pt idx="17849">
                  <c:v>26</c:v>
                </c:pt>
                <c:pt idx="17850">
                  <c:v>26</c:v>
                </c:pt>
                <c:pt idx="17851">
                  <c:v>26</c:v>
                </c:pt>
                <c:pt idx="17852">
                  <c:v>26</c:v>
                </c:pt>
                <c:pt idx="17853">
                  <c:v>26</c:v>
                </c:pt>
                <c:pt idx="17854">
                  <c:v>26</c:v>
                </c:pt>
                <c:pt idx="17855">
                  <c:v>26</c:v>
                </c:pt>
                <c:pt idx="17856">
                  <c:v>26</c:v>
                </c:pt>
                <c:pt idx="17857">
                  <c:v>26</c:v>
                </c:pt>
                <c:pt idx="17858">
                  <c:v>26</c:v>
                </c:pt>
                <c:pt idx="17859">
                  <c:v>26</c:v>
                </c:pt>
                <c:pt idx="17860">
                  <c:v>26</c:v>
                </c:pt>
                <c:pt idx="17861">
                  <c:v>26</c:v>
                </c:pt>
                <c:pt idx="17862">
                  <c:v>26</c:v>
                </c:pt>
                <c:pt idx="17863">
                  <c:v>26</c:v>
                </c:pt>
                <c:pt idx="17864">
                  <c:v>26</c:v>
                </c:pt>
                <c:pt idx="17865">
                  <c:v>26</c:v>
                </c:pt>
                <c:pt idx="17866">
                  <c:v>26</c:v>
                </c:pt>
                <c:pt idx="17867">
                  <c:v>26</c:v>
                </c:pt>
                <c:pt idx="17868">
                  <c:v>26</c:v>
                </c:pt>
                <c:pt idx="17869">
                  <c:v>26</c:v>
                </c:pt>
                <c:pt idx="17870">
                  <c:v>26</c:v>
                </c:pt>
                <c:pt idx="17871">
                  <c:v>26</c:v>
                </c:pt>
                <c:pt idx="17872">
                  <c:v>26</c:v>
                </c:pt>
                <c:pt idx="17873">
                  <c:v>26</c:v>
                </c:pt>
                <c:pt idx="17874">
                  <c:v>26</c:v>
                </c:pt>
                <c:pt idx="17875">
                  <c:v>26</c:v>
                </c:pt>
                <c:pt idx="17876">
                  <c:v>26</c:v>
                </c:pt>
                <c:pt idx="17877">
                  <c:v>26</c:v>
                </c:pt>
                <c:pt idx="17878">
                  <c:v>26</c:v>
                </c:pt>
                <c:pt idx="17879">
                  <c:v>26</c:v>
                </c:pt>
                <c:pt idx="17880">
                  <c:v>26</c:v>
                </c:pt>
                <c:pt idx="17881">
                  <c:v>26</c:v>
                </c:pt>
                <c:pt idx="17882">
                  <c:v>26</c:v>
                </c:pt>
                <c:pt idx="17883">
                  <c:v>26</c:v>
                </c:pt>
                <c:pt idx="17884">
                  <c:v>26</c:v>
                </c:pt>
                <c:pt idx="17885">
                  <c:v>26</c:v>
                </c:pt>
                <c:pt idx="17886">
                  <c:v>26</c:v>
                </c:pt>
                <c:pt idx="17887">
                  <c:v>26</c:v>
                </c:pt>
                <c:pt idx="17888">
                  <c:v>26</c:v>
                </c:pt>
                <c:pt idx="17889">
                  <c:v>26</c:v>
                </c:pt>
                <c:pt idx="17890">
                  <c:v>26</c:v>
                </c:pt>
                <c:pt idx="17891">
                  <c:v>26</c:v>
                </c:pt>
                <c:pt idx="17892">
                  <c:v>26</c:v>
                </c:pt>
                <c:pt idx="17893">
                  <c:v>26</c:v>
                </c:pt>
                <c:pt idx="17894">
                  <c:v>26</c:v>
                </c:pt>
                <c:pt idx="17895">
                  <c:v>26</c:v>
                </c:pt>
                <c:pt idx="17896">
                  <c:v>26</c:v>
                </c:pt>
                <c:pt idx="17897">
                  <c:v>26</c:v>
                </c:pt>
                <c:pt idx="17898">
                  <c:v>26</c:v>
                </c:pt>
                <c:pt idx="17899">
                  <c:v>26</c:v>
                </c:pt>
                <c:pt idx="17900">
                  <c:v>26</c:v>
                </c:pt>
                <c:pt idx="17901">
                  <c:v>26</c:v>
                </c:pt>
                <c:pt idx="17902">
                  <c:v>26</c:v>
                </c:pt>
                <c:pt idx="17903">
                  <c:v>26</c:v>
                </c:pt>
                <c:pt idx="17904">
                  <c:v>26</c:v>
                </c:pt>
                <c:pt idx="17905">
                  <c:v>26</c:v>
                </c:pt>
                <c:pt idx="17906">
                  <c:v>26</c:v>
                </c:pt>
                <c:pt idx="17907">
                  <c:v>26</c:v>
                </c:pt>
                <c:pt idx="17908">
                  <c:v>26</c:v>
                </c:pt>
                <c:pt idx="17909">
                  <c:v>26</c:v>
                </c:pt>
                <c:pt idx="17910">
                  <c:v>26</c:v>
                </c:pt>
                <c:pt idx="17911">
                  <c:v>26</c:v>
                </c:pt>
                <c:pt idx="17912">
                  <c:v>26</c:v>
                </c:pt>
                <c:pt idx="17913">
                  <c:v>26</c:v>
                </c:pt>
                <c:pt idx="17914">
                  <c:v>26</c:v>
                </c:pt>
                <c:pt idx="17915">
                  <c:v>26</c:v>
                </c:pt>
                <c:pt idx="17916">
                  <c:v>26</c:v>
                </c:pt>
                <c:pt idx="17917">
                  <c:v>26</c:v>
                </c:pt>
                <c:pt idx="17918">
                  <c:v>26</c:v>
                </c:pt>
                <c:pt idx="17919">
                  <c:v>26</c:v>
                </c:pt>
                <c:pt idx="17920">
                  <c:v>26</c:v>
                </c:pt>
                <c:pt idx="17921">
                  <c:v>26</c:v>
                </c:pt>
                <c:pt idx="17922">
                  <c:v>26</c:v>
                </c:pt>
                <c:pt idx="17923">
                  <c:v>26</c:v>
                </c:pt>
                <c:pt idx="17924">
                  <c:v>26</c:v>
                </c:pt>
                <c:pt idx="17925">
                  <c:v>26</c:v>
                </c:pt>
                <c:pt idx="17926">
                  <c:v>26</c:v>
                </c:pt>
                <c:pt idx="17927">
                  <c:v>26</c:v>
                </c:pt>
                <c:pt idx="17928">
                  <c:v>26</c:v>
                </c:pt>
                <c:pt idx="17929">
                  <c:v>26</c:v>
                </c:pt>
                <c:pt idx="17930">
                  <c:v>26</c:v>
                </c:pt>
                <c:pt idx="17931">
                  <c:v>26</c:v>
                </c:pt>
                <c:pt idx="17932">
                  <c:v>26</c:v>
                </c:pt>
                <c:pt idx="17933">
                  <c:v>26</c:v>
                </c:pt>
                <c:pt idx="17934">
                  <c:v>26</c:v>
                </c:pt>
                <c:pt idx="17935">
                  <c:v>26</c:v>
                </c:pt>
                <c:pt idx="17936">
                  <c:v>26</c:v>
                </c:pt>
                <c:pt idx="17937">
                  <c:v>26</c:v>
                </c:pt>
                <c:pt idx="17938">
                  <c:v>26</c:v>
                </c:pt>
                <c:pt idx="17939">
                  <c:v>26</c:v>
                </c:pt>
                <c:pt idx="17940">
                  <c:v>26</c:v>
                </c:pt>
                <c:pt idx="17941">
                  <c:v>26</c:v>
                </c:pt>
                <c:pt idx="17942">
                  <c:v>26</c:v>
                </c:pt>
                <c:pt idx="17943">
                  <c:v>26</c:v>
                </c:pt>
                <c:pt idx="17944">
                  <c:v>26</c:v>
                </c:pt>
                <c:pt idx="17945">
                  <c:v>26</c:v>
                </c:pt>
                <c:pt idx="17946">
                  <c:v>26</c:v>
                </c:pt>
                <c:pt idx="17947">
                  <c:v>26</c:v>
                </c:pt>
                <c:pt idx="17948">
                  <c:v>26</c:v>
                </c:pt>
                <c:pt idx="17949">
                  <c:v>26</c:v>
                </c:pt>
                <c:pt idx="17950">
                  <c:v>26</c:v>
                </c:pt>
                <c:pt idx="17951">
                  <c:v>26</c:v>
                </c:pt>
                <c:pt idx="17952">
                  <c:v>26</c:v>
                </c:pt>
                <c:pt idx="17953">
                  <c:v>26</c:v>
                </c:pt>
                <c:pt idx="17954">
                  <c:v>26</c:v>
                </c:pt>
                <c:pt idx="17955">
                  <c:v>26</c:v>
                </c:pt>
                <c:pt idx="17956">
                  <c:v>26</c:v>
                </c:pt>
                <c:pt idx="17957">
                  <c:v>26</c:v>
                </c:pt>
                <c:pt idx="17958">
                  <c:v>26</c:v>
                </c:pt>
                <c:pt idx="17959">
                  <c:v>26</c:v>
                </c:pt>
                <c:pt idx="17960">
                  <c:v>26</c:v>
                </c:pt>
                <c:pt idx="17961">
                  <c:v>26</c:v>
                </c:pt>
                <c:pt idx="17962">
                  <c:v>26</c:v>
                </c:pt>
                <c:pt idx="17963">
                  <c:v>26</c:v>
                </c:pt>
                <c:pt idx="17964">
                  <c:v>26</c:v>
                </c:pt>
                <c:pt idx="17965">
                  <c:v>26</c:v>
                </c:pt>
                <c:pt idx="17966">
                  <c:v>26</c:v>
                </c:pt>
                <c:pt idx="17967">
                  <c:v>26</c:v>
                </c:pt>
                <c:pt idx="17968">
                  <c:v>26</c:v>
                </c:pt>
                <c:pt idx="17969">
                  <c:v>26</c:v>
                </c:pt>
                <c:pt idx="17970">
                  <c:v>26</c:v>
                </c:pt>
                <c:pt idx="17971">
                  <c:v>26</c:v>
                </c:pt>
                <c:pt idx="17972">
                  <c:v>26</c:v>
                </c:pt>
                <c:pt idx="17973">
                  <c:v>26</c:v>
                </c:pt>
                <c:pt idx="17974">
                  <c:v>26</c:v>
                </c:pt>
                <c:pt idx="17975">
                  <c:v>26</c:v>
                </c:pt>
                <c:pt idx="17976">
                  <c:v>26</c:v>
                </c:pt>
                <c:pt idx="17977">
                  <c:v>26</c:v>
                </c:pt>
                <c:pt idx="17978">
                  <c:v>26</c:v>
                </c:pt>
                <c:pt idx="17979">
                  <c:v>26</c:v>
                </c:pt>
                <c:pt idx="17980">
                  <c:v>26</c:v>
                </c:pt>
                <c:pt idx="17981">
                  <c:v>26</c:v>
                </c:pt>
                <c:pt idx="17982">
                  <c:v>26</c:v>
                </c:pt>
                <c:pt idx="17983">
                  <c:v>26</c:v>
                </c:pt>
                <c:pt idx="17984">
                  <c:v>26</c:v>
                </c:pt>
                <c:pt idx="17985">
                  <c:v>26</c:v>
                </c:pt>
                <c:pt idx="17986">
                  <c:v>26</c:v>
                </c:pt>
                <c:pt idx="17987">
                  <c:v>26</c:v>
                </c:pt>
                <c:pt idx="17988">
                  <c:v>26</c:v>
                </c:pt>
                <c:pt idx="17989">
                  <c:v>26</c:v>
                </c:pt>
                <c:pt idx="17990">
                  <c:v>26</c:v>
                </c:pt>
                <c:pt idx="17991">
                  <c:v>26</c:v>
                </c:pt>
                <c:pt idx="17992">
                  <c:v>26</c:v>
                </c:pt>
                <c:pt idx="17993">
                  <c:v>26</c:v>
                </c:pt>
                <c:pt idx="17994">
                  <c:v>26</c:v>
                </c:pt>
                <c:pt idx="17995">
                  <c:v>26</c:v>
                </c:pt>
                <c:pt idx="17996">
                  <c:v>26</c:v>
                </c:pt>
                <c:pt idx="17997">
                  <c:v>26</c:v>
                </c:pt>
                <c:pt idx="17998">
                  <c:v>26</c:v>
                </c:pt>
                <c:pt idx="17999">
                  <c:v>26</c:v>
                </c:pt>
                <c:pt idx="18000">
                  <c:v>26</c:v>
                </c:pt>
                <c:pt idx="18001">
                  <c:v>26</c:v>
                </c:pt>
                <c:pt idx="18002">
                  <c:v>26</c:v>
                </c:pt>
                <c:pt idx="18003">
                  <c:v>26</c:v>
                </c:pt>
                <c:pt idx="18004">
                  <c:v>26</c:v>
                </c:pt>
                <c:pt idx="18005">
                  <c:v>26</c:v>
                </c:pt>
                <c:pt idx="18006">
                  <c:v>26</c:v>
                </c:pt>
                <c:pt idx="18007">
                  <c:v>26</c:v>
                </c:pt>
                <c:pt idx="18008">
                  <c:v>26</c:v>
                </c:pt>
                <c:pt idx="18009">
                  <c:v>26</c:v>
                </c:pt>
                <c:pt idx="18010">
                  <c:v>26</c:v>
                </c:pt>
                <c:pt idx="18011">
                  <c:v>26</c:v>
                </c:pt>
                <c:pt idx="18012">
                  <c:v>26</c:v>
                </c:pt>
                <c:pt idx="18013">
                  <c:v>26</c:v>
                </c:pt>
                <c:pt idx="18014">
                  <c:v>26</c:v>
                </c:pt>
                <c:pt idx="18015">
                  <c:v>26</c:v>
                </c:pt>
                <c:pt idx="18016">
                  <c:v>26</c:v>
                </c:pt>
                <c:pt idx="18017">
                  <c:v>26</c:v>
                </c:pt>
                <c:pt idx="18018">
                  <c:v>26</c:v>
                </c:pt>
                <c:pt idx="18019">
                  <c:v>26</c:v>
                </c:pt>
                <c:pt idx="18020">
                  <c:v>26</c:v>
                </c:pt>
                <c:pt idx="18021">
                  <c:v>26</c:v>
                </c:pt>
                <c:pt idx="18022">
                  <c:v>26</c:v>
                </c:pt>
                <c:pt idx="18023">
                  <c:v>26</c:v>
                </c:pt>
                <c:pt idx="18024">
                  <c:v>26</c:v>
                </c:pt>
                <c:pt idx="18025">
                  <c:v>26</c:v>
                </c:pt>
                <c:pt idx="18026">
                  <c:v>26</c:v>
                </c:pt>
                <c:pt idx="18027">
                  <c:v>26</c:v>
                </c:pt>
                <c:pt idx="18028">
                  <c:v>26</c:v>
                </c:pt>
                <c:pt idx="18029">
                  <c:v>26</c:v>
                </c:pt>
                <c:pt idx="18030">
                  <c:v>26</c:v>
                </c:pt>
                <c:pt idx="18031">
                  <c:v>26</c:v>
                </c:pt>
                <c:pt idx="18032">
                  <c:v>26</c:v>
                </c:pt>
                <c:pt idx="18033">
                  <c:v>26</c:v>
                </c:pt>
                <c:pt idx="18034">
                  <c:v>26</c:v>
                </c:pt>
                <c:pt idx="18035">
                  <c:v>26</c:v>
                </c:pt>
                <c:pt idx="18036">
                  <c:v>26</c:v>
                </c:pt>
                <c:pt idx="18037">
                  <c:v>26</c:v>
                </c:pt>
                <c:pt idx="18038">
                  <c:v>26</c:v>
                </c:pt>
                <c:pt idx="18039">
                  <c:v>26</c:v>
                </c:pt>
                <c:pt idx="18040">
                  <c:v>26</c:v>
                </c:pt>
                <c:pt idx="18041">
                  <c:v>26</c:v>
                </c:pt>
                <c:pt idx="18042">
                  <c:v>26</c:v>
                </c:pt>
                <c:pt idx="18043">
                  <c:v>26</c:v>
                </c:pt>
                <c:pt idx="18044">
                  <c:v>26</c:v>
                </c:pt>
                <c:pt idx="18045">
                  <c:v>26</c:v>
                </c:pt>
                <c:pt idx="18046">
                  <c:v>26</c:v>
                </c:pt>
                <c:pt idx="18047">
                  <c:v>26</c:v>
                </c:pt>
                <c:pt idx="18048">
                  <c:v>26</c:v>
                </c:pt>
                <c:pt idx="18049">
                  <c:v>26</c:v>
                </c:pt>
                <c:pt idx="18050">
                  <c:v>26</c:v>
                </c:pt>
                <c:pt idx="18051">
                  <c:v>26</c:v>
                </c:pt>
                <c:pt idx="18052">
                  <c:v>26</c:v>
                </c:pt>
                <c:pt idx="18053">
                  <c:v>26</c:v>
                </c:pt>
                <c:pt idx="18054">
                  <c:v>26</c:v>
                </c:pt>
                <c:pt idx="18055">
                  <c:v>26</c:v>
                </c:pt>
                <c:pt idx="18056">
                  <c:v>26</c:v>
                </c:pt>
                <c:pt idx="18057">
                  <c:v>26</c:v>
                </c:pt>
                <c:pt idx="18058">
                  <c:v>26</c:v>
                </c:pt>
                <c:pt idx="18059">
                  <c:v>26</c:v>
                </c:pt>
                <c:pt idx="18060">
                  <c:v>26</c:v>
                </c:pt>
                <c:pt idx="18061">
                  <c:v>26</c:v>
                </c:pt>
                <c:pt idx="18062">
                  <c:v>26</c:v>
                </c:pt>
                <c:pt idx="18063">
                  <c:v>26</c:v>
                </c:pt>
                <c:pt idx="18064">
                  <c:v>26</c:v>
                </c:pt>
                <c:pt idx="18065">
                  <c:v>26</c:v>
                </c:pt>
                <c:pt idx="18066">
                  <c:v>26</c:v>
                </c:pt>
                <c:pt idx="18067">
                  <c:v>26</c:v>
                </c:pt>
                <c:pt idx="18068">
                  <c:v>26</c:v>
                </c:pt>
                <c:pt idx="18069">
                  <c:v>26</c:v>
                </c:pt>
                <c:pt idx="18070">
                  <c:v>26</c:v>
                </c:pt>
                <c:pt idx="18071">
                  <c:v>26</c:v>
                </c:pt>
                <c:pt idx="18072">
                  <c:v>26</c:v>
                </c:pt>
                <c:pt idx="18073">
                  <c:v>26</c:v>
                </c:pt>
                <c:pt idx="18074">
                  <c:v>26</c:v>
                </c:pt>
                <c:pt idx="18075">
                  <c:v>26</c:v>
                </c:pt>
                <c:pt idx="18076">
                  <c:v>26</c:v>
                </c:pt>
                <c:pt idx="18077">
                  <c:v>26</c:v>
                </c:pt>
                <c:pt idx="18078">
                  <c:v>26</c:v>
                </c:pt>
                <c:pt idx="18079">
                  <c:v>26</c:v>
                </c:pt>
                <c:pt idx="18080">
                  <c:v>26</c:v>
                </c:pt>
                <c:pt idx="18081">
                  <c:v>26</c:v>
                </c:pt>
                <c:pt idx="18082">
                  <c:v>26</c:v>
                </c:pt>
                <c:pt idx="18083">
                  <c:v>26</c:v>
                </c:pt>
                <c:pt idx="18084">
                  <c:v>26</c:v>
                </c:pt>
                <c:pt idx="18085">
                  <c:v>26</c:v>
                </c:pt>
                <c:pt idx="18086">
                  <c:v>26</c:v>
                </c:pt>
                <c:pt idx="18087">
                  <c:v>26</c:v>
                </c:pt>
                <c:pt idx="18088">
                  <c:v>26</c:v>
                </c:pt>
                <c:pt idx="18089">
                  <c:v>26</c:v>
                </c:pt>
                <c:pt idx="18090">
                  <c:v>26</c:v>
                </c:pt>
                <c:pt idx="18091">
                  <c:v>26</c:v>
                </c:pt>
                <c:pt idx="18092">
                  <c:v>26</c:v>
                </c:pt>
                <c:pt idx="18093">
                  <c:v>26</c:v>
                </c:pt>
                <c:pt idx="18094">
                  <c:v>26</c:v>
                </c:pt>
                <c:pt idx="18095">
                  <c:v>26</c:v>
                </c:pt>
                <c:pt idx="18096">
                  <c:v>26</c:v>
                </c:pt>
                <c:pt idx="18097">
                  <c:v>26</c:v>
                </c:pt>
                <c:pt idx="18098">
                  <c:v>26</c:v>
                </c:pt>
                <c:pt idx="18099">
                  <c:v>26</c:v>
                </c:pt>
                <c:pt idx="18100">
                  <c:v>26</c:v>
                </c:pt>
                <c:pt idx="18101">
                  <c:v>26</c:v>
                </c:pt>
                <c:pt idx="18102">
                  <c:v>26</c:v>
                </c:pt>
                <c:pt idx="18103">
                  <c:v>26</c:v>
                </c:pt>
                <c:pt idx="18104">
                  <c:v>26</c:v>
                </c:pt>
                <c:pt idx="18105">
                  <c:v>26</c:v>
                </c:pt>
                <c:pt idx="18106">
                  <c:v>26</c:v>
                </c:pt>
                <c:pt idx="18107">
                  <c:v>26</c:v>
                </c:pt>
                <c:pt idx="18108">
                  <c:v>26</c:v>
                </c:pt>
                <c:pt idx="18109">
                  <c:v>26</c:v>
                </c:pt>
                <c:pt idx="18110">
                  <c:v>26</c:v>
                </c:pt>
                <c:pt idx="18111">
                  <c:v>26</c:v>
                </c:pt>
                <c:pt idx="18112">
                  <c:v>26</c:v>
                </c:pt>
                <c:pt idx="18113">
                  <c:v>26</c:v>
                </c:pt>
                <c:pt idx="18114">
                  <c:v>26</c:v>
                </c:pt>
                <c:pt idx="18115">
                  <c:v>26</c:v>
                </c:pt>
                <c:pt idx="18116">
                  <c:v>26</c:v>
                </c:pt>
                <c:pt idx="18117">
                  <c:v>26</c:v>
                </c:pt>
                <c:pt idx="18118">
                  <c:v>26</c:v>
                </c:pt>
                <c:pt idx="18119">
                  <c:v>26</c:v>
                </c:pt>
                <c:pt idx="18120">
                  <c:v>26</c:v>
                </c:pt>
                <c:pt idx="18121">
                  <c:v>26</c:v>
                </c:pt>
                <c:pt idx="18122">
                  <c:v>26</c:v>
                </c:pt>
                <c:pt idx="18123">
                  <c:v>26</c:v>
                </c:pt>
                <c:pt idx="18124">
                  <c:v>26</c:v>
                </c:pt>
                <c:pt idx="18125">
                  <c:v>26</c:v>
                </c:pt>
                <c:pt idx="18126">
                  <c:v>26</c:v>
                </c:pt>
                <c:pt idx="18127">
                  <c:v>26</c:v>
                </c:pt>
                <c:pt idx="18128">
                  <c:v>26</c:v>
                </c:pt>
                <c:pt idx="18129">
                  <c:v>26</c:v>
                </c:pt>
                <c:pt idx="18130">
                  <c:v>26</c:v>
                </c:pt>
                <c:pt idx="18131">
                  <c:v>26</c:v>
                </c:pt>
                <c:pt idx="18132">
                  <c:v>26</c:v>
                </c:pt>
                <c:pt idx="18133">
                  <c:v>26</c:v>
                </c:pt>
                <c:pt idx="18134">
                  <c:v>26</c:v>
                </c:pt>
                <c:pt idx="18135">
                  <c:v>26</c:v>
                </c:pt>
                <c:pt idx="18136">
                  <c:v>26</c:v>
                </c:pt>
                <c:pt idx="18137">
                  <c:v>26</c:v>
                </c:pt>
                <c:pt idx="18138">
                  <c:v>26</c:v>
                </c:pt>
                <c:pt idx="18139">
                  <c:v>26</c:v>
                </c:pt>
                <c:pt idx="18140">
                  <c:v>26</c:v>
                </c:pt>
                <c:pt idx="18141">
                  <c:v>26</c:v>
                </c:pt>
                <c:pt idx="18142">
                  <c:v>26</c:v>
                </c:pt>
                <c:pt idx="18143">
                  <c:v>26</c:v>
                </c:pt>
                <c:pt idx="18144">
                  <c:v>26</c:v>
                </c:pt>
                <c:pt idx="18145">
                  <c:v>26</c:v>
                </c:pt>
                <c:pt idx="18146">
                  <c:v>26</c:v>
                </c:pt>
                <c:pt idx="18147">
                  <c:v>26</c:v>
                </c:pt>
                <c:pt idx="18148">
                  <c:v>26</c:v>
                </c:pt>
                <c:pt idx="18149">
                  <c:v>26</c:v>
                </c:pt>
                <c:pt idx="18150">
                  <c:v>26</c:v>
                </c:pt>
                <c:pt idx="18151">
                  <c:v>26</c:v>
                </c:pt>
                <c:pt idx="18152">
                  <c:v>26</c:v>
                </c:pt>
                <c:pt idx="18153">
                  <c:v>26</c:v>
                </c:pt>
                <c:pt idx="18154">
                  <c:v>26</c:v>
                </c:pt>
                <c:pt idx="18155">
                  <c:v>26</c:v>
                </c:pt>
                <c:pt idx="18156">
                  <c:v>26</c:v>
                </c:pt>
                <c:pt idx="18157">
                  <c:v>26</c:v>
                </c:pt>
                <c:pt idx="18158">
                  <c:v>26</c:v>
                </c:pt>
                <c:pt idx="18159">
                  <c:v>26</c:v>
                </c:pt>
                <c:pt idx="18160">
                  <c:v>26</c:v>
                </c:pt>
                <c:pt idx="18161">
                  <c:v>26</c:v>
                </c:pt>
                <c:pt idx="18162">
                  <c:v>26</c:v>
                </c:pt>
                <c:pt idx="18163">
                  <c:v>26</c:v>
                </c:pt>
                <c:pt idx="18164">
                  <c:v>26</c:v>
                </c:pt>
                <c:pt idx="18165">
                  <c:v>26</c:v>
                </c:pt>
                <c:pt idx="18166">
                  <c:v>26</c:v>
                </c:pt>
                <c:pt idx="18167">
                  <c:v>26</c:v>
                </c:pt>
                <c:pt idx="18168">
                  <c:v>26</c:v>
                </c:pt>
                <c:pt idx="18169">
                  <c:v>26</c:v>
                </c:pt>
                <c:pt idx="18170">
                  <c:v>26</c:v>
                </c:pt>
                <c:pt idx="18171">
                  <c:v>26</c:v>
                </c:pt>
                <c:pt idx="18172">
                  <c:v>26</c:v>
                </c:pt>
                <c:pt idx="18173">
                  <c:v>26</c:v>
                </c:pt>
                <c:pt idx="18174">
                  <c:v>26</c:v>
                </c:pt>
                <c:pt idx="18175">
                  <c:v>26</c:v>
                </c:pt>
                <c:pt idx="18176">
                  <c:v>26</c:v>
                </c:pt>
                <c:pt idx="18177">
                  <c:v>26</c:v>
                </c:pt>
                <c:pt idx="18178">
                  <c:v>26</c:v>
                </c:pt>
                <c:pt idx="18179">
                  <c:v>26</c:v>
                </c:pt>
                <c:pt idx="18180">
                  <c:v>26</c:v>
                </c:pt>
                <c:pt idx="18181">
                  <c:v>26</c:v>
                </c:pt>
                <c:pt idx="18182">
                  <c:v>26</c:v>
                </c:pt>
                <c:pt idx="18183">
                  <c:v>26</c:v>
                </c:pt>
                <c:pt idx="18184">
                  <c:v>26</c:v>
                </c:pt>
                <c:pt idx="18185">
                  <c:v>26</c:v>
                </c:pt>
                <c:pt idx="18186">
                  <c:v>26</c:v>
                </c:pt>
                <c:pt idx="18187">
                  <c:v>26</c:v>
                </c:pt>
                <c:pt idx="18188">
                  <c:v>26</c:v>
                </c:pt>
                <c:pt idx="18189">
                  <c:v>26</c:v>
                </c:pt>
                <c:pt idx="18190">
                  <c:v>26</c:v>
                </c:pt>
                <c:pt idx="18191">
                  <c:v>26</c:v>
                </c:pt>
                <c:pt idx="18192">
                  <c:v>26</c:v>
                </c:pt>
                <c:pt idx="18193">
                  <c:v>26</c:v>
                </c:pt>
                <c:pt idx="18194">
                  <c:v>26</c:v>
                </c:pt>
                <c:pt idx="18195">
                  <c:v>26</c:v>
                </c:pt>
                <c:pt idx="18196">
                  <c:v>26</c:v>
                </c:pt>
                <c:pt idx="18197">
                  <c:v>26</c:v>
                </c:pt>
                <c:pt idx="18198">
                  <c:v>26</c:v>
                </c:pt>
                <c:pt idx="18199">
                  <c:v>26</c:v>
                </c:pt>
                <c:pt idx="18200">
                  <c:v>26</c:v>
                </c:pt>
                <c:pt idx="18201">
                  <c:v>26</c:v>
                </c:pt>
                <c:pt idx="18202">
                  <c:v>26</c:v>
                </c:pt>
                <c:pt idx="18203">
                  <c:v>26</c:v>
                </c:pt>
                <c:pt idx="18204">
                  <c:v>26</c:v>
                </c:pt>
                <c:pt idx="18205">
                  <c:v>26</c:v>
                </c:pt>
                <c:pt idx="18206">
                  <c:v>26</c:v>
                </c:pt>
                <c:pt idx="18207">
                  <c:v>26</c:v>
                </c:pt>
                <c:pt idx="18208">
                  <c:v>26</c:v>
                </c:pt>
                <c:pt idx="18209">
                  <c:v>26</c:v>
                </c:pt>
                <c:pt idx="18210">
                  <c:v>26</c:v>
                </c:pt>
                <c:pt idx="18211">
                  <c:v>26</c:v>
                </c:pt>
                <c:pt idx="18212">
                  <c:v>26</c:v>
                </c:pt>
                <c:pt idx="18213">
                  <c:v>26</c:v>
                </c:pt>
                <c:pt idx="18214">
                  <c:v>26</c:v>
                </c:pt>
                <c:pt idx="18215">
                  <c:v>26</c:v>
                </c:pt>
                <c:pt idx="18216">
                  <c:v>26</c:v>
                </c:pt>
                <c:pt idx="18217">
                  <c:v>26</c:v>
                </c:pt>
                <c:pt idx="18218">
                  <c:v>26</c:v>
                </c:pt>
                <c:pt idx="18219">
                  <c:v>26</c:v>
                </c:pt>
                <c:pt idx="18220">
                  <c:v>26</c:v>
                </c:pt>
                <c:pt idx="18221">
                  <c:v>26</c:v>
                </c:pt>
                <c:pt idx="18222">
                  <c:v>26</c:v>
                </c:pt>
                <c:pt idx="18223">
                  <c:v>26</c:v>
                </c:pt>
                <c:pt idx="18224">
                  <c:v>26</c:v>
                </c:pt>
                <c:pt idx="18225">
                  <c:v>26</c:v>
                </c:pt>
                <c:pt idx="18226">
                  <c:v>26</c:v>
                </c:pt>
                <c:pt idx="18227">
                  <c:v>26</c:v>
                </c:pt>
                <c:pt idx="18228">
                  <c:v>26</c:v>
                </c:pt>
                <c:pt idx="18229">
                  <c:v>26</c:v>
                </c:pt>
                <c:pt idx="18230">
                  <c:v>26</c:v>
                </c:pt>
                <c:pt idx="18231">
                  <c:v>26</c:v>
                </c:pt>
                <c:pt idx="18232">
                  <c:v>26</c:v>
                </c:pt>
                <c:pt idx="18233">
                  <c:v>26</c:v>
                </c:pt>
                <c:pt idx="18234">
                  <c:v>26</c:v>
                </c:pt>
                <c:pt idx="18235">
                  <c:v>26</c:v>
                </c:pt>
                <c:pt idx="18236">
                  <c:v>26</c:v>
                </c:pt>
                <c:pt idx="18237">
                  <c:v>26</c:v>
                </c:pt>
                <c:pt idx="18238">
                  <c:v>26</c:v>
                </c:pt>
                <c:pt idx="18239">
                  <c:v>26</c:v>
                </c:pt>
                <c:pt idx="18240">
                  <c:v>26</c:v>
                </c:pt>
                <c:pt idx="18241">
                  <c:v>26</c:v>
                </c:pt>
                <c:pt idx="18242">
                  <c:v>26</c:v>
                </c:pt>
                <c:pt idx="18243">
                  <c:v>26</c:v>
                </c:pt>
                <c:pt idx="18244">
                  <c:v>26</c:v>
                </c:pt>
                <c:pt idx="18245">
                  <c:v>26</c:v>
                </c:pt>
                <c:pt idx="18246">
                  <c:v>26</c:v>
                </c:pt>
                <c:pt idx="18247">
                  <c:v>26</c:v>
                </c:pt>
                <c:pt idx="18248">
                  <c:v>26</c:v>
                </c:pt>
                <c:pt idx="18249">
                  <c:v>26</c:v>
                </c:pt>
                <c:pt idx="18250">
                  <c:v>26</c:v>
                </c:pt>
                <c:pt idx="18251">
                  <c:v>26</c:v>
                </c:pt>
                <c:pt idx="18252">
                  <c:v>26</c:v>
                </c:pt>
                <c:pt idx="18253">
                  <c:v>26</c:v>
                </c:pt>
                <c:pt idx="18254">
                  <c:v>26</c:v>
                </c:pt>
                <c:pt idx="18255">
                  <c:v>26</c:v>
                </c:pt>
                <c:pt idx="18256">
                  <c:v>26</c:v>
                </c:pt>
                <c:pt idx="18257">
                  <c:v>26</c:v>
                </c:pt>
                <c:pt idx="18258">
                  <c:v>26</c:v>
                </c:pt>
                <c:pt idx="18259">
                  <c:v>26</c:v>
                </c:pt>
                <c:pt idx="18260">
                  <c:v>26</c:v>
                </c:pt>
                <c:pt idx="18261">
                  <c:v>26</c:v>
                </c:pt>
                <c:pt idx="18262">
                  <c:v>26</c:v>
                </c:pt>
                <c:pt idx="18263">
                  <c:v>26</c:v>
                </c:pt>
                <c:pt idx="18264">
                  <c:v>26</c:v>
                </c:pt>
                <c:pt idx="18265">
                  <c:v>26</c:v>
                </c:pt>
                <c:pt idx="18266">
                  <c:v>26</c:v>
                </c:pt>
                <c:pt idx="18267">
                  <c:v>26</c:v>
                </c:pt>
                <c:pt idx="18268">
                  <c:v>26</c:v>
                </c:pt>
                <c:pt idx="18269">
                  <c:v>26</c:v>
                </c:pt>
                <c:pt idx="18270">
                  <c:v>26</c:v>
                </c:pt>
                <c:pt idx="18271">
                  <c:v>26</c:v>
                </c:pt>
                <c:pt idx="18272">
                  <c:v>26</c:v>
                </c:pt>
                <c:pt idx="18273">
                  <c:v>26</c:v>
                </c:pt>
                <c:pt idx="18274">
                  <c:v>26</c:v>
                </c:pt>
                <c:pt idx="18275">
                  <c:v>26</c:v>
                </c:pt>
                <c:pt idx="18276">
                  <c:v>26</c:v>
                </c:pt>
                <c:pt idx="18277">
                  <c:v>26</c:v>
                </c:pt>
                <c:pt idx="18278">
                  <c:v>26</c:v>
                </c:pt>
                <c:pt idx="18279">
                  <c:v>26</c:v>
                </c:pt>
                <c:pt idx="18280">
                  <c:v>26</c:v>
                </c:pt>
                <c:pt idx="18281">
                  <c:v>26</c:v>
                </c:pt>
                <c:pt idx="18282">
                  <c:v>26</c:v>
                </c:pt>
                <c:pt idx="18283">
                  <c:v>26</c:v>
                </c:pt>
                <c:pt idx="18284">
                  <c:v>26</c:v>
                </c:pt>
                <c:pt idx="18285">
                  <c:v>26</c:v>
                </c:pt>
                <c:pt idx="18286">
                  <c:v>26</c:v>
                </c:pt>
                <c:pt idx="18287">
                  <c:v>26</c:v>
                </c:pt>
                <c:pt idx="18288">
                  <c:v>26</c:v>
                </c:pt>
                <c:pt idx="18289">
                  <c:v>26</c:v>
                </c:pt>
                <c:pt idx="18290">
                  <c:v>26</c:v>
                </c:pt>
                <c:pt idx="18291">
                  <c:v>26</c:v>
                </c:pt>
                <c:pt idx="18292">
                  <c:v>26</c:v>
                </c:pt>
                <c:pt idx="18293">
                  <c:v>26</c:v>
                </c:pt>
                <c:pt idx="18294">
                  <c:v>26</c:v>
                </c:pt>
                <c:pt idx="18295">
                  <c:v>26</c:v>
                </c:pt>
                <c:pt idx="18296">
                  <c:v>26</c:v>
                </c:pt>
                <c:pt idx="18297">
                  <c:v>26</c:v>
                </c:pt>
                <c:pt idx="18298">
                  <c:v>26</c:v>
                </c:pt>
                <c:pt idx="18299">
                  <c:v>26</c:v>
                </c:pt>
                <c:pt idx="18300">
                  <c:v>26</c:v>
                </c:pt>
                <c:pt idx="18301">
                  <c:v>26</c:v>
                </c:pt>
                <c:pt idx="18302">
                  <c:v>26</c:v>
                </c:pt>
                <c:pt idx="18303">
                  <c:v>26</c:v>
                </c:pt>
                <c:pt idx="18304">
                  <c:v>26</c:v>
                </c:pt>
                <c:pt idx="18305">
                  <c:v>26</c:v>
                </c:pt>
                <c:pt idx="18306">
                  <c:v>26</c:v>
                </c:pt>
                <c:pt idx="18307">
                  <c:v>26</c:v>
                </c:pt>
                <c:pt idx="18308">
                  <c:v>26</c:v>
                </c:pt>
                <c:pt idx="18309">
                  <c:v>26</c:v>
                </c:pt>
                <c:pt idx="18310">
                  <c:v>26</c:v>
                </c:pt>
                <c:pt idx="18311">
                  <c:v>26</c:v>
                </c:pt>
                <c:pt idx="18312">
                  <c:v>26</c:v>
                </c:pt>
                <c:pt idx="18313">
                  <c:v>26</c:v>
                </c:pt>
                <c:pt idx="18314">
                  <c:v>26</c:v>
                </c:pt>
                <c:pt idx="18315">
                  <c:v>26</c:v>
                </c:pt>
                <c:pt idx="18316">
                  <c:v>26</c:v>
                </c:pt>
                <c:pt idx="18317">
                  <c:v>26</c:v>
                </c:pt>
                <c:pt idx="18318">
                  <c:v>26</c:v>
                </c:pt>
                <c:pt idx="18319">
                  <c:v>26</c:v>
                </c:pt>
                <c:pt idx="18320">
                  <c:v>26</c:v>
                </c:pt>
                <c:pt idx="18321">
                  <c:v>26</c:v>
                </c:pt>
                <c:pt idx="18322">
                  <c:v>26</c:v>
                </c:pt>
                <c:pt idx="18323">
                  <c:v>26</c:v>
                </c:pt>
                <c:pt idx="18324">
                  <c:v>26</c:v>
                </c:pt>
                <c:pt idx="18325">
                  <c:v>26</c:v>
                </c:pt>
                <c:pt idx="18326">
                  <c:v>26</c:v>
                </c:pt>
                <c:pt idx="18327">
                  <c:v>26</c:v>
                </c:pt>
                <c:pt idx="18328">
                  <c:v>26</c:v>
                </c:pt>
                <c:pt idx="18329">
                  <c:v>26</c:v>
                </c:pt>
                <c:pt idx="18330">
                  <c:v>26</c:v>
                </c:pt>
                <c:pt idx="18331">
                  <c:v>26</c:v>
                </c:pt>
                <c:pt idx="18332">
                  <c:v>26</c:v>
                </c:pt>
                <c:pt idx="18333">
                  <c:v>26</c:v>
                </c:pt>
                <c:pt idx="18334">
                  <c:v>26</c:v>
                </c:pt>
                <c:pt idx="18335">
                  <c:v>26</c:v>
                </c:pt>
                <c:pt idx="18336">
                  <c:v>25</c:v>
                </c:pt>
                <c:pt idx="18337">
                  <c:v>25</c:v>
                </c:pt>
                <c:pt idx="18338">
                  <c:v>25</c:v>
                </c:pt>
                <c:pt idx="18339">
                  <c:v>25</c:v>
                </c:pt>
                <c:pt idx="18340">
                  <c:v>25</c:v>
                </c:pt>
                <c:pt idx="18341">
                  <c:v>25</c:v>
                </c:pt>
                <c:pt idx="18342">
                  <c:v>25</c:v>
                </c:pt>
                <c:pt idx="18343">
                  <c:v>25</c:v>
                </c:pt>
                <c:pt idx="18344">
                  <c:v>25</c:v>
                </c:pt>
                <c:pt idx="18345">
                  <c:v>25</c:v>
                </c:pt>
                <c:pt idx="18346">
                  <c:v>25</c:v>
                </c:pt>
                <c:pt idx="18347">
                  <c:v>25</c:v>
                </c:pt>
                <c:pt idx="18348">
                  <c:v>25</c:v>
                </c:pt>
                <c:pt idx="18349">
                  <c:v>25</c:v>
                </c:pt>
                <c:pt idx="18350">
                  <c:v>25</c:v>
                </c:pt>
                <c:pt idx="18351">
                  <c:v>25</c:v>
                </c:pt>
                <c:pt idx="18352">
                  <c:v>25</c:v>
                </c:pt>
                <c:pt idx="18353">
                  <c:v>25</c:v>
                </c:pt>
                <c:pt idx="18354">
                  <c:v>25</c:v>
                </c:pt>
                <c:pt idx="18355">
                  <c:v>25</c:v>
                </c:pt>
                <c:pt idx="18356">
                  <c:v>25</c:v>
                </c:pt>
                <c:pt idx="18357">
                  <c:v>25</c:v>
                </c:pt>
                <c:pt idx="18358">
                  <c:v>25</c:v>
                </c:pt>
                <c:pt idx="18359">
                  <c:v>25</c:v>
                </c:pt>
                <c:pt idx="18360">
                  <c:v>25</c:v>
                </c:pt>
                <c:pt idx="18361">
                  <c:v>25</c:v>
                </c:pt>
                <c:pt idx="18362">
                  <c:v>25</c:v>
                </c:pt>
                <c:pt idx="18363">
                  <c:v>25</c:v>
                </c:pt>
                <c:pt idx="18364">
                  <c:v>25</c:v>
                </c:pt>
                <c:pt idx="18365">
                  <c:v>25</c:v>
                </c:pt>
                <c:pt idx="18366">
                  <c:v>25</c:v>
                </c:pt>
                <c:pt idx="18367">
                  <c:v>25</c:v>
                </c:pt>
                <c:pt idx="18368">
                  <c:v>25</c:v>
                </c:pt>
                <c:pt idx="18369">
                  <c:v>25</c:v>
                </c:pt>
                <c:pt idx="18370">
                  <c:v>25</c:v>
                </c:pt>
                <c:pt idx="18371">
                  <c:v>25</c:v>
                </c:pt>
                <c:pt idx="18372">
                  <c:v>25</c:v>
                </c:pt>
                <c:pt idx="18373">
                  <c:v>25</c:v>
                </c:pt>
                <c:pt idx="18374">
                  <c:v>25</c:v>
                </c:pt>
                <c:pt idx="18375">
                  <c:v>25</c:v>
                </c:pt>
                <c:pt idx="18376">
                  <c:v>25</c:v>
                </c:pt>
                <c:pt idx="18377">
                  <c:v>25</c:v>
                </c:pt>
                <c:pt idx="18378">
                  <c:v>25</c:v>
                </c:pt>
                <c:pt idx="18379">
                  <c:v>25</c:v>
                </c:pt>
                <c:pt idx="18380">
                  <c:v>25</c:v>
                </c:pt>
                <c:pt idx="18381">
                  <c:v>25</c:v>
                </c:pt>
                <c:pt idx="18382">
                  <c:v>25</c:v>
                </c:pt>
                <c:pt idx="18383">
                  <c:v>25</c:v>
                </c:pt>
                <c:pt idx="18384">
                  <c:v>25</c:v>
                </c:pt>
                <c:pt idx="18385">
                  <c:v>25</c:v>
                </c:pt>
                <c:pt idx="18386">
                  <c:v>25</c:v>
                </c:pt>
                <c:pt idx="18387">
                  <c:v>25</c:v>
                </c:pt>
                <c:pt idx="18388">
                  <c:v>25</c:v>
                </c:pt>
                <c:pt idx="18389">
                  <c:v>25</c:v>
                </c:pt>
                <c:pt idx="18390">
                  <c:v>25</c:v>
                </c:pt>
                <c:pt idx="18391">
                  <c:v>25</c:v>
                </c:pt>
                <c:pt idx="18392">
                  <c:v>25</c:v>
                </c:pt>
                <c:pt idx="18393">
                  <c:v>25</c:v>
                </c:pt>
                <c:pt idx="18394">
                  <c:v>25</c:v>
                </c:pt>
                <c:pt idx="18395">
                  <c:v>25</c:v>
                </c:pt>
                <c:pt idx="18396">
                  <c:v>25</c:v>
                </c:pt>
                <c:pt idx="18397">
                  <c:v>25</c:v>
                </c:pt>
                <c:pt idx="18398">
                  <c:v>25</c:v>
                </c:pt>
                <c:pt idx="18399">
                  <c:v>25</c:v>
                </c:pt>
                <c:pt idx="18400">
                  <c:v>25</c:v>
                </c:pt>
                <c:pt idx="18401">
                  <c:v>25</c:v>
                </c:pt>
                <c:pt idx="18402">
                  <c:v>25</c:v>
                </c:pt>
                <c:pt idx="18403">
                  <c:v>25</c:v>
                </c:pt>
                <c:pt idx="18404">
                  <c:v>25</c:v>
                </c:pt>
                <c:pt idx="18405">
                  <c:v>25</c:v>
                </c:pt>
                <c:pt idx="18406">
                  <c:v>25</c:v>
                </c:pt>
                <c:pt idx="18407">
                  <c:v>25</c:v>
                </c:pt>
                <c:pt idx="18408">
                  <c:v>25</c:v>
                </c:pt>
                <c:pt idx="18409">
                  <c:v>25</c:v>
                </c:pt>
                <c:pt idx="18410">
                  <c:v>25</c:v>
                </c:pt>
                <c:pt idx="18411">
                  <c:v>25</c:v>
                </c:pt>
                <c:pt idx="18412">
                  <c:v>25</c:v>
                </c:pt>
                <c:pt idx="18413">
                  <c:v>25</c:v>
                </c:pt>
                <c:pt idx="18414">
                  <c:v>25</c:v>
                </c:pt>
                <c:pt idx="18415">
                  <c:v>25</c:v>
                </c:pt>
                <c:pt idx="18416">
                  <c:v>25</c:v>
                </c:pt>
                <c:pt idx="18417">
                  <c:v>25</c:v>
                </c:pt>
                <c:pt idx="18418">
                  <c:v>25</c:v>
                </c:pt>
                <c:pt idx="18419">
                  <c:v>25</c:v>
                </c:pt>
                <c:pt idx="18420">
                  <c:v>25</c:v>
                </c:pt>
                <c:pt idx="18421">
                  <c:v>25</c:v>
                </c:pt>
                <c:pt idx="18422">
                  <c:v>25</c:v>
                </c:pt>
                <c:pt idx="18423">
                  <c:v>25</c:v>
                </c:pt>
                <c:pt idx="18424">
                  <c:v>25</c:v>
                </c:pt>
                <c:pt idx="18425">
                  <c:v>25</c:v>
                </c:pt>
                <c:pt idx="18426">
                  <c:v>25</c:v>
                </c:pt>
                <c:pt idx="18427">
                  <c:v>25</c:v>
                </c:pt>
                <c:pt idx="18428">
                  <c:v>25</c:v>
                </c:pt>
                <c:pt idx="18429">
                  <c:v>25</c:v>
                </c:pt>
                <c:pt idx="18430">
                  <c:v>25</c:v>
                </c:pt>
                <c:pt idx="18431">
                  <c:v>25</c:v>
                </c:pt>
                <c:pt idx="18432">
                  <c:v>25</c:v>
                </c:pt>
                <c:pt idx="18433">
                  <c:v>25</c:v>
                </c:pt>
                <c:pt idx="18434">
                  <c:v>25</c:v>
                </c:pt>
                <c:pt idx="18435">
                  <c:v>25</c:v>
                </c:pt>
                <c:pt idx="18436">
                  <c:v>25</c:v>
                </c:pt>
                <c:pt idx="18437">
                  <c:v>25</c:v>
                </c:pt>
                <c:pt idx="18438">
                  <c:v>25</c:v>
                </c:pt>
                <c:pt idx="18439">
                  <c:v>25</c:v>
                </c:pt>
                <c:pt idx="18440">
                  <c:v>25</c:v>
                </c:pt>
                <c:pt idx="18441">
                  <c:v>25</c:v>
                </c:pt>
                <c:pt idx="18442">
                  <c:v>25</c:v>
                </c:pt>
                <c:pt idx="18443">
                  <c:v>25</c:v>
                </c:pt>
                <c:pt idx="18444">
                  <c:v>25</c:v>
                </c:pt>
                <c:pt idx="18445">
                  <c:v>25</c:v>
                </c:pt>
                <c:pt idx="18446">
                  <c:v>25</c:v>
                </c:pt>
                <c:pt idx="18447">
                  <c:v>25</c:v>
                </c:pt>
                <c:pt idx="18448">
                  <c:v>25</c:v>
                </c:pt>
                <c:pt idx="18449">
                  <c:v>25</c:v>
                </c:pt>
                <c:pt idx="18450">
                  <c:v>25</c:v>
                </c:pt>
                <c:pt idx="18451">
                  <c:v>25</c:v>
                </c:pt>
                <c:pt idx="18452">
                  <c:v>25</c:v>
                </c:pt>
                <c:pt idx="18453">
                  <c:v>25</c:v>
                </c:pt>
                <c:pt idx="18454">
                  <c:v>25</c:v>
                </c:pt>
                <c:pt idx="18455">
                  <c:v>25</c:v>
                </c:pt>
                <c:pt idx="18456">
                  <c:v>25</c:v>
                </c:pt>
                <c:pt idx="18457">
                  <c:v>25</c:v>
                </c:pt>
                <c:pt idx="18458">
                  <c:v>25</c:v>
                </c:pt>
                <c:pt idx="18459">
                  <c:v>25</c:v>
                </c:pt>
                <c:pt idx="18460">
                  <c:v>25</c:v>
                </c:pt>
                <c:pt idx="18461">
                  <c:v>25</c:v>
                </c:pt>
                <c:pt idx="18462">
                  <c:v>25</c:v>
                </c:pt>
                <c:pt idx="18463">
                  <c:v>25</c:v>
                </c:pt>
                <c:pt idx="18464">
                  <c:v>25</c:v>
                </c:pt>
                <c:pt idx="18465">
                  <c:v>25</c:v>
                </c:pt>
                <c:pt idx="18466">
                  <c:v>25</c:v>
                </c:pt>
                <c:pt idx="18467">
                  <c:v>25</c:v>
                </c:pt>
                <c:pt idx="18468">
                  <c:v>25</c:v>
                </c:pt>
                <c:pt idx="18469">
                  <c:v>25</c:v>
                </c:pt>
                <c:pt idx="18470">
                  <c:v>25</c:v>
                </c:pt>
                <c:pt idx="18471">
                  <c:v>25</c:v>
                </c:pt>
                <c:pt idx="18472">
                  <c:v>25</c:v>
                </c:pt>
                <c:pt idx="18473">
                  <c:v>25</c:v>
                </c:pt>
                <c:pt idx="18474">
                  <c:v>25</c:v>
                </c:pt>
                <c:pt idx="18475">
                  <c:v>25</c:v>
                </c:pt>
                <c:pt idx="18476">
                  <c:v>25</c:v>
                </c:pt>
                <c:pt idx="18477">
                  <c:v>25</c:v>
                </c:pt>
                <c:pt idx="18478">
                  <c:v>25</c:v>
                </c:pt>
                <c:pt idx="18479">
                  <c:v>25</c:v>
                </c:pt>
                <c:pt idx="18480">
                  <c:v>25</c:v>
                </c:pt>
                <c:pt idx="18481">
                  <c:v>25</c:v>
                </c:pt>
                <c:pt idx="18482">
                  <c:v>25</c:v>
                </c:pt>
                <c:pt idx="18483">
                  <c:v>25</c:v>
                </c:pt>
                <c:pt idx="18484">
                  <c:v>25</c:v>
                </c:pt>
                <c:pt idx="18485">
                  <c:v>25</c:v>
                </c:pt>
                <c:pt idx="18486">
                  <c:v>25</c:v>
                </c:pt>
                <c:pt idx="18487">
                  <c:v>25</c:v>
                </c:pt>
                <c:pt idx="18488">
                  <c:v>25</c:v>
                </c:pt>
                <c:pt idx="18489">
                  <c:v>25</c:v>
                </c:pt>
                <c:pt idx="18490">
                  <c:v>25</c:v>
                </c:pt>
                <c:pt idx="18491">
                  <c:v>25</c:v>
                </c:pt>
                <c:pt idx="18492">
                  <c:v>25</c:v>
                </c:pt>
                <c:pt idx="18493">
                  <c:v>25</c:v>
                </c:pt>
                <c:pt idx="18494">
                  <c:v>25</c:v>
                </c:pt>
                <c:pt idx="18495">
                  <c:v>25</c:v>
                </c:pt>
                <c:pt idx="18496">
                  <c:v>25</c:v>
                </c:pt>
                <c:pt idx="18497">
                  <c:v>25</c:v>
                </c:pt>
                <c:pt idx="18498">
                  <c:v>25</c:v>
                </c:pt>
                <c:pt idx="18499">
                  <c:v>25</c:v>
                </c:pt>
                <c:pt idx="18500">
                  <c:v>25</c:v>
                </c:pt>
                <c:pt idx="18501">
                  <c:v>25</c:v>
                </c:pt>
                <c:pt idx="18502">
                  <c:v>25</c:v>
                </c:pt>
                <c:pt idx="18503">
                  <c:v>25</c:v>
                </c:pt>
                <c:pt idx="18504">
                  <c:v>25</c:v>
                </c:pt>
                <c:pt idx="18505">
                  <c:v>25</c:v>
                </c:pt>
                <c:pt idx="18506">
                  <c:v>25</c:v>
                </c:pt>
                <c:pt idx="18507">
                  <c:v>25</c:v>
                </c:pt>
                <c:pt idx="18508">
                  <c:v>25</c:v>
                </c:pt>
                <c:pt idx="18509">
                  <c:v>25</c:v>
                </c:pt>
                <c:pt idx="18510">
                  <c:v>25</c:v>
                </c:pt>
                <c:pt idx="18511">
                  <c:v>25</c:v>
                </c:pt>
                <c:pt idx="18512">
                  <c:v>25</c:v>
                </c:pt>
                <c:pt idx="18513">
                  <c:v>25</c:v>
                </c:pt>
                <c:pt idx="18514">
                  <c:v>25</c:v>
                </c:pt>
                <c:pt idx="18515">
                  <c:v>25</c:v>
                </c:pt>
                <c:pt idx="18516">
                  <c:v>25</c:v>
                </c:pt>
                <c:pt idx="18517">
                  <c:v>25</c:v>
                </c:pt>
                <c:pt idx="18518">
                  <c:v>25</c:v>
                </c:pt>
                <c:pt idx="18519">
                  <c:v>25</c:v>
                </c:pt>
                <c:pt idx="18520">
                  <c:v>25</c:v>
                </c:pt>
                <c:pt idx="18521">
                  <c:v>25</c:v>
                </c:pt>
                <c:pt idx="18522">
                  <c:v>25</c:v>
                </c:pt>
                <c:pt idx="18523">
                  <c:v>25</c:v>
                </c:pt>
                <c:pt idx="18524">
                  <c:v>25</c:v>
                </c:pt>
                <c:pt idx="18525">
                  <c:v>25</c:v>
                </c:pt>
                <c:pt idx="18526">
                  <c:v>25</c:v>
                </c:pt>
                <c:pt idx="18527">
                  <c:v>25</c:v>
                </c:pt>
                <c:pt idx="18528">
                  <c:v>25</c:v>
                </c:pt>
                <c:pt idx="18529">
                  <c:v>25</c:v>
                </c:pt>
                <c:pt idx="18530">
                  <c:v>25</c:v>
                </c:pt>
                <c:pt idx="18531">
                  <c:v>25</c:v>
                </c:pt>
                <c:pt idx="18532">
                  <c:v>25</c:v>
                </c:pt>
                <c:pt idx="18533">
                  <c:v>25</c:v>
                </c:pt>
                <c:pt idx="18534">
                  <c:v>25</c:v>
                </c:pt>
                <c:pt idx="18535">
                  <c:v>25</c:v>
                </c:pt>
                <c:pt idx="18536">
                  <c:v>25</c:v>
                </c:pt>
                <c:pt idx="18537">
                  <c:v>25</c:v>
                </c:pt>
                <c:pt idx="18538">
                  <c:v>25</c:v>
                </c:pt>
                <c:pt idx="18539">
                  <c:v>25</c:v>
                </c:pt>
                <c:pt idx="18540">
                  <c:v>25</c:v>
                </c:pt>
                <c:pt idx="18541">
                  <c:v>25</c:v>
                </c:pt>
                <c:pt idx="18542">
                  <c:v>25</c:v>
                </c:pt>
                <c:pt idx="18543">
                  <c:v>25</c:v>
                </c:pt>
                <c:pt idx="18544">
                  <c:v>25</c:v>
                </c:pt>
                <c:pt idx="18545">
                  <c:v>25</c:v>
                </c:pt>
                <c:pt idx="18546">
                  <c:v>25</c:v>
                </c:pt>
                <c:pt idx="18547">
                  <c:v>25</c:v>
                </c:pt>
                <c:pt idx="18548">
                  <c:v>25</c:v>
                </c:pt>
                <c:pt idx="18549">
                  <c:v>25</c:v>
                </c:pt>
                <c:pt idx="18550">
                  <c:v>25</c:v>
                </c:pt>
                <c:pt idx="18551">
                  <c:v>25</c:v>
                </c:pt>
                <c:pt idx="18552">
                  <c:v>25</c:v>
                </c:pt>
                <c:pt idx="18553">
                  <c:v>25</c:v>
                </c:pt>
                <c:pt idx="18554">
                  <c:v>25</c:v>
                </c:pt>
                <c:pt idx="18555">
                  <c:v>25</c:v>
                </c:pt>
                <c:pt idx="18556">
                  <c:v>25</c:v>
                </c:pt>
                <c:pt idx="18557">
                  <c:v>25</c:v>
                </c:pt>
                <c:pt idx="18558">
                  <c:v>25</c:v>
                </c:pt>
                <c:pt idx="18559">
                  <c:v>25</c:v>
                </c:pt>
                <c:pt idx="18560">
                  <c:v>25</c:v>
                </c:pt>
                <c:pt idx="18561">
                  <c:v>25</c:v>
                </c:pt>
                <c:pt idx="18562">
                  <c:v>25</c:v>
                </c:pt>
                <c:pt idx="18563">
                  <c:v>25</c:v>
                </c:pt>
                <c:pt idx="18564">
                  <c:v>25</c:v>
                </c:pt>
                <c:pt idx="18565">
                  <c:v>25</c:v>
                </c:pt>
                <c:pt idx="18566">
                  <c:v>25</c:v>
                </c:pt>
                <c:pt idx="18567">
                  <c:v>25</c:v>
                </c:pt>
                <c:pt idx="18568">
                  <c:v>25</c:v>
                </c:pt>
                <c:pt idx="18569">
                  <c:v>25</c:v>
                </c:pt>
                <c:pt idx="18570">
                  <c:v>25</c:v>
                </c:pt>
                <c:pt idx="18571">
                  <c:v>25</c:v>
                </c:pt>
                <c:pt idx="18572">
                  <c:v>25</c:v>
                </c:pt>
                <c:pt idx="18573">
                  <c:v>25</c:v>
                </c:pt>
                <c:pt idx="18574">
                  <c:v>25</c:v>
                </c:pt>
                <c:pt idx="18575">
                  <c:v>25</c:v>
                </c:pt>
                <c:pt idx="18576">
                  <c:v>25</c:v>
                </c:pt>
                <c:pt idx="18577">
                  <c:v>25</c:v>
                </c:pt>
                <c:pt idx="18578">
                  <c:v>25</c:v>
                </c:pt>
                <c:pt idx="18579">
                  <c:v>25</c:v>
                </c:pt>
                <c:pt idx="18580">
                  <c:v>25</c:v>
                </c:pt>
                <c:pt idx="18581">
                  <c:v>25</c:v>
                </c:pt>
                <c:pt idx="18582">
                  <c:v>25</c:v>
                </c:pt>
                <c:pt idx="18583">
                  <c:v>25</c:v>
                </c:pt>
                <c:pt idx="18584">
                  <c:v>25</c:v>
                </c:pt>
                <c:pt idx="18585">
                  <c:v>25</c:v>
                </c:pt>
                <c:pt idx="18586">
                  <c:v>25</c:v>
                </c:pt>
                <c:pt idx="18587">
                  <c:v>25</c:v>
                </c:pt>
                <c:pt idx="18588">
                  <c:v>25</c:v>
                </c:pt>
                <c:pt idx="18589">
                  <c:v>25</c:v>
                </c:pt>
                <c:pt idx="18590">
                  <c:v>25</c:v>
                </c:pt>
                <c:pt idx="18591">
                  <c:v>25</c:v>
                </c:pt>
                <c:pt idx="18592">
                  <c:v>25</c:v>
                </c:pt>
                <c:pt idx="18593">
                  <c:v>25</c:v>
                </c:pt>
                <c:pt idx="18594">
                  <c:v>25</c:v>
                </c:pt>
                <c:pt idx="18595">
                  <c:v>25</c:v>
                </c:pt>
                <c:pt idx="18596">
                  <c:v>25</c:v>
                </c:pt>
                <c:pt idx="18597">
                  <c:v>25</c:v>
                </c:pt>
                <c:pt idx="18598">
                  <c:v>25</c:v>
                </c:pt>
                <c:pt idx="18599">
                  <c:v>25</c:v>
                </c:pt>
                <c:pt idx="18600">
                  <c:v>25</c:v>
                </c:pt>
                <c:pt idx="18601">
                  <c:v>25</c:v>
                </c:pt>
                <c:pt idx="18602">
                  <c:v>25</c:v>
                </c:pt>
                <c:pt idx="18603">
                  <c:v>25</c:v>
                </c:pt>
                <c:pt idx="18604">
                  <c:v>25</c:v>
                </c:pt>
                <c:pt idx="18605">
                  <c:v>25</c:v>
                </c:pt>
                <c:pt idx="18606">
                  <c:v>25</c:v>
                </c:pt>
                <c:pt idx="18607">
                  <c:v>25</c:v>
                </c:pt>
                <c:pt idx="18608">
                  <c:v>25</c:v>
                </c:pt>
                <c:pt idx="18609">
                  <c:v>25</c:v>
                </c:pt>
                <c:pt idx="18610">
                  <c:v>25</c:v>
                </c:pt>
                <c:pt idx="18611">
                  <c:v>25</c:v>
                </c:pt>
                <c:pt idx="18612">
                  <c:v>25</c:v>
                </c:pt>
                <c:pt idx="18613">
                  <c:v>25</c:v>
                </c:pt>
                <c:pt idx="18614">
                  <c:v>25</c:v>
                </c:pt>
                <c:pt idx="18615">
                  <c:v>25</c:v>
                </c:pt>
                <c:pt idx="18616">
                  <c:v>25</c:v>
                </c:pt>
                <c:pt idx="18617">
                  <c:v>25</c:v>
                </c:pt>
                <c:pt idx="18618">
                  <c:v>25</c:v>
                </c:pt>
                <c:pt idx="18619">
                  <c:v>25</c:v>
                </c:pt>
                <c:pt idx="18620">
                  <c:v>25</c:v>
                </c:pt>
                <c:pt idx="18621">
                  <c:v>25</c:v>
                </c:pt>
                <c:pt idx="18622">
                  <c:v>25</c:v>
                </c:pt>
                <c:pt idx="18623">
                  <c:v>25</c:v>
                </c:pt>
                <c:pt idx="18624">
                  <c:v>25</c:v>
                </c:pt>
                <c:pt idx="18625">
                  <c:v>25</c:v>
                </c:pt>
                <c:pt idx="18626">
                  <c:v>25</c:v>
                </c:pt>
                <c:pt idx="18627">
                  <c:v>25</c:v>
                </c:pt>
                <c:pt idx="18628">
                  <c:v>25</c:v>
                </c:pt>
                <c:pt idx="18629">
                  <c:v>25</c:v>
                </c:pt>
                <c:pt idx="18630">
                  <c:v>25</c:v>
                </c:pt>
                <c:pt idx="18631">
                  <c:v>25</c:v>
                </c:pt>
                <c:pt idx="18632">
                  <c:v>25</c:v>
                </c:pt>
                <c:pt idx="18633">
                  <c:v>25</c:v>
                </c:pt>
                <c:pt idx="18634">
                  <c:v>25</c:v>
                </c:pt>
                <c:pt idx="18635">
                  <c:v>25</c:v>
                </c:pt>
                <c:pt idx="18636">
                  <c:v>25</c:v>
                </c:pt>
                <c:pt idx="18637">
                  <c:v>25</c:v>
                </c:pt>
                <c:pt idx="18638">
                  <c:v>25</c:v>
                </c:pt>
                <c:pt idx="18639">
                  <c:v>25</c:v>
                </c:pt>
                <c:pt idx="18640">
                  <c:v>25</c:v>
                </c:pt>
                <c:pt idx="18641">
                  <c:v>25</c:v>
                </c:pt>
                <c:pt idx="18642">
                  <c:v>25</c:v>
                </c:pt>
                <c:pt idx="18643">
                  <c:v>25</c:v>
                </c:pt>
                <c:pt idx="18644">
                  <c:v>25</c:v>
                </c:pt>
                <c:pt idx="18645">
                  <c:v>25</c:v>
                </c:pt>
                <c:pt idx="18646">
                  <c:v>25</c:v>
                </c:pt>
                <c:pt idx="18647">
                  <c:v>25</c:v>
                </c:pt>
                <c:pt idx="18648">
                  <c:v>25</c:v>
                </c:pt>
                <c:pt idx="18649">
                  <c:v>25</c:v>
                </c:pt>
                <c:pt idx="18650">
                  <c:v>25</c:v>
                </c:pt>
                <c:pt idx="18651">
                  <c:v>25</c:v>
                </c:pt>
                <c:pt idx="18652">
                  <c:v>25</c:v>
                </c:pt>
                <c:pt idx="18653">
                  <c:v>25</c:v>
                </c:pt>
                <c:pt idx="18654">
                  <c:v>25</c:v>
                </c:pt>
                <c:pt idx="18655">
                  <c:v>25</c:v>
                </c:pt>
                <c:pt idx="18656">
                  <c:v>25</c:v>
                </c:pt>
                <c:pt idx="18657">
                  <c:v>25</c:v>
                </c:pt>
                <c:pt idx="18658">
                  <c:v>25</c:v>
                </c:pt>
                <c:pt idx="18659">
                  <c:v>25</c:v>
                </c:pt>
                <c:pt idx="18660">
                  <c:v>25</c:v>
                </c:pt>
                <c:pt idx="18661">
                  <c:v>25</c:v>
                </c:pt>
                <c:pt idx="18662">
                  <c:v>25</c:v>
                </c:pt>
                <c:pt idx="18663">
                  <c:v>25</c:v>
                </c:pt>
                <c:pt idx="18664">
                  <c:v>25</c:v>
                </c:pt>
                <c:pt idx="18665">
                  <c:v>25</c:v>
                </c:pt>
                <c:pt idx="18666">
                  <c:v>25</c:v>
                </c:pt>
                <c:pt idx="18667">
                  <c:v>25</c:v>
                </c:pt>
                <c:pt idx="18668">
                  <c:v>25</c:v>
                </c:pt>
                <c:pt idx="18669">
                  <c:v>25</c:v>
                </c:pt>
                <c:pt idx="18670">
                  <c:v>25</c:v>
                </c:pt>
                <c:pt idx="18671">
                  <c:v>25</c:v>
                </c:pt>
                <c:pt idx="18672">
                  <c:v>25</c:v>
                </c:pt>
                <c:pt idx="18673">
                  <c:v>25</c:v>
                </c:pt>
                <c:pt idx="18674">
                  <c:v>25</c:v>
                </c:pt>
                <c:pt idx="18675">
                  <c:v>25</c:v>
                </c:pt>
                <c:pt idx="18676">
                  <c:v>25</c:v>
                </c:pt>
                <c:pt idx="18677">
                  <c:v>25</c:v>
                </c:pt>
                <c:pt idx="18678">
                  <c:v>25</c:v>
                </c:pt>
                <c:pt idx="18679">
                  <c:v>25</c:v>
                </c:pt>
                <c:pt idx="18680">
                  <c:v>25</c:v>
                </c:pt>
                <c:pt idx="18681">
                  <c:v>25</c:v>
                </c:pt>
                <c:pt idx="18682">
                  <c:v>25</c:v>
                </c:pt>
                <c:pt idx="18683">
                  <c:v>25</c:v>
                </c:pt>
                <c:pt idx="18684">
                  <c:v>25</c:v>
                </c:pt>
                <c:pt idx="18685">
                  <c:v>25</c:v>
                </c:pt>
                <c:pt idx="18686">
                  <c:v>25</c:v>
                </c:pt>
                <c:pt idx="18687">
                  <c:v>25</c:v>
                </c:pt>
                <c:pt idx="18688">
                  <c:v>25</c:v>
                </c:pt>
                <c:pt idx="18689">
                  <c:v>25</c:v>
                </c:pt>
                <c:pt idx="18690">
                  <c:v>25</c:v>
                </c:pt>
                <c:pt idx="18691">
                  <c:v>25</c:v>
                </c:pt>
                <c:pt idx="18692">
                  <c:v>25</c:v>
                </c:pt>
                <c:pt idx="18693">
                  <c:v>25</c:v>
                </c:pt>
                <c:pt idx="18694">
                  <c:v>25</c:v>
                </c:pt>
                <c:pt idx="18695">
                  <c:v>25</c:v>
                </c:pt>
                <c:pt idx="18696">
                  <c:v>25</c:v>
                </c:pt>
                <c:pt idx="18697">
                  <c:v>25</c:v>
                </c:pt>
                <c:pt idx="18698">
                  <c:v>25</c:v>
                </c:pt>
                <c:pt idx="18699">
                  <c:v>25</c:v>
                </c:pt>
                <c:pt idx="18700">
                  <c:v>25</c:v>
                </c:pt>
                <c:pt idx="18701">
                  <c:v>25</c:v>
                </c:pt>
                <c:pt idx="18702">
                  <c:v>25</c:v>
                </c:pt>
                <c:pt idx="18703">
                  <c:v>25</c:v>
                </c:pt>
                <c:pt idx="18704">
                  <c:v>25</c:v>
                </c:pt>
                <c:pt idx="18705">
                  <c:v>25</c:v>
                </c:pt>
                <c:pt idx="18706">
                  <c:v>25</c:v>
                </c:pt>
                <c:pt idx="18707">
                  <c:v>25</c:v>
                </c:pt>
                <c:pt idx="18708">
                  <c:v>25</c:v>
                </c:pt>
                <c:pt idx="18709">
                  <c:v>25</c:v>
                </c:pt>
                <c:pt idx="18710">
                  <c:v>25</c:v>
                </c:pt>
                <c:pt idx="18711">
                  <c:v>25</c:v>
                </c:pt>
                <c:pt idx="18712">
                  <c:v>25</c:v>
                </c:pt>
                <c:pt idx="18713">
                  <c:v>25</c:v>
                </c:pt>
                <c:pt idx="18714">
                  <c:v>25</c:v>
                </c:pt>
                <c:pt idx="18715">
                  <c:v>25</c:v>
                </c:pt>
                <c:pt idx="18716">
                  <c:v>25</c:v>
                </c:pt>
                <c:pt idx="18717">
                  <c:v>25</c:v>
                </c:pt>
                <c:pt idx="18718">
                  <c:v>25</c:v>
                </c:pt>
                <c:pt idx="18719">
                  <c:v>25</c:v>
                </c:pt>
                <c:pt idx="18720">
                  <c:v>25</c:v>
                </c:pt>
                <c:pt idx="18721">
                  <c:v>25</c:v>
                </c:pt>
                <c:pt idx="18722">
                  <c:v>25</c:v>
                </c:pt>
                <c:pt idx="18723">
                  <c:v>25</c:v>
                </c:pt>
                <c:pt idx="18724">
                  <c:v>25</c:v>
                </c:pt>
                <c:pt idx="18725">
                  <c:v>25</c:v>
                </c:pt>
                <c:pt idx="18726">
                  <c:v>25</c:v>
                </c:pt>
                <c:pt idx="18727">
                  <c:v>25</c:v>
                </c:pt>
                <c:pt idx="18728">
                  <c:v>25</c:v>
                </c:pt>
                <c:pt idx="18729">
                  <c:v>25</c:v>
                </c:pt>
                <c:pt idx="18730">
                  <c:v>25</c:v>
                </c:pt>
                <c:pt idx="18731">
                  <c:v>25</c:v>
                </c:pt>
                <c:pt idx="18732">
                  <c:v>25</c:v>
                </c:pt>
                <c:pt idx="18733">
                  <c:v>25</c:v>
                </c:pt>
                <c:pt idx="18734">
                  <c:v>25</c:v>
                </c:pt>
                <c:pt idx="18735">
                  <c:v>25</c:v>
                </c:pt>
                <c:pt idx="18736">
                  <c:v>25</c:v>
                </c:pt>
                <c:pt idx="18737">
                  <c:v>25</c:v>
                </c:pt>
                <c:pt idx="18738">
                  <c:v>25</c:v>
                </c:pt>
                <c:pt idx="18739">
                  <c:v>25</c:v>
                </c:pt>
                <c:pt idx="18740">
                  <c:v>25</c:v>
                </c:pt>
                <c:pt idx="18741">
                  <c:v>25</c:v>
                </c:pt>
                <c:pt idx="18742">
                  <c:v>25</c:v>
                </c:pt>
                <c:pt idx="18743">
                  <c:v>25</c:v>
                </c:pt>
                <c:pt idx="18744">
                  <c:v>25</c:v>
                </c:pt>
                <c:pt idx="18745">
                  <c:v>25</c:v>
                </c:pt>
                <c:pt idx="18746">
                  <c:v>25</c:v>
                </c:pt>
                <c:pt idx="18747">
                  <c:v>25</c:v>
                </c:pt>
                <c:pt idx="18748">
                  <c:v>25</c:v>
                </c:pt>
                <c:pt idx="18749">
                  <c:v>25</c:v>
                </c:pt>
                <c:pt idx="18750">
                  <c:v>25</c:v>
                </c:pt>
                <c:pt idx="18751">
                  <c:v>25</c:v>
                </c:pt>
                <c:pt idx="18752">
                  <c:v>25</c:v>
                </c:pt>
                <c:pt idx="18753">
                  <c:v>25</c:v>
                </c:pt>
                <c:pt idx="18754">
                  <c:v>25</c:v>
                </c:pt>
                <c:pt idx="18755">
                  <c:v>25</c:v>
                </c:pt>
                <c:pt idx="18756">
                  <c:v>25</c:v>
                </c:pt>
                <c:pt idx="18757">
                  <c:v>25</c:v>
                </c:pt>
                <c:pt idx="18758">
                  <c:v>25</c:v>
                </c:pt>
                <c:pt idx="18759">
                  <c:v>25</c:v>
                </c:pt>
                <c:pt idx="18760">
                  <c:v>25</c:v>
                </c:pt>
                <c:pt idx="18761">
                  <c:v>25</c:v>
                </c:pt>
                <c:pt idx="18762">
                  <c:v>25</c:v>
                </c:pt>
                <c:pt idx="18763">
                  <c:v>25</c:v>
                </c:pt>
                <c:pt idx="18764">
                  <c:v>25</c:v>
                </c:pt>
                <c:pt idx="18765">
                  <c:v>25</c:v>
                </c:pt>
                <c:pt idx="18766">
                  <c:v>25</c:v>
                </c:pt>
                <c:pt idx="18767">
                  <c:v>25</c:v>
                </c:pt>
                <c:pt idx="18768">
                  <c:v>25</c:v>
                </c:pt>
                <c:pt idx="18769">
                  <c:v>25</c:v>
                </c:pt>
                <c:pt idx="18770">
                  <c:v>25</c:v>
                </c:pt>
                <c:pt idx="18771">
                  <c:v>25</c:v>
                </c:pt>
                <c:pt idx="18772">
                  <c:v>25</c:v>
                </c:pt>
                <c:pt idx="18773">
                  <c:v>25</c:v>
                </c:pt>
                <c:pt idx="18774">
                  <c:v>25</c:v>
                </c:pt>
                <c:pt idx="18775">
                  <c:v>25</c:v>
                </c:pt>
                <c:pt idx="18776">
                  <c:v>25</c:v>
                </c:pt>
                <c:pt idx="18777">
                  <c:v>25</c:v>
                </c:pt>
                <c:pt idx="18778">
                  <c:v>25</c:v>
                </c:pt>
                <c:pt idx="18779">
                  <c:v>25</c:v>
                </c:pt>
                <c:pt idx="18780">
                  <c:v>25</c:v>
                </c:pt>
                <c:pt idx="18781">
                  <c:v>25</c:v>
                </c:pt>
                <c:pt idx="18782">
                  <c:v>25</c:v>
                </c:pt>
                <c:pt idx="18783">
                  <c:v>25</c:v>
                </c:pt>
                <c:pt idx="18784">
                  <c:v>25</c:v>
                </c:pt>
                <c:pt idx="18785">
                  <c:v>25</c:v>
                </c:pt>
                <c:pt idx="18786">
                  <c:v>25</c:v>
                </c:pt>
                <c:pt idx="18787">
                  <c:v>25</c:v>
                </c:pt>
                <c:pt idx="18788">
                  <c:v>25</c:v>
                </c:pt>
                <c:pt idx="18789">
                  <c:v>25</c:v>
                </c:pt>
                <c:pt idx="18790">
                  <c:v>25</c:v>
                </c:pt>
                <c:pt idx="18791">
                  <c:v>25</c:v>
                </c:pt>
                <c:pt idx="18792">
                  <c:v>25</c:v>
                </c:pt>
                <c:pt idx="18793">
                  <c:v>25</c:v>
                </c:pt>
                <c:pt idx="18794">
                  <c:v>25</c:v>
                </c:pt>
                <c:pt idx="18795">
                  <c:v>25</c:v>
                </c:pt>
                <c:pt idx="18796">
                  <c:v>25</c:v>
                </c:pt>
                <c:pt idx="18797">
                  <c:v>25</c:v>
                </c:pt>
                <c:pt idx="18798">
                  <c:v>25</c:v>
                </c:pt>
                <c:pt idx="18799">
                  <c:v>25</c:v>
                </c:pt>
                <c:pt idx="18800">
                  <c:v>25</c:v>
                </c:pt>
                <c:pt idx="18801">
                  <c:v>25</c:v>
                </c:pt>
                <c:pt idx="18802">
                  <c:v>25</c:v>
                </c:pt>
                <c:pt idx="18803">
                  <c:v>25</c:v>
                </c:pt>
                <c:pt idx="18804">
                  <c:v>25</c:v>
                </c:pt>
                <c:pt idx="18805">
                  <c:v>25</c:v>
                </c:pt>
                <c:pt idx="18806">
                  <c:v>25</c:v>
                </c:pt>
                <c:pt idx="18807">
                  <c:v>25</c:v>
                </c:pt>
                <c:pt idx="18808">
                  <c:v>25</c:v>
                </c:pt>
                <c:pt idx="18809">
                  <c:v>25</c:v>
                </c:pt>
                <c:pt idx="18810">
                  <c:v>25</c:v>
                </c:pt>
                <c:pt idx="18811">
                  <c:v>25</c:v>
                </c:pt>
                <c:pt idx="18812">
                  <c:v>25</c:v>
                </c:pt>
                <c:pt idx="18813">
                  <c:v>25</c:v>
                </c:pt>
                <c:pt idx="18814">
                  <c:v>25</c:v>
                </c:pt>
                <c:pt idx="18815">
                  <c:v>25</c:v>
                </c:pt>
                <c:pt idx="18816">
                  <c:v>25</c:v>
                </c:pt>
                <c:pt idx="18817">
                  <c:v>25</c:v>
                </c:pt>
                <c:pt idx="18818">
                  <c:v>25</c:v>
                </c:pt>
                <c:pt idx="18819">
                  <c:v>25</c:v>
                </c:pt>
                <c:pt idx="18820">
                  <c:v>25</c:v>
                </c:pt>
                <c:pt idx="18821">
                  <c:v>25</c:v>
                </c:pt>
                <c:pt idx="18822">
                  <c:v>25</c:v>
                </c:pt>
                <c:pt idx="18823">
                  <c:v>25</c:v>
                </c:pt>
                <c:pt idx="18824">
                  <c:v>25</c:v>
                </c:pt>
                <c:pt idx="18825">
                  <c:v>25</c:v>
                </c:pt>
                <c:pt idx="18826">
                  <c:v>25</c:v>
                </c:pt>
                <c:pt idx="18827">
                  <c:v>25</c:v>
                </c:pt>
                <c:pt idx="18828">
                  <c:v>25</c:v>
                </c:pt>
                <c:pt idx="18829">
                  <c:v>25</c:v>
                </c:pt>
                <c:pt idx="18830">
                  <c:v>25</c:v>
                </c:pt>
                <c:pt idx="18831">
                  <c:v>25</c:v>
                </c:pt>
                <c:pt idx="18832">
                  <c:v>25</c:v>
                </c:pt>
                <c:pt idx="18833">
                  <c:v>25</c:v>
                </c:pt>
                <c:pt idx="18834">
                  <c:v>25</c:v>
                </c:pt>
                <c:pt idx="18835">
                  <c:v>25</c:v>
                </c:pt>
                <c:pt idx="18836">
                  <c:v>25</c:v>
                </c:pt>
                <c:pt idx="18837">
                  <c:v>25</c:v>
                </c:pt>
                <c:pt idx="18838">
                  <c:v>25</c:v>
                </c:pt>
                <c:pt idx="18839">
                  <c:v>25</c:v>
                </c:pt>
                <c:pt idx="18840">
                  <c:v>25</c:v>
                </c:pt>
                <c:pt idx="18841">
                  <c:v>25</c:v>
                </c:pt>
                <c:pt idx="18842">
                  <c:v>25</c:v>
                </c:pt>
                <c:pt idx="18843">
                  <c:v>25</c:v>
                </c:pt>
                <c:pt idx="18844">
                  <c:v>25</c:v>
                </c:pt>
                <c:pt idx="18845">
                  <c:v>25</c:v>
                </c:pt>
                <c:pt idx="18846">
                  <c:v>25</c:v>
                </c:pt>
                <c:pt idx="18847">
                  <c:v>25</c:v>
                </c:pt>
                <c:pt idx="18848">
                  <c:v>25</c:v>
                </c:pt>
                <c:pt idx="18849">
                  <c:v>25</c:v>
                </c:pt>
                <c:pt idx="18850">
                  <c:v>25</c:v>
                </c:pt>
                <c:pt idx="18851">
                  <c:v>25</c:v>
                </c:pt>
                <c:pt idx="18852">
                  <c:v>25</c:v>
                </c:pt>
                <c:pt idx="18853">
                  <c:v>25</c:v>
                </c:pt>
                <c:pt idx="18854">
                  <c:v>25</c:v>
                </c:pt>
                <c:pt idx="18855">
                  <c:v>25</c:v>
                </c:pt>
                <c:pt idx="18856">
                  <c:v>25</c:v>
                </c:pt>
                <c:pt idx="18857">
                  <c:v>25</c:v>
                </c:pt>
                <c:pt idx="18858">
                  <c:v>25</c:v>
                </c:pt>
                <c:pt idx="18859">
                  <c:v>25</c:v>
                </c:pt>
                <c:pt idx="18860">
                  <c:v>25</c:v>
                </c:pt>
                <c:pt idx="18861">
                  <c:v>25</c:v>
                </c:pt>
                <c:pt idx="18862">
                  <c:v>25</c:v>
                </c:pt>
                <c:pt idx="18863">
                  <c:v>25</c:v>
                </c:pt>
                <c:pt idx="18864">
                  <c:v>25</c:v>
                </c:pt>
                <c:pt idx="18865">
                  <c:v>25</c:v>
                </c:pt>
                <c:pt idx="18866">
                  <c:v>25</c:v>
                </c:pt>
                <c:pt idx="18867">
                  <c:v>25</c:v>
                </c:pt>
                <c:pt idx="18868">
                  <c:v>25</c:v>
                </c:pt>
                <c:pt idx="18869">
                  <c:v>25</c:v>
                </c:pt>
                <c:pt idx="18870">
                  <c:v>25</c:v>
                </c:pt>
                <c:pt idx="18871">
                  <c:v>25</c:v>
                </c:pt>
                <c:pt idx="18872">
                  <c:v>25</c:v>
                </c:pt>
                <c:pt idx="18873">
                  <c:v>25</c:v>
                </c:pt>
                <c:pt idx="18874">
                  <c:v>25</c:v>
                </c:pt>
                <c:pt idx="18875">
                  <c:v>25</c:v>
                </c:pt>
                <c:pt idx="18876">
                  <c:v>25</c:v>
                </c:pt>
                <c:pt idx="18877">
                  <c:v>25</c:v>
                </c:pt>
                <c:pt idx="18878">
                  <c:v>25</c:v>
                </c:pt>
                <c:pt idx="18879">
                  <c:v>25</c:v>
                </c:pt>
                <c:pt idx="18880">
                  <c:v>25</c:v>
                </c:pt>
                <c:pt idx="18881">
                  <c:v>25</c:v>
                </c:pt>
                <c:pt idx="18882">
                  <c:v>25</c:v>
                </c:pt>
                <c:pt idx="18883">
                  <c:v>25</c:v>
                </c:pt>
                <c:pt idx="18884">
                  <c:v>25</c:v>
                </c:pt>
                <c:pt idx="18885">
                  <c:v>25</c:v>
                </c:pt>
                <c:pt idx="18886">
                  <c:v>25</c:v>
                </c:pt>
                <c:pt idx="18887">
                  <c:v>25</c:v>
                </c:pt>
                <c:pt idx="18888">
                  <c:v>25</c:v>
                </c:pt>
                <c:pt idx="18889">
                  <c:v>25</c:v>
                </c:pt>
                <c:pt idx="18890">
                  <c:v>25</c:v>
                </c:pt>
                <c:pt idx="18891">
                  <c:v>25</c:v>
                </c:pt>
                <c:pt idx="18892">
                  <c:v>25</c:v>
                </c:pt>
                <c:pt idx="18893">
                  <c:v>25</c:v>
                </c:pt>
                <c:pt idx="18894">
                  <c:v>25</c:v>
                </c:pt>
                <c:pt idx="18895">
                  <c:v>25</c:v>
                </c:pt>
                <c:pt idx="18896">
                  <c:v>25</c:v>
                </c:pt>
                <c:pt idx="18897">
                  <c:v>25</c:v>
                </c:pt>
                <c:pt idx="18898">
                  <c:v>25</c:v>
                </c:pt>
                <c:pt idx="18899">
                  <c:v>25</c:v>
                </c:pt>
                <c:pt idx="18900">
                  <c:v>25</c:v>
                </c:pt>
                <c:pt idx="18901">
                  <c:v>25</c:v>
                </c:pt>
                <c:pt idx="18902">
                  <c:v>25</c:v>
                </c:pt>
                <c:pt idx="18903">
                  <c:v>25</c:v>
                </c:pt>
                <c:pt idx="18904">
                  <c:v>25</c:v>
                </c:pt>
                <c:pt idx="18905">
                  <c:v>25</c:v>
                </c:pt>
                <c:pt idx="18906">
                  <c:v>25</c:v>
                </c:pt>
                <c:pt idx="18907">
                  <c:v>25</c:v>
                </c:pt>
                <c:pt idx="18908">
                  <c:v>25</c:v>
                </c:pt>
                <c:pt idx="18909">
                  <c:v>25</c:v>
                </c:pt>
                <c:pt idx="18910">
                  <c:v>25</c:v>
                </c:pt>
                <c:pt idx="18911">
                  <c:v>25</c:v>
                </c:pt>
                <c:pt idx="18912">
                  <c:v>25</c:v>
                </c:pt>
                <c:pt idx="18913">
                  <c:v>25</c:v>
                </c:pt>
                <c:pt idx="18914">
                  <c:v>25</c:v>
                </c:pt>
                <c:pt idx="18915">
                  <c:v>25</c:v>
                </c:pt>
                <c:pt idx="18916">
                  <c:v>25</c:v>
                </c:pt>
                <c:pt idx="18917">
                  <c:v>25</c:v>
                </c:pt>
                <c:pt idx="18918">
                  <c:v>25</c:v>
                </c:pt>
                <c:pt idx="18919">
                  <c:v>25</c:v>
                </c:pt>
                <c:pt idx="18920">
                  <c:v>25</c:v>
                </c:pt>
                <c:pt idx="18921">
                  <c:v>25</c:v>
                </c:pt>
                <c:pt idx="18922">
                  <c:v>25</c:v>
                </c:pt>
                <c:pt idx="18923">
                  <c:v>25</c:v>
                </c:pt>
                <c:pt idx="18924">
                  <c:v>25</c:v>
                </c:pt>
                <c:pt idx="18925">
                  <c:v>25</c:v>
                </c:pt>
                <c:pt idx="18926">
                  <c:v>25</c:v>
                </c:pt>
                <c:pt idx="18927">
                  <c:v>25</c:v>
                </c:pt>
                <c:pt idx="18928">
                  <c:v>25</c:v>
                </c:pt>
                <c:pt idx="18929">
                  <c:v>25</c:v>
                </c:pt>
                <c:pt idx="18930">
                  <c:v>25</c:v>
                </c:pt>
                <c:pt idx="18931">
                  <c:v>25</c:v>
                </c:pt>
                <c:pt idx="18932">
                  <c:v>25</c:v>
                </c:pt>
                <c:pt idx="18933">
                  <c:v>25</c:v>
                </c:pt>
                <c:pt idx="18934">
                  <c:v>25</c:v>
                </c:pt>
                <c:pt idx="18935">
                  <c:v>25</c:v>
                </c:pt>
                <c:pt idx="18936">
                  <c:v>25</c:v>
                </c:pt>
                <c:pt idx="18937">
                  <c:v>25</c:v>
                </c:pt>
                <c:pt idx="18938">
                  <c:v>25</c:v>
                </c:pt>
                <c:pt idx="18939">
                  <c:v>25</c:v>
                </c:pt>
                <c:pt idx="18940">
                  <c:v>25</c:v>
                </c:pt>
                <c:pt idx="18941">
                  <c:v>25</c:v>
                </c:pt>
                <c:pt idx="18942">
                  <c:v>25</c:v>
                </c:pt>
                <c:pt idx="18943">
                  <c:v>25</c:v>
                </c:pt>
                <c:pt idx="18944">
                  <c:v>25</c:v>
                </c:pt>
                <c:pt idx="18945">
                  <c:v>25</c:v>
                </c:pt>
                <c:pt idx="18946">
                  <c:v>25</c:v>
                </c:pt>
                <c:pt idx="18947">
                  <c:v>25</c:v>
                </c:pt>
                <c:pt idx="18948">
                  <c:v>25</c:v>
                </c:pt>
                <c:pt idx="18949">
                  <c:v>25</c:v>
                </c:pt>
                <c:pt idx="18950">
                  <c:v>25</c:v>
                </c:pt>
                <c:pt idx="18951">
                  <c:v>25</c:v>
                </c:pt>
                <c:pt idx="18952">
                  <c:v>25</c:v>
                </c:pt>
                <c:pt idx="18953">
                  <c:v>25</c:v>
                </c:pt>
                <c:pt idx="18954">
                  <c:v>25</c:v>
                </c:pt>
                <c:pt idx="18955">
                  <c:v>25</c:v>
                </c:pt>
                <c:pt idx="18956">
                  <c:v>25</c:v>
                </c:pt>
                <c:pt idx="18957">
                  <c:v>25</c:v>
                </c:pt>
                <c:pt idx="18958">
                  <c:v>25</c:v>
                </c:pt>
                <c:pt idx="18959">
                  <c:v>25</c:v>
                </c:pt>
                <c:pt idx="18960">
                  <c:v>25</c:v>
                </c:pt>
                <c:pt idx="18961">
                  <c:v>25</c:v>
                </c:pt>
                <c:pt idx="18962">
                  <c:v>25</c:v>
                </c:pt>
                <c:pt idx="18963">
                  <c:v>25</c:v>
                </c:pt>
                <c:pt idx="18964">
                  <c:v>25</c:v>
                </c:pt>
                <c:pt idx="18965">
                  <c:v>25</c:v>
                </c:pt>
                <c:pt idx="18966">
                  <c:v>25</c:v>
                </c:pt>
                <c:pt idx="18967">
                  <c:v>25</c:v>
                </c:pt>
                <c:pt idx="18968">
                  <c:v>25</c:v>
                </c:pt>
                <c:pt idx="18969">
                  <c:v>25</c:v>
                </c:pt>
                <c:pt idx="18970">
                  <c:v>25</c:v>
                </c:pt>
                <c:pt idx="18971">
                  <c:v>25</c:v>
                </c:pt>
                <c:pt idx="18972">
                  <c:v>25</c:v>
                </c:pt>
                <c:pt idx="18973">
                  <c:v>25</c:v>
                </c:pt>
                <c:pt idx="18974">
                  <c:v>25</c:v>
                </c:pt>
                <c:pt idx="18975">
                  <c:v>25</c:v>
                </c:pt>
                <c:pt idx="18976">
                  <c:v>25</c:v>
                </c:pt>
                <c:pt idx="18977">
                  <c:v>25</c:v>
                </c:pt>
                <c:pt idx="18978">
                  <c:v>25</c:v>
                </c:pt>
                <c:pt idx="18979">
                  <c:v>25</c:v>
                </c:pt>
                <c:pt idx="18980">
                  <c:v>25</c:v>
                </c:pt>
                <c:pt idx="18981">
                  <c:v>25</c:v>
                </c:pt>
                <c:pt idx="18982">
                  <c:v>25</c:v>
                </c:pt>
                <c:pt idx="18983">
                  <c:v>25</c:v>
                </c:pt>
                <c:pt idx="18984">
                  <c:v>25</c:v>
                </c:pt>
                <c:pt idx="18985">
                  <c:v>25</c:v>
                </c:pt>
                <c:pt idx="18986">
                  <c:v>25</c:v>
                </c:pt>
                <c:pt idx="18987">
                  <c:v>25</c:v>
                </c:pt>
                <c:pt idx="18988">
                  <c:v>25</c:v>
                </c:pt>
                <c:pt idx="18989">
                  <c:v>25</c:v>
                </c:pt>
                <c:pt idx="18990">
                  <c:v>25</c:v>
                </c:pt>
                <c:pt idx="18991">
                  <c:v>25</c:v>
                </c:pt>
                <c:pt idx="18992">
                  <c:v>25</c:v>
                </c:pt>
                <c:pt idx="18993">
                  <c:v>25</c:v>
                </c:pt>
                <c:pt idx="18994">
                  <c:v>25</c:v>
                </c:pt>
                <c:pt idx="18995">
                  <c:v>25</c:v>
                </c:pt>
                <c:pt idx="18996">
                  <c:v>25</c:v>
                </c:pt>
                <c:pt idx="18997">
                  <c:v>25</c:v>
                </c:pt>
                <c:pt idx="18998">
                  <c:v>25</c:v>
                </c:pt>
                <c:pt idx="18999">
                  <c:v>25</c:v>
                </c:pt>
                <c:pt idx="19000">
                  <c:v>25</c:v>
                </c:pt>
                <c:pt idx="19001">
                  <c:v>25</c:v>
                </c:pt>
                <c:pt idx="19002">
                  <c:v>25</c:v>
                </c:pt>
                <c:pt idx="19003">
                  <c:v>25</c:v>
                </c:pt>
                <c:pt idx="19004">
                  <c:v>25</c:v>
                </c:pt>
                <c:pt idx="19005">
                  <c:v>25</c:v>
                </c:pt>
                <c:pt idx="19006">
                  <c:v>25</c:v>
                </c:pt>
                <c:pt idx="19007">
                  <c:v>25</c:v>
                </c:pt>
                <c:pt idx="19008">
                  <c:v>25</c:v>
                </c:pt>
                <c:pt idx="19009">
                  <c:v>25</c:v>
                </c:pt>
                <c:pt idx="19010">
                  <c:v>25</c:v>
                </c:pt>
                <c:pt idx="19011">
                  <c:v>25</c:v>
                </c:pt>
                <c:pt idx="19012">
                  <c:v>25</c:v>
                </c:pt>
                <c:pt idx="19013">
                  <c:v>25</c:v>
                </c:pt>
                <c:pt idx="19014">
                  <c:v>25</c:v>
                </c:pt>
                <c:pt idx="19015">
                  <c:v>25</c:v>
                </c:pt>
                <c:pt idx="19016">
                  <c:v>25</c:v>
                </c:pt>
                <c:pt idx="19017">
                  <c:v>25</c:v>
                </c:pt>
                <c:pt idx="19018">
                  <c:v>25</c:v>
                </c:pt>
                <c:pt idx="19019">
                  <c:v>25</c:v>
                </c:pt>
                <c:pt idx="19020">
                  <c:v>25</c:v>
                </c:pt>
                <c:pt idx="19021">
                  <c:v>25</c:v>
                </c:pt>
                <c:pt idx="19022">
                  <c:v>25</c:v>
                </c:pt>
                <c:pt idx="19023">
                  <c:v>25</c:v>
                </c:pt>
                <c:pt idx="19024">
                  <c:v>25</c:v>
                </c:pt>
                <c:pt idx="19025">
                  <c:v>25</c:v>
                </c:pt>
                <c:pt idx="19026">
                  <c:v>25</c:v>
                </c:pt>
                <c:pt idx="19027">
                  <c:v>25</c:v>
                </c:pt>
                <c:pt idx="19028">
                  <c:v>25</c:v>
                </c:pt>
                <c:pt idx="19029">
                  <c:v>25</c:v>
                </c:pt>
                <c:pt idx="19030">
                  <c:v>25</c:v>
                </c:pt>
                <c:pt idx="19031">
                  <c:v>25</c:v>
                </c:pt>
                <c:pt idx="19032">
                  <c:v>25</c:v>
                </c:pt>
                <c:pt idx="19033">
                  <c:v>25</c:v>
                </c:pt>
                <c:pt idx="19034">
                  <c:v>25</c:v>
                </c:pt>
                <c:pt idx="19035">
                  <c:v>25</c:v>
                </c:pt>
                <c:pt idx="19036">
                  <c:v>25</c:v>
                </c:pt>
                <c:pt idx="19037">
                  <c:v>25</c:v>
                </c:pt>
                <c:pt idx="19038">
                  <c:v>25</c:v>
                </c:pt>
                <c:pt idx="19039">
                  <c:v>25</c:v>
                </c:pt>
                <c:pt idx="19040">
                  <c:v>25</c:v>
                </c:pt>
                <c:pt idx="19041">
                  <c:v>25</c:v>
                </c:pt>
                <c:pt idx="19042">
                  <c:v>25</c:v>
                </c:pt>
                <c:pt idx="19043">
                  <c:v>25</c:v>
                </c:pt>
                <c:pt idx="19044">
                  <c:v>25</c:v>
                </c:pt>
                <c:pt idx="19045">
                  <c:v>25</c:v>
                </c:pt>
                <c:pt idx="19046">
                  <c:v>25</c:v>
                </c:pt>
                <c:pt idx="19047">
                  <c:v>25</c:v>
                </c:pt>
                <c:pt idx="19048">
                  <c:v>25</c:v>
                </c:pt>
                <c:pt idx="19049">
                  <c:v>25</c:v>
                </c:pt>
                <c:pt idx="19050">
                  <c:v>25</c:v>
                </c:pt>
                <c:pt idx="19051">
                  <c:v>25</c:v>
                </c:pt>
                <c:pt idx="19052">
                  <c:v>25</c:v>
                </c:pt>
                <c:pt idx="19053">
                  <c:v>25</c:v>
                </c:pt>
                <c:pt idx="19054">
                  <c:v>25</c:v>
                </c:pt>
                <c:pt idx="19055">
                  <c:v>25</c:v>
                </c:pt>
                <c:pt idx="19056">
                  <c:v>25</c:v>
                </c:pt>
                <c:pt idx="19057">
                  <c:v>25</c:v>
                </c:pt>
                <c:pt idx="19058">
                  <c:v>25</c:v>
                </c:pt>
                <c:pt idx="19059">
                  <c:v>24</c:v>
                </c:pt>
                <c:pt idx="19060">
                  <c:v>24</c:v>
                </c:pt>
                <c:pt idx="19061">
                  <c:v>24</c:v>
                </c:pt>
                <c:pt idx="19062">
                  <c:v>24</c:v>
                </c:pt>
                <c:pt idx="19063">
                  <c:v>24</c:v>
                </c:pt>
                <c:pt idx="19064">
                  <c:v>24</c:v>
                </c:pt>
                <c:pt idx="19065">
                  <c:v>24</c:v>
                </c:pt>
                <c:pt idx="19066">
                  <c:v>24</c:v>
                </c:pt>
                <c:pt idx="19067">
                  <c:v>24</c:v>
                </c:pt>
                <c:pt idx="19068">
                  <c:v>24</c:v>
                </c:pt>
                <c:pt idx="19069">
                  <c:v>24</c:v>
                </c:pt>
                <c:pt idx="19070">
                  <c:v>24</c:v>
                </c:pt>
                <c:pt idx="19071">
                  <c:v>24</c:v>
                </c:pt>
                <c:pt idx="19072">
                  <c:v>24</c:v>
                </c:pt>
                <c:pt idx="19073">
                  <c:v>24</c:v>
                </c:pt>
                <c:pt idx="19074">
                  <c:v>24</c:v>
                </c:pt>
                <c:pt idx="19075">
                  <c:v>24</c:v>
                </c:pt>
                <c:pt idx="19076">
                  <c:v>24</c:v>
                </c:pt>
                <c:pt idx="19077">
                  <c:v>24</c:v>
                </c:pt>
                <c:pt idx="19078">
                  <c:v>24</c:v>
                </c:pt>
                <c:pt idx="19079">
                  <c:v>24</c:v>
                </c:pt>
                <c:pt idx="19080">
                  <c:v>24</c:v>
                </c:pt>
                <c:pt idx="19081">
                  <c:v>24</c:v>
                </c:pt>
                <c:pt idx="19082">
                  <c:v>24</c:v>
                </c:pt>
                <c:pt idx="19083">
                  <c:v>24</c:v>
                </c:pt>
                <c:pt idx="19084">
                  <c:v>24</c:v>
                </c:pt>
                <c:pt idx="19085">
                  <c:v>24</c:v>
                </c:pt>
                <c:pt idx="19086">
                  <c:v>24</c:v>
                </c:pt>
                <c:pt idx="19087">
                  <c:v>24</c:v>
                </c:pt>
                <c:pt idx="19088">
                  <c:v>24</c:v>
                </c:pt>
                <c:pt idx="19089">
                  <c:v>24</c:v>
                </c:pt>
                <c:pt idx="19090">
                  <c:v>24</c:v>
                </c:pt>
                <c:pt idx="19091">
                  <c:v>24</c:v>
                </c:pt>
                <c:pt idx="19092">
                  <c:v>24</c:v>
                </c:pt>
                <c:pt idx="19093">
                  <c:v>24</c:v>
                </c:pt>
                <c:pt idx="19094">
                  <c:v>24</c:v>
                </c:pt>
                <c:pt idx="19095">
                  <c:v>24</c:v>
                </c:pt>
                <c:pt idx="19096">
                  <c:v>24</c:v>
                </c:pt>
                <c:pt idx="19097">
                  <c:v>24</c:v>
                </c:pt>
                <c:pt idx="19098">
                  <c:v>24</c:v>
                </c:pt>
                <c:pt idx="19099">
                  <c:v>24</c:v>
                </c:pt>
                <c:pt idx="19100">
                  <c:v>24</c:v>
                </c:pt>
                <c:pt idx="19101">
                  <c:v>24</c:v>
                </c:pt>
                <c:pt idx="19102">
                  <c:v>24</c:v>
                </c:pt>
                <c:pt idx="19103">
                  <c:v>24</c:v>
                </c:pt>
                <c:pt idx="19104">
                  <c:v>24</c:v>
                </c:pt>
                <c:pt idx="19105">
                  <c:v>24</c:v>
                </c:pt>
                <c:pt idx="19106">
                  <c:v>24</c:v>
                </c:pt>
                <c:pt idx="19107">
                  <c:v>24</c:v>
                </c:pt>
                <c:pt idx="19108">
                  <c:v>24</c:v>
                </c:pt>
                <c:pt idx="19109">
                  <c:v>24</c:v>
                </c:pt>
                <c:pt idx="19110">
                  <c:v>24</c:v>
                </c:pt>
                <c:pt idx="19111">
                  <c:v>24</c:v>
                </c:pt>
                <c:pt idx="19112">
                  <c:v>24</c:v>
                </c:pt>
                <c:pt idx="19113">
                  <c:v>24</c:v>
                </c:pt>
                <c:pt idx="19114">
                  <c:v>24</c:v>
                </c:pt>
                <c:pt idx="19115">
                  <c:v>24</c:v>
                </c:pt>
                <c:pt idx="19116">
                  <c:v>24</c:v>
                </c:pt>
                <c:pt idx="19117">
                  <c:v>24</c:v>
                </c:pt>
                <c:pt idx="19118">
                  <c:v>24</c:v>
                </c:pt>
                <c:pt idx="19119">
                  <c:v>24</c:v>
                </c:pt>
                <c:pt idx="19120">
                  <c:v>24</c:v>
                </c:pt>
                <c:pt idx="19121">
                  <c:v>24</c:v>
                </c:pt>
                <c:pt idx="19122">
                  <c:v>24</c:v>
                </c:pt>
                <c:pt idx="19123">
                  <c:v>24</c:v>
                </c:pt>
                <c:pt idx="19124">
                  <c:v>24</c:v>
                </c:pt>
                <c:pt idx="19125">
                  <c:v>24</c:v>
                </c:pt>
                <c:pt idx="19126">
                  <c:v>24</c:v>
                </c:pt>
                <c:pt idx="19127">
                  <c:v>24</c:v>
                </c:pt>
                <c:pt idx="19128">
                  <c:v>24</c:v>
                </c:pt>
                <c:pt idx="19129">
                  <c:v>24</c:v>
                </c:pt>
                <c:pt idx="19130">
                  <c:v>24</c:v>
                </c:pt>
                <c:pt idx="19131">
                  <c:v>24</c:v>
                </c:pt>
                <c:pt idx="19132">
                  <c:v>24</c:v>
                </c:pt>
                <c:pt idx="19133">
                  <c:v>24</c:v>
                </c:pt>
                <c:pt idx="19134">
                  <c:v>24</c:v>
                </c:pt>
                <c:pt idx="19135">
                  <c:v>24</c:v>
                </c:pt>
                <c:pt idx="19136">
                  <c:v>24</c:v>
                </c:pt>
                <c:pt idx="19137">
                  <c:v>24</c:v>
                </c:pt>
                <c:pt idx="19138">
                  <c:v>24</c:v>
                </c:pt>
                <c:pt idx="19139">
                  <c:v>24</c:v>
                </c:pt>
                <c:pt idx="19140">
                  <c:v>24</c:v>
                </c:pt>
                <c:pt idx="19141">
                  <c:v>24</c:v>
                </c:pt>
                <c:pt idx="19142">
                  <c:v>24</c:v>
                </c:pt>
                <c:pt idx="19143">
                  <c:v>24</c:v>
                </c:pt>
                <c:pt idx="19144">
                  <c:v>24</c:v>
                </c:pt>
                <c:pt idx="19145">
                  <c:v>24</c:v>
                </c:pt>
                <c:pt idx="19146">
                  <c:v>24</c:v>
                </c:pt>
                <c:pt idx="19147">
                  <c:v>24</c:v>
                </c:pt>
                <c:pt idx="19148">
                  <c:v>24</c:v>
                </c:pt>
                <c:pt idx="19149">
                  <c:v>24</c:v>
                </c:pt>
                <c:pt idx="19150">
                  <c:v>24</c:v>
                </c:pt>
                <c:pt idx="19151">
                  <c:v>24</c:v>
                </c:pt>
                <c:pt idx="19152">
                  <c:v>24</c:v>
                </c:pt>
                <c:pt idx="19153">
                  <c:v>24</c:v>
                </c:pt>
                <c:pt idx="19154">
                  <c:v>24</c:v>
                </c:pt>
                <c:pt idx="19155">
                  <c:v>24</c:v>
                </c:pt>
                <c:pt idx="19156">
                  <c:v>24</c:v>
                </c:pt>
                <c:pt idx="19157">
                  <c:v>24</c:v>
                </c:pt>
                <c:pt idx="19158">
                  <c:v>24</c:v>
                </c:pt>
                <c:pt idx="19159">
                  <c:v>24</c:v>
                </c:pt>
                <c:pt idx="19160">
                  <c:v>24</c:v>
                </c:pt>
                <c:pt idx="19161">
                  <c:v>24</c:v>
                </c:pt>
                <c:pt idx="19162">
                  <c:v>24</c:v>
                </c:pt>
                <c:pt idx="19163">
                  <c:v>24</c:v>
                </c:pt>
                <c:pt idx="19164">
                  <c:v>24</c:v>
                </c:pt>
                <c:pt idx="19165">
                  <c:v>24</c:v>
                </c:pt>
                <c:pt idx="19166">
                  <c:v>24</c:v>
                </c:pt>
                <c:pt idx="19167">
                  <c:v>24</c:v>
                </c:pt>
                <c:pt idx="19168">
                  <c:v>24</c:v>
                </c:pt>
                <c:pt idx="19169">
                  <c:v>24</c:v>
                </c:pt>
                <c:pt idx="19170">
                  <c:v>24</c:v>
                </c:pt>
                <c:pt idx="19171">
                  <c:v>24</c:v>
                </c:pt>
                <c:pt idx="19172">
                  <c:v>24</c:v>
                </c:pt>
                <c:pt idx="19173">
                  <c:v>24</c:v>
                </c:pt>
                <c:pt idx="19174">
                  <c:v>24</c:v>
                </c:pt>
                <c:pt idx="19175">
                  <c:v>24</c:v>
                </c:pt>
                <c:pt idx="19176">
                  <c:v>24</c:v>
                </c:pt>
                <c:pt idx="19177">
                  <c:v>24</c:v>
                </c:pt>
                <c:pt idx="19178">
                  <c:v>24</c:v>
                </c:pt>
                <c:pt idx="19179">
                  <c:v>24</c:v>
                </c:pt>
                <c:pt idx="19180">
                  <c:v>24</c:v>
                </c:pt>
                <c:pt idx="19181">
                  <c:v>24</c:v>
                </c:pt>
                <c:pt idx="19182">
                  <c:v>24</c:v>
                </c:pt>
                <c:pt idx="19183">
                  <c:v>24</c:v>
                </c:pt>
                <c:pt idx="19184">
                  <c:v>24</c:v>
                </c:pt>
                <c:pt idx="19185">
                  <c:v>24</c:v>
                </c:pt>
                <c:pt idx="19186">
                  <c:v>24</c:v>
                </c:pt>
                <c:pt idx="19187">
                  <c:v>24</c:v>
                </c:pt>
                <c:pt idx="19188">
                  <c:v>24</c:v>
                </c:pt>
                <c:pt idx="19189">
                  <c:v>24</c:v>
                </c:pt>
                <c:pt idx="19190">
                  <c:v>24</c:v>
                </c:pt>
                <c:pt idx="19191">
                  <c:v>24</c:v>
                </c:pt>
                <c:pt idx="19192">
                  <c:v>24</c:v>
                </c:pt>
                <c:pt idx="19193">
                  <c:v>24</c:v>
                </c:pt>
                <c:pt idx="19194">
                  <c:v>24</c:v>
                </c:pt>
                <c:pt idx="19195">
                  <c:v>24</c:v>
                </c:pt>
                <c:pt idx="19196">
                  <c:v>24</c:v>
                </c:pt>
                <c:pt idx="19197">
                  <c:v>24</c:v>
                </c:pt>
                <c:pt idx="19198">
                  <c:v>24</c:v>
                </c:pt>
                <c:pt idx="19199">
                  <c:v>24</c:v>
                </c:pt>
                <c:pt idx="19200">
                  <c:v>24</c:v>
                </c:pt>
                <c:pt idx="19201">
                  <c:v>24</c:v>
                </c:pt>
                <c:pt idx="19202">
                  <c:v>24</c:v>
                </c:pt>
                <c:pt idx="19203">
                  <c:v>24</c:v>
                </c:pt>
                <c:pt idx="19204">
                  <c:v>24</c:v>
                </c:pt>
                <c:pt idx="19205">
                  <c:v>24</c:v>
                </c:pt>
                <c:pt idx="19206">
                  <c:v>24</c:v>
                </c:pt>
                <c:pt idx="19207">
                  <c:v>24</c:v>
                </c:pt>
                <c:pt idx="19208">
                  <c:v>24</c:v>
                </c:pt>
                <c:pt idx="19209">
                  <c:v>24</c:v>
                </c:pt>
                <c:pt idx="19210">
                  <c:v>24</c:v>
                </c:pt>
                <c:pt idx="19211">
                  <c:v>24</c:v>
                </c:pt>
                <c:pt idx="19212">
                  <c:v>24</c:v>
                </c:pt>
                <c:pt idx="19213">
                  <c:v>24</c:v>
                </c:pt>
                <c:pt idx="19214">
                  <c:v>24</c:v>
                </c:pt>
                <c:pt idx="19215">
                  <c:v>24</c:v>
                </c:pt>
                <c:pt idx="19216">
                  <c:v>24</c:v>
                </c:pt>
                <c:pt idx="19217">
                  <c:v>24</c:v>
                </c:pt>
                <c:pt idx="19218">
                  <c:v>24</c:v>
                </c:pt>
                <c:pt idx="19219">
                  <c:v>24</c:v>
                </c:pt>
                <c:pt idx="19220">
                  <c:v>24</c:v>
                </c:pt>
                <c:pt idx="19221">
                  <c:v>24</c:v>
                </c:pt>
                <c:pt idx="19222">
                  <c:v>24</c:v>
                </c:pt>
                <c:pt idx="19223">
                  <c:v>24</c:v>
                </c:pt>
                <c:pt idx="19224">
                  <c:v>24</c:v>
                </c:pt>
                <c:pt idx="19225">
                  <c:v>24</c:v>
                </c:pt>
                <c:pt idx="19226">
                  <c:v>24</c:v>
                </c:pt>
                <c:pt idx="19227">
                  <c:v>24</c:v>
                </c:pt>
                <c:pt idx="19228">
                  <c:v>24</c:v>
                </c:pt>
                <c:pt idx="19229">
                  <c:v>24</c:v>
                </c:pt>
                <c:pt idx="19230">
                  <c:v>24</c:v>
                </c:pt>
                <c:pt idx="19231">
                  <c:v>24</c:v>
                </c:pt>
                <c:pt idx="19232">
                  <c:v>24</c:v>
                </c:pt>
                <c:pt idx="19233">
                  <c:v>24</c:v>
                </c:pt>
                <c:pt idx="19234">
                  <c:v>24</c:v>
                </c:pt>
                <c:pt idx="19235">
                  <c:v>24</c:v>
                </c:pt>
                <c:pt idx="19236">
                  <c:v>24</c:v>
                </c:pt>
                <c:pt idx="19237">
                  <c:v>24</c:v>
                </c:pt>
                <c:pt idx="19238">
                  <c:v>24</c:v>
                </c:pt>
                <c:pt idx="19239">
                  <c:v>24</c:v>
                </c:pt>
                <c:pt idx="19240">
                  <c:v>24</c:v>
                </c:pt>
                <c:pt idx="19241">
                  <c:v>24</c:v>
                </c:pt>
                <c:pt idx="19242">
                  <c:v>24</c:v>
                </c:pt>
                <c:pt idx="19243">
                  <c:v>24</c:v>
                </c:pt>
                <c:pt idx="19244">
                  <c:v>24</c:v>
                </c:pt>
                <c:pt idx="19245">
                  <c:v>24</c:v>
                </c:pt>
                <c:pt idx="19246">
                  <c:v>24</c:v>
                </c:pt>
                <c:pt idx="19247">
                  <c:v>24</c:v>
                </c:pt>
                <c:pt idx="19248">
                  <c:v>24</c:v>
                </c:pt>
                <c:pt idx="19249">
                  <c:v>24</c:v>
                </c:pt>
                <c:pt idx="19250">
                  <c:v>24</c:v>
                </c:pt>
                <c:pt idx="19251">
                  <c:v>24</c:v>
                </c:pt>
                <c:pt idx="19252">
                  <c:v>24</c:v>
                </c:pt>
                <c:pt idx="19253">
                  <c:v>24</c:v>
                </c:pt>
                <c:pt idx="19254">
                  <c:v>24</c:v>
                </c:pt>
                <c:pt idx="19255">
                  <c:v>24</c:v>
                </c:pt>
                <c:pt idx="19256">
                  <c:v>24</c:v>
                </c:pt>
                <c:pt idx="19257">
                  <c:v>24</c:v>
                </c:pt>
                <c:pt idx="19258">
                  <c:v>24</c:v>
                </c:pt>
                <c:pt idx="19259">
                  <c:v>24</c:v>
                </c:pt>
                <c:pt idx="19260">
                  <c:v>24</c:v>
                </c:pt>
                <c:pt idx="19261">
                  <c:v>24</c:v>
                </c:pt>
                <c:pt idx="19262">
                  <c:v>24</c:v>
                </c:pt>
                <c:pt idx="19263">
                  <c:v>24</c:v>
                </c:pt>
                <c:pt idx="19264">
                  <c:v>24</c:v>
                </c:pt>
                <c:pt idx="19265">
                  <c:v>24</c:v>
                </c:pt>
                <c:pt idx="19266">
                  <c:v>24</c:v>
                </c:pt>
                <c:pt idx="19267">
                  <c:v>24</c:v>
                </c:pt>
                <c:pt idx="19268">
                  <c:v>24</c:v>
                </c:pt>
                <c:pt idx="19269">
                  <c:v>24</c:v>
                </c:pt>
                <c:pt idx="19270">
                  <c:v>24</c:v>
                </c:pt>
                <c:pt idx="19271">
                  <c:v>24</c:v>
                </c:pt>
                <c:pt idx="19272">
                  <c:v>24</c:v>
                </c:pt>
                <c:pt idx="19273">
                  <c:v>24</c:v>
                </c:pt>
                <c:pt idx="19274">
                  <c:v>24</c:v>
                </c:pt>
                <c:pt idx="19275">
                  <c:v>24</c:v>
                </c:pt>
                <c:pt idx="19276">
                  <c:v>24</c:v>
                </c:pt>
                <c:pt idx="19277">
                  <c:v>24</c:v>
                </c:pt>
                <c:pt idx="19278">
                  <c:v>24</c:v>
                </c:pt>
                <c:pt idx="19279">
                  <c:v>24</c:v>
                </c:pt>
                <c:pt idx="19280">
                  <c:v>24</c:v>
                </c:pt>
                <c:pt idx="19281">
                  <c:v>24</c:v>
                </c:pt>
                <c:pt idx="19282">
                  <c:v>24</c:v>
                </c:pt>
                <c:pt idx="19283">
                  <c:v>24</c:v>
                </c:pt>
                <c:pt idx="19284">
                  <c:v>24</c:v>
                </c:pt>
                <c:pt idx="19285">
                  <c:v>24</c:v>
                </c:pt>
                <c:pt idx="19286">
                  <c:v>24</c:v>
                </c:pt>
                <c:pt idx="19287">
                  <c:v>24</c:v>
                </c:pt>
                <c:pt idx="19288">
                  <c:v>24</c:v>
                </c:pt>
                <c:pt idx="19289">
                  <c:v>24</c:v>
                </c:pt>
                <c:pt idx="19290">
                  <c:v>24</c:v>
                </c:pt>
                <c:pt idx="19291">
                  <c:v>24</c:v>
                </c:pt>
                <c:pt idx="19292">
                  <c:v>24</c:v>
                </c:pt>
                <c:pt idx="19293">
                  <c:v>24</c:v>
                </c:pt>
                <c:pt idx="19294">
                  <c:v>24</c:v>
                </c:pt>
                <c:pt idx="19295">
                  <c:v>24</c:v>
                </c:pt>
                <c:pt idx="19296">
                  <c:v>24</c:v>
                </c:pt>
                <c:pt idx="19297">
                  <c:v>24</c:v>
                </c:pt>
                <c:pt idx="19298">
                  <c:v>24</c:v>
                </c:pt>
                <c:pt idx="19299">
                  <c:v>24</c:v>
                </c:pt>
                <c:pt idx="19300">
                  <c:v>24</c:v>
                </c:pt>
                <c:pt idx="19301">
                  <c:v>24</c:v>
                </c:pt>
                <c:pt idx="19302">
                  <c:v>24</c:v>
                </c:pt>
                <c:pt idx="19303">
                  <c:v>24</c:v>
                </c:pt>
                <c:pt idx="19304">
                  <c:v>24</c:v>
                </c:pt>
                <c:pt idx="19305">
                  <c:v>24</c:v>
                </c:pt>
                <c:pt idx="19306">
                  <c:v>24</c:v>
                </c:pt>
                <c:pt idx="19307">
                  <c:v>24</c:v>
                </c:pt>
                <c:pt idx="19308">
                  <c:v>24</c:v>
                </c:pt>
                <c:pt idx="19309">
                  <c:v>24</c:v>
                </c:pt>
                <c:pt idx="19310">
                  <c:v>24</c:v>
                </c:pt>
                <c:pt idx="19311">
                  <c:v>24</c:v>
                </c:pt>
                <c:pt idx="19312">
                  <c:v>24</c:v>
                </c:pt>
                <c:pt idx="19313">
                  <c:v>24</c:v>
                </c:pt>
                <c:pt idx="19314">
                  <c:v>24</c:v>
                </c:pt>
                <c:pt idx="19315">
                  <c:v>24</c:v>
                </c:pt>
                <c:pt idx="19316">
                  <c:v>24</c:v>
                </c:pt>
                <c:pt idx="19317">
                  <c:v>24</c:v>
                </c:pt>
                <c:pt idx="19318">
                  <c:v>24</c:v>
                </c:pt>
                <c:pt idx="19319">
                  <c:v>24</c:v>
                </c:pt>
                <c:pt idx="19320">
                  <c:v>24</c:v>
                </c:pt>
                <c:pt idx="19321">
                  <c:v>24</c:v>
                </c:pt>
                <c:pt idx="19322">
                  <c:v>24</c:v>
                </c:pt>
                <c:pt idx="19323">
                  <c:v>24</c:v>
                </c:pt>
                <c:pt idx="19324">
                  <c:v>24</c:v>
                </c:pt>
                <c:pt idx="19325">
                  <c:v>24</c:v>
                </c:pt>
                <c:pt idx="19326">
                  <c:v>24</c:v>
                </c:pt>
                <c:pt idx="19327">
                  <c:v>24</c:v>
                </c:pt>
                <c:pt idx="19328">
                  <c:v>24</c:v>
                </c:pt>
                <c:pt idx="19329">
                  <c:v>24</c:v>
                </c:pt>
                <c:pt idx="19330">
                  <c:v>24</c:v>
                </c:pt>
                <c:pt idx="19331">
                  <c:v>24</c:v>
                </c:pt>
                <c:pt idx="19332">
                  <c:v>24</c:v>
                </c:pt>
                <c:pt idx="19333">
                  <c:v>24</c:v>
                </c:pt>
                <c:pt idx="19334">
                  <c:v>24</c:v>
                </c:pt>
                <c:pt idx="19335">
                  <c:v>24</c:v>
                </c:pt>
                <c:pt idx="19336">
                  <c:v>24</c:v>
                </c:pt>
                <c:pt idx="19337">
                  <c:v>24</c:v>
                </c:pt>
                <c:pt idx="19338">
                  <c:v>24</c:v>
                </c:pt>
                <c:pt idx="19339">
                  <c:v>24</c:v>
                </c:pt>
                <c:pt idx="19340">
                  <c:v>24</c:v>
                </c:pt>
                <c:pt idx="19341">
                  <c:v>24</c:v>
                </c:pt>
                <c:pt idx="19342">
                  <c:v>24</c:v>
                </c:pt>
                <c:pt idx="19343">
                  <c:v>24</c:v>
                </c:pt>
                <c:pt idx="19344">
                  <c:v>24</c:v>
                </c:pt>
                <c:pt idx="19345">
                  <c:v>24</c:v>
                </c:pt>
                <c:pt idx="19346">
                  <c:v>24</c:v>
                </c:pt>
                <c:pt idx="19347">
                  <c:v>24</c:v>
                </c:pt>
                <c:pt idx="19348">
                  <c:v>24</c:v>
                </c:pt>
                <c:pt idx="19349">
                  <c:v>24</c:v>
                </c:pt>
                <c:pt idx="19350">
                  <c:v>24</c:v>
                </c:pt>
                <c:pt idx="19351">
                  <c:v>24</c:v>
                </c:pt>
                <c:pt idx="19352">
                  <c:v>24</c:v>
                </c:pt>
                <c:pt idx="19353">
                  <c:v>24</c:v>
                </c:pt>
                <c:pt idx="19354">
                  <c:v>24</c:v>
                </c:pt>
                <c:pt idx="19355">
                  <c:v>24</c:v>
                </c:pt>
                <c:pt idx="19356">
                  <c:v>24</c:v>
                </c:pt>
                <c:pt idx="19357">
                  <c:v>24</c:v>
                </c:pt>
                <c:pt idx="19358">
                  <c:v>24</c:v>
                </c:pt>
                <c:pt idx="19359">
                  <c:v>24</c:v>
                </c:pt>
                <c:pt idx="19360">
                  <c:v>24</c:v>
                </c:pt>
                <c:pt idx="19361">
                  <c:v>24</c:v>
                </c:pt>
                <c:pt idx="19362">
                  <c:v>24</c:v>
                </c:pt>
                <c:pt idx="19363">
                  <c:v>24</c:v>
                </c:pt>
                <c:pt idx="19364">
                  <c:v>24</c:v>
                </c:pt>
                <c:pt idx="19365">
                  <c:v>24</c:v>
                </c:pt>
                <c:pt idx="19366">
                  <c:v>24</c:v>
                </c:pt>
                <c:pt idx="19367">
                  <c:v>24</c:v>
                </c:pt>
                <c:pt idx="19368">
                  <c:v>24</c:v>
                </c:pt>
                <c:pt idx="19369">
                  <c:v>24</c:v>
                </c:pt>
                <c:pt idx="19370">
                  <c:v>24</c:v>
                </c:pt>
                <c:pt idx="19371">
                  <c:v>24</c:v>
                </c:pt>
                <c:pt idx="19372">
                  <c:v>24</c:v>
                </c:pt>
                <c:pt idx="19373">
                  <c:v>24</c:v>
                </c:pt>
                <c:pt idx="19374">
                  <c:v>24</c:v>
                </c:pt>
                <c:pt idx="19375">
                  <c:v>24</c:v>
                </c:pt>
                <c:pt idx="19376">
                  <c:v>24</c:v>
                </c:pt>
                <c:pt idx="19377">
                  <c:v>24</c:v>
                </c:pt>
                <c:pt idx="19378">
                  <c:v>24</c:v>
                </c:pt>
                <c:pt idx="19379">
                  <c:v>24</c:v>
                </c:pt>
                <c:pt idx="19380">
                  <c:v>24</c:v>
                </c:pt>
                <c:pt idx="19381">
                  <c:v>24</c:v>
                </c:pt>
                <c:pt idx="19382">
                  <c:v>24</c:v>
                </c:pt>
                <c:pt idx="19383">
                  <c:v>24</c:v>
                </c:pt>
                <c:pt idx="19384">
                  <c:v>24</c:v>
                </c:pt>
                <c:pt idx="19385">
                  <c:v>24</c:v>
                </c:pt>
                <c:pt idx="19386">
                  <c:v>24</c:v>
                </c:pt>
                <c:pt idx="19387">
                  <c:v>24</c:v>
                </c:pt>
                <c:pt idx="19388">
                  <c:v>24</c:v>
                </c:pt>
                <c:pt idx="19389">
                  <c:v>24</c:v>
                </c:pt>
                <c:pt idx="19390">
                  <c:v>24</c:v>
                </c:pt>
                <c:pt idx="19391">
                  <c:v>24</c:v>
                </c:pt>
                <c:pt idx="19392">
                  <c:v>24</c:v>
                </c:pt>
                <c:pt idx="19393">
                  <c:v>24</c:v>
                </c:pt>
                <c:pt idx="19394">
                  <c:v>24</c:v>
                </c:pt>
                <c:pt idx="19395">
                  <c:v>24</c:v>
                </c:pt>
                <c:pt idx="19396">
                  <c:v>24</c:v>
                </c:pt>
                <c:pt idx="19397">
                  <c:v>24</c:v>
                </c:pt>
                <c:pt idx="19398">
                  <c:v>24</c:v>
                </c:pt>
                <c:pt idx="19399">
                  <c:v>24</c:v>
                </c:pt>
                <c:pt idx="19400">
                  <c:v>24</c:v>
                </c:pt>
                <c:pt idx="19401">
                  <c:v>24</c:v>
                </c:pt>
                <c:pt idx="19402">
                  <c:v>24</c:v>
                </c:pt>
                <c:pt idx="19403">
                  <c:v>24</c:v>
                </c:pt>
                <c:pt idx="19404">
                  <c:v>24</c:v>
                </c:pt>
                <c:pt idx="19405">
                  <c:v>24</c:v>
                </c:pt>
                <c:pt idx="19406">
                  <c:v>24</c:v>
                </c:pt>
                <c:pt idx="19407">
                  <c:v>24</c:v>
                </c:pt>
                <c:pt idx="19408">
                  <c:v>24</c:v>
                </c:pt>
                <c:pt idx="19409">
                  <c:v>24</c:v>
                </c:pt>
                <c:pt idx="19410">
                  <c:v>24</c:v>
                </c:pt>
                <c:pt idx="19411">
                  <c:v>24</c:v>
                </c:pt>
                <c:pt idx="19412">
                  <c:v>24</c:v>
                </c:pt>
                <c:pt idx="19413">
                  <c:v>24</c:v>
                </c:pt>
                <c:pt idx="19414">
                  <c:v>24</c:v>
                </c:pt>
                <c:pt idx="19415">
                  <c:v>24</c:v>
                </c:pt>
                <c:pt idx="19416">
                  <c:v>24</c:v>
                </c:pt>
                <c:pt idx="19417">
                  <c:v>24</c:v>
                </c:pt>
                <c:pt idx="19418">
                  <c:v>24</c:v>
                </c:pt>
                <c:pt idx="19419">
                  <c:v>24</c:v>
                </c:pt>
                <c:pt idx="19420">
                  <c:v>24</c:v>
                </c:pt>
                <c:pt idx="19421">
                  <c:v>24</c:v>
                </c:pt>
                <c:pt idx="19422">
                  <c:v>24</c:v>
                </c:pt>
                <c:pt idx="19423">
                  <c:v>24</c:v>
                </c:pt>
                <c:pt idx="19424">
                  <c:v>24</c:v>
                </c:pt>
                <c:pt idx="19425">
                  <c:v>24</c:v>
                </c:pt>
                <c:pt idx="19426">
                  <c:v>24</c:v>
                </c:pt>
                <c:pt idx="19427">
                  <c:v>24</c:v>
                </c:pt>
                <c:pt idx="19428">
                  <c:v>24</c:v>
                </c:pt>
                <c:pt idx="19429">
                  <c:v>24</c:v>
                </c:pt>
                <c:pt idx="19430">
                  <c:v>24</c:v>
                </c:pt>
                <c:pt idx="19431">
                  <c:v>24</c:v>
                </c:pt>
                <c:pt idx="19432">
                  <c:v>24</c:v>
                </c:pt>
                <c:pt idx="19433">
                  <c:v>24</c:v>
                </c:pt>
                <c:pt idx="19434">
                  <c:v>24</c:v>
                </c:pt>
                <c:pt idx="19435">
                  <c:v>24</c:v>
                </c:pt>
                <c:pt idx="19436">
                  <c:v>24</c:v>
                </c:pt>
                <c:pt idx="19437">
                  <c:v>24</c:v>
                </c:pt>
                <c:pt idx="19438">
                  <c:v>24</c:v>
                </c:pt>
                <c:pt idx="19439">
                  <c:v>24</c:v>
                </c:pt>
                <c:pt idx="19440">
                  <c:v>24</c:v>
                </c:pt>
                <c:pt idx="19441">
                  <c:v>24</c:v>
                </c:pt>
                <c:pt idx="19442">
                  <c:v>24</c:v>
                </c:pt>
                <c:pt idx="19443">
                  <c:v>24</c:v>
                </c:pt>
                <c:pt idx="19444">
                  <c:v>24</c:v>
                </c:pt>
                <c:pt idx="19445">
                  <c:v>24</c:v>
                </c:pt>
                <c:pt idx="19446">
                  <c:v>24</c:v>
                </c:pt>
                <c:pt idx="19447">
                  <c:v>24</c:v>
                </c:pt>
                <c:pt idx="19448">
                  <c:v>24</c:v>
                </c:pt>
                <c:pt idx="19449">
                  <c:v>24</c:v>
                </c:pt>
                <c:pt idx="19450">
                  <c:v>24</c:v>
                </c:pt>
                <c:pt idx="19451">
                  <c:v>24</c:v>
                </c:pt>
                <c:pt idx="19452">
                  <c:v>24</c:v>
                </c:pt>
                <c:pt idx="19453">
                  <c:v>24</c:v>
                </c:pt>
                <c:pt idx="19454">
                  <c:v>24</c:v>
                </c:pt>
                <c:pt idx="19455">
                  <c:v>24</c:v>
                </c:pt>
                <c:pt idx="19456">
                  <c:v>24</c:v>
                </c:pt>
                <c:pt idx="19457">
                  <c:v>24</c:v>
                </c:pt>
                <c:pt idx="19458">
                  <c:v>24</c:v>
                </c:pt>
                <c:pt idx="19459">
                  <c:v>24</c:v>
                </c:pt>
                <c:pt idx="19460">
                  <c:v>24</c:v>
                </c:pt>
                <c:pt idx="19461">
                  <c:v>24</c:v>
                </c:pt>
                <c:pt idx="19462">
                  <c:v>24</c:v>
                </c:pt>
                <c:pt idx="19463">
                  <c:v>24</c:v>
                </c:pt>
                <c:pt idx="19464">
                  <c:v>24</c:v>
                </c:pt>
                <c:pt idx="19465">
                  <c:v>24</c:v>
                </c:pt>
                <c:pt idx="19466">
                  <c:v>24</c:v>
                </c:pt>
                <c:pt idx="19467">
                  <c:v>24</c:v>
                </c:pt>
                <c:pt idx="19468">
                  <c:v>24</c:v>
                </c:pt>
                <c:pt idx="19469">
                  <c:v>24</c:v>
                </c:pt>
                <c:pt idx="19470">
                  <c:v>24</c:v>
                </c:pt>
                <c:pt idx="19471">
                  <c:v>24</c:v>
                </c:pt>
                <c:pt idx="19472">
                  <c:v>24</c:v>
                </c:pt>
                <c:pt idx="19473">
                  <c:v>24</c:v>
                </c:pt>
                <c:pt idx="19474">
                  <c:v>24</c:v>
                </c:pt>
                <c:pt idx="19475">
                  <c:v>24</c:v>
                </c:pt>
                <c:pt idx="19476">
                  <c:v>24</c:v>
                </c:pt>
                <c:pt idx="19477">
                  <c:v>24</c:v>
                </c:pt>
                <c:pt idx="19478">
                  <c:v>24</c:v>
                </c:pt>
                <c:pt idx="19479">
                  <c:v>24</c:v>
                </c:pt>
                <c:pt idx="19480">
                  <c:v>24</c:v>
                </c:pt>
                <c:pt idx="19481">
                  <c:v>24</c:v>
                </c:pt>
                <c:pt idx="19482">
                  <c:v>24</c:v>
                </c:pt>
                <c:pt idx="19483">
                  <c:v>24</c:v>
                </c:pt>
                <c:pt idx="19484">
                  <c:v>24</c:v>
                </c:pt>
                <c:pt idx="19485">
                  <c:v>24</c:v>
                </c:pt>
                <c:pt idx="19486">
                  <c:v>24</c:v>
                </c:pt>
                <c:pt idx="19487">
                  <c:v>24</c:v>
                </c:pt>
                <c:pt idx="19488">
                  <c:v>24</c:v>
                </c:pt>
                <c:pt idx="19489">
                  <c:v>24</c:v>
                </c:pt>
                <c:pt idx="19490">
                  <c:v>24</c:v>
                </c:pt>
                <c:pt idx="19491">
                  <c:v>24</c:v>
                </c:pt>
                <c:pt idx="19492">
                  <c:v>24</c:v>
                </c:pt>
                <c:pt idx="19493">
                  <c:v>24</c:v>
                </c:pt>
                <c:pt idx="19494">
                  <c:v>24</c:v>
                </c:pt>
                <c:pt idx="19495">
                  <c:v>24</c:v>
                </c:pt>
                <c:pt idx="19496">
                  <c:v>24</c:v>
                </c:pt>
                <c:pt idx="19497">
                  <c:v>24</c:v>
                </c:pt>
                <c:pt idx="19498">
                  <c:v>24</c:v>
                </c:pt>
                <c:pt idx="19499">
                  <c:v>24</c:v>
                </c:pt>
                <c:pt idx="19500">
                  <c:v>24</c:v>
                </c:pt>
                <c:pt idx="19501">
                  <c:v>24</c:v>
                </c:pt>
                <c:pt idx="19502">
                  <c:v>24</c:v>
                </c:pt>
                <c:pt idx="19503">
                  <c:v>24</c:v>
                </c:pt>
                <c:pt idx="19504">
                  <c:v>24</c:v>
                </c:pt>
                <c:pt idx="19505">
                  <c:v>24</c:v>
                </c:pt>
                <c:pt idx="19506">
                  <c:v>24</c:v>
                </c:pt>
                <c:pt idx="19507">
                  <c:v>24</c:v>
                </c:pt>
                <c:pt idx="19508">
                  <c:v>24</c:v>
                </c:pt>
                <c:pt idx="19509">
                  <c:v>24</c:v>
                </c:pt>
                <c:pt idx="19510">
                  <c:v>24</c:v>
                </c:pt>
                <c:pt idx="19511">
                  <c:v>24</c:v>
                </c:pt>
                <c:pt idx="19512">
                  <c:v>24</c:v>
                </c:pt>
                <c:pt idx="19513">
                  <c:v>24</c:v>
                </c:pt>
                <c:pt idx="19514">
                  <c:v>24</c:v>
                </c:pt>
                <c:pt idx="19515">
                  <c:v>24</c:v>
                </c:pt>
                <c:pt idx="19516">
                  <c:v>24</c:v>
                </c:pt>
                <c:pt idx="19517">
                  <c:v>24</c:v>
                </c:pt>
                <c:pt idx="19518">
                  <c:v>24</c:v>
                </c:pt>
                <c:pt idx="19519">
                  <c:v>24</c:v>
                </c:pt>
                <c:pt idx="19520">
                  <c:v>24</c:v>
                </c:pt>
                <c:pt idx="19521">
                  <c:v>24</c:v>
                </c:pt>
                <c:pt idx="19522">
                  <c:v>24</c:v>
                </c:pt>
                <c:pt idx="19523">
                  <c:v>24</c:v>
                </c:pt>
                <c:pt idx="19524">
                  <c:v>24</c:v>
                </c:pt>
                <c:pt idx="19525">
                  <c:v>24</c:v>
                </c:pt>
                <c:pt idx="19526">
                  <c:v>24</c:v>
                </c:pt>
                <c:pt idx="19527">
                  <c:v>24</c:v>
                </c:pt>
                <c:pt idx="19528">
                  <c:v>24</c:v>
                </c:pt>
                <c:pt idx="19529">
                  <c:v>24</c:v>
                </c:pt>
                <c:pt idx="19530">
                  <c:v>24</c:v>
                </c:pt>
                <c:pt idx="19531">
                  <c:v>24</c:v>
                </c:pt>
                <c:pt idx="19532">
                  <c:v>24</c:v>
                </c:pt>
                <c:pt idx="19533">
                  <c:v>24</c:v>
                </c:pt>
                <c:pt idx="19534">
                  <c:v>24</c:v>
                </c:pt>
                <c:pt idx="19535">
                  <c:v>24</c:v>
                </c:pt>
                <c:pt idx="19536">
                  <c:v>24</c:v>
                </c:pt>
                <c:pt idx="19537">
                  <c:v>24</c:v>
                </c:pt>
                <c:pt idx="19538">
                  <c:v>24</c:v>
                </c:pt>
                <c:pt idx="19539">
                  <c:v>24</c:v>
                </c:pt>
                <c:pt idx="19540">
                  <c:v>24</c:v>
                </c:pt>
                <c:pt idx="19541">
                  <c:v>24</c:v>
                </c:pt>
                <c:pt idx="19542">
                  <c:v>24</c:v>
                </c:pt>
                <c:pt idx="19543">
                  <c:v>24</c:v>
                </c:pt>
                <c:pt idx="19544">
                  <c:v>24</c:v>
                </c:pt>
                <c:pt idx="19545">
                  <c:v>24</c:v>
                </c:pt>
                <c:pt idx="19546">
                  <c:v>24</c:v>
                </c:pt>
                <c:pt idx="19547">
                  <c:v>24</c:v>
                </c:pt>
                <c:pt idx="19548">
                  <c:v>24</c:v>
                </c:pt>
                <c:pt idx="19549">
                  <c:v>24</c:v>
                </c:pt>
                <c:pt idx="19550">
                  <c:v>24</c:v>
                </c:pt>
                <c:pt idx="19551">
                  <c:v>24</c:v>
                </c:pt>
                <c:pt idx="19552">
                  <c:v>24</c:v>
                </c:pt>
                <c:pt idx="19553">
                  <c:v>24</c:v>
                </c:pt>
                <c:pt idx="19554">
                  <c:v>24</c:v>
                </c:pt>
                <c:pt idx="19555">
                  <c:v>24</c:v>
                </c:pt>
                <c:pt idx="19556">
                  <c:v>24</c:v>
                </c:pt>
                <c:pt idx="19557">
                  <c:v>24</c:v>
                </c:pt>
                <c:pt idx="19558">
                  <c:v>24</c:v>
                </c:pt>
                <c:pt idx="19559">
                  <c:v>24</c:v>
                </c:pt>
                <c:pt idx="19560">
                  <c:v>24</c:v>
                </c:pt>
                <c:pt idx="19561">
                  <c:v>24</c:v>
                </c:pt>
                <c:pt idx="19562">
                  <c:v>24</c:v>
                </c:pt>
                <c:pt idx="19563">
                  <c:v>24</c:v>
                </c:pt>
                <c:pt idx="19564">
                  <c:v>24</c:v>
                </c:pt>
                <c:pt idx="19565">
                  <c:v>24</c:v>
                </c:pt>
                <c:pt idx="19566">
                  <c:v>24</c:v>
                </c:pt>
                <c:pt idx="19567">
                  <c:v>24</c:v>
                </c:pt>
                <c:pt idx="19568">
                  <c:v>24</c:v>
                </c:pt>
                <c:pt idx="19569">
                  <c:v>24</c:v>
                </c:pt>
                <c:pt idx="19570">
                  <c:v>24</c:v>
                </c:pt>
                <c:pt idx="19571">
                  <c:v>24</c:v>
                </c:pt>
                <c:pt idx="19572">
                  <c:v>24</c:v>
                </c:pt>
                <c:pt idx="19573">
                  <c:v>24</c:v>
                </c:pt>
                <c:pt idx="19574">
                  <c:v>24</c:v>
                </c:pt>
                <c:pt idx="19575">
                  <c:v>24</c:v>
                </c:pt>
                <c:pt idx="19576">
                  <c:v>24</c:v>
                </c:pt>
                <c:pt idx="19577">
                  <c:v>24</c:v>
                </c:pt>
                <c:pt idx="19578">
                  <c:v>24</c:v>
                </c:pt>
                <c:pt idx="19579">
                  <c:v>24</c:v>
                </c:pt>
                <c:pt idx="19580">
                  <c:v>24</c:v>
                </c:pt>
                <c:pt idx="19581">
                  <c:v>24</c:v>
                </c:pt>
                <c:pt idx="19582">
                  <c:v>24</c:v>
                </c:pt>
                <c:pt idx="19583">
                  <c:v>24</c:v>
                </c:pt>
                <c:pt idx="19584">
                  <c:v>24</c:v>
                </c:pt>
                <c:pt idx="19585">
                  <c:v>24</c:v>
                </c:pt>
                <c:pt idx="19586">
                  <c:v>24</c:v>
                </c:pt>
                <c:pt idx="19587">
                  <c:v>24</c:v>
                </c:pt>
                <c:pt idx="19588">
                  <c:v>24</c:v>
                </c:pt>
                <c:pt idx="19589">
                  <c:v>24</c:v>
                </c:pt>
                <c:pt idx="19590">
                  <c:v>24</c:v>
                </c:pt>
                <c:pt idx="19591">
                  <c:v>24</c:v>
                </c:pt>
                <c:pt idx="19592">
                  <c:v>24</c:v>
                </c:pt>
                <c:pt idx="19593">
                  <c:v>24</c:v>
                </c:pt>
                <c:pt idx="19594">
                  <c:v>24</c:v>
                </c:pt>
                <c:pt idx="19595">
                  <c:v>24</c:v>
                </c:pt>
                <c:pt idx="19596">
                  <c:v>24</c:v>
                </c:pt>
                <c:pt idx="19597">
                  <c:v>24</c:v>
                </c:pt>
                <c:pt idx="19598">
                  <c:v>24</c:v>
                </c:pt>
                <c:pt idx="19599">
                  <c:v>24</c:v>
                </c:pt>
                <c:pt idx="19600">
                  <c:v>24</c:v>
                </c:pt>
                <c:pt idx="19601">
                  <c:v>24</c:v>
                </c:pt>
                <c:pt idx="19602">
                  <c:v>24</c:v>
                </c:pt>
                <c:pt idx="19603">
                  <c:v>24</c:v>
                </c:pt>
                <c:pt idx="19604">
                  <c:v>24</c:v>
                </c:pt>
                <c:pt idx="19605">
                  <c:v>24</c:v>
                </c:pt>
                <c:pt idx="19606">
                  <c:v>24</c:v>
                </c:pt>
                <c:pt idx="19607">
                  <c:v>24</c:v>
                </c:pt>
                <c:pt idx="19608">
                  <c:v>24</c:v>
                </c:pt>
                <c:pt idx="19609">
                  <c:v>24</c:v>
                </c:pt>
                <c:pt idx="19610">
                  <c:v>24</c:v>
                </c:pt>
                <c:pt idx="19611">
                  <c:v>24</c:v>
                </c:pt>
                <c:pt idx="19612">
                  <c:v>24</c:v>
                </c:pt>
                <c:pt idx="19613">
                  <c:v>24</c:v>
                </c:pt>
                <c:pt idx="19614">
                  <c:v>24</c:v>
                </c:pt>
                <c:pt idx="19615">
                  <c:v>24</c:v>
                </c:pt>
                <c:pt idx="19616">
                  <c:v>24</c:v>
                </c:pt>
                <c:pt idx="19617">
                  <c:v>24</c:v>
                </c:pt>
                <c:pt idx="19618">
                  <c:v>24</c:v>
                </c:pt>
                <c:pt idx="19619">
                  <c:v>24</c:v>
                </c:pt>
                <c:pt idx="19620">
                  <c:v>24</c:v>
                </c:pt>
                <c:pt idx="19621">
                  <c:v>24</c:v>
                </c:pt>
                <c:pt idx="19622">
                  <c:v>24</c:v>
                </c:pt>
                <c:pt idx="19623">
                  <c:v>24</c:v>
                </c:pt>
                <c:pt idx="19624">
                  <c:v>24</c:v>
                </c:pt>
                <c:pt idx="19625">
                  <c:v>24</c:v>
                </c:pt>
                <c:pt idx="19626">
                  <c:v>24</c:v>
                </c:pt>
                <c:pt idx="19627">
                  <c:v>24</c:v>
                </c:pt>
                <c:pt idx="19628">
                  <c:v>24</c:v>
                </c:pt>
                <c:pt idx="19629">
                  <c:v>24</c:v>
                </c:pt>
                <c:pt idx="19630">
                  <c:v>24</c:v>
                </c:pt>
                <c:pt idx="19631">
                  <c:v>24</c:v>
                </c:pt>
                <c:pt idx="19632">
                  <c:v>24</c:v>
                </c:pt>
                <c:pt idx="19633">
                  <c:v>24</c:v>
                </c:pt>
                <c:pt idx="19634">
                  <c:v>24</c:v>
                </c:pt>
                <c:pt idx="19635">
                  <c:v>24</c:v>
                </c:pt>
                <c:pt idx="19636">
                  <c:v>24</c:v>
                </c:pt>
                <c:pt idx="19637">
                  <c:v>24</c:v>
                </c:pt>
                <c:pt idx="19638">
                  <c:v>24</c:v>
                </c:pt>
                <c:pt idx="19639">
                  <c:v>24</c:v>
                </c:pt>
                <c:pt idx="19640">
                  <c:v>24</c:v>
                </c:pt>
                <c:pt idx="19641">
                  <c:v>24</c:v>
                </c:pt>
                <c:pt idx="19642">
                  <c:v>24</c:v>
                </c:pt>
                <c:pt idx="19643">
                  <c:v>24</c:v>
                </c:pt>
                <c:pt idx="19644">
                  <c:v>24</c:v>
                </c:pt>
                <c:pt idx="19645">
                  <c:v>24</c:v>
                </c:pt>
                <c:pt idx="19646">
                  <c:v>24</c:v>
                </c:pt>
                <c:pt idx="19647">
                  <c:v>24</c:v>
                </c:pt>
                <c:pt idx="19648">
                  <c:v>24</c:v>
                </c:pt>
                <c:pt idx="19649">
                  <c:v>24</c:v>
                </c:pt>
                <c:pt idx="19650">
                  <c:v>24</c:v>
                </c:pt>
                <c:pt idx="19651">
                  <c:v>24</c:v>
                </c:pt>
                <c:pt idx="19652">
                  <c:v>24</c:v>
                </c:pt>
                <c:pt idx="19653">
                  <c:v>24</c:v>
                </c:pt>
                <c:pt idx="19654">
                  <c:v>24</c:v>
                </c:pt>
                <c:pt idx="19655">
                  <c:v>24</c:v>
                </c:pt>
                <c:pt idx="19656">
                  <c:v>24</c:v>
                </c:pt>
                <c:pt idx="19657">
                  <c:v>24</c:v>
                </c:pt>
                <c:pt idx="19658">
                  <c:v>24</c:v>
                </c:pt>
                <c:pt idx="19659">
                  <c:v>24</c:v>
                </c:pt>
                <c:pt idx="19660">
                  <c:v>24</c:v>
                </c:pt>
                <c:pt idx="19661">
                  <c:v>24</c:v>
                </c:pt>
                <c:pt idx="19662">
                  <c:v>24</c:v>
                </c:pt>
                <c:pt idx="19663">
                  <c:v>24</c:v>
                </c:pt>
                <c:pt idx="19664">
                  <c:v>24</c:v>
                </c:pt>
                <c:pt idx="19665">
                  <c:v>24</c:v>
                </c:pt>
                <c:pt idx="19666">
                  <c:v>24</c:v>
                </c:pt>
                <c:pt idx="19667">
                  <c:v>24</c:v>
                </c:pt>
                <c:pt idx="19668">
                  <c:v>24</c:v>
                </c:pt>
                <c:pt idx="19669">
                  <c:v>24</c:v>
                </c:pt>
                <c:pt idx="19670">
                  <c:v>24</c:v>
                </c:pt>
                <c:pt idx="19671">
                  <c:v>24</c:v>
                </c:pt>
                <c:pt idx="19672">
                  <c:v>24</c:v>
                </c:pt>
                <c:pt idx="19673">
                  <c:v>24</c:v>
                </c:pt>
                <c:pt idx="19674">
                  <c:v>24</c:v>
                </c:pt>
                <c:pt idx="19675">
                  <c:v>24</c:v>
                </c:pt>
                <c:pt idx="19676">
                  <c:v>24</c:v>
                </c:pt>
                <c:pt idx="19677">
                  <c:v>24</c:v>
                </c:pt>
                <c:pt idx="19678">
                  <c:v>24</c:v>
                </c:pt>
                <c:pt idx="19679">
                  <c:v>24</c:v>
                </c:pt>
                <c:pt idx="19680">
                  <c:v>24</c:v>
                </c:pt>
                <c:pt idx="19681">
                  <c:v>24</c:v>
                </c:pt>
                <c:pt idx="19682">
                  <c:v>24</c:v>
                </c:pt>
                <c:pt idx="19683">
                  <c:v>24</c:v>
                </c:pt>
                <c:pt idx="19684">
                  <c:v>24</c:v>
                </c:pt>
                <c:pt idx="19685">
                  <c:v>24</c:v>
                </c:pt>
                <c:pt idx="19686">
                  <c:v>24</c:v>
                </c:pt>
                <c:pt idx="19687">
                  <c:v>24</c:v>
                </c:pt>
                <c:pt idx="19688">
                  <c:v>24</c:v>
                </c:pt>
                <c:pt idx="19689">
                  <c:v>24</c:v>
                </c:pt>
                <c:pt idx="19690">
                  <c:v>24</c:v>
                </c:pt>
                <c:pt idx="19691">
                  <c:v>24</c:v>
                </c:pt>
                <c:pt idx="19692">
                  <c:v>24</c:v>
                </c:pt>
                <c:pt idx="19693">
                  <c:v>24</c:v>
                </c:pt>
                <c:pt idx="19694">
                  <c:v>24</c:v>
                </c:pt>
                <c:pt idx="19695">
                  <c:v>24</c:v>
                </c:pt>
                <c:pt idx="19696">
                  <c:v>24</c:v>
                </c:pt>
                <c:pt idx="19697">
                  <c:v>24</c:v>
                </c:pt>
                <c:pt idx="19698">
                  <c:v>24</c:v>
                </c:pt>
                <c:pt idx="19699">
                  <c:v>24</c:v>
                </c:pt>
                <c:pt idx="19700">
                  <c:v>24</c:v>
                </c:pt>
                <c:pt idx="19701">
                  <c:v>24</c:v>
                </c:pt>
                <c:pt idx="19702">
                  <c:v>24</c:v>
                </c:pt>
                <c:pt idx="19703">
                  <c:v>24</c:v>
                </c:pt>
                <c:pt idx="19704">
                  <c:v>24</c:v>
                </c:pt>
                <c:pt idx="19705">
                  <c:v>24</c:v>
                </c:pt>
                <c:pt idx="19706">
                  <c:v>24</c:v>
                </c:pt>
                <c:pt idx="19707">
                  <c:v>24</c:v>
                </c:pt>
                <c:pt idx="19708">
                  <c:v>24</c:v>
                </c:pt>
                <c:pt idx="19709">
                  <c:v>24</c:v>
                </c:pt>
                <c:pt idx="19710">
                  <c:v>24</c:v>
                </c:pt>
                <c:pt idx="19711">
                  <c:v>24</c:v>
                </c:pt>
                <c:pt idx="19712">
                  <c:v>24</c:v>
                </c:pt>
                <c:pt idx="19713">
                  <c:v>24</c:v>
                </c:pt>
                <c:pt idx="19714">
                  <c:v>24</c:v>
                </c:pt>
                <c:pt idx="19715">
                  <c:v>24</c:v>
                </c:pt>
                <c:pt idx="19716">
                  <c:v>24</c:v>
                </c:pt>
                <c:pt idx="19717">
                  <c:v>24</c:v>
                </c:pt>
                <c:pt idx="19718">
                  <c:v>24</c:v>
                </c:pt>
                <c:pt idx="19719">
                  <c:v>24</c:v>
                </c:pt>
                <c:pt idx="19720">
                  <c:v>24</c:v>
                </c:pt>
                <c:pt idx="19721">
                  <c:v>24</c:v>
                </c:pt>
                <c:pt idx="19722">
                  <c:v>24</c:v>
                </c:pt>
                <c:pt idx="19723">
                  <c:v>24</c:v>
                </c:pt>
                <c:pt idx="19724">
                  <c:v>24</c:v>
                </c:pt>
                <c:pt idx="19725">
                  <c:v>24</c:v>
                </c:pt>
                <c:pt idx="19726">
                  <c:v>24</c:v>
                </c:pt>
                <c:pt idx="19727">
                  <c:v>24</c:v>
                </c:pt>
                <c:pt idx="19728">
                  <c:v>24</c:v>
                </c:pt>
                <c:pt idx="19729">
                  <c:v>24</c:v>
                </c:pt>
                <c:pt idx="19730">
                  <c:v>24</c:v>
                </c:pt>
                <c:pt idx="19731">
                  <c:v>24</c:v>
                </c:pt>
                <c:pt idx="19732">
                  <c:v>24</c:v>
                </c:pt>
                <c:pt idx="19733">
                  <c:v>24</c:v>
                </c:pt>
                <c:pt idx="19734">
                  <c:v>24</c:v>
                </c:pt>
                <c:pt idx="19735">
                  <c:v>24</c:v>
                </c:pt>
                <c:pt idx="19736">
                  <c:v>24</c:v>
                </c:pt>
                <c:pt idx="19737">
                  <c:v>24</c:v>
                </c:pt>
                <c:pt idx="19738">
                  <c:v>24</c:v>
                </c:pt>
                <c:pt idx="19739">
                  <c:v>24</c:v>
                </c:pt>
                <c:pt idx="19740">
                  <c:v>24</c:v>
                </c:pt>
                <c:pt idx="19741">
                  <c:v>24</c:v>
                </c:pt>
                <c:pt idx="19742">
                  <c:v>24</c:v>
                </c:pt>
                <c:pt idx="19743">
                  <c:v>24</c:v>
                </c:pt>
                <c:pt idx="19744">
                  <c:v>24</c:v>
                </c:pt>
                <c:pt idx="19745">
                  <c:v>24</c:v>
                </c:pt>
                <c:pt idx="19746">
                  <c:v>24</c:v>
                </c:pt>
                <c:pt idx="19747">
                  <c:v>24</c:v>
                </c:pt>
                <c:pt idx="19748">
                  <c:v>24</c:v>
                </c:pt>
                <c:pt idx="19749">
                  <c:v>24</c:v>
                </c:pt>
                <c:pt idx="19750">
                  <c:v>24</c:v>
                </c:pt>
                <c:pt idx="19751">
                  <c:v>24</c:v>
                </c:pt>
                <c:pt idx="19752">
                  <c:v>24</c:v>
                </c:pt>
                <c:pt idx="19753">
                  <c:v>24</c:v>
                </c:pt>
                <c:pt idx="19754">
                  <c:v>24</c:v>
                </c:pt>
                <c:pt idx="19755">
                  <c:v>24</c:v>
                </c:pt>
                <c:pt idx="19756">
                  <c:v>24</c:v>
                </c:pt>
                <c:pt idx="19757">
                  <c:v>24</c:v>
                </c:pt>
                <c:pt idx="19758">
                  <c:v>24</c:v>
                </c:pt>
                <c:pt idx="19759">
                  <c:v>24</c:v>
                </c:pt>
                <c:pt idx="19760">
                  <c:v>24</c:v>
                </c:pt>
                <c:pt idx="19761">
                  <c:v>24</c:v>
                </c:pt>
                <c:pt idx="19762">
                  <c:v>24</c:v>
                </c:pt>
                <c:pt idx="19763">
                  <c:v>24</c:v>
                </c:pt>
                <c:pt idx="19764">
                  <c:v>24</c:v>
                </c:pt>
                <c:pt idx="19765">
                  <c:v>24</c:v>
                </c:pt>
                <c:pt idx="19766">
                  <c:v>24</c:v>
                </c:pt>
                <c:pt idx="19767">
                  <c:v>24</c:v>
                </c:pt>
                <c:pt idx="19768">
                  <c:v>24</c:v>
                </c:pt>
                <c:pt idx="19769">
                  <c:v>24</c:v>
                </c:pt>
                <c:pt idx="19770">
                  <c:v>24</c:v>
                </c:pt>
                <c:pt idx="19771">
                  <c:v>24</c:v>
                </c:pt>
                <c:pt idx="19772">
                  <c:v>24</c:v>
                </c:pt>
                <c:pt idx="19773">
                  <c:v>24</c:v>
                </c:pt>
                <c:pt idx="19774">
                  <c:v>24</c:v>
                </c:pt>
                <c:pt idx="19775">
                  <c:v>24</c:v>
                </c:pt>
                <c:pt idx="19776">
                  <c:v>24</c:v>
                </c:pt>
                <c:pt idx="19777">
                  <c:v>24</c:v>
                </c:pt>
                <c:pt idx="19778">
                  <c:v>24</c:v>
                </c:pt>
                <c:pt idx="19779">
                  <c:v>24</c:v>
                </c:pt>
                <c:pt idx="19780">
                  <c:v>24</c:v>
                </c:pt>
                <c:pt idx="19781">
                  <c:v>24</c:v>
                </c:pt>
                <c:pt idx="19782">
                  <c:v>24</c:v>
                </c:pt>
                <c:pt idx="19783">
                  <c:v>24</c:v>
                </c:pt>
                <c:pt idx="19784">
                  <c:v>24</c:v>
                </c:pt>
                <c:pt idx="19785">
                  <c:v>24</c:v>
                </c:pt>
                <c:pt idx="19786">
                  <c:v>24</c:v>
                </c:pt>
                <c:pt idx="19787">
                  <c:v>24</c:v>
                </c:pt>
                <c:pt idx="19788">
                  <c:v>24</c:v>
                </c:pt>
                <c:pt idx="19789">
                  <c:v>24</c:v>
                </c:pt>
                <c:pt idx="19790">
                  <c:v>24</c:v>
                </c:pt>
                <c:pt idx="19791">
                  <c:v>24</c:v>
                </c:pt>
                <c:pt idx="19792">
                  <c:v>24</c:v>
                </c:pt>
                <c:pt idx="19793">
                  <c:v>24</c:v>
                </c:pt>
                <c:pt idx="19794">
                  <c:v>24</c:v>
                </c:pt>
                <c:pt idx="19795">
                  <c:v>24</c:v>
                </c:pt>
                <c:pt idx="19796">
                  <c:v>24</c:v>
                </c:pt>
                <c:pt idx="19797">
                  <c:v>24</c:v>
                </c:pt>
                <c:pt idx="19798">
                  <c:v>24</c:v>
                </c:pt>
                <c:pt idx="19799">
                  <c:v>24</c:v>
                </c:pt>
                <c:pt idx="19800">
                  <c:v>24</c:v>
                </c:pt>
                <c:pt idx="19801">
                  <c:v>24</c:v>
                </c:pt>
                <c:pt idx="19802">
                  <c:v>24</c:v>
                </c:pt>
                <c:pt idx="19803">
                  <c:v>24</c:v>
                </c:pt>
                <c:pt idx="19804">
                  <c:v>24</c:v>
                </c:pt>
                <c:pt idx="19805">
                  <c:v>24</c:v>
                </c:pt>
                <c:pt idx="19806">
                  <c:v>24</c:v>
                </c:pt>
                <c:pt idx="19807">
                  <c:v>24</c:v>
                </c:pt>
                <c:pt idx="19808">
                  <c:v>24</c:v>
                </c:pt>
                <c:pt idx="19809">
                  <c:v>24</c:v>
                </c:pt>
                <c:pt idx="19810">
                  <c:v>24</c:v>
                </c:pt>
                <c:pt idx="19811">
                  <c:v>24</c:v>
                </c:pt>
                <c:pt idx="19812">
                  <c:v>24</c:v>
                </c:pt>
                <c:pt idx="19813">
                  <c:v>24</c:v>
                </c:pt>
                <c:pt idx="19814">
                  <c:v>24</c:v>
                </c:pt>
                <c:pt idx="19815">
                  <c:v>24</c:v>
                </c:pt>
                <c:pt idx="19816">
                  <c:v>24</c:v>
                </c:pt>
                <c:pt idx="19817">
                  <c:v>24</c:v>
                </c:pt>
                <c:pt idx="19818">
                  <c:v>24</c:v>
                </c:pt>
                <c:pt idx="19819">
                  <c:v>24</c:v>
                </c:pt>
                <c:pt idx="19820">
                  <c:v>24</c:v>
                </c:pt>
                <c:pt idx="19821">
                  <c:v>24</c:v>
                </c:pt>
                <c:pt idx="19822">
                  <c:v>24</c:v>
                </c:pt>
                <c:pt idx="19823">
                  <c:v>24</c:v>
                </c:pt>
                <c:pt idx="19824">
                  <c:v>24</c:v>
                </c:pt>
                <c:pt idx="19825">
                  <c:v>24</c:v>
                </c:pt>
                <c:pt idx="19826">
                  <c:v>24</c:v>
                </c:pt>
                <c:pt idx="19827">
                  <c:v>24</c:v>
                </c:pt>
                <c:pt idx="19828">
                  <c:v>24</c:v>
                </c:pt>
                <c:pt idx="19829">
                  <c:v>24</c:v>
                </c:pt>
                <c:pt idx="19830">
                  <c:v>24</c:v>
                </c:pt>
                <c:pt idx="19831">
                  <c:v>24</c:v>
                </c:pt>
                <c:pt idx="19832">
                  <c:v>24</c:v>
                </c:pt>
                <c:pt idx="19833">
                  <c:v>24</c:v>
                </c:pt>
                <c:pt idx="19834">
                  <c:v>24</c:v>
                </c:pt>
                <c:pt idx="19835">
                  <c:v>24</c:v>
                </c:pt>
                <c:pt idx="19836">
                  <c:v>24</c:v>
                </c:pt>
                <c:pt idx="19837">
                  <c:v>24</c:v>
                </c:pt>
                <c:pt idx="19838">
                  <c:v>24</c:v>
                </c:pt>
                <c:pt idx="19839">
                  <c:v>24</c:v>
                </c:pt>
                <c:pt idx="19840">
                  <c:v>24</c:v>
                </c:pt>
                <c:pt idx="19841">
                  <c:v>24</c:v>
                </c:pt>
                <c:pt idx="19842">
                  <c:v>24</c:v>
                </c:pt>
                <c:pt idx="19843">
                  <c:v>24</c:v>
                </c:pt>
                <c:pt idx="19844">
                  <c:v>24</c:v>
                </c:pt>
                <c:pt idx="19845">
                  <c:v>24</c:v>
                </c:pt>
                <c:pt idx="19846">
                  <c:v>24</c:v>
                </c:pt>
                <c:pt idx="19847">
                  <c:v>24</c:v>
                </c:pt>
                <c:pt idx="19848">
                  <c:v>24</c:v>
                </c:pt>
                <c:pt idx="19849">
                  <c:v>24</c:v>
                </c:pt>
                <c:pt idx="19850">
                  <c:v>24</c:v>
                </c:pt>
                <c:pt idx="19851">
                  <c:v>24</c:v>
                </c:pt>
                <c:pt idx="19852">
                  <c:v>24</c:v>
                </c:pt>
                <c:pt idx="19853">
                  <c:v>24</c:v>
                </c:pt>
                <c:pt idx="19854">
                  <c:v>24</c:v>
                </c:pt>
                <c:pt idx="19855">
                  <c:v>24</c:v>
                </c:pt>
                <c:pt idx="19856">
                  <c:v>24</c:v>
                </c:pt>
                <c:pt idx="19857">
                  <c:v>24</c:v>
                </c:pt>
                <c:pt idx="19858">
                  <c:v>24</c:v>
                </c:pt>
                <c:pt idx="19859">
                  <c:v>24</c:v>
                </c:pt>
                <c:pt idx="19860">
                  <c:v>24</c:v>
                </c:pt>
                <c:pt idx="19861">
                  <c:v>24</c:v>
                </c:pt>
                <c:pt idx="19862">
                  <c:v>24</c:v>
                </c:pt>
                <c:pt idx="19863">
                  <c:v>24</c:v>
                </c:pt>
                <c:pt idx="19864">
                  <c:v>24</c:v>
                </c:pt>
                <c:pt idx="19865">
                  <c:v>24</c:v>
                </c:pt>
                <c:pt idx="19866">
                  <c:v>24</c:v>
                </c:pt>
                <c:pt idx="19867">
                  <c:v>24</c:v>
                </c:pt>
                <c:pt idx="19868">
                  <c:v>24</c:v>
                </c:pt>
                <c:pt idx="19869">
                  <c:v>24</c:v>
                </c:pt>
                <c:pt idx="19870">
                  <c:v>24</c:v>
                </c:pt>
                <c:pt idx="19871">
                  <c:v>24</c:v>
                </c:pt>
                <c:pt idx="19872">
                  <c:v>24</c:v>
                </c:pt>
                <c:pt idx="19873">
                  <c:v>24</c:v>
                </c:pt>
                <c:pt idx="19874">
                  <c:v>24</c:v>
                </c:pt>
                <c:pt idx="19875">
                  <c:v>24</c:v>
                </c:pt>
                <c:pt idx="19876">
                  <c:v>24</c:v>
                </c:pt>
                <c:pt idx="19877">
                  <c:v>24</c:v>
                </c:pt>
                <c:pt idx="19878">
                  <c:v>24</c:v>
                </c:pt>
                <c:pt idx="19879">
                  <c:v>24</c:v>
                </c:pt>
                <c:pt idx="19880">
                  <c:v>24</c:v>
                </c:pt>
                <c:pt idx="19881">
                  <c:v>24</c:v>
                </c:pt>
                <c:pt idx="19882">
                  <c:v>24</c:v>
                </c:pt>
                <c:pt idx="19883">
                  <c:v>24</c:v>
                </c:pt>
                <c:pt idx="19884">
                  <c:v>24</c:v>
                </c:pt>
                <c:pt idx="19885">
                  <c:v>24</c:v>
                </c:pt>
                <c:pt idx="19886">
                  <c:v>24</c:v>
                </c:pt>
                <c:pt idx="19887">
                  <c:v>24</c:v>
                </c:pt>
                <c:pt idx="19888">
                  <c:v>24</c:v>
                </c:pt>
                <c:pt idx="19889">
                  <c:v>24</c:v>
                </c:pt>
                <c:pt idx="19890">
                  <c:v>24</c:v>
                </c:pt>
                <c:pt idx="19891">
                  <c:v>24</c:v>
                </c:pt>
                <c:pt idx="19892">
                  <c:v>24</c:v>
                </c:pt>
                <c:pt idx="19893">
                  <c:v>24</c:v>
                </c:pt>
                <c:pt idx="19894">
                  <c:v>24</c:v>
                </c:pt>
                <c:pt idx="19895">
                  <c:v>24</c:v>
                </c:pt>
                <c:pt idx="19896">
                  <c:v>24</c:v>
                </c:pt>
                <c:pt idx="19897">
                  <c:v>24</c:v>
                </c:pt>
                <c:pt idx="19898">
                  <c:v>24</c:v>
                </c:pt>
                <c:pt idx="19899">
                  <c:v>24</c:v>
                </c:pt>
                <c:pt idx="19900">
                  <c:v>23</c:v>
                </c:pt>
                <c:pt idx="19901">
                  <c:v>23</c:v>
                </c:pt>
                <c:pt idx="19902">
                  <c:v>23</c:v>
                </c:pt>
                <c:pt idx="19903">
                  <c:v>23</c:v>
                </c:pt>
                <c:pt idx="19904">
                  <c:v>23</c:v>
                </c:pt>
                <c:pt idx="19905">
                  <c:v>23</c:v>
                </c:pt>
                <c:pt idx="19906">
                  <c:v>23</c:v>
                </c:pt>
                <c:pt idx="19907">
                  <c:v>23</c:v>
                </c:pt>
                <c:pt idx="19908">
                  <c:v>23</c:v>
                </c:pt>
                <c:pt idx="19909">
                  <c:v>23</c:v>
                </c:pt>
                <c:pt idx="19910">
                  <c:v>23</c:v>
                </c:pt>
                <c:pt idx="19911">
                  <c:v>23</c:v>
                </c:pt>
                <c:pt idx="19912">
                  <c:v>23</c:v>
                </c:pt>
                <c:pt idx="19913">
                  <c:v>23</c:v>
                </c:pt>
                <c:pt idx="19914">
                  <c:v>23</c:v>
                </c:pt>
                <c:pt idx="19915">
                  <c:v>23</c:v>
                </c:pt>
                <c:pt idx="19916">
                  <c:v>23</c:v>
                </c:pt>
                <c:pt idx="19917">
                  <c:v>23</c:v>
                </c:pt>
                <c:pt idx="19918">
                  <c:v>23</c:v>
                </c:pt>
                <c:pt idx="19919">
                  <c:v>23</c:v>
                </c:pt>
                <c:pt idx="19920">
                  <c:v>23</c:v>
                </c:pt>
                <c:pt idx="19921">
                  <c:v>23</c:v>
                </c:pt>
                <c:pt idx="19922">
                  <c:v>23</c:v>
                </c:pt>
                <c:pt idx="19923">
                  <c:v>23</c:v>
                </c:pt>
                <c:pt idx="19924">
                  <c:v>23</c:v>
                </c:pt>
                <c:pt idx="19925">
                  <c:v>23</c:v>
                </c:pt>
                <c:pt idx="19926">
                  <c:v>23</c:v>
                </c:pt>
                <c:pt idx="19927">
                  <c:v>23</c:v>
                </c:pt>
                <c:pt idx="19928">
                  <c:v>23</c:v>
                </c:pt>
                <c:pt idx="19929">
                  <c:v>23</c:v>
                </c:pt>
                <c:pt idx="19930">
                  <c:v>23</c:v>
                </c:pt>
                <c:pt idx="19931">
                  <c:v>23</c:v>
                </c:pt>
                <c:pt idx="19932">
                  <c:v>23</c:v>
                </c:pt>
                <c:pt idx="19933">
                  <c:v>23</c:v>
                </c:pt>
                <c:pt idx="19934">
                  <c:v>23</c:v>
                </c:pt>
                <c:pt idx="19935">
                  <c:v>23</c:v>
                </c:pt>
                <c:pt idx="19936">
                  <c:v>23</c:v>
                </c:pt>
                <c:pt idx="19937">
                  <c:v>23</c:v>
                </c:pt>
                <c:pt idx="19938">
                  <c:v>23</c:v>
                </c:pt>
                <c:pt idx="19939">
                  <c:v>23</c:v>
                </c:pt>
                <c:pt idx="19940">
                  <c:v>23</c:v>
                </c:pt>
                <c:pt idx="19941">
                  <c:v>23</c:v>
                </c:pt>
                <c:pt idx="19942">
                  <c:v>23</c:v>
                </c:pt>
                <c:pt idx="19943">
                  <c:v>23</c:v>
                </c:pt>
                <c:pt idx="19944">
                  <c:v>23</c:v>
                </c:pt>
                <c:pt idx="19945">
                  <c:v>23</c:v>
                </c:pt>
                <c:pt idx="19946">
                  <c:v>23</c:v>
                </c:pt>
                <c:pt idx="19947">
                  <c:v>23</c:v>
                </c:pt>
                <c:pt idx="19948">
                  <c:v>23</c:v>
                </c:pt>
                <c:pt idx="19949">
                  <c:v>23</c:v>
                </c:pt>
                <c:pt idx="19950">
                  <c:v>23</c:v>
                </c:pt>
                <c:pt idx="19951">
                  <c:v>23</c:v>
                </c:pt>
                <c:pt idx="19952">
                  <c:v>23</c:v>
                </c:pt>
                <c:pt idx="19953">
                  <c:v>23</c:v>
                </c:pt>
                <c:pt idx="19954">
                  <c:v>23</c:v>
                </c:pt>
                <c:pt idx="19955">
                  <c:v>23</c:v>
                </c:pt>
                <c:pt idx="19956">
                  <c:v>23</c:v>
                </c:pt>
                <c:pt idx="19957">
                  <c:v>23</c:v>
                </c:pt>
                <c:pt idx="19958">
                  <c:v>23</c:v>
                </c:pt>
                <c:pt idx="19959">
                  <c:v>23</c:v>
                </c:pt>
                <c:pt idx="19960">
                  <c:v>23</c:v>
                </c:pt>
                <c:pt idx="19961">
                  <c:v>23</c:v>
                </c:pt>
                <c:pt idx="19962">
                  <c:v>23</c:v>
                </c:pt>
                <c:pt idx="19963">
                  <c:v>23</c:v>
                </c:pt>
                <c:pt idx="19964">
                  <c:v>23</c:v>
                </c:pt>
                <c:pt idx="19965">
                  <c:v>23</c:v>
                </c:pt>
                <c:pt idx="19966">
                  <c:v>23</c:v>
                </c:pt>
                <c:pt idx="19967">
                  <c:v>23</c:v>
                </c:pt>
                <c:pt idx="19968">
                  <c:v>23</c:v>
                </c:pt>
                <c:pt idx="19969">
                  <c:v>23</c:v>
                </c:pt>
                <c:pt idx="19970">
                  <c:v>23</c:v>
                </c:pt>
                <c:pt idx="19971">
                  <c:v>23</c:v>
                </c:pt>
                <c:pt idx="19972">
                  <c:v>23</c:v>
                </c:pt>
                <c:pt idx="19973">
                  <c:v>23</c:v>
                </c:pt>
                <c:pt idx="19974">
                  <c:v>23</c:v>
                </c:pt>
                <c:pt idx="19975">
                  <c:v>23</c:v>
                </c:pt>
                <c:pt idx="19976">
                  <c:v>23</c:v>
                </c:pt>
                <c:pt idx="19977">
                  <c:v>23</c:v>
                </c:pt>
                <c:pt idx="19978">
                  <c:v>23</c:v>
                </c:pt>
                <c:pt idx="19979">
                  <c:v>23</c:v>
                </c:pt>
                <c:pt idx="19980">
                  <c:v>23</c:v>
                </c:pt>
                <c:pt idx="19981">
                  <c:v>23</c:v>
                </c:pt>
                <c:pt idx="19982">
                  <c:v>23</c:v>
                </c:pt>
                <c:pt idx="19983">
                  <c:v>23</c:v>
                </c:pt>
                <c:pt idx="19984">
                  <c:v>23</c:v>
                </c:pt>
                <c:pt idx="19985">
                  <c:v>23</c:v>
                </c:pt>
                <c:pt idx="19986">
                  <c:v>23</c:v>
                </c:pt>
                <c:pt idx="19987">
                  <c:v>23</c:v>
                </c:pt>
                <c:pt idx="19988">
                  <c:v>23</c:v>
                </c:pt>
                <c:pt idx="19989">
                  <c:v>23</c:v>
                </c:pt>
                <c:pt idx="19990">
                  <c:v>23</c:v>
                </c:pt>
                <c:pt idx="19991">
                  <c:v>23</c:v>
                </c:pt>
                <c:pt idx="19992">
                  <c:v>23</c:v>
                </c:pt>
                <c:pt idx="19993">
                  <c:v>23</c:v>
                </c:pt>
                <c:pt idx="19994">
                  <c:v>23</c:v>
                </c:pt>
                <c:pt idx="19995">
                  <c:v>23</c:v>
                </c:pt>
                <c:pt idx="19996">
                  <c:v>23</c:v>
                </c:pt>
                <c:pt idx="19997">
                  <c:v>23</c:v>
                </c:pt>
                <c:pt idx="19998">
                  <c:v>23</c:v>
                </c:pt>
                <c:pt idx="19999">
                  <c:v>23</c:v>
                </c:pt>
                <c:pt idx="20000">
                  <c:v>23</c:v>
                </c:pt>
                <c:pt idx="20001">
                  <c:v>23</c:v>
                </c:pt>
                <c:pt idx="20002">
                  <c:v>23</c:v>
                </c:pt>
                <c:pt idx="20003">
                  <c:v>23</c:v>
                </c:pt>
                <c:pt idx="20004">
                  <c:v>23</c:v>
                </c:pt>
                <c:pt idx="20005">
                  <c:v>23</c:v>
                </c:pt>
                <c:pt idx="20006">
                  <c:v>23</c:v>
                </c:pt>
                <c:pt idx="20007">
                  <c:v>23</c:v>
                </c:pt>
                <c:pt idx="20008">
                  <c:v>23</c:v>
                </c:pt>
                <c:pt idx="20009">
                  <c:v>23</c:v>
                </c:pt>
                <c:pt idx="20010">
                  <c:v>23</c:v>
                </c:pt>
                <c:pt idx="20011">
                  <c:v>23</c:v>
                </c:pt>
                <c:pt idx="20012">
                  <c:v>23</c:v>
                </c:pt>
                <c:pt idx="20013">
                  <c:v>23</c:v>
                </c:pt>
                <c:pt idx="20014">
                  <c:v>23</c:v>
                </c:pt>
                <c:pt idx="20015">
                  <c:v>23</c:v>
                </c:pt>
                <c:pt idx="20016">
                  <c:v>23</c:v>
                </c:pt>
                <c:pt idx="20017">
                  <c:v>23</c:v>
                </c:pt>
                <c:pt idx="20018">
                  <c:v>23</c:v>
                </c:pt>
                <c:pt idx="20019">
                  <c:v>23</c:v>
                </c:pt>
                <c:pt idx="20020">
                  <c:v>23</c:v>
                </c:pt>
                <c:pt idx="20021">
                  <c:v>23</c:v>
                </c:pt>
                <c:pt idx="20022">
                  <c:v>23</c:v>
                </c:pt>
                <c:pt idx="20023">
                  <c:v>23</c:v>
                </c:pt>
                <c:pt idx="20024">
                  <c:v>23</c:v>
                </c:pt>
                <c:pt idx="20025">
                  <c:v>23</c:v>
                </c:pt>
                <c:pt idx="20026">
                  <c:v>23</c:v>
                </c:pt>
                <c:pt idx="20027">
                  <c:v>23</c:v>
                </c:pt>
                <c:pt idx="20028">
                  <c:v>23</c:v>
                </c:pt>
                <c:pt idx="20029">
                  <c:v>23</c:v>
                </c:pt>
                <c:pt idx="20030">
                  <c:v>23</c:v>
                </c:pt>
                <c:pt idx="20031">
                  <c:v>23</c:v>
                </c:pt>
                <c:pt idx="20032">
                  <c:v>23</c:v>
                </c:pt>
                <c:pt idx="20033">
                  <c:v>23</c:v>
                </c:pt>
                <c:pt idx="20034">
                  <c:v>23</c:v>
                </c:pt>
                <c:pt idx="20035">
                  <c:v>23</c:v>
                </c:pt>
                <c:pt idx="20036">
                  <c:v>23</c:v>
                </c:pt>
                <c:pt idx="20037">
                  <c:v>23</c:v>
                </c:pt>
                <c:pt idx="20038">
                  <c:v>23</c:v>
                </c:pt>
                <c:pt idx="20039">
                  <c:v>23</c:v>
                </c:pt>
                <c:pt idx="20040">
                  <c:v>23</c:v>
                </c:pt>
                <c:pt idx="20041">
                  <c:v>23</c:v>
                </c:pt>
                <c:pt idx="20042">
                  <c:v>23</c:v>
                </c:pt>
                <c:pt idx="20043">
                  <c:v>23</c:v>
                </c:pt>
                <c:pt idx="20044">
                  <c:v>23</c:v>
                </c:pt>
                <c:pt idx="20045">
                  <c:v>23</c:v>
                </c:pt>
                <c:pt idx="20046">
                  <c:v>23</c:v>
                </c:pt>
                <c:pt idx="20047">
                  <c:v>23</c:v>
                </c:pt>
                <c:pt idx="20048">
                  <c:v>23</c:v>
                </c:pt>
                <c:pt idx="20049">
                  <c:v>23</c:v>
                </c:pt>
                <c:pt idx="20050">
                  <c:v>23</c:v>
                </c:pt>
                <c:pt idx="20051">
                  <c:v>23</c:v>
                </c:pt>
                <c:pt idx="20052">
                  <c:v>23</c:v>
                </c:pt>
                <c:pt idx="20053">
                  <c:v>23</c:v>
                </c:pt>
                <c:pt idx="20054">
                  <c:v>23</c:v>
                </c:pt>
                <c:pt idx="20055">
                  <c:v>23</c:v>
                </c:pt>
                <c:pt idx="20056">
                  <c:v>23</c:v>
                </c:pt>
                <c:pt idx="20057">
                  <c:v>23</c:v>
                </c:pt>
                <c:pt idx="20058">
                  <c:v>23</c:v>
                </c:pt>
                <c:pt idx="20059">
                  <c:v>23</c:v>
                </c:pt>
                <c:pt idx="20060">
                  <c:v>23</c:v>
                </c:pt>
                <c:pt idx="20061">
                  <c:v>23</c:v>
                </c:pt>
                <c:pt idx="20062">
                  <c:v>23</c:v>
                </c:pt>
                <c:pt idx="20063">
                  <c:v>23</c:v>
                </c:pt>
                <c:pt idx="20064">
                  <c:v>23</c:v>
                </c:pt>
                <c:pt idx="20065">
                  <c:v>23</c:v>
                </c:pt>
                <c:pt idx="20066">
                  <c:v>23</c:v>
                </c:pt>
                <c:pt idx="20067">
                  <c:v>23</c:v>
                </c:pt>
                <c:pt idx="20068">
                  <c:v>23</c:v>
                </c:pt>
                <c:pt idx="20069">
                  <c:v>23</c:v>
                </c:pt>
                <c:pt idx="20070">
                  <c:v>23</c:v>
                </c:pt>
                <c:pt idx="20071">
                  <c:v>23</c:v>
                </c:pt>
                <c:pt idx="20072">
                  <c:v>23</c:v>
                </c:pt>
                <c:pt idx="20073">
                  <c:v>23</c:v>
                </c:pt>
                <c:pt idx="20074">
                  <c:v>23</c:v>
                </c:pt>
                <c:pt idx="20075">
                  <c:v>23</c:v>
                </c:pt>
                <c:pt idx="20076">
                  <c:v>23</c:v>
                </c:pt>
                <c:pt idx="20077">
                  <c:v>23</c:v>
                </c:pt>
                <c:pt idx="20078">
                  <c:v>23</c:v>
                </c:pt>
                <c:pt idx="20079">
                  <c:v>23</c:v>
                </c:pt>
                <c:pt idx="20080">
                  <c:v>23</c:v>
                </c:pt>
                <c:pt idx="20081">
                  <c:v>23</c:v>
                </c:pt>
                <c:pt idx="20082">
                  <c:v>23</c:v>
                </c:pt>
                <c:pt idx="20083">
                  <c:v>23</c:v>
                </c:pt>
                <c:pt idx="20084">
                  <c:v>23</c:v>
                </c:pt>
                <c:pt idx="20085">
                  <c:v>23</c:v>
                </c:pt>
                <c:pt idx="20086">
                  <c:v>23</c:v>
                </c:pt>
                <c:pt idx="20087">
                  <c:v>23</c:v>
                </c:pt>
                <c:pt idx="20088">
                  <c:v>23</c:v>
                </c:pt>
                <c:pt idx="20089">
                  <c:v>23</c:v>
                </c:pt>
                <c:pt idx="20090">
                  <c:v>23</c:v>
                </c:pt>
                <c:pt idx="20091">
                  <c:v>23</c:v>
                </c:pt>
                <c:pt idx="20092">
                  <c:v>23</c:v>
                </c:pt>
                <c:pt idx="20093">
                  <c:v>23</c:v>
                </c:pt>
                <c:pt idx="20094">
                  <c:v>23</c:v>
                </c:pt>
                <c:pt idx="20095">
                  <c:v>23</c:v>
                </c:pt>
                <c:pt idx="20096">
                  <c:v>23</c:v>
                </c:pt>
                <c:pt idx="20097">
                  <c:v>23</c:v>
                </c:pt>
                <c:pt idx="20098">
                  <c:v>23</c:v>
                </c:pt>
                <c:pt idx="20099">
                  <c:v>23</c:v>
                </c:pt>
                <c:pt idx="20100">
                  <c:v>23</c:v>
                </c:pt>
                <c:pt idx="20101">
                  <c:v>23</c:v>
                </c:pt>
                <c:pt idx="20102">
                  <c:v>23</c:v>
                </c:pt>
                <c:pt idx="20103">
                  <c:v>23</c:v>
                </c:pt>
                <c:pt idx="20104">
                  <c:v>23</c:v>
                </c:pt>
                <c:pt idx="20105">
                  <c:v>23</c:v>
                </c:pt>
                <c:pt idx="20106">
                  <c:v>23</c:v>
                </c:pt>
                <c:pt idx="20107">
                  <c:v>23</c:v>
                </c:pt>
                <c:pt idx="20108">
                  <c:v>23</c:v>
                </c:pt>
                <c:pt idx="20109">
                  <c:v>23</c:v>
                </c:pt>
                <c:pt idx="20110">
                  <c:v>23</c:v>
                </c:pt>
                <c:pt idx="20111">
                  <c:v>23</c:v>
                </c:pt>
                <c:pt idx="20112">
                  <c:v>23</c:v>
                </c:pt>
                <c:pt idx="20113">
                  <c:v>23</c:v>
                </c:pt>
                <c:pt idx="20114">
                  <c:v>23</c:v>
                </c:pt>
                <c:pt idx="20115">
                  <c:v>23</c:v>
                </c:pt>
                <c:pt idx="20116">
                  <c:v>23</c:v>
                </c:pt>
                <c:pt idx="20117">
                  <c:v>23</c:v>
                </c:pt>
                <c:pt idx="20118">
                  <c:v>23</c:v>
                </c:pt>
                <c:pt idx="20119">
                  <c:v>23</c:v>
                </c:pt>
                <c:pt idx="20120">
                  <c:v>23</c:v>
                </c:pt>
                <c:pt idx="20121">
                  <c:v>23</c:v>
                </c:pt>
                <c:pt idx="20122">
                  <c:v>23</c:v>
                </c:pt>
                <c:pt idx="20123">
                  <c:v>23</c:v>
                </c:pt>
                <c:pt idx="20124">
                  <c:v>23</c:v>
                </c:pt>
                <c:pt idx="20125">
                  <c:v>23</c:v>
                </c:pt>
                <c:pt idx="20126">
                  <c:v>23</c:v>
                </c:pt>
                <c:pt idx="20127">
                  <c:v>23</c:v>
                </c:pt>
                <c:pt idx="20128">
                  <c:v>23</c:v>
                </c:pt>
                <c:pt idx="20129">
                  <c:v>23</c:v>
                </c:pt>
                <c:pt idx="20130">
                  <c:v>23</c:v>
                </c:pt>
                <c:pt idx="20131">
                  <c:v>23</c:v>
                </c:pt>
                <c:pt idx="20132">
                  <c:v>23</c:v>
                </c:pt>
                <c:pt idx="20133">
                  <c:v>23</c:v>
                </c:pt>
                <c:pt idx="20134">
                  <c:v>23</c:v>
                </c:pt>
                <c:pt idx="20135">
                  <c:v>23</c:v>
                </c:pt>
                <c:pt idx="20136">
                  <c:v>23</c:v>
                </c:pt>
                <c:pt idx="20137">
                  <c:v>23</c:v>
                </c:pt>
                <c:pt idx="20138">
                  <c:v>23</c:v>
                </c:pt>
                <c:pt idx="20139">
                  <c:v>23</c:v>
                </c:pt>
                <c:pt idx="20140">
                  <c:v>23</c:v>
                </c:pt>
                <c:pt idx="20141">
                  <c:v>23</c:v>
                </c:pt>
                <c:pt idx="20142">
                  <c:v>23</c:v>
                </c:pt>
                <c:pt idx="20143">
                  <c:v>23</c:v>
                </c:pt>
                <c:pt idx="20144">
                  <c:v>23</c:v>
                </c:pt>
                <c:pt idx="20145">
                  <c:v>23</c:v>
                </c:pt>
                <c:pt idx="20146">
                  <c:v>23</c:v>
                </c:pt>
                <c:pt idx="20147">
                  <c:v>23</c:v>
                </c:pt>
                <c:pt idx="20148">
                  <c:v>23</c:v>
                </c:pt>
                <c:pt idx="20149">
                  <c:v>23</c:v>
                </c:pt>
                <c:pt idx="20150">
                  <c:v>23</c:v>
                </c:pt>
                <c:pt idx="20151">
                  <c:v>23</c:v>
                </c:pt>
                <c:pt idx="20152">
                  <c:v>23</c:v>
                </c:pt>
                <c:pt idx="20153">
                  <c:v>23</c:v>
                </c:pt>
                <c:pt idx="20154">
                  <c:v>23</c:v>
                </c:pt>
                <c:pt idx="20155">
                  <c:v>23</c:v>
                </c:pt>
                <c:pt idx="20156">
                  <c:v>23</c:v>
                </c:pt>
                <c:pt idx="20157">
                  <c:v>23</c:v>
                </c:pt>
                <c:pt idx="20158">
                  <c:v>23</c:v>
                </c:pt>
                <c:pt idx="20159">
                  <c:v>23</c:v>
                </c:pt>
                <c:pt idx="20160">
                  <c:v>23</c:v>
                </c:pt>
                <c:pt idx="20161">
                  <c:v>23</c:v>
                </c:pt>
                <c:pt idx="20162">
                  <c:v>23</c:v>
                </c:pt>
                <c:pt idx="20163">
                  <c:v>23</c:v>
                </c:pt>
                <c:pt idx="20164">
                  <c:v>23</c:v>
                </c:pt>
                <c:pt idx="20165">
                  <c:v>23</c:v>
                </c:pt>
                <c:pt idx="20166">
                  <c:v>23</c:v>
                </c:pt>
                <c:pt idx="20167">
                  <c:v>23</c:v>
                </c:pt>
                <c:pt idx="20168">
                  <c:v>23</c:v>
                </c:pt>
                <c:pt idx="20169">
                  <c:v>23</c:v>
                </c:pt>
                <c:pt idx="20170">
                  <c:v>23</c:v>
                </c:pt>
                <c:pt idx="20171">
                  <c:v>23</c:v>
                </c:pt>
                <c:pt idx="20172">
                  <c:v>23</c:v>
                </c:pt>
                <c:pt idx="20173">
                  <c:v>23</c:v>
                </c:pt>
                <c:pt idx="20174">
                  <c:v>23</c:v>
                </c:pt>
                <c:pt idx="20175">
                  <c:v>23</c:v>
                </c:pt>
                <c:pt idx="20176">
                  <c:v>23</c:v>
                </c:pt>
                <c:pt idx="20177">
                  <c:v>23</c:v>
                </c:pt>
                <c:pt idx="20178">
                  <c:v>23</c:v>
                </c:pt>
                <c:pt idx="20179">
                  <c:v>23</c:v>
                </c:pt>
                <c:pt idx="20180">
                  <c:v>23</c:v>
                </c:pt>
                <c:pt idx="20181">
                  <c:v>23</c:v>
                </c:pt>
                <c:pt idx="20182">
                  <c:v>23</c:v>
                </c:pt>
                <c:pt idx="20183">
                  <c:v>23</c:v>
                </c:pt>
                <c:pt idx="20184">
                  <c:v>23</c:v>
                </c:pt>
                <c:pt idx="20185">
                  <c:v>23</c:v>
                </c:pt>
                <c:pt idx="20186">
                  <c:v>23</c:v>
                </c:pt>
                <c:pt idx="20187">
                  <c:v>23</c:v>
                </c:pt>
                <c:pt idx="20188">
                  <c:v>23</c:v>
                </c:pt>
                <c:pt idx="20189">
                  <c:v>23</c:v>
                </c:pt>
                <c:pt idx="20190">
                  <c:v>23</c:v>
                </c:pt>
                <c:pt idx="20191">
                  <c:v>23</c:v>
                </c:pt>
                <c:pt idx="20192">
                  <c:v>23</c:v>
                </c:pt>
                <c:pt idx="20193">
                  <c:v>23</c:v>
                </c:pt>
                <c:pt idx="20194">
                  <c:v>23</c:v>
                </c:pt>
                <c:pt idx="20195">
                  <c:v>23</c:v>
                </c:pt>
                <c:pt idx="20196">
                  <c:v>23</c:v>
                </c:pt>
                <c:pt idx="20197">
                  <c:v>23</c:v>
                </c:pt>
                <c:pt idx="20198">
                  <c:v>23</c:v>
                </c:pt>
                <c:pt idx="20199">
                  <c:v>23</c:v>
                </c:pt>
                <c:pt idx="20200">
                  <c:v>23</c:v>
                </c:pt>
                <c:pt idx="20201">
                  <c:v>23</c:v>
                </c:pt>
                <c:pt idx="20202">
                  <c:v>23</c:v>
                </c:pt>
                <c:pt idx="20203">
                  <c:v>23</c:v>
                </c:pt>
                <c:pt idx="20204">
                  <c:v>23</c:v>
                </c:pt>
                <c:pt idx="20205">
                  <c:v>23</c:v>
                </c:pt>
                <c:pt idx="20206">
                  <c:v>23</c:v>
                </c:pt>
                <c:pt idx="20207">
                  <c:v>23</c:v>
                </c:pt>
                <c:pt idx="20208">
                  <c:v>23</c:v>
                </c:pt>
                <c:pt idx="20209">
                  <c:v>23</c:v>
                </c:pt>
                <c:pt idx="20210">
                  <c:v>23</c:v>
                </c:pt>
                <c:pt idx="20211">
                  <c:v>23</c:v>
                </c:pt>
                <c:pt idx="20212">
                  <c:v>23</c:v>
                </c:pt>
                <c:pt idx="20213">
                  <c:v>23</c:v>
                </c:pt>
                <c:pt idx="20214">
                  <c:v>23</c:v>
                </c:pt>
                <c:pt idx="20215">
                  <c:v>23</c:v>
                </c:pt>
                <c:pt idx="20216">
                  <c:v>23</c:v>
                </c:pt>
                <c:pt idx="20217">
                  <c:v>23</c:v>
                </c:pt>
                <c:pt idx="20218">
                  <c:v>23</c:v>
                </c:pt>
                <c:pt idx="20219">
                  <c:v>23</c:v>
                </c:pt>
                <c:pt idx="20220">
                  <c:v>23</c:v>
                </c:pt>
                <c:pt idx="20221">
                  <c:v>23</c:v>
                </c:pt>
                <c:pt idx="20222">
                  <c:v>23</c:v>
                </c:pt>
                <c:pt idx="20223">
                  <c:v>23</c:v>
                </c:pt>
                <c:pt idx="20224">
                  <c:v>23</c:v>
                </c:pt>
                <c:pt idx="20225">
                  <c:v>23</c:v>
                </c:pt>
                <c:pt idx="20226">
                  <c:v>23</c:v>
                </c:pt>
                <c:pt idx="20227">
                  <c:v>23</c:v>
                </c:pt>
                <c:pt idx="20228">
                  <c:v>23</c:v>
                </c:pt>
                <c:pt idx="20229">
                  <c:v>23</c:v>
                </c:pt>
                <c:pt idx="20230">
                  <c:v>23</c:v>
                </c:pt>
                <c:pt idx="20231">
                  <c:v>23</c:v>
                </c:pt>
                <c:pt idx="20232">
                  <c:v>23</c:v>
                </c:pt>
                <c:pt idx="20233">
                  <c:v>23</c:v>
                </c:pt>
                <c:pt idx="20234">
                  <c:v>23</c:v>
                </c:pt>
                <c:pt idx="20235">
                  <c:v>23</c:v>
                </c:pt>
                <c:pt idx="20236">
                  <c:v>23</c:v>
                </c:pt>
                <c:pt idx="20237">
                  <c:v>23</c:v>
                </c:pt>
                <c:pt idx="20238">
                  <c:v>23</c:v>
                </c:pt>
                <c:pt idx="20239">
                  <c:v>23</c:v>
                </c:pt>
                <c:pt idx="20240">
                  <c:v>23</c:v>
                </c:pt>
                <c:pt idx="20241">
                  <c:v>23</c:v>
                </c:pt>
                <c:pt idx="20242">
                  <c:v>23</c:v>
                </c:pt>
                <c:pt idx="20243">
                  <c:v>23</c:v>
                </c:pt>
                <c:pt idx="20244">
                  <c:v>23</c:v>
                </c:pt>
                <c:pt idx="20245">
                  <c:v>23</c:v>
                </c:pt>
                <c:pt idx="20246">
                  <c:v>23</c:v>
                </c:pt>
                <c:pt idx="20247">
                  <c:v>23</c:v>
                </c:pt>
                <c:pt idx="20248">
                  <c:v>23</c:v>
                </c:pt>
                <c:pt idx="20249">
                  <c:v>23</c:v>
                </c:pt>
                <c:pt idx="20250">
                  <c:v>23</c:v>
                </c:pt>
                <c:pt idx="20251">
                  <c:v>23</c:v>
                </c:pt>
                <c:pt idx="20252">
                  <c:v>23</c:v>
                </c:pt>
                <c:pt idx="20253">
                  <c:v>23</c:v>
                </c:pt>
                <c:pt idx="20254">
                  <c:v>23</c:v>
                </c:pt>
                <c:pt idx="20255">
                  <c:v>23</c:v>
                </c:pt>
                <c:pt idx="20256">
                  <c:v>23</c:v>
                </c:pt>
                <c:pt idx="20257">
                  <c:v>23</c:v>
                </c:pt>
                <c:pt idx="20258">
                  <c:v>23</c:v>
                </c:pt>
                <c:pt idx="20259">
                  <c:v>23</c:v>
                </c:pt>
                <c:pt idx="20260">
                  <c:v>23</c:v>
                </c:pt>
                <c:pt idx="20261">
                  <c:v>23</c:v>
                </c:pt>
                <c:pt idx="20262">
                  <c:v>23</c:v>
                </c:pt>
                <c:pt idx="20263">
                  <c:v>23</c:v>
                </c:pt>
                <c:pt idx="20264">
                  <c:v>23</c:v>
                </c:pt>
                <c:pt idx="20265">
                  <c:v>23</c:v>
                </c:pt>
                <c:pt idx="20266">
                  <c:v>23</c:v>
                </c:pt>
                <c:pt idx="20267">
                  <c:v>23</c:v>
                </c:pt>
                <c:pt idx="20268">
                  <c:v>23</c:v>
                </c:pt>
                <c:pt idx="20269">
                  <c:v>23</c:v>
                </c:pt>
                <c:pt idx="20270">
                  <c:v>23</c:v>
                </c:pt>
                <c:pt idx="20271">
                  <c:v>23</c:v>
                </c:pt>
                <c:pt idx="20272">
                  <c:v>23</c:v>
                </c:pt>
                <c:pt idx="20273">
                  <c:v>23</c:v>
                </c:pt>
                <c:pt idx="20274">
                  <c:v>23</c:v>
                </c:pt>
                <c:pt idx="20275">
                  <c:v>23</c:v>
                </c:pt>
                <c:pt idx="20276">
                  <c:v>23</c:v>
                </c:pt>
                <c:pt idx="20277">
                  <c:v>23</c:v>
                </c:pt>
                <c:pt idx="20278">
                  <c:v>23</c:v>
                </c:pt>
                <c:pt idx="20279">
                  <c:v>23</c:v>
                </c:pt>
                <c:pt idx="20280">
                  <c:v>23</c:v>
                </c:pt>
                <c:pt idx="20281">
                  <c:v>23</c:v>
                </c:pt>
                <c:pt idx="20282">
                  <c:v>23</c:v>
                </c:pt>
                <c:pt idx="20283">
                  <c:v>23</c:v>
                </c:pt>
                <c:pt idx="20284">
                  <c:v>23</c:v>
                </c:pt>
                <c:pt idx="20285">
                  <c:v>23</c:v>
                </c:pt>
                <c:pt idx="20286">
                  <c:v>23</c:v>
                </c:pt>
                <c:pt idx="20287">
                  <c:v>23</c:v>
                </c:pt>
                <c:pt idx="20288">
                  <c:v>23</c:v>
                </c:pt>
                <c:pt idx="20289">
                  <c:v>23</c:v>
                </c:pt>
                <c:pt idx="20290">
                  <c:v>23</c:v>
                </c:pt>
                <c:pt idx="20291">
                  <c:v>23</c:v>
                </c:pt>
                <c:pt idx="20292">
                  <c:v>23</c:v>
                </c:pt>
                <c:pt idx="20293">
                  <c:v>23</c:v>
                </c:pt>
                <c:pt idx="20294">
                  <c:v>23</c:v>
                </c:pt>
                <c:pt idx="20295">
                  <c:v>23</c:v>
                </c:pt>
                <c:pt idx="20296">
                  <c:v>23</c:v>
                </c:pt>
                <c:pt idx="20297">
                  <c:v>23</c:v>
                </c:pt>
                <c:pt idx="20298">
                  <c:v>23</c:v>
                </c:pt>
                <c:pt idx="20299">
                  <c:v>23</c:v>
                </c:pt>
                <c:pt idx="20300">
                  <c:v>23</c:v>
                </c:pt>
                <c:pt idx="20301">
                  <c:v>23</c:v>
                </c:pt>
                <c:pt idx="20302">
                  <c:v>23</c:v>
                </c:pt>
                <c:pt idx="20303">
                  <c:v>23</c:v>
                </c:pt>
                <c:pt idx="20304">
                  <c:v>23</c:v>
                </c:pt>
                <c:pt idx="20305">
                  <c:v>23</c:v>
                </c:pt>
                <c:pt idx="20306">
                  <c:v>23</c:v>
                </c:pt>
                <c:pt idx="20307">
                  <c:v>23</c:v>
                </c:pt>
                <c:pt idx="20308">
                  <c:v>23</c:v>
                </c:pt>
                <c:pt idx="20309">
                  <c:v>23</c:v>
                </c:pt>
                <c:pt idx="20310">
                  <c:v>23</c:v>
                </c:pt>
                <c:pt idx="20311">
                  <c:v>23</c:v>
                </c:pt>
                <c:pt idx="20312">
                  <c:v>23</c:v>
                </c:pt>
                <c:pt idx="20313">
                  <c:v>23</c:v>
                </c:pt>
                <c:pt idx="20314">
                  <c:v>23</c:v>
                </c:pt>
                <c:pt idx="20315">
                  <c:v>23</c:v>
                </c:pt>
                <c:pt idx="20316">
                  <c:v>23</c:v>
                </c:pt>
                <c:pt idx="20317">
                  <c:v>23</c:v>
                </c:pt>
                <c:pt idx="20318">
                  <c:v>23</c:v>
                </c:pt>
                <c:pt idx="20319">
                  <c:v>23</c:v>
                </c:pt>
                <c:pt idx="20320">
                  <c:v>23</c:v>
                </c:pt>
                <c:pt idx="20321">
                  <c:v>23</c:v>
                </c:pt>
                <c:pt idx="20322">
                  <c:v>23</c:v>
                </c:pt>
                <c:pt idx="20323">
                  <c:v>23</c:v>
                </c:pt>
                <c:pt idx="20324">
                  <c:v>23</c:v>
                </c:pt>
                <c:pt idx="20325">
                  <c:v>23</c:v>
                </c:pt>
                <c:pt idx="20326">
                  <c:v>23</c:v>
                </c:pt>
                <c:pt idx="20327">
                  <c:v>23</c:v>
                </c:pt>
                <c:pt idx="20328">
                  <c:v>23</c:v>
                </c:pt>
                <c:pt idx="20329">
                  <c:v>23</c:v>
                </c:pt>
                <c:pt idx="20330">
                  <c:v>23</c:v>
                </c:pt>
                <c:pt idx="20331">
                  <c:v>23</c:v>
                </c:pt>
                <c:pt idx="20332">
                  <c:v>23</c:v>
                </c:pt>
                <c:pt idx="20333">
                  <c:v>23</c:v>
                </c:pt>
                <c:pt idx="20334">
                  <c:v>23</c:v>
                </c:pt>
                <c:pt idx="20335">
                  <c:v>23</c:v>
                </c:pt>
                <c:pt idx="20336">
                  <c:v>23</c:v>
                </c:pt>
                <c:pt idx="20337">
                  <c:v>23</c:v>
                </c:pt>
                <c:pt idx="20338">
                  <c:v>23</c:v>
                </c:pt>
                <c:pt idx="20339">
                  <c:v>23</c:v>
                </c:pt>
                <c:pt idx="20340">
                  <c:v>23</c:v>
                </c:pt>
                <c:pt idx="20341">
                  <c:v>23</c:v>
                </c:pt>
                <c:pt idx="20342">
                  <c:v>23</c:v>
                </c:pt>
                <c:pt idx="20343">
                  <c:v>23</c:v>
                </c:pt>
                <c:pt idx="20344">
                  <c:v>23</c:v>
                </c:pt>
                <c:pt idx="20345">
                  <c:v>23</c:v>
                </c:pt>
                <c:pt idx="20346">
                  <c:v>23</c:v>
                </c:pt>
                <c:pt idx="20347">
                  <c:v>23</c:v>
                </c:pt>
                <c:pt idx="20348">
                  <c:v>23</c:v>
                </c:pt>
                <c:pt idx="20349">
                  <c:v>23</c:v>
                </c:pt>
                <c:pt idx="20350">
                  <c:v>23</c:v>
                </c:pt>
                <c:pt idx="20351">
                  <c:v>23</c:v>
                </c:pt>
                <c:pt idx="20352">
                  <c:v>23</c:v>
                </c:pt>
                <c:pt idx="20353">
                  <c:v>23</c:v>
                </c:pt>
                <c:pt idx="20354">
                  <c:v>23</c:v>
                </c:pt>
                <c:pt idx="20355">
                  <c:v>23</c:v>
                </c:pt>
                <c:pt idx="20356">
                  <c:v>23</c:v>
                </c:pt>
                <c:pt idx="20357">
                  <c:v>23</c:v>
                </c:pt>
                <c:pt idx="20358">
                  <c:v>23</c:v>
                </c:pt>
                <c:pt idx="20359">
                  <c:v>23</c:v>
                </c:pt>
                <c:pt idx="20360">
                  <c:v>23</c:v>
                </c:pt>
                <c:pt idx="20361">
                  <c:v>23</c:v>
                </c:pt>
                <c:pt idx="20362">
                  <c:v>23</c:v>
                </c:pt>
                <c:pt idx="20363">
                  <c:v>23</c:v>
                </c:pt>
                <c:pt idx="20364">
                  <c:v>23</c:v>
                </c:pt>
                <c:pt idx="20365">
                  <c:v>23</c:v>
                </c:pt>
                <c:pt idx="20366">
                  <c:v>23</c:v>
                </c:pt>
                <c:pt idx="20367">
                  <c:v>23</c:v>
                </c:pt>
                <c:pt idx="20368">
                  <c:v>23</c:v>
                </c:pt>
                <c:pt idx="20369">
                  <c:v>23</c:v>
                </c:pt>
                <c:pt idx="20370">
                  <c:v>23</c:v>
                </c:pt>
                <c:pt idx="20371">
                  <c:v>23</c:v>
                </c:pt>
                <c:pt idx="20372">
                  <c:v>23</c:v>
                </c:pt>
                <c:pt idx="20373">
                  <c:v>23</c:v>
                </c:pt>
                <c:pt idx="20374">
                  <c:v>23</c:v>
                </c:pt>
                <c:pt idx="20375">
                  <c:v>23</c:v>
                </c:pt>
                <c:pt idx="20376">
                  <c:v>23</c:v>
                </c:pt>
                <c:pt idx="20377">
                  <c:v>23</c:v>
                </c:pt>
                <c:pt idx="20378">
                  <c:v>23</c:v>
                </c:pt>
                <c:pt idx="20379">
                  <c:v>23</c:v>
                </c:pt>
                <c:pt idx="20380">
                  <c:v>23</c:v>
                </c:pt>
                <c:pt idx="20381">
                  <c:v>23</c:v>
                </c:pt>
                <c:pt idx="20382">
                  <c:v>23</c:v>
                </c:pt>
                <c:pt idx="20383">
                  <c:v>23</c:v>
                </c:pt>
                <c:pt idx="20384">
                  <c:v>23</c:v>
                </c:pt>
                <c:pt idx="20385">
                  <c:v>23</c:v>
                </c:pt>
                <c:pt idx="20386">
                  <c:v>23</c:v>
                </c:pt>
                <c:pt idx="20387">
                  <c:v>23</c:v>
                </c:pt>
                <c:pt idx="20388">
                  <c:v>23</c:v>
                </c:pt>
                <c:pt idx="20389">
                  <c:v>23</c:v>
                </c:pt>
                <c:pt idx="20390">
                  <c:v>23</c:v>
                </c:pt>
                <c:pt idx="20391">
                  <c:v>23</c:v>
                </c:pt>
                <c:pt idx="20392">
                  <c:v>23</c:v>
                </c:pt>
                <c:pt idx="20393">
                  <c:v>23</c:v>
                </c:pt>
                <c:pt idx="20394">
                  <c:v>23</c:v>
                </c:pt>
                <c:pt idx="20395">
                  <c:v>23</c:v>
                </c:pt>
                <c:pt idx="20396">
                  <c:v>23</c:v>
                </c:pt>
                <c:pt idx="20397">
                  <c:v>23</c:v>
                </c:pt>
                <c:pt idx="20398">
                  <c:v>23</c:v>
                </c:pt>
                <c:pt idx="20399">
                  <c:v>23</c:v>
                </c:pt>
                <c:pt idx="20400">
                  <c:v>23</c:v>
                </c:pt>
                <c:pt idx="20401">
                  <c:v>23</c:v>
                </c:pt>
                <c:pt idx="20402">
                  <c:v>23</c:v>
                </c:pt>
                <c:pt idx="20403">
                  <c:v>23</c:v>
                </c:pt>
                <c:pt idx="20404">
                  <c:v>23</c:v>
                </c:pt>
                <c:pt idx="20405">
                  <c:v>23</c:v>
                </c:pt>
                <c:pt idx="20406">
                  <c:v>23</c:v>
                </c:pt>
                <c:pt idx="20407">
                  <c:v>23</c:v>
                </c:pt>
                <c:pt idx="20408">
                  <c:v>23</c:v>
                </c:pt>
                <c:pt idx="20409">
                  <c:v>23</c:v>
                </c:pt>
                <c:pt idx="20410">
                  <c:v>23</c:v>
                </c:pt>
                <c:pt idx="20411">
                  <c:v>23</c:v>
                </c:pt>
                <c:pt idx="20412">
                  <c:v>23</c:v>
                </c:pt>
                <c:pt idx="20413">
                  <c:v>23</c:v>
                </c:pt>
                <c:pt idx="20414">
                  <c:v>23</c:v>
                </c:pt>
                <c:pt idx="20415">
                  <c:v>23</c:v>
                </c:pt>
                <c:pt idx="20416">
                  <c:v>23</c:v>
                </c:pt>
                <c:pt idx="20417">
                  <c:v>23</c:v>
                </c:pt>
                <c:pt idx="20418">
                  <c:v>23</c:v>
                </c:pt>
                <c:pt idx="20419">
                  <c:v>23</c:v>
                </c:pt>
                <c:pt idx="20420">
                  <c:v>23</c:v>
                </c:pt>
                <c:pt idx="20421">
                  <c:v>23</c:v>
                </c:pt>
                <c:pt idx="20422">
                  <c:v>23</c:v>
                </c:pt>
                <c:pt idx="20423">
                  <c:v>23</c:v>
                </c:pt>
                <c:pt idx="20424">
                  <c:v>23</c:v>
                </c:pt>
                <c:pt idx="20425">
                  <c:v>23</c:v>
                </c:pt>
                <c:pt idx="20426">
                  <c:v>23</c:v>
                </c:pt>
                <c:pt idx="20427">
                  <c:v>23</c:v>
                </c:pt>
                <c:pt idx="20428">
                  <c:v>23</c:v>
                </c:pt>
                <c:pt idx="20429">
                  <c:v>23</c:v>
                </c:pt>
                <c:pt idx="20430">
                  <c:v>23</c:v>
                </c:pt>
                <c:pt idx="20431">
                  <c:v>23</c:v>
                </c:pt>
                <c:pt idx="20432">
                  <c:v>23</c:v>
                </c:pt>
                <c:pt idx="20433">
                  <c:v>23</c:v>
                </c:pt>
                <c:pt idx="20434">
                  <c:v>23</c:v>
                </c:pt>
                <c:pt idx="20435">
                  <c:v>23</c:v>
                </c:pt>
                <c:pt idx="20436">
                  <c:v>23</c:v>
                </c:pt>
                <c:pt idx="20437">
                  <c:v>23</c:v>
                </c:pt>
                <c:pt idx="20438">
                  <c:v>23</c:v>
                </c:pt>
                <c:pt idx="20439">
                  <c:v>23</c:v>
                </c:pt>
                <c:pt idx="20440">
                  <c:v>23</c:v>
                </c:pt>
                <c:pt idx="20441">
                  <c:v>23</c:v>
                </c:pt>
                <c:pt idx="20442">
                  <c:v>23</c:v>
                </c:pt>
                <c:pt idx="20443">
                  <c:v>23</c:v>
                </c:pt>
                <c:pt idx="20444">
                  <c:v>23</c:v>
                </c:pt>
                <c:pt idx="20445">
                  <c:v>23</c:v>
                </c:pt>
                <c:pt idx="20446">
                  <c:v>23</c:v>
                </c:pt>
                <c:pt idx="20447">
                  <c:v>23</c:v>
                </c:pt>
                <c:pt idx="20448">
                  <c:v>23</c:v>
                </c:pt>
                <c:pt idx="20449">
                  <c:v>23</c:v>
                </c:pt>
                <c:pt idx="20450">
                  <c:v>23</c:v>
                </c:pt>
                <c:pt idx="20451">
                  <c:v>23</c:v>
                </c:pt>
                <c:pt idx="20452">
                  <c:v>23</c:v>
                </c:pt>
                <c:pt idx="20453">
                  <c:v>23</c:v>
                </c:pt>
                <c:pt idx="20454">
                  <c:v>23</c:v>
                </c:pt>
                <c:pt idx="20455">
                  <c:v>23</c:v>
                </c:pt>
                <c:pt idx="20456">
                  <c:v>23</c:v>
                </c:pt>
                <c:pt idx="20457">
                  <c:v>23</c:v>
                </c:pt>
                <c:pt idx="20458">
                  <c:v>23</c:v>
                </c:pt>
                <c:pt idx="20459">
                  <c:v>23</c:v>
                </c:pt>
                <c:pt idx="20460">
                  <c:v>23</c:v>
                </c:pt>
                <c:pt idx="20461">
                  <c:v>23</c:v>
                </c:pt>
                <c:pt idx="20462">
                  <c:v>23</c:v>
                </c:pt>
                <c:pt idx="20463">
                  <c:v>23</c:v>
                </c:pt>
                <c:pt idx="20464">
                  <c:v>23</c:v>
                </c:pt>
                <c:pt idx="20465">
                  <c:v>23</c:v>
                </c:pt>
                <c:pt idx="20466">
                  <c:v>23</c:v>
                </c:pt>
                <c:pt idx="20467">
                  <c:v>23</c:v>
                </c:pt>
                <c:pt idx="20468">
                  <c:v>23</c:v>
                </c:pt>
                <c:pt idx="20469">
                  <c:v>23</c:v>
                </c:pt>
                <c:pt idx="20470">
                  <c:v>23</c:v>
                </c:pt>
                <c:pt idx="20471">
                  <c:v>23</c:v>
                </c:pt>
                <c:pt idx="20472">
                  <c:v>23</c:v>
                </c:pt>
                <c:pt idx="20473">
                  <c:v>23</c:v>
                </c:pt>
                <c:pt idx="20474">
                  <c:v>23</c:v>
                </c:pt>
                <c:pt idx="20475">
                  <c:v>23</c:v>
                </c:pt>
                <c:pt idx="20476">
                  <c:v>23</c:v>
                </c:pt>
                <c:pt idx="20477">
                  <c:v>23</c:v>
                </c:pt>
                <c:pt idx="20478">
                  <c:v>23</c:v>
                </c:pt>
                <c:pt idx="20479">
                  <c:v>23</c:v>
                </c:pt>
                <c:pt idx="20480">
                  <c:v>23</c:v>
                </c:pt>
                <c:pt idx="20481">
                  <c:v>23</c:v>
                </c:pt>
                <c:pt idx="20482">
                  <c:v>23</c:v>
                </c:pt>
                <c:pt idx="20483">
                  <c:v>23</c:v>
                </c:pt>
                <c:pt idx="20484">
                  <c:v>23</c:v>
                </c:pt>
                <c:pt idx="20485">
                  <c:v>23</c:v>
                </c:pt>
                <c:pt idx="20486">
                  <c:v>23</c:v>
                </c:pt>
                <c:pt idx="20487">
                  <c:v>23</c:v>
                </c:pt>
                <c:pt idx="20488">
                  <c:v>23</c:v>
                </c:pt>
                <c:pt idx="20489">
                  <c:v>23</c:v>
                </c:pt>
                <c:pt idx="20490">
                  <c:v>23</c:v>
                </c:pt>
                <c:pt idx="20491">
                  <c:v>23</c:v>
                </c:pt>
                <c:pt idx="20492">
                  <c:v>23</c:v>
                </c:pt>
                <c:pt idx="20493">
                  <c:v>23</c:v>
                </c:pt>
                <c:pt idx="20494">
                  <c:v>23</c:v>
                </c:pt>
                <c:pt idx="20495">
                  <c:v>23</c:v>
                </c:pt>
                <c:pt idx="20496">
                  <c:v>23</c:v>
                </c:pt>
                <c:pt idx="20497">
                  <c:v>23</c:v>
                </c:pt>
                <c:pt idx="20498">
                  <c:v>23</c:v>
                </c:pt>
                <c:pt idx="20499">
                  <c:v>23</c:v>
                </c:pt>
                <c:pt idx="20500">
                  <c:v>23</c:v>
                </c:pt>
                <c:pt idx="20501">
                  <c:v>23</c:v>
                </c:pt>
                <c:pt idx="20502">
                  <c:v>23</c:v>
                </c:pt>
                <c:pt idx="20503">
                  <c:v>23</c:v>
                </c:pt>
                <c:pt idx="20504">
                  <c:v>23</c:v>
                </c:pt>
                <c:pt idx="20505">
                  <c:v>23</c:v>
                </c:pt>
                <c:pt idx="20506">
                  <c:v>23</c:v>
                </c:pt>
                <c:pt idx="20507">
                  <c:v>23</c:v>
                </c:pt>
                <c:pt idx="20508">
                  <c:v>23</c:v>
                </c:pt>
                <c:pt idx="20509">
                  <c:v>23</c:v>
                </c:pt>
                <c:pt idx="20510">
                  <c:v>23</c:v>
                </c:pt>
                <c:pt idx="20511">
                  <c:v>23</c:v>
                </c:pt>
                <c:pt idx="20512">
                  <c:v>23</c:v>
                </c:pt>
                <c:pt idx="20513">
                  <c:v>23</c:v>
                </c:pt>
                <c:pt idx="20514">
                  <c:v>23</c:v>
                </c:pt>
                <c:pt idx="20515">
                  <c:v>23</c:v>
                </c:pt>
                <c:pt idx="20516">
                  <c:v>23</c:v>
                </c:pt>
                <c:pt idx="20517">
                  <c:v>23</c:v>
                </c:pt>
                <c:pt idx="20518">
                  <c:v>23</c:v>
                </c:pt>
                <c:pt idx="20519">
                  <c:v>23</c:v>
                </c:pt>
                <c:pt idx="20520">
                  <c:v>23</c:v>
                </c:pt>
                <c:pt idx="20521">
                  <c:v>23</c:v>
                </c:pt>
                <c:pt idx="20522">
                  <c:v>23</c:v>
                </c:pt>
                <c:pt idx="20523">
                  <c:v>23</c:v>
                </c:pt>
                <c:pt idx="20524">
                  <c:v>23</c:v>
                </c:pt>
                <c:pt idx="20525">
                  <c:v>23</c:v>
                </c:pt>
                <c:pt idx="20526">
                  <c:v>23</c:v>
                </c:pt>
                <c:pt idx="20527">
                  <c:v>23</c:v>
                </c:pt>
                <c:pt idx="20528">
                  <c:v>23</c:v>
                </c:pt>
                <c:pt idx="20529">
                  <c:v>23</c:v>
                </c:pt>
                <c:pt idx="20530">
                  <c:v>23</c:v>
                </c:pt>
                <c:pt idx="20531">
                  <c:v>23</c:v>
                </c:pt>
                <c:pt idx="20532">
                  <c:v>23</c:v>
                </c:pt>
                <c:pt idx="20533">
                  <c:v>23</c:v>
                </c:pt>
                <c:pt idx="20534">
                  <c:v>23</c:v>
                </c:pt>
                <c:pt idx="20535">
                  <c:v>23</c:v>
                </c:pt>
                <c:pt idx="20536">
                  <c:v>23</c:v>
                </c:pt>
                <c:pt idx="20537">
                  <c:v>23</c:v>
                </c:pt>
                <c:pt idx="20538">
                  <c:v>23</c:v>
                </c:pt>
                <c:pt idx="20539">
                  <c:v>23</c:v>
                </c:pt>
                <c:pt idx="20540">
                  <c:v>23</c:v>
                </c:pt>
                <c:pt idx="20541">
                  <c:v>23</c:v>
                </c:pt>
                <c:pt idx="20542">
                  <c:v>23</c:v>
                </c:pt>
                <c:pt idx="20543">
                  <c:v>23</c:v>
                </c:pt>
                <c:pt idx="20544">
                  <c:v>23</c:v>
                </c:pt>
                <c:pt idx="20545">
                  <c:v>23</c:v>
                </c:pt>
                <c:pt idx="20546">
                  <c:v>23</c:v>
                </c:pt>
                <c:pt idx="20547">
                  <c:v>23</c:v>
                </c:pt>
                <c:pt idx="20548">
                  <c:v>23</c:v>
                </c:pt>
                <c:pt idx="20549">
                  <c:v>23</c:v>
                </c:pt>
                <c:pt idx="20550">
                  <c:v>23</c:v>
                </c:pt>
                <c:pt idx="20551">
                  <c:v>23</c:v>
                </c:pt>
                <c:pt idx="20552">
                  <c:v>23</c:v>
                </c:pt>
                <c:pt idx="20553">
                  <c:v>23</c:v>
                </c:pt>
                <c:pt idx="20554">
                  <c:v>23</c:v>
                </c:pt>
                <c:pt idx="20555">
                  <c:v>23</c:v>
                </c:pt>
                <c:pt idx="20556">
                  <c:v>23</c:v>
                </c:pt>
                <c:pt idx="20557">
                  <c:v>23</c:v>
                </c:pt>
                <c:pt idx="20558">
                  <c:v>23</c:v>
                </c:pt>
                <c:pt idx="20559">
                  <c:v>23</c:v>
                </c:pt>
                <c:pt idx="20560">
                  <c:v>23</c:v>
                </c:pt>
                <c:pt idx="20561">
                  <c:v>23</c:v>
                </c:pt>
                <c:pt idx="20562">
                  <c:v>23</c:v>
                </c:pt>
                <c:pt idx="20563">
                  <c:v>23</c:v>
                </c:pt>
                <c:pt idx="20564">
                  <c:v>23</c:v>
                </c:pt>
                <c:pt idx="20565">
                  <c:v>23</c:v>
                </c:pt>
                <c:pt idx="20566">
                  <c:v>23</c:v>
                </c:pt>
                <c:pt idx="20567">
                  <c:v>23</c:v>
                </c:pt>
                <c:pt idx="20568">
                  <c:v>23</c:v>
                </c:pt>
                <c:pt idx="20569">
                  <c:v>23</c:v>
                </c:pt>
                <c:pt idx="20570">
                  <c:v>23</c:v>
                </c:pt>
                <c:pt idx="20571">
                  <c:v>23</c:v>
                </c:pt>
                <c:pt idx="20572">
                  <c:v>23</c:v>
                </c:pt>
                <c:pt idx="20573">
                  <c:v>23</c:v>
                </c:pt>
                <c:pt idx="20574">
                  <c:v>23</c:v>
                </c:pt>
                <c:pt idx="20575">
                  <c:v>23</c:v>
                </c:pt>
                <c:pt idx="20576">
                  <c:v>23</c:v>
                </c:pt>
                <c:pt idx="20577">
                  <c:v>23</c:v>
                </c:pt>
                <c:pt idx="20578">
                  <c:v>23</c:v>
                </c:pt>
                <c:pt idx="20579">
                  <c:v>23</c:v>
                </c:pt>
                <c:pt idx="20580">
                  <c:v>23</c:v>
                </c:pt>
                <c:pt idx="20581">
                  <c:v>23</c:v>
                </c:pt>
                <c:pt idx="20582">
                  <c:v>23</c:v>
                </c:pt>
                <c:pt idx="20583">
                  <c:v>23</c:v>
                </c:pt>
                <c:pt idx="20584">
                  <c:v>23</c:v>
                </c:pt>
                <c:pt idx="20585">
                  <c:v>23</c:v>
                </c:pt>
                <c:pt idx="20586">
                  <c:v>23</c:v>
                </c:pt>
                <c:pt idx="20587">
                  <c:v>23</c:v>
                </c:pt>
                <c:pt idx="20588">
                  <c:v>23</c:v>
                </c:pt>
                <c:pt idx="20589">
                  <c:v>23</c:v>
                </c:pt>
                <c:pt idx="20590">
                  <c:v>23</c:v>
                </c:pt>
                <c:pt idx="20591">
                  <c:v>23</c:v>
                </c:pt>
                <c:pt idx="20592">
                  <c:v>23</c:v>
                </c:pt>
                <c:pt idx="20593">
                  <c:v>23</c:v>
                </c:pt>
                <c:pt idx="20594">
                  <c:v>23</c:v>
                </c:pt>
                <c:pt idx="20595">
                  <c:v>23</c:v>
                </c:pt>
                <c:pt idx="20596">
                  <c:v>23</c:v>
                </c:pt>
                <c:pt idx="20597">
                  <c:v>23</c:v>
                </c:pt>
                <c:pt idx="20598">
                  <c:v>23</c:v>
                </c:pt>
                <c:pt idx="20599">
                  <c:v>23</c:v>
                </c:pt>
                <c:pt idx="20600">
                  <c:v>23</c:v>
                </c:pt>
                <c:pt idx="20601">
                  <c:v>23</c:v>
                </c:pt>
                <c:pt idx="20602">
                  <c:v>23</c:v>
                </c:pt>
                <c:pt idx="20603">
                  <c:v>23</c:v>
                </c:pt>
                <c:pt idx="20604">
                  <c:v>23</c:v>
                </c:pt>
                <c:pt idx="20605">
                  <c:v>23</c:v>
                </c:pt>
                <c:pt idx="20606">
                  <c:v>23</c:v>
                </c:pt>
                <c:pt idx="20607">
                  <c:v>23</c:v>
                </c:pt>
                <c:pt idx="20608">
                  <c:v>23</c:v>
                </c:pt>
                <c:pt idx="20609">
                  <c:v>23</c:v>
                </c:pt>
                <c:pt idx="20610">
                  <c:v>23</c:v>
                </c:pt>
                <c:pt idx="20611">
                  <c:v>23</c:v>
                </c:pt>
                <c:pt idx="20612">
                  <c:v>23</c:v>
                </c:pt>
                <c:pt idx="20613">
                  <c:v>23</c:v>
                </c:pt>
                <c:pt idx="20614">
                  <c:v>23</c:v>
                </c:pt>
                <c:pt idx="20615">
                  <c:v>23</c:v>
                </c:pt>
                <c:pt idx="20616">
                  <c:v>23</c:v>
                </c:pt>
                <c:pt idx="20617">
                  <c:v>23</c:v>
                </c:pt>
                <c:pt idx="20618">
                  <c:v>23</c:v>
                </c:pt>
                <c:pt idx="20619">
                  <c:v>23</c:v>
                </c:pt>
                <c:pt idx="20620">
                  <c:v>23</c:v>
                </c:pt>
                <c:pt idx="20621">
                  <c:v>23</c:v>
                </c:pt>
                <c:pt idx="20622">
                  <c:v>23</c:v>
                </c:pt>
                <c:pt idx="20623">
                  <c:v>23</c:v>
                </c:pt>
                <c:pt idx="20624">
                  <c:v>23</c:v>
                </c:pt>
                <c:pt idx="20625">
                  <c:v>23</c:v>
                </c:pt>
                <c:pt idx="20626">
                  <c:v>23</c:v>
                </c:pt>
                <c:pt idx="20627">
                  <c:v>23</c:v>
                </c:pt>
                <c:pt idx="20628">
                  <c:v>23</c:v>
                </c:pt>
                <c:pt idx="20629">
                  <c:v>23</c:v>
                </c:pt>
                <c:pt idx="20630">
                  <c:v>23</c:v>
                </c:pt>
                <c:pt idx="20631">
                  <c:v>23</c:v>
                </c:pt>
                <c:pt idx="20632">
                  <c:v>23</c:v>
                </c:pt>
                <c:pt idx="20633">
                  <c:v>23</c:v>
                </c:pt>
                <c:pt idx="20634">
                  <c:v>23</c:v>
                </c:pt>
                <c:pt idx="20635">
                  <c:v>23</c:v>
                </c:pt>
                <c:pt idx="20636">
                  <c:v>23</c:v>
                </c:pt>
                <c:pt idx="20637">
                  <c:v>23</c:v>
                </c:pt>
                <c:pt idx="20638">
                  <c:v>23</c:v>
                </c:pt>
                <c:pt idx="20639">
                  <c:v>23</c:v>
                </c:pt>
                <c:pt idx="20640">
                  <c:v>23</c:v>
                </c:pt>
                <c:pt idx="20641">
                  <c:v>23</c:v>
                </c:pt>
                <c:pt idx="20642">
                  <c:v>23</c:v>
                </c:pt>
                <c:pt idx="20643">
                  <c:v>23</c:v>
                </c:pt>
                <c:pt idx="20644">
                  <c:v>23</c:v>
                </c:pt>
                <c:pt idx="20645">
                  <c:v>23</c:v>
                </c:pt>
                <c:pt idx="20646">
                  <c:v>23</c:v>
                </c:pt>
                <c:pt idx="20647">
                  <c:v>23</c:v>
                </c:pt>
                <c:pt idx="20648">
                  <c:v>23</c:v>
                </c:pt>
                <c:pt idx="20649">
                  <c:v>23</c:v>
                </c:pt>
                <c:pt idx="20650">
                  <c:v>23</c:v>
                </c:pt>
                <c:pt idx="20651">
                  <c:v>23</c:v>
                </c:pt>
                <c:pt idx="20652">
                  <c:v>23</c:v>
                </c:pt>
                <c:pt idx="20653">
                  <c:v>23</c:v>
                </c:pt>
                <c:pt idx="20654">
                  <c:v>23</c:v>
                </c:pt>
                <c:pt idx="20655">
                  <c:v>23</c:v>
                </c:pt>
                <c:pt idx="20656">
                  <c:v>23</c:v>
                </c:pt>
                <c:pt idx="20657">
                  <c:v>23</c:v>
                </c:pt>
                <c:pt idx="20658">
                  <c:v>23</c:v>
                </c:pt>
                <c:pt idx="20659">
                  <c:v>23</c:v>
                </c:pt>
                <c:pt idx="20660">
                  <c:v>23</c:v>
                </c:pt>
                <c:pt idx="20661">
                  <c:v>23</c:v>
                </c:pt>
                <c:pt idx="20662">
                  <c:v>23</c:v>
                </c:pt>
                <c:pt idx="20663">
                  <c:v>23</c:v>
                </c:pt>
                <c:pt idx="20664">
                  <c:v>23</c:v>
                </c:pt>
                <c:pt idx="20665">
                  <c:v>23</c:v>
                </c:pt>
                <c:pt idx="20666">
                  <c:v>23</c:v>
                </c:pt>
                <c:pt idx="20667">
                  <c:v>23</c:v>
                </c:pt>
                <c:pt idx="20668">
                  <c:v>23</c:v>
                </c:pt>
                <c:pt idx="20669">
                  <c:v>23</c:v>
                </c:pt>
                <c:pt idx="20670">
                  <c:v>23</c:v>
                </c:pt>
                <c:pt idx="20671">
                  <c:v>23</c:v>
                </c:pt>
                <c:pt idx="20672">
                  <c:v>23</c:v>
                </c:pt>
                <c:pt idx="20673">
                  <c:v>23</c:v>
                </c:pt>
                <c:pt idx="20674">
                  <c:v>23</c:v>
                </c:pt>
                <c:pt idx="20675">
                  <c:v>23</c:v>
                </c:pt>
                <c:pt idx="20676">
                  <c:v>23</c:v>
                </c:pt>
                <c:pt idx="20677">
                  <c:v>23</c:v>
                </c:pt>
                <c:pt idx="20678">
                  <c:v>23</c:v>
                </c:pt>
                <c:pt idx="20679">
                  <c:v>23</c:v>
                </c:pt>
                <c:pt idx="20680">
                  <c:v>23</c:v>
                </c:pt>
                <c:pt idx="20681">
                  <c:v>23</c:v>
                </c:pt>
                <c:pt idx="20682">
                  <c:v>23</c:v>
                </c:pt>
                <c:pt idx="20683">
                  <c:v>23</c:v>
                </c:pt>
                <c:pt idx="20684">
                  <c:v>23</c:v>
                </c:pt>
                <c:pt idx="20685">
                  <c:v>22</c:v>
                </c:pt>
                <c:pt idx="20686">
                  <c:v>22</c:v>
                </c:pt>
                <c:pt idx="20687">
                  <c:v>22</c:v>
                </c:pt>
                <c:pt idx="20688">
                  <c:v>22</c:v>
                </c:pt>
                <c:pt idx="20689">
                  <c:v>22</c:v>
                </c:pt>
                <c:pt idx="20690">
                  <c:v>22</c:v>
                </c:pt>
                <c:pt idx="20691">
                  <c:v>22</c:v>
                </c:pt>
                <c:pt idx="20692">
                  <c:v>22</c:v>
                </c:pt>
                <c:pt idx="20693">
                  <c:v>22</c:v>
                </c:pt>
                <c:pt idx="20694">
                  <c:v>22</c:v>
                </c:pt>
                <c:pt idx="20695">
                  <c:v>22</c:v>
                </c:pt>
                <c:pt idx="20696">
                  <c:v>22</c:v>
                </c:pt>
                <c:pt idx="20697">
                  <c:v>22</c:v>
                </c:pt>
                <c:pt idx="20698">
                  <c:v>22</c:v>
                </c:pt>
                <c:pt idx="20699">
                  <c:v>22</c:v>
                </c:pt>
                <c:pt idx="20700">
                  <c:v>22</c:v>
                </c:pt>
                <c:pt idx="20701">
                  <c:v>22</c:v>
                </c:pt>
                <c:pt idx="20702">
                  <c:v>22</c:v>
                </c:pt>
                <c:pt idx="20703">
                  <c:v>22</c:v>
                </c:pt>
                <c:pt idx="20704">
                  <c:v>22</c:v>
                </c:pt>
                <c:pt idx="20705">
                  <c:v>22</c:v>
                </c:pt>
                <c:pt idx="20706">
                  <c:v>22</c:v>
                </c:pt>
                <c:pt idx="20707">
                  <c:v>22</c:v>
                </c:pt>
                <c:pt idx="20708">
                  <c:v>22</c:v>
                </c:pt>
                <c:pt idx="20709">
                  <c:v>22</c:v>
                </c:pt>
                <c:pt idx="20710">
                  <c:v>22</c:v>
                </c:pt>
                <c:pt idx="20711">
                  <c:v>22</c:v>
                </c:pt>
                <c:pt idx="20712">
                  <c:v>22</c:v>
                </c:pt>
                <c:pt idx="20713">
                  <c:v>22</c:v>
                </c:pt>
                <c:pt idx="20714">
                  <c:v>22</c:v>
                </c:pt>
                <c:pt idx="20715">
                  <c:v>22</c:v>
                </c:pt>
                <c:pt idx="20716">
                  <c:v>22</c:v>
                </c:pt>
                <c:pt idx="20717">
                  <c:v>22</c:v>
                </c:pt>
                <c:pt idx="20718">
                  <c:v>22</c:v>
                </c:pt>
                <c:pt idx="20719">
                  <c:v>22</c:v>
                </c:pt>
                <c:pt idx="20720">
                  <c:v>22</c:v>
                </c:pt>
                <c:pt idx="20721">
                  <c:v>22</c:v>
                </c:pt>
                <c:pt idx="20722">
                  <c:v>22</c:v>
                </c:pt>
                <c:pt idx="20723">
                  <c:v>22</c:v>
                </c:pt>
                <c:pt idx="20724">
                  <c:v>22</c:v>
                </c:pt>
                <c:pt idx="20725">
                  <c:v>22</c:v>
                </c:pt>
                <c:pt idx="20726">
                  <c:v>22</c:v>
                </c:pt>
                <c:pt idx="20727">
                  <c:v>22</c:v>
                </c:pt>
                <c:pt idx="20728">
                  <c:v>22</c:v>
                </c:pt>
                <c:pt idx="20729">
                  <c:v>22</c:v>
                </c:pt>
                <c:pt idx="20730">
                  <c:v>22</c:v>
                </c:pt>
                <c:pt idx="20731">
                  <c:v>22</c:v>
                </c:pt>
                <c:pt idx="20732">
                  <c:v>22</c:v>
                </c:pt>
                <c:pt idx="20733">
                  <c:v>22</c:v>
                </c:pt>
                <c:pt idx="20734">
                  <c:v>22</c:v>
                </c:pt>
                <c:pt idx="20735">
                  <c:v>22</c:v>
                </c:pt>
                <c:pt idx="20736">
                  <c:v>22</c:v>
                </c:pt>
                <c:pt idx="20737">
                  <c:v>22</c:v>
                </c:pt>
                <c:pt idx="20738">
                  <c:v>22</c:v>
                </c:pt>
                <c:pt idx="20739">
                  <c:v>22</c:v>
                </c:pt>
                <c:pt idx="20740">
                  <c:v>22</c:v>
                </c:pt>
                <c:pt idx="20741">
                  <c:v>22</c:v>
                </c:pt>
                <c:pt idx="20742">
                  <c:v>22</c:v>
                </c:pt>
                <c:pt idx="20743">
                  <c:v>22</c:v>
                </c:pt>
                <c:pt idx="20744">
                  <c:v>22</c:v>
                </c:pt>
                <c:pt idx="20745">
                  <c:v>22</c:v>
                </c:pt>
                <c:pt idx="20746">
                  <c:v>22</c:v>
                </c:pt>
                <c:pt idx="20747">
                  <c:v>22</c:v>
                </c:pt>
                <c:pt idx="20748">
                  <c:v>22</c:v>
                </c:pt>
                <c:pt idx="20749">
                  <c:v>22</c:v>
                </c:pt>
                <c:pt idx="20750">
                  <c:v>22</c:v>
                </c:pt>
                <c:pt idx="20751">
                  <c:v>22</c:v>
                </c:pt>
                <c:pt idx="20752">
                  <c:v>22</c:v>
                </c:pt>
                <c:pt idx="20753">
                  <c:v>22</c:v>
                </c:pt>
                <c:pt idx="20754">
                  <c:v>22</c:v>
                </c:pt>
                <c:pt idx="20755">
                  <c:v>22</c:v>
                </c:pt>
                <c:pt idx="20756">
                  <c:v>22</c:v>
                </c:pt>
                <c:pt idx="20757">
                  <c:v>22</c:v>
                </c:pt>
                <c:pt idx="20758">
                  <c:v>22</c:v>
                </c:pt>
                <c:pt idx="20759">
                  <c:v>22</c:v>
                </c:pt>
                <c:pt idx="20760">
                  <c:v>22</c:v>
                </c:pt>
                <c:pt idx="20761">
                  <c:v>22</c:v>
                </c:pt>
                <c:pt idx="20762">
                  <c:v>22</c:v>
                </c:pt>
                <c:pt idx="20763">
                  <c:v>22</c:v>
                </c:pt>
                <c:pt idx="20764">
                  <c:v>22</c:v>
                </c:pt>
                <c:pt idx="20765">
                  <c:v>22</c:v>
                </c:pt>
                <c:pt idx="20766">
                  <c:v>22</c:v>
                </c:pt>
                <c:pt idx="20767">
                  <c:v>22</c:v>
                </c:pt>
                <c:pt idx="20768">
                  <c:v>22</c:v>
                </c:pt>
                <c:pt idx="20769">
                  <c:v>22</c:v>
                </c:pt>
                <c:pt idx="20770">
                  <c:v>22</c:v>
                </c:pt>
                <c:pt idx="20771">
                  <c:v>22</c:v>
                </c:pt>
                <c:pt idx="20772">
                  <c:v>22</c:v>
                </c:pt>
                <c:pt idx="20773">
                  <c:v>22</c:v>
                </c:pt>
                <c:pt idx="20774">
                  <c:v>22</c:v>
                </c:pt>
                <c:pt idx="20775">
                  <c:v>22</c:v>
                </c:pt>
                <c:pt idx="20776">
                  <c:v>22</c:v>
                </c:pt>
                <c:pt idx="20777">
                  <c:v>22</c:v>
                </c:pt>
                <c:pt idx="20778">
                  <c:v>22</c:v>
                </c:pt>
                <c:pt idx="20779">
                  <c:v>22</c:v>
                </c:pt>
                <c:pt idx="20780">
                  <c:v>22</c:v>
                </c:pt>
                <c:pt idx="20781">
                  <c:v>22</c:v>
                </c:pt>
                <c:pt idx="20782">
                  <c:v>22</c:v>
                </c:pt>
                <c:pt idx="20783">
                  <c:v>22</c:v>
                </c:pt>
                <c:pt idx="20784">
                  <c:v>22</c:v>
                </c:pt>
                <c:pt idx="20785">
                  <c:v>22</c:v>
                </c:pt>
                <c:pt idx="20786">
                  <c:v>22</c:v>
                </c:pt>
                <c:pt idx="20787">
                  <c:v>22</c:v>
                </c:pt>
                <c:pt idx="20788">
                  <c:v>22</c:v>
                </c:pt>
                <c:pt idx="20789">
                  <c:v>22</c:v>
                </c:pt>
                <c:pt idx="20790">
                  <c:v>22</c:v>
                </c:pt>
                <c:pt idx="20791">
                  <c:v>22</c:v>
                </c:pt>
                <c:pt idx="20792">
                  <c:v>22</c:v>
                </c:pt>
                <c:pt idx="20793">
                  <c:v>22</c:v>
                </c:pt>
                <c:pt idx="20794">
                  <c:v>22</c:v>
                </c:pt>
                <c:pt idx="20795">
                  <c:v>22</c:v>
                </c:pt>
                <c:pt idx="20796">
                  <c:v>22</c:v>
                </c:pt>
                <c:pt idx="20797">
                  <c:v>22</c:v>
                </c:pt>
                <c:pt idx="20798">
                  <c:v>22</c:v>
                </c:pt>
                <c:pt idx="20799">
                  <c:v>22</c:v>
                </c:pt>
                <c:pt idx="20800">
                  <c:v>22</c:v>
                </c:pt>
                <c:pt idx="20801">
                  <c:v>22</c:v>
                </c:pt>
                <c:pt idx="20802">
                  <c:v>22</c:v>
                </c:pt>
                <c:pt idx="20803">
                  <c:v>22</c:v>
                </c:pt>
                <c:pt idx="20804">
                  <c:v>22</c:v>
                </c:pt>
                <c:pt idx="20805">
                  <c:v>22</c:v>
                </c:pt>
                <c:pt idx="20806">
                  <c:v>22</c:v>
                </c:pt>
                <c:pt idx="20807">
                  <c:v>22</c:v>
                </c:pt>
                <c:pt idx="20808">
                  <c:v>22</c:v>
                </c:pt>
                <c:pt idx="20809">
                  <c:v>22</c:v>
                </c:pt>
                <c:pt idx="20810">
                  <c:v>22</c:v>
                </c:pt>
                <c:pt idx="20811">
                  <c:v>22</c:v>
                </c:pt>
                <c:pt idx="20812">
                  <c:v>22</c:v>
                </c:pt>
                <c:pt idx="20813">
                  <c:v>22</c:v>
                </c:pt>
                <c:pt idx="20814">
                  <c:v>22</c:v>
                </c:pt>
                <c:pt idx="20815">
                  <c:v>22</c:v>
                </c:pt>
                <c:pt idx="20816">
                  <c:v>22</c:v>
                </c:pt>
                <c:pt idx="20817">
                  <c:v>22</c:v>
                </c:pt>
                <c:pt idx="20818">
                  <c:v>22</c:v>
                </c:pt>
                <c:pt idx="20819">
                  <c:v>22</c:v>
                </c:pt>
                <c:pt idx="20820">
                  <c:v>22</c:v>
                </c:pt>
                <c:pt idx="20821">
                  <c:v>22</c:v>
                </c:pt>
                <c:pt idx="20822">
                  <c:v>22</c:v>
                </c:pt>
                <c:pt idx="20823">
                  <c:v>22</c:v>
                </c:pt>
                <c:pt idx="20824">
                  <c:v>22</c:v>
                </c:pt>
                <c:pt idx="20825">
                  <c:v>22</c:v>
                </c:pt>
                <c:pt idx="20826">
                  <c:v>22</c:v>
                </c:pt>
                <c:pt idx="20827">
                  <c:v>22</c:v>
                </c:pt>
                <c:pt idx="20828">
                  <c:v>22</c:v>
                </c:pt>
                <c:pt idx="20829">
                  <c:v>22</c:v>
                </c:pt>
                <c:pt idx="20830">
                  <c:v>22</c:v>
                </c:pt>
                <c:pt idx="20831">
                  <c:v>22</c:v>
                </c:pt>
                <c:pt idx="20832">
                  <c:v>22</c:v>
                </c:pt>
                <c:pt idx="20833">
                  <c:v>22</c:v>
                </c:pt>
                <c:pt idx="20834">
                  <c:v>22</c:v>
                </c:pt>
                <c:pt idx="20835">
                  <c:v>22</c:v>
                </c:pt>
                <c:pt idx="20836">
                  <c:v>22</c:v>
                </c:pt>
                <c:pt idx="20837">
                  <c:v>22</c:v>
                </c:pt>
                <c:pt idx="20838">
                  <c:v>22</c:v>
                </c:pt>
                <c:pt idx="20839">
                  <c:v>22</c:v>
                </c:pt>
                <c:pt idx="20840">
                  <c:v>22</c:v>
                </c:pt>
                <c:pt idx="20841">
                  <c:v>22</c:v>
                </c:pt>
                <c:pt idx="20842">
                  <c:v>22</c:v>
                </c:pt>
                <c:pt idx="20843">
                  <c:v>22</c:v>
                </c:pt>
                <c:pt idx="20844">
                  <c:v>22</c:v>
                </c:pt>
                <c:pt idx="20845">
                  <c:v>22</c:v>
                </c:pt>
                <c:pt idx="20846">
                  <c:v>22</c:v>
                </c:pt>
                <c:pt idx="20847">
                  <c:v>22</c:v>
                </c:pt>
                <c:pt idx="20848">
                  <c:v>22</c:v>
                </c:pt>
                <c:pt idx="20849">
                  <c:v>22</c:v>
                </c:pt>
                <c:pt idx="20850">
                  <c:v>22</c:v>
                </c:pt>
                <c:pt idx="20851">
                  <c:v>22</c:v>
                </c:pt>
                <c:pt idx="20852">
                  <c:v>22</c:v>
                </c:pt>
                <c:pt idx="20853">
                  <c:v>22</c:v>
                </c:pt>
                <c:pt idx="20854">
                  <c:v>22</c:v>
                </c:pt>
                <c:pt idx="20855">
                  <c:v>22</c:v>
                </c:pt>
                <c:pt idx="20856">
                  <c:v>22</c:v>
                </c:pt>
                <c:pt idx="20857">
                  <c:v>22</c:v>
                </c:pt>
                <c:pt idx="20858">
                  <c:v>22</c:v>
                </c:pt>
                <c:pt idx="20859">
                  <c:v>22</c:v>
                </c:pt>
                <c:pt idx="20860">
                  <c:v>22</c:v>
                </c:pt>
                <c:pt idx="20861">
                  <c:v>22</c:v>
                </c:pt>
                <c:pt idx="20862">
                  <c:v>22</c:v>
                </c:pt>
                <c:pt idx="20863">
                  <c:v>22</c:v>
                </c:pt>
                <c:pt idx="20864">
                  <c:v>22</c:v>
                </c:pt>
                <c:pt idx="20865">
                  <c:v>22</c:v>
                </c:pt>
                <c:pt idx="20866">
                  <c:v>22</c:v>
                </c:pt>
                <c:pt idx="20867">
                  <c:v>22</c:v>
                </c:pt>
                <c:pt idx="20868">
                  <c:v>22</c:v>
                </c:pt>
                <c:pt idx="20869">
                  <c:v>22</c:v>
                </c:pt>
                <c:pt idx="20870">
                  <c:v>22</c:v>
                </c:pt>
                <c:pt idx="20871">
                  <c:v>22</c:v>
                </c:pt>
                <c:pt idx="20872">
                  <c:v>22</c:v>
                </c:pt>
                <c:pt idx="20873">
                  <c:v>22</c:v>
                </c:pt>
                <c:pt idx="20874">
                  <c:v>22</c:v>
                </c:pt>
                <c:pt idx="20875">
                  <c:v>22</c:v>
                </c:pt>
                <c:pt idx="20876">
                  <c:v>22</c:v>
                </c:pt>
                <c:pt idx="20877">
                  <c:v>22</c:v>
                </c:pt>
                <c:pt idx="20878">
                  <c:v>22</c:v>
                </c:pt>
                <c:pt idx="20879">
                  <c:v>22</c:v>
                </c:pt>
                <c:pt idx="20880">
                  <c:v>22</c:v>
                </c:pt>
                <c:pt idx="20881">
                  <c:v>22</c:v>
                </c:pt>
                <c:pt idx="20882">
                  <c:v>22</c:v>
                </c:pt>
                <c:pt idx="20883">
                  <c:v>22</c:v>
                </c:pt>
                <c:pt idx="20884">
                  <c:v>22</c:v>
                </c:pt>
                <c:pt idx="20885">
                  <c:v>22</c:v>
                </c:pt>
                <c:pt idx="20886">
                  <c:v>22</c:v>
                </c:pt>
                <c:pt idx="20887">
                  <c:v>22</c:v>
                </c:pt>
                <c:pt idx="20888">
                  <c:v>22</c:v>
                </c:pt>
                <c:pt idx="20889">
                  <c:v>22</c:v>
                </c:pt>
                <c:pt idx="20890">
                  <c:v>22</c:v>
                </c:pt>
                <c:pt idx="20891">
                  <c:v>22</c:v>
                </c:pt>
                <c:pt idx="20892">
                  <c:v>22</c:v>
                </c:pt>
                <c:pt idx="20893">
                  <c:v>22</c:v>
                </c:pt>
                <c:pt idx="20894">
                  <c:v>22</c:v>
                </c:pt>
                <c:pt idx="20895">
                  <c:v>22</c:v>
                </c:pt>
                <c:pt idx="20896">
                  <c:v>22</c:v>
                </c:pt>
                <c:pt idx="20897">
                  <c:v>22</c:v>
                </c:pt>
                <c:pt idx="20898">
                  <c:v>22</c:v>
                </c:pt>
                <c:pt idx="20899">
                  <c:v>22</c:v>
                </c:pt>
                <c:pt idx="20900">
                  <c:v>22</c:v>
                </c:pt>
                <c:pt idx="20901">
                  <c:v>22</c:v>
                </c:pt>
                <c:pt idx="20902">
                  <c:v>22</c:v>
                </c:pt>
                <c:pt idx="20903">
                  <c:v>22</c:v>
                </c:pt>
                <c:pt idx="20904">
                  <c:v>22</c:v>
                </c:pt>
                <c:pt idx="20905">
                  <c:v>22</c:v>
                </c:pt>
                <c:pt idx="20906">
                  <c:v>22</c:v>
                </c:pt>
                <c:pt idx="20907">
                  <c:v>22</c:v>
                </c:pt>
                <c:pt idx="20908">
                  <c:v>22</c:v>
                </c:pt>
                <c:pt idx="20909">
                  <c:v>22</c:v>
                </c:pt>
                <c:pt idx="20910">
                  <c:v>22</c:v>
                </c:pt>
                <c:pt idx="20911">
                  <c:v>22</c:v>
                </c:pt>
                <c:pt idx="20912">
                  <c:v>22</c:v>
                </c:pt>
                <c:pt idx="20913">
                  <c:v>22</c:v>
                </c:pt>
                <c:pt idx="20914">
                  <c:v>22</c:v>
                </c:pt>
                <c:pt idx="20915">
                  <c:v>22</c:v>
                </c:pt>
                <c:pt idx="20916">
                  <c:v>22</c:v>
                </c:pt>
                <c:pt idx="20917">
                  <c:v>22</c:v>
                </c:pt>
                <c:pt idx="20918">
                  <c:v>22</c:v>
                </c:pt>
                <c:pt idx="20919">
                  <c:v>22</c:v>
                </c:pt>
                <c:pt idx="20920">
                  <c:v>22</c:v>
                </c:pt>
                <c:pt idx="20921">
                  <c:v>22</c:v>
                </c:pt>
                <c:pt idx="20922">
                  <c:v>22</c:v>
                </c:pt>
                <c:pt idx="20923">
                  <c:v>22</c:v>
                </c:pt>
                <c:pt idx="20924">
                  <c:v>22</c:v>
                </c:pt>
                <c:pt idx="20925">
                  <c:v>22</c:v>
                </c:pt>
                <c:pt idx="20926">
                  <c:v>22</c:v>
                </c:pt>
                <c:pt idx="20927">
                  <c:v>22</c:v>
                </c:pt>
                <c:pt idx="20928">
                  <c:v>22</c:v>
                </c:pt>
                <c:pt idx="20929">
                  <c:v>22</c:v>
                </c:pt>
                <c:pt idx="20930">
                  <c:v>22</c:v>
                </c:pt>
                <c:pt idx="20931">
                  <c:v>22</c:v>
                </c:pt>
                <c:pt idx="20932">
                  <c:v>22</c:v>
                </c:pt>
                <c:pt idx="20933">
                  <c:v>22</c:v>
                </c:pt>
                <c:pt idx="20934">
                  <c:v>22</c:v>
                </c:pt>
                <c:pt idx="20935">
                  <c:v>22</c:v>
                </c:pt>
                <c:pt idx="20936">
                  <c:v>22</c:v>
                </c:pt>
                <c:pt idx="20937">
                  <c:v>22</c:v>
                </c:pt>
                <c:pt idx="20938">
                  <c:v>22</c:v>
                </c:pt>
                <c:pt idx="20939">
                  <c:v>22</c:v>
                </c:pt>
                <c:pt idx="20940">
                  <c:v>22</c:v>
                </c:pt>
                <c:pt idx="20941">
                  <c:v>22</c:v>
                </c:pt>
                <c:pt idx="20942">
                  <c:v>22</c:v>
                </c:pt>
                <c:pt idx="20943">
                  <c:v>22</c:v>
                </c:pt>
                <c:pt idx="20944">
                  <c:v>22</c:v>
                </c:pt>
                <c:pt idx="20945">
                  <c:v>22</c:v>
                </c:pt>
                <c:pt idx="20946">
                  <c:v>22</c:v>
                </c:pt>
                <c:pt idx="20947">
                  <c:v>22</c:v>
                </c:pt>
                <c:pt idx="20948">
                  <c:v>22</c:v>
                </c:pt>
                <c:pt idx="20949">
                  <c:v>22</c:v>
                </c:pt>
                <c:pt idx="20950">
                  <c:v>22</c:v>
                </c:pt>
                <c:pt idx="20951">
                  <c:v>22</c:v>
                </c:pt>
                <c:pt idx="20952">
                  <c:v>22</c:v>
                </c:pt>
                <c:pt idx="20953">
                  <c:v>22</c:v>
                </c:pt>
                <c:pt idx="20954">
                  <c:v>22</c:v>
                </c:pt>
                <c:pt idx="20955">
                  <c:v>22</c:v>
                </c:pt>
                <c:pt idx="20956">
                  <c:v>22</c:v>
                </c:pt>
                <c:pt idx="20957">
                  <c:v>22</c:v>
                </c:pt>
                <c:pt idx="20958">
                  <c:v>22</c:v>
                </c:pt>
                <c:pt idx="20959">
                  <c:v>22</c:v>
                </c:pt>
                <c:pt idx="20960">
                  <c:v>22</c:v>
                </c:pt>
                <c:pt idx="20961">
                  <c:v>22</c:v>
                </c:pt>
                <c:pt idx="20962">
                  <c:v>22</c:v>
                </c:pt>
                <c:pt idx="20963">
                  <c:v>22</c:v>
                </c:pt>
                <c:pt idx="20964">
                  <c:v>22</c:v>
                </c:pt>
                <c:pt idx="20965">
                  <c:v>22</c:v>
                </c:pt>
                <c:pt idx="20966">
                  <c:v>22</c:v>
                </c:pt>
                <c:pt idx="20967">
                  <c:v>22</c:v>
                </c:pt>
                <c:pt idx="20968">
                  <c:v>22</c:v>
                </c:pt>
                <c:pt idx="20969">
                  <c:v>22</c:v>
                </c:pt>
                <c:pt idx="20970">
                  <c:v>22</c:v>
                </c:pt>
                <c:pt idx="20971">
                  <c:v>22</c:v>
                </c:pt>
                <c:pt idx="20972">
                  <c:v>22</c:v>
                </c:pt>
                <c:pt idx="20973">
                  <c:v>22</c:v>
                </c:pt>
                <c:pt idx="20974">
                  <c:v>22</c:v>
                </c:pt>
                <c:pt idx="20975">
                  <c:v>22</c:v>
                </c:pt>
                <c:pt idx="20976">
                  <c:v>22</c:v>
                </c:pt>
                <c:pt idx="20977">
                  <c:v>22</c:v>
                </c:pt>
                <c:pt idx="20978">
                  <c:v>22</c:v>
                </c:pt>
                <c:pt idx="20979">
                  <c:v>22</c:v>
                </c:pt>
                <c:pt idx="20980">
                  <c:v>22</c:v>
                </c:pt>
                <c:pt idx="20981">
                  <c:v>22</c:v>
                </c:pt>
                <c:pt idx="20982">
                  <c:v>22</c:v>
                </c:pt>
                <c:pt idx="20983">
                  <c:v>22</c:v>
                </c:pt>
                <c:pt idx="20984">
                  <c:v>22</c:v>
                </c:pt>
                <c:pt idx="20985">
                  <c:v>22</c:v>
                </c:pt>
                <c:pt idx="20986">
                  <c:v>22</c:v>
                </c:pt>
                <c:pt idx="20987">
                  <c:v>22</c:v>
                </c:pt>
                <c:pt idx="20988">
                  <c:v>22</c:v>
                </c:pt>
                <c:pt idx="20989">
                  <c:v>22</c:v>
                </c:pt>
                <c:pt idx="20990">
                  <c:v>22</c:v>
                </c:pt>
                <c:pt idx="20991">
                  <c:v>22</c:v>
                </c:pt>
                <c:pt idx="20992">
                  <c:v>22</c:v>
                </c:pt>
                <c:pt idx="20993">
                  <c:v>22</c:v>
                </c:pt>
                <c:pt idx="20994">
                  <c:v>22</c:v>
                </c:pt>
                <c:pt idx="20995">
                  <c:v>22</c:v>
                </c:pt>
                <c:pt idx="20996">
                  <c:v>22</c:v>
                </c:pt>
                <c:pt idx="20997">
                  <c:v>22</c:v>
                </c:pt>
                <c:pt idx="20998">
                  <c:v>22</c:v>
                </c:pt>
                <c:pt idx="20999">
                  <c:v>22</c:v>
                </c:pt>
                <c:pt idx="21000">
                  <c:v>22</c:v>
                </c:pt>
                <c:pt idx="21001">
                  <c:v>22</c:v>
                </c:pt>
                <c:pt idx="21002">
                  <c:v>22</c:v>
                </c:pt>
                <c:pt idx="21003">
                  <c:v>22</c:v>
                </c:pt>
                <c:pt idx="21004">
                  <c:v>22</c:v>
                </c:pt>
                <c:pt idx="21005">
                  <c:v>22</c:v>
                </c:pt>
                <c:pt idx="21006">
                  <c:v>22</c:v>
                </c:pt>
                <c:pt idx="21007">
                  <c:v>22</c:v>
                </c:pt>
                <c:pt idx="21008">
                  <c:v>22</c:v>
                </c:pt>
                <c:pt idx="21009">
                  <c:v>22</c:v>
                </c:pt>
                <c:pt idx="21010">
                  <c:v>22</c:v>
                </c:pt>
                <c:pt idx="21011">
                  <c:v>22</c:v>
                </c:pt>
                <c:pt idx="21012">
                  <c:v>22</c:v>
                </c:pt>
                <c:pt idx="21013">
                  <c:v>22</c:v>
                </c:pt>
                <c:pt idx="21014">
                  <c:v>22</c:v>
                </c:pt>
                <c:pt idx="21015">
                  <c:v>22</c:v>
                </c:pt>
                <c:pt idx="21016">
                  <c:v>22</c:v>
                </c:pt>
                <c:pt idx="21017">
                  <c:v>22</c:v>
                </c:pt>
                <c:pt idx="21018">
                  <c:v>22</c:v>
                </c:pt>
                <c:pt idx="21019">
                  <c:v>22</c:v>
                </c:pt>
                <c:pt idx="21020">
                  <c:v>22</c:v>
                </c:pt>
                <c:pt idx="21021">
                  <c:v>22</c:v>
                </c:pt>
                <c:pt idx="21022">
                  <c:v>22</c:v>
                </c:pt>
                <c:pt idx="21023">
                  <c:v>22</c:v>
                </c:pt>
                <c:pt idx="21024">
                  <c:v>22</c:v>
                </c:pt>
                <c:pt idx="21025">
                  <c:v>22</c:v>
                </c:pt>
                <c:pt idx="21026">
                  <c:v>22</c:v>
                </c:pt>
                <c:pt idx="21027">
                  <c:v>22</c:v>
                </c:pt>
                <c:pt idx="21028">
                  <c:v>22</c:v>
                </c:pt>
                <c:pt idx="21029">
                  <c:v>22</c:v>
                </c:pt>
                <c:pt idx="21030">
                  <c:v>22</c:v>
                </c:pt>
                <c:pt idx="21031">
                  <c:v>22</c:v>
                </c:pt>
                <c:pt idx="21032">
                  <c:v>22</c:v>
                </c:pt>
                <c:pt idx="21033">
                  <c:v>22</c:v>
                </c:pt>
                <c:pt idx="21034">
                  <c:v>22</c:v>
                </c:pt>
                <c:pt idx="21035">
                  <c:v>22</c:v>
                </c:pt>
                <c:pt idx="21036">
                  <c:v>22</c:v>
                </c:pt>
                <c:pt idx="21037">
                  <c:v>22</c:v>
                </c:pt>
                <c:pt idx="21038">
                  <c:v>22</c:v>
                </c:pt>
                <c:pt idx="21039">
                  <c:v>22</c:v>
                </c:pt>
                <c:pt idx="21040">
                  <c:v>22</c:v>
                </c:pt>
                <c:pt idx="21041">
                  <c:v>22</c:v>
                </c:pt>
                <c:pt idx="21042">
                  <c:v>22</c:v>
                </c:pt>
                <c:pt idx="21043">
                  <c:v>22</c:v>
                </c:pt>
                <c:pt idx="21044">
                  <c:v>22</c:v>
                </c:pt>
                <c:pt idx="21045">
                  <c:v>22</c:v>
                </c:pt>
                <c:pt idx="21046">
                  <c:v>22</c:v>
                </c:pt>
                <c:pt idx="21047">
                  <c:v>22</c:v>
                </c:pt>
                <c:pt idx="21048">
                  <c:v>22</c:v>
                </c:pt>
                <c:pt idx="21049">
                  <c:v>22</c:v>
                </c:pt>
                <c:pt idx="21050">
                  <c:v>22</c:v>
                </c:pt>
                <c:pt idx="21051">
                  <c:v>22</c:v>
                </c:pt>
                <c:pt idx="21052">
                  <c:v>22</c:v>
                </c:pt>
                <c:pt idx="21053">
                  <c:v>22</c:v>
                </c:pt>
                <c:pt idx="21054">
                  <c:v>22</c:v>
                </c:pt>
                <c:pt idx="21055">
                  <c:v>22</c:v>
                </c:pt>
                <c:pt idx="21056">
                  <c:v>22</c:v>
                </c:pt>
                <c:pt idx="21057">
                  <c:v>22</c:v>
                </c:pt>
                <c:pt idx="21058">
                  <c:v>22</c:v>
                </c:pt>
                <c:pt idx="21059">
                  <c:v>22</c:v>
                </c:pt>
                <c:pt idx="21060">
                  <c:v>22</c:v>
                </c:pt>
                <c:pt idx="21061">
                  <c:v>22</c:v>
                </c:pt>
                <c:pt idx="21062">
                  <c:v>22</c:v>
                </c:pt>
                <c:pt idx="21063">
                  <c:v>22</c:v>
                </c:pt>
                <c:pt idx="21064">
                  <c:v>22</c:v>
                </c:pt>
                <c:pt idx="21065">
                  <c:v>22</c:v>
                </c:pt>
                <c:pt idx="21066">
                  <c:v>22</c:v>
                </c:pt>
                <c:pt idx="21067">
                  <c:v>22</c:v>
                </c:pt>
                <c:pt idx="21068">
                  <c:v>22</c:v>
                </c:pt>
                <c:pt idx="21069">
                  <c:v>22</c:v>
                </c:pt>
                <c:pt idx="21070">
                  <c:v>22</c:v>
                </c:pt>
                <c:pt idx="21071">
                  <c:v>22</c:v>
                </c:pt>
                <c:pt idx="21072">
                  <c:v>22</c:v>
                </c:pt>
                <c:pt idx="21073">
                  <c:v>22</c:v>
                </c:pt>
                <c:pt idx="21074">
                  <c:v>22</c:v>
                </c:pt>
                <c:pt idx="21075">
                  <c:v>22</c:v>
                </c:pt>
                <c:pt idx="21076">
                  <c:v>22</c:v>
                </c:pt>
                <c:pt idx="21077">
                  <c:v>22</c:v>
                </c:pt>
                <c:pt idx="21078">
                  <c:v>22</c:v>
                </c:pt>
                <c:pt idx="21079">
                  <c:v>22</c:v>
                </c:pt>
                <c:pt idx="21080">
                  <c:v>22</c:v>
                </c:pt>
                <c:pt idx="21081">
                  <c:v>22</c:v>
                </c:pt>
                <c:pt idx="21082">
                  <c:v>22</c:v>
                </c:pt>
                <c:pt idx="21083">
                  <c:v>22</c:v>
                </c:pt>
                <c:pt idx="21084">
                  <c:v>22</c:v>
                </c:pt>
                <c:pt idx="21085">
                  <c:v>22</c:v>
                </c:pt>
                <c:pt idx="21086">
                  <c:v>22</c:v>
                </c:pt>
                <c:pt idx="21087">
                  <c:v>22</c:v>
                </c:pt>
                <c:pt idx="21088">
                  <c:v>22</c:v>
                </c:pt>
                <c:pt idx="21089">
                  <c:v>22</c:v>
                </c:pt>
                <c:pt idx="21090">
                  <c:v>22</c:v>
                </c:pt>
                <c:pt idx="21091">
                  <c:v>22</c:v>
                </c:pt>
                <c:pt idx="21092">
                  <c:v>22</c:v>
                </c:pt>
                <c:pt idx="21093">
                  <c:v>22</c:v>
                </c:pt>
                <c:pt idx="21094">
                  <c:v>22</c:v>
                </c:pt>
                <c:pt idx="21095">
                  <c:v>22</c:v>
                </c:pt>
                <c:pt idx="21096">
                  <c:v>22</c:v>
                </c:pt>
                <c:pt idx="21097">
                  <c:v>22</c:v>
                </c:pt>
                <c:pt idx="21098">
                  <c:v>22</c:v>
                </c:pt>
                <c:pt idx="21099">
                  <c:v>22</c:v>
                </c:pt>
                <c:pt idx="21100">
                  <c:v>22</c:v>
                </c:pt>
                <c:pt idx="21101">
                  <c:v>22</c:v>
                </c:pt>
                <c:pt idx="21102">
                  <c:v>22</c:v>
                </c:pt>
                <c:pt idx="21103">
                  <c:v>22</c:v>
                </c:pt>
                <c:pt idx="21104">
                  <c:v>22</c:v>
                </c:pt>
                <c:pt idx="21105">
                  <c:v>22</c:v>
                </c:pt>
                <c:pt idx="21106">
                  <c:v>22</c:v>
                </c:pt>
                <c:pt idx="21107">
                  <c:v>22</c:v>
                </c:pt>
                <c:pt idx="21108">
                  <c:v>22</c:v>
                </c:pt>
                <c:pt idx="21109">
                  <c:v>22</c:v>
                </c:pt>
                <c:pt idx="21110">
                  <c:v>22</c:v>
                </c:pt>
                <c:pt idx="21111">
                  <c:v>22</c:v>
                </c:pt>
                <c:pt idx="21112">
                  <c:v>22</c:v>
                </c:pt>
                <c:pt idx="21113">
                  <c:v>22</c:v>
                </c:pt>
                <c:pt idx="21114">
                  <c:v>22</c:v>
                </c:pt>
                <c:pt idx="21115">
                  <c:v>22</c:v>
                </c:pt>
                <c:pt idx="21116">
                  <c:v>22</c:v>
                </c:pt>
                <c:pt idx="21117">
                  <c:v>22</c:v>
                </c:pt>
                <c:pt idx="21118">
                  <c:v>22</c:v>
                </c:pt>
                <c:pt idx="21119">
                  <c:v>22</c:v>
                </c:pt>
                <c:pt idx="21120">
                  <c:v>22</c:v>
                </c:pt>
                <c:pt idx="21121">
                  <c:v>22</c:v>
                </c:pt>
                <c:pt idx="21122">
                  <c:v>22</c:v>
                </c:pt>
                <c:pt idx="21123">
                  <c:v>22</c:v>
                </c:pt>
                <c:pt idx="21124">
                  <c:v>22</c:v>
                </c:pt>
                <c:pt idx="21125">
                  <c:v>22</c:v>
                </c:pt>
                <c:pt idx="21126">
                  <c:v>22</c:v>
                </c:pt>
                <c:pt idx="21127">
                  <c:v>22</c:v>
                </c:pt>
                <c:pt idx="21128">
                  <c:v>22</c:v>
                </c:pt>
                <c:pt idx="21129">
                  <c:v>22</c:v>
                </c:pt>
                <c:pt idx="21130">
                  <c:v>22</c:v>
                </c:pt>
                <c:pt idx="21131">
                  <c:v>22</c:v>
                </c:pt>
                <c:pt idx="21132">
                  <c:v>22</c:v>
                </c:pt>
                <c:pt idx="21133">
                  <c:v>22</c:v>
                </c:pt>
                <c:pt idx="21134">
                  <c:v>22</c:v>
                </c:pt>
                <c:pt idx="21135">
                  <c:v>22</c:v>
                </c:pt>
                <c:pt idx="21136">
                  <c:v>22</c:v>
                </c:pt>
                <c:pt idx="21137">
                  <c:v>22</c:v>
                </c:pt>
                <c:pt idx="21138">
                  <c:v>22</c:v>
                </c:pt>
                <c:pt idx="21139">
                  <c:v>22</c:v>
                </c:pt>
                <c:pt idx="21140">
                  <c:v>22</c:v>
                </c:pt>
                <c:pt idx="21141">
                  <c:v>22</c:v>
                </c:pt>
                <c:pt idx="21142">
                  <c:v>22</c:v>
                </c:pt>
                <c:pt idx="21143">
                  <c:v>22</c:v>
                </c:pt>
                <c:pt idx="21144">
                  <c:v>22</c:v>
                </c:pt>
                <c:pt idx="21145">
                  <c:v>22</c:v>
                </c:pt>
                <c:pt idx="21146">
                  <c:v>22</c:v>
                </c:pt>
                <c:pt idx="21147">
                  <c:v>22</c:v>
                </c:pt>
                <c:pt idx="21148">
                  <c:v>22</c:v>
                </c:pt>
                <c:pt idx="21149">
                  <c:v>22</c:v>
                </c:pt>
                <c:pt idx="21150">
                  <c:v>22</c:v>
                </c:pt>
                <c:pt idx="21151">
                  <c:v>22</c:v>
                </c:pt>
                <c:pt idx="21152">
                  <c:v>22</c:v>
                </c:pt>
                <c:pt idx="21153">
                  <c:v>22</c:v>
                </c:pt>
                <c:pt idx="21154">
                  <c:v>22</c:v>
                </c:pt>
                <c:pt idx="21155">
                  <c:v>22</c:v>
                </c:pt>
                <c:pt idx="21156">
                  <c:v>22</c:v>
                </c:pt>
                <c:pt idx="21157">
                  <c:v>22</c:v>
                </c:pt>
                <c:pt idx="21158">
                  <c:v>22</c:v>
                </c:pt>
                <c:pt idx="21159">
                  <c:v>22</c:v>
                </c:pt>
                <c:pt idx="21160">
                  <c:v>22</c:v>
                </c:pt>
                <c:pt idx="21161">
                  <c:v>22</c:v>
                </c:pt>
                <c:pt idx="21162">
                  <c:v>22</c:v>
                </c:pt>
                <c:pt idx="21163">
                  <c:v>22</c:v>
                </c:pt>
                <c:pt idx="21164">
                  <c:v>22</c:v>
                </c:pt>
                <c:pt idx="21165">
                  <c:v>22</c:v>
                </c:pt>
                <c:pt idx="21166">
                  <c:v>22</c:v>
                </c:pt>
                <c:pt idx="21167">
                  <c:v>22</c:v>
                </c:pt>
                <c:pt idx="21168">
                  <c:v>22</c:v>
                </c:pt>
                <c:pt idx="21169">
                  <c:v>22</c:v>
                </c:pt>
                <c:pt idx="21170">
                  <c:v>22</c:v>
                </c:pt>
                <c:pt idx="21171">
                  <c:v>22</c:v>
                </c:pt>
                <c:pt idx="21172">
                  <c:v>22</c:v>
                </c:pt>
                <c:pt idx="21173">
                  <c:v>22</c:v>
                </c:pt>
                <c:pt idx="21174">
                  <c:v>22</c:v>
                </c:pt>
                <c:pt idx="21175">
                  <c:v>22</c:v>
                </c:pt>
                <c:pt idx="21176">
                  <c:v>22</c:v>
                </c:pt>
                <c:pt idx="21177">
                  <c:v>22</c:v>
                </c:pt>
                <c:pt idx="21178">
                  <c:v>22</c:v>
                </c:pt>
                <c:pt idx="21179">
                  <c:v>22</c:v>
                </c:pt>
                <c:pt idx="21180">
                  <c:v>22</c:v>
                </c:pt>
                <c:pt idx="21181">
                  <c:v>22</c:v>
                </c:pt>
                <c:pt idx="21182">
                  <c:v>22</c:v>
                </c:pt>
                <c:pt idx="21183">
                  <c:v>22</c:v>
                </c:pt>
                <c:pt idx="21184">
                  <c:v>22</c:v>
                </c:pt>
                <c:pt idx="21185">
                  <c:v>22</c:v>
                </c:pt>
                <c:pt idx="21186">
                  <c:v>22</c:v>
                </c:pt>
                <c:pt idx="21187">
                  <c:v>22</c:v>
                </c:pt>
                <c:pt idx="21188">
                  <c:v>22</c:v>
                </c:pt>
                <c:pt idx="21189">
                  <c:v>22</c:v>
                </c:pt>
                <c:pt idx="21190">
                  <c:v>22</c:v>
                </c:pt>
                <c:pt idx="21191">
                  <c:v>22</c:v>
                </c:pt>
                <c:pt idx="21192">
                  <c:v>22</c:v>
                </c:pt>
                <c:pt idx="21193">
                  <c:v>22</c:v>
                </c:pt>
                <c:pt idx="21194">
                  <c:v>22</c:v>
                </c:pt>
                <c:pt idx="21195">
                  <c:v>22</c:v>
                </c:pt>
                <c:pt idx="21196">
                  <c:v>22</c:v>
                </c:pt>
                <c:pt idx="21197">
                  <c:v>22</c:v>
                </c:pt>
                <c:pt idx="21198">
                  <c:v>22</c:v>
                </c:pt>
                <c:pt idx="21199">
                  <c:v>22</c:v>
                </c:pt>
                <c:pt idx="21200">
                  <c:v>22</c:v>
                </c:pt>
                <c:pt idx="21201">
                  <c:v>22</c:v>
                </c:pt>
                <c:pt idx="21202">
                  <c:v>22</c:v>
                </c:pt>
                <c:pt idx="21203">
                  <c:v>22</c:v>
                </c:pt>
                <c:pt idx="21204">
                  <c:v>22</c:v>
                </c:pt>
                <c:pt idx="21205">
                  <c:v>22</c:v>
                </c:pt>
                <c:pt idx="21206">
                  <c:v>22</c:v>
                </c:pt>
                <c:pt idx="21207">
                  <c:v>22</c:v>
                </c:pt>
                <c:pt idx="21208">
                  <c:v>22</c:v>
                </c:pt>
                <c:pt idx="21209">
                  <c:v>22</c:v>
                </c:pt>
                <c:pt idx="21210">
                  <c:v>22</c:v>
                </c:pt>
                <c:pt idx="21211">
                  <c:v>22</c:v>
                </c:pt>
                <c:pt idx="21212">
                  <c:v>22</c:v>
                </c:pt>
                <c:pt idx="21213">
                  <c:v>22</c:v>
                </c:pt>
                <c:pt idx="21214">
                  <c:v>22</c:v>
                </c:pt>
                <c:pt idx="21215">
                  <c:v>22</c:v>
                </c:pt>
                <c:pt idx="21216">
                  <c:v>22</c:v>
                </c:pt>
                <c:pt idx="21217">
                  <c:v>22</c:v>
                </c:pt>
                <c:pt idx="21218">
                  <c:v>22</c:v>
                </c:pt>
                <c:pt idx="21219">
                  <c:v>22</c:v>
                </c:pt>
                <c:pt idx="21220">
                  <c:v>22</c:v>
                </c:pt>
                <c:pt idx="21221">
                  <c:v>22</c:v>
                </c:pt>
                <c:pt idx="21222">
                  <c:v>22</c:v>
                </c:pt>
                <c:pt idx="21223">
                  <c:v>22</c:v>
                </c:pt>
                <c:pt idx="21224">
                  <c:v>22</c:v>
                </c:pt>
                <c:pt idx="21225">
                  <c:v>22</c:v>
                </c:pt>
                <c:pt idx="21226">
                  <c:v>22</c:v>
                </c:pt>
                <c:pt idx="21227">
                  <c:v>22</c:v>
                </c:pt>
                <c:pt idx="21228">
                  <c:v>22</c:v>
                </c:pt>
                <c:pt idx="21229">
                  <c:v>22</c:v>
                </c:pt>
                <c:pt idx="21230">
                  <c:v>22</c:v>
                </c:pt>
                <c:pt idx="21231">
                  <c:v>22</c:v>
                </c:pt>
                <c:pt idx="21232">
                  <c:v>22</c:v>
                </c:pt>
                <c:pt idx="21233">
                  <c:v>22</c:v>
                </c:pt>
                <c:pt idx="21234">
                  <c:v>22</c:v>
                </c:pt>
                <c:pt idx="21235">
                  <c:v>22</c:v>
                </c:pt>
                <c:pt idx="21236">
                  <c:v>22</c:v>
                </c:pt>
                <c:pt idx="21237">
                  <c:v>22</c:v>
                </c:pt>
                <c:pt idx="21238">
                  <c:v>22</c:v>
                </c:pt>
                <c:pt idx="21239">
                  <c:v>22</c:v>
                </c:pt>
                <c:pt idx="21240">
                  <c:v>22</c:v>
                </c:pt>
                <c:pt idx="21241">
                  <c:v>22</c:v>
                </c:pt>
                <c:pt idx="21242">
                  <c:v>22</c:v>
                </c:pt>
                <c:pt idx="21243">
                  <c:v>22</c:v>
                </c:pt>
                <c:pt idx="21244">
                  <c:v>22</c:v>
                </c:pt>
                <c:pt idx="21245">
                  <c:v>22</c:v>
                </c:pt>
                <c:pt idx="21246">
                  <c:v>22</c:v>
                </c:pt>
                <c:pt idx="21247">
                  <c:v>22</c:v>
                </c:pt>
                <c:pt idx="21248">
                  <c:v>22</c:v>
                </c:pt>
                <c:pt idx="21249">
                  <c:v>22</c:v>
                </c:pt>
                <c:pt idx="21250">
                  <c:v>22</c:v>
                </c:pt>
                <c:pt idx="21251">
                  <c:v>22</c:v>
                </c:pt>
                <c:pt idx="21252">
                  <c:v>22</c:v>
                </c:pt>
                <c:pt idx="21253">
                  <c:v>22</c:v>
                </c:pt>
                <c:pt idx="21254">
                  <c:v>22</c:v>
                </c:pt>
                <c:pt idx="21255">
                  <c:v>22</c:v>
                </c:pt>
                <c:pt idx="21256">
                  <c:v>22</c:v>
                </c:pt>
                <c:pt idx="21257">
                  <c:v>22</c:v>
                </c:pt>
                <c:pt idx="21258">
                  <c:v>22</c:v>
                </c:pt>
                <c:pt idx="21259">
                  <c:v>22</c:v>
                </c:pt>
                <c:pt idx="21260">
                  <c:v>22</c:v>
                </c:pt>
                <c:pt idx="21261">
                  <c:v>22</c:v>
                </c:pt>
                <c:pt idx="21262">
                  <c:v>22</c:v>
                </c:pt>
                <c:pt idx="21263">
                  <c:v>22</c:v>
                </c:pt>
                <c:pt idx="21264">
                  <c:v>22</c:v>
                </c:pt>
                <c:pt idx="21265">
                  <c:v>22</c:v>
                </c:pt>
                <c:pt idx="21266">
                  <c:v>22</c:v>
                </c:pt>
                <c:pt idx="21267">
                  <c:v>22</c:v>
                </c:pt>
                <c:pt idx="21268">
                  <c:v>22</c:v>
                </c:pt>
                <c:pt idx="21269">
                  <c:v>22</c:v>
                </c:pt>
                <c:pt idx="21270">
                  <c:v>22</c:v>
                </c:pt>
                <c:pt idx="21271">
                  <c:v>22</c:v>
                </c:pt>
                <c:pt idx="21272">
                  <c:v>22</c:v>
                </c:pt>
                <c:pt idx="21273">
                  <c:v>22</c:v>
                </c:pt>
                <c:pt idx="21274">
                  <c:v>22</c:v>
                </c:pt>
                <c:pt idx="21275">
                  <c:v>22</c:v>
                </c:pt>
                <c:pt idx="21276">
                  <c:v>22</c:v>
                </c:pt>
                <c:pt idx="21277">
                  <c:v>22</c:v>
                </c:pt>
                <c:pt idx="21278">
                  <c:v>22</c:v>
                </c:pt>
                <c:pt idx="21279">
                  <c:v>22</c:v>
                </c:pt>
                <c:pt idx="21280">
                  <c:v>22</c:v>
                </c:pt>
                <c:pt idx="21281">
                  <c:v>22</c:v>
                </c:pt>
                <c:pt idx="21282">
                  <c:v>22</c:v>
                </c:pt>
                <c:pt idx="21283">
                  <c:v>22</c:v>
                </c:pt>
                <c:pt idx="21284">
                  <c:v>22</c:v>
                </c:pt>
                <c:pt idx="21285">
                  <c:v>22</c:v>
                </c:pt>
                <c:pt idx="21286">
                  <c:v>22</c:v>
                </c:pt>
                <c:pt idx="21287">
                  <c:v>22</c:v>
                </c:pt>
                <c:pt idx="21288">
                  <c:v>22</c:v>
                </c:pt>
                <c:pt idx="21289">
                  <c:v>22</c:v>
                </c:pt>
                <c:pt idx="21290">
                  <c:v>22</c:v>
                </c:pt>
                <c:pt idx="21291">
                  <c:v>22</c:v>
                </c:pt>
                <c:pt idx="21292">
                  <c:v>22</c:v>
                </c:pt>
                <c:pt idx="21293">
                  <c:v>22</c:v>
                </c:pt>
                <c:pt idx="21294">
                  <c:v>22</c:v>
                </c:pt>
                <c:pt idx="21295">
                  <c:v>22</c:v>
                </c:pt>
                <c:pt idx="21296">
                  <c:v>22</c:v>
                </c:pt>
                <c:pt idx="21297">
                  <c:v>22</c:v>
                </c:pt>
                <c:pt idx="21298">
                  <c:v>22</c:v>
                </c:pt>
                <c:pt idx="21299">
                  <c:v>22</c:v>
                </c:pt>
                <c:pt idx="21300">
                  <c:v>22</c:v>
                </c:pt>
                <c:pt idx="21301">
                  <c:v>22</c:v>
                </c:pt>
                <c:pt idx="21302">
                  <c:v>22</c:v>
                </c:pt>
                <c:pt idx="21303">
                  <c:v>22</c:v>
                </c:pt>
                <c:pt idx="21304">
                  <c:v>22</c:v>
                </c:pt>
                <c:pt idx="21305">
                  <c:v>22</c:v>
                </c:pt>
                <c:pt idx="21306">
                  <c:v>22</c:v>
                </c:pt>
                <c:pt idx="21307">
                  <c:v>22</c:v>
                </c:pt>
                <c:pt idx="21308">
                  <c:v>22</c:v>
                </c:pt>
                <c:pt idx="21309">
                  <c:v>22</c:v>
                </c:pt>
                <c:pt idx="21310">
                  <c:v>22</c:v>
                </c:pt>
                <c:pt idx="21311">
                  <c:v>22</c:v>
                </c:pt>
                <c:pt idx="21312">
                  <c:v>22</c:v>
                </c:pt>
                <c:pt idx="21313">
                  <c:v>22</c:v>
                </c:pt>
                <c:pt idx="21314">
                  <c:v>22</c:v>
                </c:pt>
                <c:pt idx="21315">
                  <c:v>22</c:v>
                </c:pt>
                <c:pt idx="21316">
                  <c:v>22</c:v>
                </c:pt>
                <c:pt idx="21317">
                  <c:v>22</c:v>
                </c:pt>
                <c:pt idx="21318">
                  <c:v>22</c:v>
                </c:pt>
                <c:pt idx="21319">
                  <c:v>22</c:v>
                </c:pt>
                <c:pt idx="21320">
                  <c:v>22</c:v>
                </c:pt>
                <c:pt idx="21321">
                  <c:v>22</c:v>
                </c:pt>
                <c:pt idx="21322">
                  <c:v>22</c:v>
                </c:pt>
                <c:pt idx="21323">
                  <c:v>22</c:v>
                </c:pt>
                <c:pt idx="21324">
                  <c:v>22</c:v>
                </c:pt>
                <c:pt idx="21325">
                  <c:v>22</c:v>
                </c:pt>
                <c:pt idx="21326">
                  <c:v>22</c:v>
                </c:pt>
                <c:pt idx="21327">
                  <c:v>22</c:v>
                </c:pt>
                <c:pt idx="21328">
                  <c:v>22</c:v>
                </c:pt>
                <c:pt idx="21329">
                  <c:v>22</c:v>
                </c:pt>
                <c:pt idx="21330">
                  <c:v>22</c:v>
                </c:pt>
                <c:pt idx="21331">
                  <c:v>22</c:v>
                </c:pt>
                <c:pt idx="21332">
                  <c:v>22</c:v>
                </c:pt>
                <c:pt idx="21333">
                  <c:v>22</c:v>
                </c:pt>
                <c:pt idx="21334">
                  <c:v>22</c:v>
                </c:pt>
                <c:pt idx="21335">
                  <c:v>22</c:v>
                </c:pt>
                <c:pt idx="21336">
                  <c:v>22</c:v>
                </c:pt>
                <c:pt idx="21337">
                  <c:v>22</c:v>
                </c:pt>
                <c:pt idx="21338">
                  <c:v>22</c:v>
                </c:pt>
                <c:pt idx="21339">
                  <c:v>22</c:v>
                </c:pt>
                <c:pt idx="21340">
                  <c:v>22</c:v>
                </c:pt>
                <c:pt idx="21341">
                  <c:v>22</c:v>
                </c:pt>
                <c:pt idx="21342">
                  <c:v>22</c:v>
                </c:pt>
                <c:pt idx="21343">
                  <c:v>22</c:v>
                </c:pt>
                <c:pt idx="21344">
                  <c:v>22</c:v>
                </c:pt>
                <c:pt idx="21345">
                  <c:v>22</c:v>
                </c:pt>
                <c:pt idx="21346">
                  <c:v>22</c:v>
                </c:pt>
                <c:pt idx="21347">
                  <c:v>22</c:v>
                </c:pt>
                <c:pt idx="21348">
                  <c:v>22</c:v>
                </c:pt>
                <c:pt idx="21349">
                  <c:v>22</c:v>
                </c:pt>
                <c:pt idx="21350">
                  <c:v>22</c:v>
                </c:pt>
                <c:pt idx="21351">
                  <c:v>22</c:v>
                </c:pt>
                <c:pt idx="21352">
                  <c:v>22</c:v>
                </c:pt>
                <c:pt idx="21353">
                  <c:v>22</c:v>
                </c:pt>
                <c:pt idx="21354">
                  <c:v>22</c:v>
                </c:pt>
                <c:pt idx="21355">
                  <c:v>22</c:v>
                </c:pt>
                <c:pt idx="21356">
                  <c:v>22</c:v>
                </c:pt>
                <c:pt idx="21357">
                  <c:v>22</c:v>
                </c:pt>
                <c:pt idx="21358">
                  <c:v>22</c:v>
                </c:pt>
                <c:pt idx="21359">
                  <c:v>22</c:v>
                </c:pt>
                <c:pt idx="21360">
                  <c:v>22</c:v>
                </c:pt>
                <c:pt idx="21361">
                  <c:v>22</c:v>
                </c:pt>
                <c:pt idx="21362">
                  <c:v>22</c:v>
                </c:pt>
                <c:pt idx="21363">
                  <c:v>22</c:v>
                </c:pt>
                <c:pt idx="21364">
                  <c:v>22</c:v>
                </c:pt>
                <c:pt idx="21365">
                  <c:v>22</c:v>
                </c:pt>
                <c:pt idx="21366">
                  <c:v>22</c:v>
                </c:pt>
                <c:pt idx="21367">
                  <c:v>22</c:v>
                </c:pt>
                <c:pt idx="21368">
                  <c:v>22</c:v>
                </c:pt>
                <c:pt idx="21369">
                  <c:v>22</c:v>
                </c:pt>
                <c:pt idx="21370">
                  <c:v>22</c:v>
                </c:pt>
                <c:pt idx="21371">
                  <c:v>22</c:v>
                </c:pt>
                <c:pt idx="21372">
                  <c:v>22</c:v>
                </c:pt>
                <c:pt idx="21373">
                  <c:v>22</c:v>
                </c:pt>
                <c:pt idx="21374">
                  <c:v>22</c:v>
                </c:pt>
                <c:pt idx="21375">
                  <c:v>22</c:v>
                </c:pt>
                <c:pt idx="21376">
                  <c:v>22</c:v>
                </c:pt>
                <c:pt idx="21377">
                  <c:v>22</c:v>
                </c:pt>
                <c:pt idx="21378">
                  <c:v>22</c:v>
                </c:pt>
                <c:pt idx="21379">
                  <c:v>22</c:v>
                </c:pt>
                <c:pt idx="21380">
                  <c:v>22</c:v>
                </c:pt>
                <c:pt idx="21381">
                  <c:v>22</c:v>
                </c:pt>
                <c:pt idx="21382">
                  <c:v>22</c:v>
                </c:pt>
                <c:pt idx="21383">
                  <c:v>22</c:v>
                </c:pt>
                <c:pt idx="21384">
                  <c:v>22</c:v>
                </c:pt>
                <c:pt idx="21385">
                  <c:v>22</c:v>
                </c:pt>
                <c:pt idx="21386">
                  <c:v>22</c:v>
                </c:pt>
                <c:pt idx="21387">
                  <c:v>22</c:v>
                </c:pt>
                <c:pt idx="21388">
                  <c:v>22</c:v>
                </c:pt>
                <c:pt idx="21389">
                  <c:v>22</c:v>
                </c:pt>
                <c:pt idx="21390">
                  <c:v>22</c:v>
                </c:pt>
                <c:pt idx="21391">
                  <c:v>22</c:v>
                </c:pt>
                <c:pt idx="21392">
                  <c:v>22</c:v>
                </c:pt>
                <c:pt idx="21393">
                  <c:v>22</c:v>
                </c:pt>
                <c:pt idx="21394">
                  <c:v>22</c:v>
                </c:pt>
                <c:pt idx="21395">
                  <c:v>22</c:v>
                </c:pt>
                <c:pt idx="21396">
                  <c:v>22</c:v>
                </c:pt>
                <c:pt idx="21397">
                  <c:v>22</c:v>
                </c:pt>
                <c:pt idx="21398">
                  <c:v>22</c:v>
                </c:pt>
                <c:pt idx="21399">
                  <c:v>22</c:v>
                </c:pt>
                <c:pt idx="21400">
                  <c:v>22</c:v>
                </c:pt>
                <c:pt idx="21401">
                  <c:v>22</c:v>
                </c:pt>
                <c:pt idx="21402">
                  <c:v>22</c:v>
                </c:pt>
                <c:pt idx="21403">
                  <c:v>22</c:v>
                </c:pt>
                <c:pt idx="21404">
                  <c:v>22</c:v>
                </c:pt>
                <c:pt idx="21405">
                  <c:v>22</c:v>
                </c:pt>
                <c:pt idx="21406">
                  <c:v>22</c:v>
                </c:pt>
                <c:pt idx="21407">
                  <c:v>22</c:v>
                </c:pt>
                <c:pt idx="21408">
                  <c:v>22</c:v>
                </c:pt>
                <c:pt idx="21409">
                  <c:v>22</c:v>
                </c:pt>
                <c:pt idx="21410">
                  <c:v>22</c:v>
                </c:pt>
                <c:pt idx="21411">
                  <c:v>22</c:v>
                </c:pt>
                <c:pt idx="21412">
                  <c:v>22</c:v>
                </c:pt>
                <c:pt idx="21413">
                  <c:v>22</c:v>
                </c:pt>
                <c:pt idx="21414">
                  <c:v>22</c:v>
                </c:pt>
                <c:pt idx="21415">
                  <c:v>22</c:v>
                </c:pt>
                <c:pt idx="21416">
                  <c:v>22</c:v>
                </c:pt>
                <c:pt idx="21417">
                  <c:v>22</c:v>
                </c:pt>
                <c:pt idx="21418">
                  <c:v>22</c:v>
                </c:pt>
                <c:pt idx="21419">
                  <c:v>22</c:v>
                </c:pt>
                <c:pt idx="21420">
                  <c:v>22</c:v>
                </c:pt>
                <c:pt idx="21421">
                  <c:v>22</c:v>
                </c:pt>
                <c:pt idx="21422">
                  <c:v>22</c:v>
                </c:pt>
                <c:pt idx="21423">
                  <c:v>22</c:v>
                </c:pt>
                <c:pt idx="21424">
                  <c:v>22</c:v>
                </c:pt>
                <c:pt idx="21425">
                  <c:v>22</c:v>
                </c:pt>
                <c:pt idx="21426">
                  <c:v>22</c:v>
                </c:pt>
                <c:pt idx="21427">
                  <c:v>22</c:v>
                </c:pt>
                <c:pt idx="21428">
                  <c:v>22</c:v>
                </c:pt>
                <c:pt idx="21429">
                  <c:v>22</c:v>
                </c:pt>
                <c:pt idx="21430">
                  <c:v>22</c:v>
                </c:pt>
                <c:pt idx="21431">
                  <c:v>22</c:v>
                </c:pt>
                <c:pt idx="21432">
                  <c:v>22</c:v>
                </c:pt>
                <c:pt idx="21433">
                  <c:v>22</c:v>
                </c:pt>
                <c:pt idx="21434">
                  <c:v>22</c:v>
                </c:pt>
                <c:pt idx="21435">
                  <c:v>22</c:v>
                </c:pt>
                <c:pt idx="21436">
                  <c:v>22</c:v>
                </c:pt>
                <c:pt idx="21437">
                  <c:v>22</c:v>
                </c:pt>
                <c:pt idx="21438">
                  <c:v>22</c:v>
                </c:pt>
                <c:pt idx="21439">
                  <c:v>22</c:v>
                </c:pt>
                <c:pt idx="21440">
                  <c:v>22</c:v>
                </c:pt>
                <c:pt idx="21441">
                  <c:v>22</c:v>
                </c:pt>
                <c:pt idx="21442">
                  <c:v>22</c:v>
                </c:pt>
                <c:pt idx="21443">
                  <c:v>22</c:v>
                </c:pt>
                <c:pt idx="21444">
                  <c:v>22</c:v>
                </c:pt>
                <c:pt idx="21445">
                  <c:v>22</c:v>
                </c:pt>
                <c:pt idx="21446">
                  <c:v>22</c:v>
                </c:pt>
                <c:pt idx="21447">
                  <c:v>22</c:v>
                </c:pt>
                <c:pt idx="21448">
                  <c:v>22</c:v>
                </c:pt>
                <c:pt idx="21449">
                  <c:v>22</c:v>
                </c:pt>
                <c:pt idx="21450">
                  <c:v>22</c:v>
                </c:pt>
                <c:pt idx="21451">
                  <c:v>22</c:v>
                </c:pt>
                <c:pt idx="21452">
                  <c:v>22</c:v>
                </c:pt>
                <c:pt idx="21453">
                  <c:v>22</c:v>
                </c:pt>
                <c:pt idx="21454">
                  <c:v>22</c:v>
                </c:pt>
                <c:pt idx="21455">
                  <c:v>22</c:v>
                </c:pt>
                <c:pt idx="21456">
                  <c:v>22</c:v>
                </c:pt>
                <c:pt idx="21457">
                  <c:v>22</c:v>
                </c:pt>
                <c:pt idx="21458">
                  <c:v>22</c:v>
                </c:pt>
                <c:pt idx="21459">
                  <c:v>22</c:v>
                </c:pt>
                <c:pt idx="21460">
                  <c:v>22</c:v>
                </c:pt>
                <c:pt idx="21461">
                  <c:v>22</c:v>
                </c:pt>
                <c:pt idx="21462">
                  <c:v>22</c:v>
                </c:pt>
                <c:pt idx="21463">
                  <c:v>22</c:v>
                </c:pt>
                <c:pt idx="21464">
                  <c:v>22</c:v>
                </c:pt>
                <c:pt idx="21465">
                  <c:v>22</c:v>
                </c:pt>
                <c:pt idx="21466">
                  <c:v>22</c:v>
                </c:pt>
                <c:pt idx="21467">
                  <c:v>22</c:v>
                </c:pt>
                <c:pt idx="21468">
                  <c:v>22</c:v>
                </c:pt>
                <c:pt idx="21469">
                  <c:v>22</c:v>
                </c:pt>
                <c:pt idx="21470">
                  <c:v>22</c:v>
                </c:pt>
                <c:pt idx="21471">
                  <c:v>22</c:v>
                </c:pt>
                <c:pt idx="21472">
                  <c:v>22</c:v>
                </c:pt>
                <c:pt idx="21473">
                  <c:v>22</c:v>
                </c:pt>
                <c:pt idx="21474">
                  <c:v>22</c:v>
                </c:pt>
                <c:pt idx="21475">
                  <c:v>22</c:v>
                </c:pt>
                <c:pt idx="21476">
                  <c:v>22</c:v>
                </c:pt>
                <c:pt idx="21477">
                  <c:v>22</c:v>
                </c:pt>
                <c:pt idx="21478">
                  <c:v>22</c:v>
                </c:pt>
                <c:pt idx="21479">
                  <c:v>22</c:v>
                </c:pt>
                <c:pt idx="21480">
                  <c:v>22</c:v>
                </c:pt>
                <c:pt idx="21481">
                  <c:v>22</c:v>
                </c:pt>
                <c:pt idx="21482">
                  <c:v>22</c:v>
                </c:pt>
                <c:pt idx="21483">
                  <c:v>22</c:v>
                </c:pt>
                <c:pt idx="21484">
                  <c:v>22</c:v>
                </c:pt>
                <c:pt idx="21485">
                  <c:v>22</c:v>
                </c:pt>
                <c:pt idx="21486">
                  <c:v>22</c:v>
                </c:pt>
                <c:pt idx="21487">
                  <c:v>22</c:v>
                </c:pt>
                <c:pt idx="21488">
                  <c:v>22</c:v>
                </c:pt>
                <c:pt idx="21489">
                  <c:v>22</c:v>
                </c:pt>
                <c:pt idx="21490">
                  <c:v>22</c:v>
                </c:pt>
                <c:pt idx="21491">
                  <c:v>22</c:v>
                </c:pt>
                <c:pt idx="21492">
                  <c:v>22</c:v>
                </c:pt>
                <c:pt idx="21493">
                  <c:v>22</c:v>
                </c:pt>
                <c:pt idx="21494">
                  <c:v>22</c:v>
                </c:pt>
                <c:pt idx="21495">
                  <c:v>22</c:v>
                </c:pt>
                <c:pt idx="21496">
                  <c:v>22</c:v>
                </c:pt>
                <c:pt idx="21497">
                  <c:v>22</c:v>
                </c:pt>
                <c:pt idx="21498">
                  <c:v>22</c:v>
                </c:pt>
                <c:pt idx="21499">
                  <c:v>22</c:v>
                </c:pt>
                <c:pt idx="21500">
                  <c:v>22</c:v>
                </c:pt>
                <c:pt idx="21501">
                  <c:v>22</c:v>
                </c:pt>
                <c:pt idx="21502">
                  <c:v>22</c:v>
                </c:pt>
                <c:pt idx="21503">
                  <c:v>22</c:v>
                </c:pt>
                <c:pt idx="21504">
                  <c:v>22</c:v>
                </c:pt>
                <c:pt idx="21505">
                  <c:v>22</c:v>
                </c:pt>
                <c:pt idx="21506">
                  <c:v>22</c:v>
                </c:pt>
                <c:pt idx="21507">
                  <c:v>22</c:v>
                </c:pt>
                <c:pt idx="21508">
                  <c:v>22</c:v>
                </c:pt>
                <c:pt idx="21509">
                  <c:v>22</c:v>
                </c:pt>
                <c:pt idx="21510">
                  <c:v>22</c:v>
                </c:pt>
                <c:pt idx="21511">
                  <c:v>22</c:v>
                </c:pt>
                <c:pt idx="21512">
                  <c:v>22</c:v>
                </c:pt>
                <c:pt idx="21513">
                  <c:v>22</c:v>
                </c:pt>
                <c:pt idx="21514">
                  <c:v>22</c:v>
                </c:pt>
                <c:pt idx="21515">
                  <c:v>22</c:v>
                </c:pt>
                <c:pt idx="21516">
                  <c:v>22</c:v>
                </c:pt>
                <c:pt idx="21517">
                  <c:v>22</c:v>
                </c:pt>
                <c:pt idx="21518">
                  <c:v>22</c:v>
                </c:pt>
                <c:pt idx="21519">
                  <c:v>22</c:v>
                </c:pt>
                <c:pt idx="21520">
                  <c:v>22</c:v>
                </c:pt>
                <c:pt idx="21521">
                  <c:v>22</c:v>
                </c:pt>
                <c:pt idx="21522">
                  <c:v>22</c:v>
                </c:pt>
                <c:pt idx="21523">
                  <c:v>22</c:v>
                </c:pt>
                <c:pt idx="21524">
                  <c:v>22</c:v>
                </c:pt>
                <c:pt idx="21525">
                  <c:v>22</c:v>
                </c:pt>
                <c:pt idx="21526">
                  <c:v>22</c:v>
                </c:pt>
                <c:pt idx="21527">
                  <c:v>22</c:v>
                </c:pt>
                <c:pt idx="21528">
                  <c:v>22</c:v>
                </c:pt>
                <c:pt idx="21529">
                  <c:v>22</c:v>
                </c:pt>
                <c:pt idx="21530">
                  <c:v>22</c:v>
                </c:pt>
                <c:pt idx="21531">
                  <c:v>22</c:v>
                </c:pt>
                <c:pt idx="21532">
                  <c:v>22</c:v>
                </c:pt>
                <c:pt idx="21533">
                  <c:v>22</c:v>
                </c:pt>
                <c:pt idx="21534">
                  <c:v>22</c:v>
                </c:pt>
                <c:pt idx="21535">
                  <c:v>22</c:v>
                </c:pt>
                <c:pt idx="21536">
                  <c:v>22</c:v>
                </c:pt>
                <c:pt idx="21537">
                  <c:v>22</c:v>
                </c:pt>
                <c:pt idx="21538">
                  <c:v>22</c:v>
                </c:pt>
                <c:pt idx="21539">
                  <c:v>22</c:v>
                </c:pt>
                <c:pt idx="21540">
                  <c:v>22</c:v>
                </c:pt>
                <c:pt idx="21541">
                  <c:v>22</c:v>
                </c:pt>
                <c:pt idx="21542">
                  <c:v>22</c:v>
                </c:pt>
                <c:pt idx="21543">
                  <c:v>22</c:v>
                </c:pt>
                <c:pt idx="21544">
                  <c:v>22</c:v>
                </c:pt>
                <c:pt idx="21545">
                  <c:v>22</c:v>
                </c:pt>
                <c:pt idx="21546">
                  <c:v>22</c:v>
                </c:pt>
                <c:pt idx="21547">
                  <c:v>22</c:v>
                </c:pt>
                <c:pt idx="21548">
                  <c:v>22</c:v>
                </c:pt>
                <c:pt idx="21549">
                  <c:v>22</c:v>
                </c:pt>
                <c:pt idx="21550">
                  <c:v>22</c:v>
                </c:pt>
                <c:pt idx="21551">
                  <c:v>22</c:v>
                </c:pt>
                <c:pt idx="21552">
                  <c:v>22</c:v>
                </c:pt>
                <c:pt idx="21553">
                  <c:v>22</c:v>
                </c:pt>
                <c:pt idx="21554">
                  <c:v>22</c:v>
                </c:pt>
                <c:pt idx="21555">
                  <c:v>22</c:v>
                </c:pt>
                <c:pt idx="21556">
                  <c:v>22</c:v>
                </c:pt>
                <c:pt idx="21557">
                  <c:v>22</c:v>
                </c:pt>
                <c:pt idx="21558">
                  <c:v>22</c:v>
                </c:pt>
                <c:pt idx="21559">
                  <c:v>22</c:v>
                </c:pt>
                <c:pt idx="21560">
                  <c:v>22</c:v>
                </c:pt>
                <c:pt idx="21561">
                  <c:v>22</c:v>
                </c:pt>
                <c:pt idx="21562">
                  <c:v>22</c:v>
                </c:pt>
                <c:pt idx="21563">
                  <c:v>22</c:v>
                </c:pt>
                <c:pt idx="21564">
                  <c:v>22</c:v>
                </c:pt>
                <c:pt idx="21565">
                  <c:v>22</c:v>
                </c:pt>
                <c:pt idx="21566">
                  <c:v>22</c:v>
                </c:pt>
                <c:pt idx="21567">
                  <c:v>22</c:v>
                </c:pt>
                <c:pt idx="21568">
                  <c:v>22</c:v>
                </c:pt>
                <c:pt idx="21569">
                  <c:v>22</c:v>
                </c:pt>
                <c:pt idx="21570">
                  <c:v>22</c:v>
                </c:pt>
                <c:pt idx="21571">
                  <c:v>22</c:v>
                </c:pt>
                <c:pt idx="21572">
                  <c:v>22</c:v>
                </c:pt>
                <c:pt idx="21573">
                  <c:v>22</c:v>
                </c:pt>
                <c:pt idx="21574">
                  <c:v>22</c:v>
                </c:pt>
                <c:pt idx="21575">
                  <c:v>22</c:v>
                </c:pt>
                <c:pt idx="21576">
                  <c:v>22</c:v>
                </c:pt>
                <c:pt idx="21577">
                  <c:v>22</c:v>
                </c:pt>
                <c:pt idx="21578">
                  <c:v>22</c:v>
                </c:pt>
                <c:pt idx="21579">
                  <c:v>22</c:v>
                </c:pt>
                <c:pt idx="21580">
                  <c:v>22</c:v>
                </c:pt>
                <c:pt idx="21581">
                  <c:v>22</c:v>
                </c:pt>
                <c:pt idx="21582">
                  <c:v>22</c:v>
                </c:pt>
                <c:pt idx="21583">
                  <c:v>22</c:v>
                </c:pt>
                <c:pt idx="21584">
                  <c:v>22</c:v>
                </c:pt>
                <c:pt idx="21585">
                  <c:v>22</c:v>
                </c:pt>
                <c:pt idx="21586">
                  <c:v>22</c:v>
                </c:pt>
                <c:pt idx="21587">
                  <c:v>22</c:v>
                </c:pt>
                <c:pt idx="21588">
                  <c:v>22</c:v>
                </c:pt>
                <c:pt idx="21589">
                  <c:v>22</c:v>
                </c:pt>
                <c:pt idx="21590">
                  <c:v>22</c:v>
                </c:pt>
                <c:pt idx="21591">
                  <c:v>22</c:v>
                </c:pt>
                <c:pt idx="21592">
                  <c:v>22</c:v>
                </c:pt>
                <c:pt idx="21593">
                  <c:v>22</c:v>
                </c:pt>
                <c:pt idx="21594">
                  <c:v>22</c:v>
                </c:pt>
                <c:pt idx="21595">
                  <c:v>21</c:v>
                </c:pt>
                <c:pt idx="21596">
                  <c:v>21</c:v>
                </c:pt>
                <c:pt idx="21597">
                  <c:v>21</c:v>
                </c:pt>
                <c:pt idx="21598">
                  <c:v>21</c:v>
                </c:pt>
                <c:pt idx="21599">
                  <c:v>21</c:v>
                </c:pt>
                <c:pt idx="21600">
                  <c:v>21</c:v>
                </c:pt>
                <c:pt idx="21601">
                  <c:v>21</c:v>
                </c:pt>
                <c:pt idx="21602">
                  <c:v>21</c:v>
                </c:pt>
                <c:pt idx="21603">
                  <c:v>21</c:v>
                </c:pt>
                <c:pt idx="21604">
                  <c:v>21</c:v>
                </c:pt>
                <c:pt idx="21605">
                  <c:v>21</c:v>
                </c:pt>
                <c:pt idx="21606">
                  <c:v>21</c:v>
                </c:pt>
                <c:pt idx="21607">
                  <c:v>21</c:v>
                </c:pt>
                <c:pt idx="21608">
                  <c:v>21</c:v>
                </c:pt>
                <c:pt idx="21609">
                  <c:v>21</c:v>
                </c:pt>
                <c:pt idx="21610">
                  <c:v>21</c:v>
                </c:pt>
                <c:pt idx="21611">
                  <c:v>21</c:v>
                </c:pt>
                <c:pt idx="21612">
                  <c:v>21</c:v>
                </c:pt>
                <c:pt idx="21613">
                  <c:v>21</c:v>
                </c:pt>
                <c:pt idx="21614">
                  <c:v>21</c:v>
                </c:pt>
                <c:pt idx="21615">
                  <c:v>21</c:v>
                </c:pt>
                <c:pt idx="21616">
                  <c:v>21</c:v>
                </c:pt>
                <c:pt idx="21617">
                  <c:v>21</c:v>
                </c:pt>
                <c:pt idx="21618">
                  <c:v>21</c:v>
                </c:pt>
                <c:pt idx="21619">
                  <c:v>21</c:v>
                </c:pt>
                <c:pt idx="21620">
                  <c:v>21</c:v>
                </c:pt>
                <c:pt idx="21621">
                  <c:v>21</c:v>
                </c:pt>
                <c:pt idx="21622">
                  <c:v>21</c:v>
                </c:pt>
                <c:pt idx="21623">
                  <c:v>21</c:v>
                </c:pt>
                <c:pt idx="21624">
                  <c:v>21</c:v>
                </c:pt>
                <c:pt idx="21625">
                  <c:v>21</c:v>
                </c:pt>
                <c:pt idx="21626">
                  <c:v>21</c:v>
                </c:pt>
                <c:pt idx="21627">
                  <c:v>21</c:v>
                </c:pt>
                <c:pt idx="21628">
                  <c:v>21</c:v>
                </c:pt>
                <c:pt idx="21629">
                  <c:v>21</c:v>
                </c:pt>
                <c:pt idx="21630">
                  <c:v>21</c:v>
                </c:pt>
                <c:pt idx="21631">
                  <c:v>21</c:v>
                </c:pt>
                <c:pt idx="21632">
                  <c:v>21</c:v>
                </c:pt>
                <c:pt idx="21633">
                  <c:v>21</c:v>
                </c:pt>
                <c:pt idx="21634">
                  <c:v>21</c:v>
                </c:pt>
                <c:pt idx="21635">
                  <c:v>21</c:v>
                </c:pt>
                <c:pt idx="21636">
                  <c:v>21</c:v>
                </c:pt>
                <c:pt idx="21637">
                  <c:v>21</c:v>
                </c:pt>
                <c:pt idx="21638">
                  <c:v>21</c:v>
                </c:pt>
                <c:pt idx="21639">
                  <c:v>21</c:v>
                </c:pt>
                <c:pt idx="21640">
                  <c:v>21</c:v>
                </c:pt>
                <c:pt idx="21641">
                  <c:v>21</c:v>
                </c:pt>
                <c:pt idx="21642">
                  <c:v>21</c:v>
                </c:pt>
                <c:pt idx="21643">
                  <c:v>21</c:v>
                </c:pt>
                <c:pt idx="21644">
                  <c:v>21</c:v>
                </c:pt>
                <c:pt idx="21645">
                  <c:v>21</c:v>
                </c:pt>
                <c:pt idx="21646">
                  <c:v>21</c:v>
                </c:pt>
                <c:pt idx="21647">
                  <c:v>21</c:v>
                </c:pt>
                <c:pt idx="21648">
                  <c:v>21</c:v>
                </c:pt>
                <c:pt idx="21649">
                  <c:v>21</c:v>
                </c:pt>
                <c:pt idx="21650">
                  <c:v>21</c:v>
                </c:pt>
                <c:pt idx="21651">
                  <c:v>21</c:v>
                </c:pt>
                <c:pt idx="21652">
                  <c:v>21</c:v>
                </c:pt>
                <c:pt idx="21653">
                  <c:v>21</c:v>
                </c:pt>
                <c:pt idx="21654">
                  <c:v>21</c:v>
                </c:pt>
                <c:pt idx="21655">
                  <c:v>21</c:v>
                </c:pt>
                <c:pt idx="21656">
                  <c:v>21</c:v>
                </c:pt>
                <c:pt idx="21657">
                  <c:v>21</c:v>
                </c:pt>
                <c:pt idx="21658">
                  <c:v>21</c:v>
                </c:pt>
                <c:pt idx="21659">
                  <c:v>21</c:v>
                </c:pt>
                <c:pt idx="21660">
                  <c:v>21</c:v>
                </c:pt>
                <c:pt idx="21661">
                  <c:v>21</c:v>
                </c:pt>
                <c:pt idx="21662">
                  <c:v>21</c:v>
                </c:pt>
                <c:pt idx="21663">
                  <c:v>21</c:v>
                </c:pt>
                <c:pt idx="21664">
                  <c:v>21</c:v>
                </c:pt>
                <c:pt idx="21665">
                  <c:v>21</c:v>
                </c:pt>
                <c:pt idx="21666">
                  <c:v>21</c:v>
                </c:pt>
                <c:pt idx="21667">
                  <c:v>21</c:v>
                </c:pt>
                <c:pt idx="21668">
                  <c:v>21</c:v>
                </c:pt>
                <c:pt idx="21669">
                  <c:v>21</c:v>
                </c:pt>
                <c:pt idx="21670">
                  <c:v>21</c:v>
                </c:pt>
                <c:pt idx="21671">
                  <c:v>21</c:v>
                </c:pt>
                <c:pt idx="21672">
                  <c:v>21</c:v>
                </c:pt>
                <c:pt idx="21673">
                  <c:v>21</c:v>
                </c:pt>
                <c:pt idx="21674">
                  <c:v>21</c:v>
                </c:pt>
                <c:pt idx="21675">
                  <c:v>21</c:v>
                </c:pt>
                <c:pt idx="21676">
                  <c:v>21</c:v>
                </c:pt>
                <c:pt idx="21677">
                  <c:v>21</c:v>
                </c:pt>
                <c:pt idx="21678">
                  <c:v>21</c:v>
                </c:pt>
                <c:pt idx="21679">
                  <c:v>21</c:v>
                </c:pt>
                <c:pt idx="21680">
                  <c:v>21</c:v>
                </c:pt>
                <c:pt idx="21681">
                  <c:v>21</c:v>
                </c:pt>
                <c:pt idx="21682">
                  <c:v>21</c:v>
                </c:pt>
                <c:pt idx="21683">
                  <c:v>21</c:v>
                </c:pt>
                <c:pt idx="21684">
                  <c:v>21</c:v>
                </c:pt>
                <c:pt idx="21685">
                  <c:v>21</c:v>
                </c:pt>
                <c:pt idx="21686">
                  <c:v>21</c:v>
                </c:pt>
                <c:pt idx="21687">
                  <c:v>21</c:v>
                </c:pt>
                <c:pt idx="21688">
                  <c:v>21</c:v>
                </c:pt>
                <c:pt idx="21689">
                  <c:v>21</c:v>
                </c:pt>
                <c:pt idx="21690">
                  <c:v>21</c:v>
                </c:pt>
                <c:pt idx="21691">
                  <c:v>21</c:v>
                </c:pt>
                <c:pt idx="21692">
                  <c:v>21</c:v>
                </c:pt>
                <c:pt idx="21693">
                  <c:v>21</c:v>
                </c:pt>
                <c:pt idx="21694">
                  <c:v>21</c:v>
                </c:pt>
                <c:pt idx="21695">
                  <c:v>21</c:v>
                </c:pt>
                <c:pt idx="21696">
                  <c:v>21</c:v>
                </c:pt>
                <c:pt idx="21697">
                  <c:v>21</c:v>
                </c:pt>
                <c:pt idx="21698">
                  <c:v>21</c:v>
                </c:pt>
                <c:pt idx="21699">
                  <c:v>21</c:v>
                </c:pt>
                <c:pt idx="21700">
                  <c:v>21</c:v>
                </c:pt>
                <c:pt idx="21701">
                  <c:v>21</c:v>
                </c:pt>
                <c:pt idx="21702">
                  <c:v>21</c:v>
                </c:pt>
                <c:pt idx="21703">
                  <c:v>21</c:v>
                </c:pt>
                <c:pt idx="21704">
                  <c:v>21</c:v>
                </c:pt>
                <c:pt idx="21705">
                  <c:v>21</c:v>
                </c:pt>
                <c:pt idx="21706">
                  <c:v>21</c:v>
                </c:pt>
                <c:pt idx="21707">
                  <c:v>21</c:v>
                </c:pt>
                <c:pt idx="21708">
                  <c:v>21</c:v>
                </c:pt>
                <c:pt idx="21709">
                  <c:v>21</c:v>
                </c:pt>
                <c:pt idx="21710">
                  <c:v>21</c:v>
                </c:pt>
                <c:pt idx="21711">
                  <c:v>21</c:v>
                </c:pt>
                <c:pt idx="21712">
                  <c:v>21</c:v>
                </c:pt>
                <c:pt idx="21713">
                  <c:v>21</c:v>
                </c:pt>
                <c:pt idx="21714">
                  <c:v>21</c:v>
                </c:pt>
                <c:pt idx="21715">
                  <c:v>21</c:v>
                </c:pt>
                <c:pt idx="21716">
                  <c:v>21</c:v>
                </c:pt>
                <c:pt idx="21717">
                  <c:v>21</c:v>
                </c:pt>
                <c:pt idx="21718">
                  <c:v>21</c:v>
                </c:pt>
                <c:pt idx="21719">
                  <c:v>21</c:v>
                </c:pt>
                <c:pt idx="21720">
                  <c:v>21</c:v>
                </c:pt>
                <c:pt idx="21721">
                  <c:v>21</c:v>
                </c:pt>
                <c:pt idx="21722">
                  <c:v>21</c:v>
                </c:pt>
                <c:pt idx="21723">
                  <c:v>21</c:v>
                </c:pt>
                <c:pt idx="21724">
                  <c:v>21</c:v>
                </c:pt>
                <c:pt idx="21725">
                  <c:v>21</c:v>
                </c:pt>
                <c:pt idx="21726">
                  <c:v>21</c:v>
                </c:pt>
                <c:pt idx="21727">
                  <c:v>21</c:v>
                </c:pt>
                <c:pt idx="21728">
                  <c:v>21</c:v>
                </c:pt>
                <c:pt idx="21729">
                  <c:v>21</c:v>
                </c:pt>
                <c:pt idx="21730">
                  <c:v>21</c:v>
                </c:pt>
                <c:pt idx="21731">
                  <c:v>21</c:v>
                </c:pt>
                <c:pt idx="21732">
                  <c:v>21</c:v>
                </c:pt>
                <c:pt idx="21733">
                  <c:v>21</c:v>
                </c:pt>
                <c:pt idx="21734">
                  <c:v>21</c:v>
                </c:pt>
                <c:pt idx="21735">
                  <c:v>21</c:v>
                </c:pt>
                <c:pt idx="21736">
                  <c:v>21</c:v>
                </c:pt>
                <c:pt idx="21737">
                  <c:v>21</c:v>
                </c:pt>
                <c:pt idx="21738">
                  <c:v>21</c:v>
                </c:pt>
                <c:pt idx="21739">
                  <c:v>21</c:v>
                </c:pt>
                <c:pt idx="21740">
                  <c:v>21</c:v>
                </c:pt>
                <c:pt idx="21741">
                  <c:v>21</c:v>
                </c:pt>
                <c:pt idx="21742">
                  <c:v>21</c:v>
                </c:pt>
                <c:pt idx="21743">
                  <c:v>21</c:v>
                </c:pt>
                <c:pt idx="21744">
                  <c:v>21</c:v>
                </c:pt>
                <c:pt idx="21745">
                  <c:v>21</c:v>
                </c:pt>
                <c:pt idx="21746">
                  <c:v>21</c:v>
                </c:pt>
                <c:pt idx="21747">
                  <c:v>21</c:v>
                </c:pt>
                <c:pt idx="21748">
                  <c:v>21</c:v>
                </c:pt>
                <c:pt idx="21749">
                  <c:v>21</c:v>
                </c:pt>
                <c:pt idx="21750">
                  <c:v>21</c:v>
                </c:pt>
                <c:pt idx="21751">
                  <c:v>21</c:v>
                </c:pt>
                <c:pt idx="21752">
                  <c:v>21</c:v>
                </c:pt>
                <c:pt idx="21753">
                  <c:v>21</c:v>
                </c:pt>
                <c:pt idx="21754">
                  <c:v>21</c:v>
                </c:pt>
                <c:pt idx="21755">
                  <c:v>21</c:v>
                </c:pt>
                <c:pt idx="21756">
                  <c:v>21</c:v>
                </c:pt>
                <c:pt idx="21757">
                  <c:v>21</c:v>
                </c:pt>
                <c:pt idx="21758">
                  <c:v>21</c:v>
                </c:pt>
                <c:pt idx="21759">
                  <c:v>21</c:v>
                </c:pt>
                <c:pt idx="21760">
                  <c:v>21</c:v>
                </c:pt>
                <c:pt idx="21761">
                  <c:v>21</c:v>
                </c:pt>
                <c:pt idx="21762">
                  <c:v>21</c:v>
                </c:pt>
                <c:pt idx="21763">
                  <c:v>21</c:v>
                </c:pt>
                <c:pt idx="21764">
                  <c:v>21</c:v>
                </c:pt>
                <c:pt idx="21765">
                  <c:v>21</c:v>
                </c:pt>
                <c:pt idx="21766">
                  <c:v>21</c:v>
                </c:pt>
                <c:pt idx="21767">
                  <c:v>21</c:v>
                </c:pt>
                <c:pt idx="21768">
                  <c:v>21</c:v>
                </c:pt>
                <c:pt idx="21769">
                  <c:v>21</c:v>
                </c:pt>
                <c:pt idx="21770">
                  <c:v>21</c:v>
                </c:pt>
                <c:pt idx="21771">
                  <c:v>21</c:v>
                </c:pt>
                <c:pt idx="21772">
                  <c:v>21</c:v>
                </c:pt>
                <c:pt idx="21773">
                  <c:v>21</c:v>
                </c:pt>
                <c:pt idx="21774">
                  <c:v>21</c:v>
                </c:pt>
                <c:pt idx="21775">
                  <c:v>21</c:v>
                </c:pt>
                <c:pt idx="21776">
                  <c:v>21</c:v>
                </c:pt>
                <c:pt idx="21777">
                  <c:v>21</c:v>
                </c:pt>
                <c:pt idx="21778">
                  <c:v>21</c:v>
                </c:pt>
                <c:pt idx="21779">
                  <c:v>21</c:v>
                </c:pt>
                <c:pt idx="21780">
                  <c:v>21</c:v>
                </c:pt>
                <c:pt idx="21781">
                  <c:v>21</c:v>
                </c:pt>
                <c:pt idx="21782">
                  <c:v>21</c:v>
                </c:pt>
                <c:pt idx="21783">
                  <c:v>21</c:v>
                </c:pt>
                <c:pt idx="21784">
                  <c:v>21</c:v>
                </c:pt>
                <c:pt idx="21785">
                  <c:v>21</c:v>
                </c:pt>
                <c:pt idx="21786">
                  <c:v>21</c:v>
                </c:pt>
                <c:pt idx="21787">
                  <c:v>21</c:v>
                </c:pt>
                <c:pt idx="21788">
                  <c:v>21</c:v>
                </c:pt>
                <c:pt idx="21789">
                  <c:v>21</c:v>
                </c:pt>
                <c:pt idx="21790">
                  <c:v>21</c:v>
                </c:pt>
                <c:pt idx="21791">
                  <c:v>21</c:v>
                </c:pt>
                <c:pt idx="21792">
                  <c:v>21</c:v>
                </c:pt>
                <c:pt idx="21793">
                  <c:v>21</c:v>
                </c:pt>
                <c:pt idx="21794">
                  <c:v>21</c:v>
                </c:pt>
                <c:pt idx="21795">
                  <c:v>21</c:v>
                </c:pt>
                <c:pt idx="21796">
                  <c:v>21</c:v>
                </c:pt>
                <c:pt idx="21797">
                  <c:v>21</c:v>
                </c:pt>
                <c:pt idx="21798">
                  <c:v>21</c:v>
                </c:pt>
                <c:pt idx="21799">
                  <c:v>21</c:v>
                </c:pt>
                <c:pt idx="21800">
                  <c:v>21</c:v>
                </c:pt>
                <c:pt idx="21801">
                  <c:v>21</c:v>
                </c:pt>
                <c:pt idx="21802">
                  <c:v>21</c:v>
                </c:pt>
                <c:pt idx="21803">
                  <c:v>21</c:v>
                </c:pt>
                <c:pt idx="21804">
                  <c:v>21</c:v>
                </c:pt>
                <c:pt idx="21805">
                  <c:v>21</c:v>
                </c:pt>
                <c:pt idx="21806">
                  <c:v>21</c:v>
                </c:pt>
                <c:pt idx="21807">
                  <c:v>21</c:v>
                </c:pt>
                <c:pt idx="21808">
                  <c:v>21</c:v>
                </c:pt>
                <c:pt idx="21809">
                  <c:v>21</c:v>
                </c:pt>
                <c:pt idx="21810">
                  <c:v>21</c:v>
                </c:pt>
                <c:pt idx="21811">
                  <c:v>21</c:v>
                </c:pt>
                <c:pt idx="21812">
                  <c:v>21</c:v>
                </c:pt>
                <c:pt idx="21813">
                  <c:v>21</c:v>
                </c:pt>
                <c:pt idx="21814">
                  <c:v>21</c:v>
                </c:pt>
                <c:pt idx="21815">
                  <c:v>21</c:v>
                </c:pt>
                <c:pt idx="21816">
                  <c:v>21</c:v>
                </c:pt>
                <c:pt idx="21817">
                  <c:v>21</c:v>
                </c:pt>
                <c:pt idx="21818">
                  <c:v>21</c:v>
                </c:pt>
                <c:pt idx="21819">
                  <c:v>21</c:v>
                </c:pt>
                <c:pt idx="21820">
                  <c:v>21</c:v>
                </c:pt>
                <c:pt idx="21821">
                  <c:v>21</c:v>
                </c:pt>
                <c:pt idx="21822">
                  <c:v>21</c:v>
                </c:pt>
                <c:pt idx="21823">
                  <c:v>21</c:v>
                </c:pt>
                <c:pt idx="21824">
                  <c:v>21</c:v>
                </c:pt>
                <c:pt idx="21825">
                  <c:v>21</c:v>
                </c:pt>
                <c:pt idx="21826">
                  <c:v>21</c:v>
                </c:pt>
                <c:pt idx="21827">
                  <c:v>21</c:v>
                </c:pt>
                <c:pt idx="21828">
                  <c:v>21</c:v>
                </c:pt>
                <c:pt idx="21829">
                  <c:v>21</c:v>
                </c:pt>
                <c:pt idx="21830">
                  <c:v>21</c:v>
                </c:pt>
                <c:pt idx="21831">
                  <c:v>21</c:v>
                </c:pt>
                <c:pt idx="21832">
                  <c:v>21</c:v>
                </c:pt>
                <c:pt idx="21833">
                  <c:v>21</c:v>
                </c:pt>
                <c:pt idx="21834">
                  <c:v>21</c:v>
                </c:pt>
                <c:pt idx="21835">
                  <c:v>21</c:v>
                </c:pt>
                <c:pt idx="21836">
                  <c:v>21</c:v>
                </c:pt>
                <c:pt idx="21837">
                  <c:v>21</c:v>
                </c:pt>
                <c:pt idx="21838">
                  <c:v>21</c:v>
                </c:pt>
                <c:pt idx="21839">
                  <c:v>21</c:v>
                </c:pt>
                <c:pt idx="21840">
                  <c:v>21</c:v>
                </c:pt>
                <c:pt idx="21841">
                  <c:v>21</c:v>
                </c:pt>
                <c:pt idx="21842">
                  <c:v>21</c:v>
                </c:pt>
                <c:pt idx="21843">
                  <c:v>21</c:v>
                </c:pt>
                <c:pt idx="21844">
                  <c:v>21</c:v>
                </c:pt>
                <c:pt idx="21845">
                  <c:v>21</c:v>
                </c:pt>
                <c:pt idx="21846">
                  <c:v>21</c:v>
                </c:pt>
                <c:pt idx="21847">
                  <c:v>21</c:v>
                </c:pt>
                <c:pt idx="21848">
                  <c:v>21</c:v>
                </c:pt>
                <c:pt idx="21849">
                  <c:v>21</c:v>
                </c:pt>
                <c:pt idx="21850">
                  <c:v>21</c:v>
                </c:pt>
                <c:pt idx="21851">
                  <c:v>21</c:v>
                </c:pt>
                <c:pt idx="21852">
                  <c:v>21</c:v>
                </c:pt>
                <c:pt idx="21853">
                  <c:v>21</c:v>
                </c:pt>
                <c:pt idx="21854">
                  <c:v>21</c:v>
                </c:pt>
                <c:pt idx="21855">
                  <c:v>21</c:v>
                </c:pt>
                <c:pt idx="21856">
                  <c:v>21</c:v>
                </c:pt>
                <c:pt idx="21857">
                  <c:v>21</c:v>
                </c:pt>
                <c:pt idx="21858">
                  <c:v>21</c:v>
                </c:pt>
                <c:pt idx="21859">
                  <c:v>21</c:v>
                </c:pt>
                <c:pt idx="21860">
                  <c:v>21</c:v>
                </c:pt>
                <c:pt idx="21861">
                  <c:v>21</c:v>
                </c:pt>
                <c:pt idx="21862">
                  <c:v>21</c:v>
                </c:pt>
                <c:pt idx="21863">
                  <c:v>21</c:v>
                </c:pt>
                <c:pt idx="21864">
                  <c:v>21</c:v>
                </c:pt>
                <c:pt idx="21865">
                  <c:v>21</c:v>
                </c:pt>
                <c:pt idx="21866">
                  <c:v>21</c:v>
                </c:pt>
                <c:pt idx="21867">
                  <c:v>21</c:v>
                </c:pt>
                <c:pt idx="21868">
                  <c:v>21</c:v>
                </c:pt>
                <c:pt idx="21869">
                  <c:v>21</c:v>
                </c:pt>
                <c:pt idx="21870">
                  <c:v>21</c:v>
                </c:pt>
                <c:pt idx="21871">
                  <c:v>21</c:v>
                </c:pt>
                <c:pt idx="21872">
                  <c:v>21</c:v>
                </c:pt>
                <c:pt idx="21873">
                  <c:v>21</c:v>
                </c:pt>
                <c:pt idx="21874">
                  <c:v>21</c:v>
                </c:pt>
                <c:pt idx="21875">
                  <c:v>21</c:v>
                </c:pt>
                <c:pt idx="21876">
                  <c:v>21</c:v>
                </c:pt>
                <c:pt idx="21877">
                  <c:v>21</c:v>
                </c:pt>
                <c:pt idx="21878">
                  <c:v>21</c:v>
                </c:pt>
                <c:pt idx="21879">
                  <c:v>21</c:v>
                </c:pt>
                <c:pt idx="21880">
                  <c:v>21</c:v>
                </c:pt>
                <c:pt idx="21881">
                  <c:v>21</c:v>
                </c:pt>
                <c:pt idx="21882">
                  <c:v>21</c:v>
                </c:pt>
                <c:pt idx="21883">
                  <c:v>21</c:v>
                </c:pt>
                <c:pt idx="21884">
                  <c:v>21</c:v>
                </c:pt>
                <c:pt idx="21885">
                  <c:v>21</c:v>
                </c:pt>
                <c:pt idx="21886">
                  <c:v>21</c:v>
                </c:pt>
                <c:pt idx="21887">
                  <c:v>21</c:v>
                </c:pt>
                <c:pt idx="21888">
                  <c:v>21</c:v>
                </c:pt>
                <c:pt idx="21889">
                  <c:v>21</c:v>
                </c:pt>
                <c:pt idx="21890">
                  <c:v>21</c:v>
                </c:pt>
                <c:pt idx="21891">
                  <c:v>21</c:v>
                </c:pt>
                <c:pt idx="21892">
                  <c:v>21</c:v>
                </c:pt>
                <c:pt idx="21893">
                  <c:v>21</c:v>
                </c:pt>
                <c:pt idx="21894">
                  <c:v>21</c:v>
                </c:pt>
                <c:pt idx="21895">
                  <c:v>21</c:v>
                </c:pt>
                <c:pt idx="21896">
                  <c:v>21</c:v>
                </c:pt>
                <c:pt idx="21897">
                  <c:v>21</c:v>
                </c:pt>
                <c:pt idx="21898">
                  <c:v>21</c:v>
                </c:pt>
                <c:pt idx="21899">
                  <c:v>21</c:v>
                </c:pt>
                <c:pt idx="21900">
                  <c:v>21</c:v>
                </c:pt>
                <c:pt idx="21901">
                  <c:v>21</c:v>
                </c:pt>
                <c:pt idx="21902">
                  <c:v>21</c:v>
                </c:pt>
                <c:pt idx="21903">
                  <c:v>21</c:v>
                </c:pt>
                <c:pt idx="21904">
                  <c:v>21</c:v>
                </c:pt>
                <c:pt idx="21905">
                  <c:v>21</c:v>
                </c:pt>
                <c:pt idx="21906">
                  <c:v>21</c:v>
                </c:pt>
                <c:pt idx="21907">
                  <c:v>21</c:v>
                </c:pt>
                <c:pt idx="21908">
                  <c:v>21</c:v>
                </c:pt>
                <c:pt idx="21909">
                  <c:v>21</c:v>
                </c:pt>
                <c:pt idx="21910">
                  <c:v>21</c:v>
                </c:pt>
                <c:pt idx="21911">
                  <c:v>21</c:v>
                </c:pt>
                <c:pt idx="21912">
                  <c:v>21</c:v>
                </c:pt>
                <c:pt idx="21913">
                  <c:v>21</c:v>
                </c:pt>
                <c:pt idx="21914">
                  <c:v>21</c:v>
                </c:pt>
                <c:pt idx="21915">
                  <c:v>21</c:v>
                </c:pt>
                <c:pt idx="21916">
                  <c:v>21</c:v>
                </c:pt>
                <c:pt idx="21917">
                  <c:v>21</c:v>
                </c:pt>
                <c:pt idx="21918">
                  <c:v>21</c:v>
                </c:pt>
                <c:pt idx="21919">
                  <c:v>21</c:v>
                </c:pt>
                <c:pt idx="21920">
                  <c:v>21</c:v>
                </c:pt>
                <c:pt idx="21921">
                  <c:v>21</c:v>
                </c:pt>
                <c:pt idx="21922">
                  <c:v>21</c:v>
                </c:pt>
                <c:pt idx="21923">
                  <c:v>21</c:v>
                </c:pt>
                <c:pt idx="21924">
                  <c:v>21</c:v>
                </c:pt>
                <c:pt idx="21925">
                  <c:v>21</c:v>
                </c:pt>
                <c:pt idx="21926">
                  <c:v>21</c:v>
                </c:pt>
                <c:pt idx="21927">
                  <c:v>21</c:v>
                </c:pt>
                <c:pt idx="21928">
                  <c:v>21</c:v>
                </c:pt>
                <c:pt idx="21929">
                  <c:v>21</c:v>
                </c:pt>
                <c:pt idx="21930">
                  <c:v>21</c:v>
                </c:pt>
                <c:pt idx="21931">
                  <c:v>21</c:v>
                </c:pt>
                <c:pt idx="21932">
                  <c:v>21</c:v>
                </c:pt>
                <c:pt idx="21933">
                  <c:v>21</c:v>
                </c:pt>
                <c:pt idx="21934">
                  <c:v>21</c:v>
                </c:pt>
                <c:pt idx="21935">
                  <c:v>21</c:v>
                </c:pt>
                <c:pt idx="21936">
                  <c:v>21</c:v>
                </c:pt>
                <c:pt idx="21937">
                  <c:v>21</c:v>
                </c:pt>
                <c:pt idx="21938">
                  <c:v>21</c:v>
                </c:pt>
                <c:pt idx="21939">
                  <c:v>21</c:v>
                </c:pt>
                <c:pt idx="21940">
                  <c:v>21</c:v>
                </c:pt>
                <c:pt idx="21941">
                  <c:v>21</c:v>
                </c:pt>
                <c:pt idx="21942">
                  <c:v>21</c:v>
                </c:pt>
                <c:pt idx="21943">
                  <c:v>21</c:v>
                </c:pt>
                <c:pt idx="21944">
                  <c:v>21</c:v>
                </c:pt>
                <c:pt idx="21945">
                  <c:v>21</c:v>
                </c:pt>
                <c:pt idx="21946">
                  <c:v>21</c:v>
                </c:pt>
                <c:pt idx="21947">
                  <c:v>21</c:v>
                </c:pt>
                <c:pt idx="21948">
                  <c:v>21</c:v>
                </c:pt>
                <c:pt idx="21949">
                  <c:v>21</c:v>
                </c:pt>
                <c:pt idx="21950">
                  <c:v>21</c:v>
                </c:pt>
                <c:pt idx="21951">
                  <c:v>21</c:v>
                </c:pt>
                <c:pt idx="21952">
                  <c:v>21</c:v>
                </c:pt>
                <c:pt idx="21953">
                  <c:v>21</c:v>
                </c:pt>
                <c:pt idx="21954">
                  <c:v>21</c:v>
                </c:pt>
                <c:pt idx="21955">
                  <c:v>21</c:v>
                </c:pt>
                <c:pt idx="21956">
                  <c:v>21</c:v>
                </c:pt>
                <c:pt idx="21957">
                  <c:v>21</c:v>
                </c:pt>
                <c:pt idx="21958">
                  <c:v>21</c:v>
                </c:pt>
                <c:pt idx="21959">
                  <c:v>21</c:v>
                </c:pt>
                <c:pt idx="21960">
                  <c:v>21</c:v>
                </c:pt>
                <c:pt idx="21961">
                  <c:v>21</c:v>
                </c:pt>
                <c:pt idx="21962">
                  <c:v>21</c:v>
                </c:pt>
                <c:pt idx="21963">
                  <c:v>21</c:v>
                </c:pt>
                <c:pt idx="21964">
                  <c:v>21</c:v>
                </c:pt>
                <c:pt idx="21965">
                  <c:v>21</c:v>
                </c:pt>
                <c:pt idx="21966">
                  <c:v>21</c:v>
                </c:pt>
                <c:pt idx="21967">
                  <c:v>21</c:v>
                </c:pt>
                <c:pt idx="21968">
                  <c:v>21</c:v>
                </c:pt>
                <c:pt idx="21969">
                  <c:v>21</c:v>
                </c:pt>
                <c:pt idx="21970">
                  <c:v>21</c:v>
                </c:pt>
                <c:pt idx="21971">
                  <c:v>21</c:v>
                </c:pt>
                <c:pt idx="21972">
                  <c:v>21</c:v>
                </c:pt>
                <c:pt idx="21973">
                  <c:v>21</c:v>
                </c:pt>
                <c:pt idx="21974">
                  <c:v>21</c:v>
                </c:pt>
                <c:pt idx="21975">
                  <c:v>21</c:v>
                </c:pt>
                <c:pt idx="21976">
                  <c:v>21</c:v>
                </c:pt>
                <c:pt idx="21977">
                  <c:v>21</c:v>
                </c:pt>
                <c:pt idx="21978">
                  <c:v>21</c:v>
                </c:pt>
                <c:pt idx="21979">
                  <c:v>21</c:v>
                </c:pt>
                <c:pt idx="21980">
                  <c:v>21</c:v>
                </c:pt>
                <c:pt idx="21981">
                  <c:v>21</c:v>
                </c:pt>
                <c:pt idx="21982">
                  <c:v>21</c:v>
                </c:pt>
                <c:pt idx="21983">
                  <c:v>21</c:v>
                </c:pt>
                <c:pt idx="21984">
                  <c:v>21</c:v>
                </c:pt>
                <c:pt idx="21985">
                  <c:v>21</c:v>
                </c:pt>
                <c:pt idx="21986">
                  <c:v>21</c:v>
                </c:pt>
                <c:pt idx="21987">
                  <c:v>21</c:v>
                </c:pt>
                <c:pt idx="21988">
                  <c:v>21</c:v>
                </c:pt>
                <c:pt idx="21989">
                  <c:v>21</c:v>
                </c:pt>
                <c:pt idx="21990">
                  <c:v>21</c:v>
                </c:pt>
                <c:pt idx="21991">
                  <c:v>21</c:v>
                </c:pt>
                <c:pt idx="21992">
                  <c:v>21</c:v>
                </c:pt>
                <c:pt idx="21993">
                  <c:v>21</c:v>
                </c:pt>
                <c:pt idx="21994">
                  <c:v>21</c:v>
                </c:pt>
                <c:pt idx="21995">
                  <c:v>21</c:v>
                </c:pt>
                <c:pt idx="21996">
                  <c:v>21</c:v>
                </c:pt>
                <c:pt idx="21997">
                  <c:v>21</c:v>
                </c:pt>
                <c:pt idx="21998">
                  <c:v>21</c:v>
                </c:pt>
                <c:pt idx="21999">
                  <c:v>21</c:v>
                </c:pt>
                <c:pt idx="22000">
                  <c:v>21</c:v>
                </c:pt>
                <c:pt idx="22001">
                  <c:v>21</c:v>
                </c:pt>
                <c:pt idx="22002">
                  <c:v>21</c:v>
                </c:pt>
                <c:pt idx="22003">
                  <c:v>21</c:v>
                </c:pt>
                <c:pt idx="22004">
                  <c:v>21</c:v>
                </c:pt>
                <c:pt idx="22005">
                  <c:v>21</c:v>
                </c:pt>
                <c:pt idx="22006">
                  <c:v>21</c:v>
                </c:pt>
                <c:pt idx="22007">
                  <c:v>21</c:v>
                </c:pt>
                <c:pt idx="22008">
                  <c:v>21</c:v>
                </c:pt>
                <c:pt idx="22009">
                  <c:v>21</c:v>
                </c:pt>
                <c:pt idx="22010">
                  <c:v>21</c:v>
                </c:pt>
                <c:pt idx="22011">
                  <c:v>21</c:v>
                </c:pt>
                <c:pt idx="22012">
                  <c:v>21</c:v>
                </c:pt>
                <c:pt idx="22013">
                  <c:v>21</c:v>
                </c:pt>
                <c:pt idx="22014">
                  <c:v>21</c:v>
                </c:pt>
                <c:pt idx="22015">
                  <c:v>21</c:v>
                </c:pt>
                <c:pt idx="22016">
                  <c:v>21</c:v>
                </c:pt>
                <c:pt idx="22017">
                  <c:v>21</c:v>
                </c:pt>
                <c:pt idx="22018">
                  <c:v>21</c:v>
                </c:pt>
                <c:pt idx="22019">
                  <c:v>21</c:v>
                </c:pt>
                <c:pt idx="22020">
                  <c:v>21</c:v>
                </c:pt>
                <c:pt idx="22021">
                  <c:v>21</c:v>
                </c:pt>
                <c:pt idx="22022">
                  <c:v>21</c:v>
                </c:pt>
                <c:pt idx="22023">
                  <c:v>21</c:v>
                </c:pt>
                <c:pt idx="22024">
                  <c:v>21</c:v>
                </c:pt>
                <c:pt idx="22025">
                  <c:v>21</c:v>
                </c:pt>
                <c:pt idx="22026">
                  <c:v>21</c:v>
                </c:pt>
                <c:pt idx="22027">
                  <c:v>21</c:v>
                </c:pt>
                <c:pt idx="22028">
                  <c:v>21</c:v>
                </c:pt>
                <c:pt idx="22029">
                  <c:v>21</c:v>
                </c:pt>
                <c:pt idx="22030">
                  <c:v>21</c:v>
                </c:pt>
                <c:pt idx="22031">
                  <c:v>21</c:v>
                </c:pt>
                <c:pt idx="22032">
                  <c:v>21</c:v>
                </c:pt>
                <c:pt idx="22033">
                  <c:v>21</c:v>
                </c:pt>
                <c:pt idx="22034">
                  <c:v>21</c:v>
                </c:pt>
                <c:pt idx="22035">
                  <c:v>21</c:v>
                </c:pt>
                <c:pt idx="22036">
                  <c:v>21</c:v>
                </c:pt>
                <c:pt idx="22037">
                  <c:v>21</c:v>
                </c:pt>
                <c:pt idx="22038">
                  <c:v>21</c:v>
                </c:pt>
                <c:pt idx="22039">
                  <c:v>21</c:v>
                </c:pt>
                <c:pt idx="22040">
                  <c:v>21</c:v>
                </c:pt>
                <c:pt idx="22041">
                  <c:v>21</c:v>
                </c:pt>
                <c:pt idx="22042">
                  <c:v>21</c:v>
                </c:pt>
                <c:pt idx="22043">
                  <c:v>21</c:v>
                </c:pt>
                <c:pt idx="22044">
                  <c:v>21</c:v>
                </c:pt>
                <c:pt idx="22045">
                  <c:v>21</c:v>
                </c:pt>
                <c:pt idx="22046">
                  <c:v>21</c:v>
                </c:pt>
                <c:pt idx="22047">
                  <c:v>21</c:v>
                </c:pt>
                <c:pt idx="22048">
                  <c:v>21</c:v>
                </c:pt>
                <c:pt idx="22049">
                  <c:v>21</c:v>
                </c:pt>
                <c:pt idx="22050">
                  <c:v>21</c:v>
                </c:pt>
                <c:pt idx="22051">
                  <c:v>21</c:v>
                </c:pt>
                <c:pt idx="22052">
                  <c:v>21</c:v>
                </c:pt>
                <c:pt idx="22053">
                  <c:v>21</c:v>
                </c:pt>
                <c:pt idx="22054">
                  <c:v>21</c:v>
                </c:pt>
                <c:pt idx="22055">
                  <c:v>21</c:v>
                </c:pt>
                <c:pt idx="22056">
                  <c:v>21</c:v>
                </c:pt>
                <c:pt idx="22057">
                  <c:v>21</c:v>
                </c:pt>
                <c:pt idx="22058">
                  <c:v>21</c:v>
                </c:pt>
                <c:pt idx="22059">
                  <c:v>21</c:v>
                </c:pt>
                <c:pt idx="22060">
                  <c:v>21</c:v>
                </c:pt>
                <c:pt idx="22061">
                  <c:v>21</c:v>
                </c:pt>
                <c:pt idx="22062">
                  <c:v>21</c:v>
                </c:pt>
                <c:pt idx="22063">
                  <c:v>21</c:v>
                </c:pt>
                <c:pt idx="22064">
                  <c:v>21</c:v>
                </c:pt>
                <c:pt idx="22065">
                  <c:v>21</c:v>
                </c:pt>
                <c:pt idx="22066">
                  <c:v>21</c:v>
                </c:pt>
                <c:pt idx="22067">
                  <c:v>21</c:v>
                </c:pt>
                <c:pt idx="22068">
                  <c:v>21</c:v>
                </c:pt>
                <c:pt idx="22069">
                  <c:v>21</c:v>
                </c:pt>
                <c:pt idx="22070">
                  <c:v>21</c:v>
                </c:pt>
                <c:pt idx="22071">
                  <c:v>21</c:v>
                </c:pt>
                <c:pt idx="22072">
                  <c:v>21</c:v>
                </c:pt>
                <c:pt idx="22073">
                  <c:v>21</c:v>
                </c:pt>
                <c:pt idx="22074">
                  <c:v>21</c:v>
                </c:pt>
                <c:pt idx="22075">
                  <c:v>21</c:v>
                </c:pt>
                <c:pt idx="22076">
                  <c:v>21</c:v>
                </c:pt>
                <c:pt idx="22077">
                  <c:v>21</c:v>
                </c:pt>
                <c:pt idx="22078">
                  <c:v>21</c:v>
                </c:pt>
                <c:pt idx="22079">
                  <c:v>21</c:v>
                </c:pt>
                <c:pt idx="22080">
                  <c:v>21</c:v>
                </c:pt>
                <c:pt idx="22081">
                  <c:v>21</c:v>
                </c:pt>
                <c:pt idx="22082">
                  <c:v>21</c:v>
                </c:pt>
                <c:pt idx="22083">
                  <c:v>21</c:v>
                </c:pt>
                <c:pt idx="22084">
                  <c:v>21</c:v>
                </c:pt>
                <c:pt idx="22085">
                  <c:v>21</c:v>
                </c:pt>
                <c:pt idx="22086">
                  <c:v>21</c:v>
                </c:pt>
                <c:pt idx="22087">
                  <c:v>21</c:v>
                </c:pt>
                <c:pt idx="22088">
                  <c:v>21</c:v>
                </c:pt>
                <c:pt idx="22089">
                  <c:v>21</c:v>
                </c:pt>
                <c:pt idx="22090">
                  <c:v>21</c:v>
                </c:pt>
                <c:pt idx="22091">
                  <c:v>21</c:v>
                </c:pt>
                <c:pt idx="22092">
                  <c:v>21</c:v>
                </c:pt>
                <c:pt idx="22093">
                  <c:v>21</c:v>
                </c:pt>
                <c:pt idx="22094">
                  <c:v>21</c:v>
                </c:pt>
                <c:pt idx="22095">
                  <c:v>21</c:v>
                </c:pt>
                <c:pt idx="22096">
                  <c:v>21</c:v>
                </c:pt>
                <c:pt idx="22097">
                  <c:v>21</c:v>
                </c:pt>
                <c:pt idx="22098">
                  <c:v>21</c:v>
                </c:pt>
                <c:pt idx="22099">
                  <c:v>21</c:v>
                </c:pt>
                <c:pt idx="22100">
                  <c:v>21</c:v>
                </c:pt>
                <c:pt idx="22101">
                  <c:v>21</c:v>
                </c:pt>
                <c:pt idx="22102">
                  <c:v>21</c:v>
                </c:pt>
                <c:pt idx="22103">
                  <c:v>21</c:v>
                </c:pt>
                <c:pt idx="22104">
                  <c:v>21</c:v>
                </c:pt>
                <c:pt idx="22105">
                  <c:v>21</c:v>
                </c:pt>
                <c:pt idx="22106">
                  <c:v>21</c:v>
                </c:pt>
                <c:pt idx="22107">
                  <c:v>21</c:v>
                </c:pt>
                <c:pt idx="22108">
                  <c:v>21</c:v>
                </c:pt>
                <c:pt idx="22109">
                  <c:v>21</c:v>
                </c:pt>
                <c:pt idx="22110">
                  <c:v>21</c:v>
                </c:pt>
                <c:pt idx="22111">
                  <c:v>21</c:v>
                </c:pt>
                <c:pt idx="22112">
                  <c:v>21</c:v>
                </c:pt>
                <c:pt idx="22113">
                  <c:v>21</c:v>
                </c:pt>
                <c:pt idx="22114">
                  <c:v>21</c:v>
                </c:pt>
                <c:pt idx="22115">
                  <c:v>21</c:v>
                </c:pt>
                <c:pt idx="22116">
                  <c:v>21</c:v>
                </c:pt>
                <c:pt idx="22117">
                  <c:v>21</c:v>
                </c:pt>
                <c:pt idx="22118">
                  <c:v>21</c:v>
                </c:pt>
                <c:pt idx="22119">
                  <c:v>21</c:v>
                </c:pt>
                <c:pt idx="22120">
                  <c:v>21</c:v>
                </c:pt>
                <c:pt idx="22121">
                  <c:v>21</c:v>
                </c:pt>
                <c:pt idx="22122">
                  <c:v>21</c:v>
                </c:pt>
                <c:pt idx="22123">
                  <c:v>21</c:v>
                </c:pt>
                <c:pt idx="22124">
                  <c:v>21</c:v>
                </c:pt>
                <c:pt idx="22125">
                  <c:v>21</c:v>
                </c:pt>
                <c:pt idx="22126">
                  <c:v>21</c:v>
                </c:pt>
                <c:pt idx="22127">
                  <c:v>21</c:v>
                </c:pt>
                <c:pt idx="22128">
                  <c:v>21</c:v>
                </c:pt>
                <c:pt idx="22129">
                  <c:v>21</c:v>
                </c:pt>
                <c:pt idx="22130">
                  <c:v>21</c:v>
                </c:pt>
                <c:pt idx="22131">
                  <c:v>21</c:v>
                </c:pt>
                <c:pt idx="22132">
                  <c:v>21</c:v>
                </c:pt>
                <c:pt idx="22133">
                  <c:v>21</c:v>
                </c:pt>
                <c:pt idx="22134">
                  <c:v>21</c:v>
                </c:pt>
                <c:pt idx="22135">
                  <c:v>21</c:v>
                </c:pt>
                <c:pt idx="22136">
                  <c:v>21</c:v>
                </c:pt>
                <c:pt idx="22137">
                  <c:v>21</c:v>
                </c:pt>
                <c:pt idx="22138">
                  <c:v>21</c:v>
                </c:pt>
                <c:pt idx="22139">
                  <c:v>21</c:v>
                </c:pt>
                <c:pt idx="22140">
                  <c:v>21</c:v>
                </c:pt>
                <c:pt idx="22141">
                  <c:v>21</c:v>
                </c:pt>
                <c:pt idx="22142">
                  <c:v>21</c:v>
                </c:pt>
                <c:pt idx="22143">
                  <c:v>21</c:v>
                </c:pt>
                <c:pt idx="22144">
                  <c:v>21</c:v>
                </c:pt>
                <c:pt idx="22145">
                  <c:v>21</c:v>
                </c:pt>
                <c:pt idx="22146">
                  <c:v>21</c:v>
                </c:pt>
                <c:pt idx="22147">
                  <c:v>21</c:v>
                </c:pt>
                <c:pt idx="22148">
                  <c:v>21</c:v>
                </c:pt>
                <c:pt idx="22149">
                  <c:v>21</c:v>
                </c:pt>
                <c:pt idx="22150">
                  <c:v>21</c:v>
                </c:pt>
                <c:pt idx="22151">
                  <c:v>21</c:v>
                </c:pt>
                <c:pt idx="22152">
                  <c:v>21</c:v>
                </c:pt>
                <c:pt idx="22153">
                  <c:v>21</c:v>
                </c:pt>
                <c:pt idx="22154">
                  <c:v>21</c:v>
                </c:pt>
                <c:pt idx="22155">
                  <c:v>21</c:v>
                </c:pt>
                <c:pt idx="22156">
                  <c:v>21</c:v>
                </c:pt>
                <c:pt idx="22157">
                  <c:v>21</c:v>
                </c:pt>
                <c:pt idx="22158">
                  <c:v>21</c:v>
                </c:pt>
                <c:pt idx="22159">
                  <c:v>21</c:v>
                </c:pt>
                <c:pt idx="22160">
                  <c:v>21</c:v>
                </c:pt>
                <c:pt idx="22161">
                  <c:v>21</c:v>
                </c:pt>
                <c:pt idx="22162">
                  <c:v>21</c:v>
                </c:pt>
                <c:pt idx="22163">
                  <c:v>21</c:v>
                </c:pt>
                <c:pt idx="22164">
                  <c:v>21</c:v>
                </c:pt>
                <c:pt idx="22165">
                  <c:v>21</c:v>
                </c:pt>
                <c:pt idx="22166">
                  <c:v>21</c:v>
                </c:pt>
                <c:pt idx="22167">
                  <c:v>21</c:v>
                </c:pt>
                <c:pt idx="22168">
                  <c:v>21</c:v>
                </c:pt>
                <c:pt idx="22169">
                  <c:v>21</c:v>
                </c:pt>
                <c:pt idx="22170">
                  <c:v>21</c:v>
                </c:pt>
                <c:pt idx="22171">
                  <c:v>21</c:v>
                </c:pt>
                <c:pt idx="22172">
                  <c:v>21</c:v>
                </c:pt>
                <c:pt idx="22173">
                  <c:v>21</c:v>
                </c:pt>
                <c:pt idx="22174">
                  <c:v>21</c:v>
                </c:pt>
                <c:pt idx="22175">
                  <c:v>21</c:v>
                </c:pt>
                <c:pt idx="22176">
                  <c:v>21</c:v>
                </c:pt>
                <c:pt idx="22177">
                  <c:v>21</c:v>
                </c:pt>
                <c:pt idx="22178">
                  <c:v>21</c:v>
                </c:pt>
                <c:pt idx="22179">
                  <c:v>21</c:v>
                </c:pt>
                <c:pt idx="22180">
                  <c:v>21</c:v>
                </c:pt>
                <c:pt idx="22181">
                  <c:v>21</c:v>
                </c:pt>
                <c:pt idx="22182">
                  <c:v>21</c:v>
                </c:pt>
                <c:pt idx="22183">
                  <c:v>21</c:v>
                </c:pt>
                <c:pt idx="22184">
                  <c:v>21</c:v>
                </c:pt>
                <c:pt idx="22185">
                  <c:v>21</c:v>
                </c:pt>
                <c:pt idx="22186">
                  <c:v>21</c:v>
                </c:pt>
                <c:pt idx="22187">
                  <c:v>21</c:v>
                </c:pt>
                <c:pt idx="22188">
                  <c:v>21</c:v>
                </c:pt>
                <c:pt idx="22189">
                  <c:v>21</c:v>
                </c:pt>
                <c:pt idx="22190">
                  <c:v>21</c:v>
                </c:pt>
                <c:pt idx="22191">
                  <c:v>21</c:v>
                </c:pt>
                <c:pt idx="22192">
                  <c:v>21</c:v>
                </c:pt>
                <c:pt idx="22193">
                  <c:v>21</c:v>
                </c:pt>
                <c:pt idx="22194">
                  <c:v>21</c:v>
                </c:pt>
                <c:pt idx="22195">
                  <c:v>21</c:v>
                </c:pt>
                <c:pt idx="22196">
                  <c:v>21</c:v>
                </c:pt>
                <c:pt idx="22197">
                  <c:v>21</c:v>
                </c:pt>
                <c:pt idx="22198">
                  <c:v>21</c:v>
                </c:pt>
                <c:pt idx="22199">
                  <c:v>21</c:v>
                </c:pt>
                <c:pt idx="22200">
                  <c:v>21</c:v>
                </c:pt>
                <c:pt idx="22201">
                  <c:v>21</c:v>
                </c:pt>
                <c:pt idx="22202">
                  <c:v>21</c:v>
                </c:pt>
                <c:pt idx="22203">
                  <c:v>21</c:v>
                </c:pt>
                <c:pt idx="22204">
                  <c:v>21</c:v>
                </c:pt>
                <c:pt idx="22205">
                  <c:v>21</c:v>
                </c:pt>
                <c:pt idx="22206">
                  <c:v>21</c:v>
                </c:pt>
                <c:pt idx="22207">
                  <c:v>21</c:v>
                </c:pt>
                <c:pt idx="22208">
                  <c:v>21</c:v>
                </c:pt>
                <c:pt idx="22209">
                  <c:v>21</c:v>
                </c:pt>
                <c:pt idx="22210">
                  <c:v>21</c:v>
                </c:pt>
                <c:pt idx="22211">
                  <c:v>21</c:v>
                </c:pt>
                <c:pt idx="22212">
                  <c:v>21</c:v>
                </c:pt>
                <c:pt idx="22213">
                  <c:v>21</c:v>
                </c:pt>
                <c:pt idx="22214">
                  <c:v>21</c:v>
                </c:pt>
                <c:pt idx="22215">
                  <c:v>21</c:v>
                </c:pt>
                <c:pt idx="22216">
                  <c:v>21</c:v>
                </c:pt>
                <c:pt idx="22217">
                  <c:v>21</c:v>
                </c:pt>
                <c:pt idx="22218">
                  <c:v>21</c:v>
                </c:pt>
                <c:pt idx="22219">
                  <c:v>21</c:v>
                </c:pt>
                <c:pt idx="22220">
                  <c:v>21</c:v>
                </c:pt>
                <c:pt idx="22221">
                  <c:v>21</c:v>
                </c:pt>
                <c:pt idx="22222">
                  <c:v>21</c:v>
                </c:pt>
                <c:pt idx="22223">
                  <c:v>21</c:v>
                </c:pt>
                <c:pt idx="22224">
                  <c:v>21</c:v>
                </c:pt>
                <c:pt idx="22225">
                  <c:v>21</c:v>
                </c:pt>
                <c:pt idx="22226">
                  <c:v>21</c:v>
                </c:pt>
                <c:pt idx="22227">
                  <c:v>21</c:v>
                </c:pt>
                <c:pt idx="22228">
                  <c:v>21</c:v>
                </c:pt>
                <c:pt idx="22229">
                  <c:v>21</c:v>
                </c:pt>
                <c:pt idx="22230">
                  <c:v>21</c:v>
                </c:pt>
                <c:pt idx="22231">
                  <c:v>21</c:v>
                </c:pt>
                <c:pt idx="22232">
                  <c:v>21</c:v>
                </c:pt>
                <c:pt idx="22233">
                  <c:v>21</c:v>
                </c:pt>
                <c:pt idx="22234">
                  <c:v>21</c:v>
                </c:pt>
                <c:pt idx="22235">
                  <c:v>21</c:v>
                </c:pt>
                <c:pt idx="22236">
                  <c:v>21</c:v>
                </c:pt>
                <c:pt idx="22237">
                  <c:v>21</c:v>
                </c:pt>
                <c:pt idx="22238">
                  <c:v>21</c:v>
                </c:pt>
                <c:pt idx="22239">
                  <c:v>21</c:v>
                </c:pt>
                <c:pt idx="22240">
                  <c:v>21</c:v>
                </c:pt>
                <c:pt idx="22241">
                  <c:v>21</c:v>
                </c:pt>
                <c:pt idx="22242">
                  <c:v>21</c:v>
                </c:pt>
                <c:pt idx="22243">
                  <c:v>21</c:v>
                </c:pt>
                <c:pt idx="22244">
                  <c:v>21</c:v>
                </c:pt>
                <c:pt idx="22245">
                  <c:v>21</c:v>
                </c:pt>
                <c:pt idx="22246">
                  <c:v>21</c:v>
                </c:pt>
                <c:pt idx="22247">
                  <c:v>21</c:v>
                </c:pt>
                <c:pt idx="22248">
                  <c:v>21</c:v>
                </c:pt>
                <c:pt idx="22249">
                  <c:v>21</c:v>
                </c:pt>
                <c:pt idx="22250">
                  <c:v>21</c:v>
                </c:pt>
                <c:pt idx="22251">
                  <c:v>21</c:v>
                </c:pt>
                <c:pt idx="22252">
                  <c:v>21</c:v>
                </c:pt>
                <c:pt idx="22253">
                  <c:v>21</c:v>
                </c:pt>
                <c:pt idx="22254">
                  <c:v>21</c:v>
                </c:pt>
                <c:pt idx="22255">
                  <c:v>21</c:v>
                </c:pt>
                <c:pt idx="22256">
                  <c:v>21</c:v>
                </c:pt>
                <c:pt idx="22257">
                  <c:v>21</c:v>
                </c:pt>
                <c:pt idx="22258">
                  <c:v>21</c:v>
                </c:pt>
                <c:pt idx="22259">
                  <c:v>21</c:v>
                </c:pt>
                <c:pt idx="22260">
                  <c:v>21</c:v>
                </c:pt>
                <c:pt idx="22261">
                  <c:v>21</c:v>
                </c:pt>
                <c:pt idx="22262">
                  <c:v>21</c:v>
                </c:pt>
                <c:pt idx="22263">
                  <c:v>21</c:v>
                </c:pt>
                <c:pt idx="22264">
                  <c:v>21</c:v>
                </c:pt>
                <c:pt idx="22265">
                  <c:v>21</c:v>
                </c:pt>
                <c:pt idx="22266">
                  <c:v>21</c:v>
                </c:pt>
                <c:pt idx="22267">
                  <c:v>21</c:v>
                </c:pt>
                <c:pt idx="22268">
                  <c:v>21</c:v>
                </c:pt>
                <c:pt idx="22269">
                  <c:v>21</c:v>
                </c:pt>
                <c:pt idx="22270">
                  <c:v>21</c:v>
                </c:pt>
                <c:pt idx="22271">
                  <c:v>21</c:v>
                </c:pt>
                <c:pt idx="22272">
                  <c:v>21</c:v>
                </c:pt>
                <c:pt idx="22273">
                  <c:v>21</c:v>
                </c:pt>
                <c:pt idx="22274">
                  <c:v>21</c:v>
                </c:pt>
                <c:pt idx="22275">
                  <c:v>21</c:v>
                </c:pt>
                <c:pt idx="22276">
                  <c:v>21</c:v>
                </c:pt>
                <c:pt idx="22277">
                  <c:v>21</c:v>
                </c:pt>
                <c:pt idx="22278">
                  <c:v>21</c:v>
                </c:pt>
                <c:pt idx="22279">
                  <c:v>21</c:v>
                </c:pt>
                <c:pt idx="22280">
                  <c:v>21</c:v>
                </c:pt>
                <c:pt idx="22281">
                  <c:v>21</c:v>
                </c:pt>
                <c:pt idx="22282">
                  <c:v>21</c:v>
                </c:pt>
                <c:pt idx="22283">
                  <c:v>21</c:v>
                </c:pt>
                <c:pt idx="22284">
                  <c:v>21</c:v>
                </c:pt>
                <c:pt idx="22285">
                  <c:v>21</c:v>
                </c:pt>
                <c:pt idx="22286">
                  <c:v>21</c:v>
                </c:pt>
                <c:pt idx="22287">
                  <c:v>21</c:v>
                </c:pt>
                <c:pt idx="22288">
                  <c:v>21</c:v>
                </c:pt>
                <c:pt idx="22289">
                  <c:v>21</c:v>
                </c:pt>
                <c:pt idx="22290">
                  <c:v>21</c:v>
                </c:pt>
                <c:pt idx="22291">
                  <c:v>21</c:v>
                </c:pt>
                <c:pt idx="22292">
                  <c:v>21</c:v>
                </c:pt>
                <c:pt idx="22293">
                  <c:v>21</c:v>
                </c:pt>
                <c:pt idx="22294">
                  <c:v>21</c:v>
                </c:pt>
                <c:pt idx="22295">
                  <c:v>21</c:v>
                </c:pt>
                <c:pt idx="22296">
                  <c:v>21</c:v>
                </c:pt>
                <c:pt idx="22297">
                  <c:v>21</c:v>
                </c:pt>
                <c:pt idx="22298">
                  <c:v>21</c:v>
                </c:pt>
                <c:pt idx="22299">
                  <c:v>21</c:v>
                </c:pt>
                <c:pt idx="22300">
                  <c:v>21</c:v>
                </c:pt>
                <c:pt idx="22301">
                  <c:v>21</c:v>
                </c:pt>
                <c:pt idx="22302">
                  <c:v>21</c:v>
                </c:pt>
                <c:pt idx="22303">
                  <c:v>21</c:v>
                </c:pt>
                <c:pt idx="22304">
                  <c:v>21</c:v>
                </c:pt>
                <c:pt idx="22305">
                  <c:v>21</c:v>
                </c:pt>
                <c:pt idx="22306">
                  <c:v>21</c:v>
                </c:pt>
                <c:pt idx="22307">
                  <c:v>21</c:v>
                </c:pt>
                <c:pt idx="22308">
                  <c:v>21</c:v>
                </c:pt>
                <c:pt idx="22309">
                  <c:v>21</c:v>
                </c:pt>
                <c:pt idx="22310">
                  <c:v>21</c:v>
                </c:pt>
                <c:pt idx="22311">
                  <c:v>21</c:v>
                </c:pt>
                <c:pt idx="22312">
                  <c:v>21</c:v>
                </c:pt>
                <c:pt idx="22313">
                  <c:v>21</c:v>
                </c:pt>
                <c:pt idx="22314">
                  <c:v>21</c:v>
                </c:pt>
                <c:pt idx="22315">
                  <c:v>21</c:v>
                </c:pt>
                <c:pt idx="22316">
                  <c:v>21</c:v>
                </c:pt>
                <c:pt idx="22317">
                  <c:v>21</c:v>
                </c:pt>
                <c:pt idx="22318">
                  <c:v>21</c:v>
                </c:pt>
                <c:pt idx="22319">
                  <c:v>21</c:v>
                </c:pt>
                <c:pt idx="22320">
                  <c:v>21</c:v>
                </c:pt>
                <c:pt idx="22321">
                  <c:v>21</c:v>
                </c:pt>
                <c:pt idx="22322">
                  <c:v>21</c:v>
                </c:pt>
                <c:pt idx="22323">
                  <c:v>21</c:v>
                </c:pt>
                <c:pt idx="22324">
                  <c:v>21</c:v>
                </c:pt>
                <c:pt idx="22325">
                  <c:v>21</c:v>
                </c:pt>
                <c:pt idx="22326">
                  <c:v>21</c:v>
                </c:pt>
                <c:pt idx="22327">
                  <c:v>21</c:v>
                </c:pt>
                <c:pt idx="22328">
                  <c:v>21</c:v>
                </c:pt>
                <c:pt idx="22329">
                  <c:v>21</c:v>
                </c:pt>
                <c:pt idx="22330">
                  <c:v>21</c:v>
                </c:pt>
                <c:pt idx="22331">
                  <c:v>21</c:v>
                </c:pt>
                <c:pt idx="22332">
                  <c:v>21</c:v>
                </c:pt>
                <c:pt idx="22333">
                  <c:v>21</c:v>
                </c:pt>
                <c:pt idx="22334">
                  <c:v>21</c:v>
                </c:pt>
                <c:pt idx="22335">
                  <c:v>21</c:v>
                </c:pt>
                <c:pt idx="22336">
                  <c:v>21</c:v>
                </c:pt>
                <c:pt idx="22337">
                  <c:v>21</c:v>
                </c:pt>
                <c:pt idx="22338">
                  <c:v>21</c:v>
                </c:pt>
                <c:pt idx="22339">
                  <c:v>21</c:v>
                </c:pt>
                <c:pt idx="22340">
                  <c:v>21</c:v>
                </c:pt>
                <c:pt idx="22341">
                  <c:v>21</c:v>
                </c:pt>
                <c:pt idx="22342">
                  <c:v>21</c:v>
                </c:pt>
                <c:pt idx="22343">
                  <c:v>21</c:v>
                </c:pt>
                <c:pt idx="22344">
                  <c:v>21</c:v>
                </c:pt>
                <c:pt idx="22345">
                  <c:v>21</c:v>
                </c:pt>
                <c:pt idx="22346">
                  <c:v>21</c:v>
                </c:pt>
                <c:pt idx="22347">
                  <c:v>21</c:v>
                </c:pt>
                <c:pt idx="22348">
                  <c:v>21</c:v>
                </c:pt>
                <c:pt idx="22349">
                  <c:v>21</c:v>
                </c:pt>
                <c:pt idx="22350">
                  <c:v>21</c:v>
                </c:pt>
                <c:pt idx="22351">
                  <c:v>21</c:v>
                </c:pt>
                <c:pt idx="22352">
                  <c:v>21</c:v>
                </c:pt>
                <c:pt idx="22353">
                  <c:v>21</c:v>
                </c:pt>
                <c:pt idx="22354">
                  <c:v>21</c:v>
                </c:pt>
                <c:pt idx="22355">
                  <c:v>21</c:v>
                </c:pt>
                <c:pt idx="22356">
                  <c:v>21</c:v>
                </c:pt>
                <c:pt idx="22357">
                  <c:v>21</c:v>
                </c:pt>
                <c:pt idx="22358">
                  <c:v>21</c:v>
                </c:pt>
                <c:pt idx="22359">
                  <c:v>21</c:v>
                </c:pt>
                <c:pt idx="22360">
                  <c:v>21</c:v>
                </c:pt>
                <c:pt idx="22361">
                  <c:v>21</c:v>
                </c:pt>
                <c:pt idx="22362">
                  <c:v>21</c:v>
                </c:pt>
                <c:pt idx="22363">
                  <c:v>21</c:v>
                </c:pt>
                <c:pt idx="22364">
                  <c:v>21</c:v>
                </c:pt>
                <c:pt idx="22365">
                  <c:v>21</c:v>
                </c:pt>
                <c:pt idx="22366">
                  <c:v>21</c:v>
                </c:pt>
                <c:pt idx="22367">
                  <c:v>21</c:v>
                </c:pt>
                <c:pt idx="22368">
                  <c:v>21</c:v>
                </c:pt>
                <c:pt idx="22369">
                  <c:v>21</c:v>
                </c:pt>
                <c:pt idx="22370">
                  <c:v>21</c:v>
                </c:pt>
                <c:pt idx="22371">
                  <c:v>21</c:v>
                </c:pt>
                <c:pt idx="22372">
                  <c:v>21</c:v>
                </c:pt>
                <c:pt idx="22373">
                  <c:v>21</c:v>
                </c:pt>
                <c:pt idx="22374">
                  <c:v>21</c:v>
                </c:pt>
                <c:pt idx="22375">
                  <c:v>21</c:v>
                </c:pt>
                <c:pt idx="22376">
                  <c:v>21</c:v>
                </c:pt>
                <c:pt idx="22377">
                  <c:v>21</c:v>
                </c:pt>
                <c:pt idx="22378">
                  <c:v>21</c:v>
                </c:pt>
                <c:pt idx="22379">
                  <c:v>21</c:v>
                </c:pt>
                <c:pt idx="22380">
                  <c:v>21</c:v>
                </c:pt>
                <c:pt idx="22381">
                  <c:v>21</c:v>
                </c:pt>
                <c:pt idx="22382">
                  <c:v>21</c:v>
                </c:pt>
                <c:pt idx="22383">
                  <c:v>21</c:v>
                </c:pt>
                <c:pt idx="22384">
                  <c:v>21</c:v>
                </c:pt>
                <c:pt idx="22385">
                  <c:v>21</c:v>
                </c:pt>
                <c:pt idx="22386">
                  <c:v>21</c:v>
                </c:pt>
                <c:pt idx="22387">
                  <c:v>21</c:v>
                </c:pt>
                <c:pt idx="22388">
                  <c:v>21</c:v>
                </c:pt>
                <c:pt idx="22389">
                  <c:v>21</c:v>
                </c:pt>
                <c:pt idx="22390">
                  <c:v>21</c:v>
                </c:pt>
                <c:pt idx="22391">
                  <c:v>21</c:v>
                </c:pt>
                <c:pt idx="22392">
                  <c:v>21</c:v>
                </c:pt>
                <c:pt idx="22393">
                  <c:v>21</c:v>
                </c:pt>
                <c:pt idx="22394">
                  <c:v>21</c:v>
                </c:pt>
                <c:pt idx="22395">
                  <c:v>21</c:v>
                </c:pt>
                <c:pt idx="22396">
                  <c:v>21</c:v>
                </c:pt>
                <c:pt idx="22397">
                  <c:v>21</c:v>
                </c:pt>
                <c:pt idx="22398">
                  <c:v>21</c:v>
                </c:pt>
                <c:pt idx="22399">
                  <c:v>21</c:v>
                </c:pt>
                <c:pt idx="22400">
                  <c:v>21</c:v>
                </c:pt>
                <c:pt idx="22401">
                  <c:v>21</c:v>
                </c:pt>
                <c:pt idx="22402">
                  <c:v>21</c:v>
                </c:pt>
                <c:pt idx="22403">
                  <c:v>21</c:v>
                </c:pt>
                <c:pt idx="22404">
                  <c:v>21</c:v>
                </c:pt>
                <c:pt idx="22405">
                  <c:v>21</c:v>
                </c:pt>
                <c:pt idx="22406">
                  <c:v>21</c:v>
                </c:pt>
                <c:pt idx="22407">
                  <c:v>21</c:v>
                </c:pt>
                <c:pt idx="22408">
                  <c:v>21</c:v>
                </c:pt>
                <c:pt idx="22409">
                  <c:v>21</c:v>
                </c:pt>
                <c:pt idx="22410">
                  <c:v>21</c:v>
                </c:pt>
                <c:pt idx="22411">
                  <c:v>21</c:v>
                </c:pt>
                <c:pt idx="22412">
                  <c:v>21</c:v>
                </c:pt>
                <c:pt idx="22413">
                  <c:v>21</c:v>
                </c:pt>
                <c:pt idx="22414">
                  <c:v>21</c:v>
                </c:pt>
                <c:pt idx="22415">
                  <c:v>21</c:v>
                </c:pt>
                <c:pt idx="22416">
                  <c:v>21</c:v>
                </c:pt>
                <c:pt idx="22417">
                  <c:v>21</c:v>
                </c:pt>
                <c:pt idx="22418">
                  <c:v>21</c:v>
                </c:pt>
                <c:pt idx="22419">
                  <c:v>21</c:v>
                </c:pt>
                <c:pt idx="22420">
                  <c:v>21</c:v>
                </c:pt>
                <c:pt idx="22421">
                  <c:v>21</c:v>
                </c:pt>
                <c:pt idx="22422">
                  <c:v>21</c:v>
                </c:pt>
                <c:pt idx="22423">
                  <c:v>21</c:v>
                </c:pt>
                <c:pt idx="22424">
                  <c:v>21</c:v>
                </c:pt>
                <c:pt idx="22425">
                  <c:v>21</c:v>
                </c:pt>
                <c:pt idx="22426">
                  <c:v>21</c:v>
                </c:pt>
                <c:pt idx="22427">
                  <c:v>21</c:v>
                </c:pt>
                <c:pt idx="22428">
                  <c:v>21</c:v>
                </c:pt>
                <c:pt idx="22429">
                  <c:v>21</c:v>
                </c:pt>
                <c:pt idx="22430">
                  <c:v>21</c:v>
                </c:pt>
                <c:pt idx="22431">
                  <c:v>21</c:v>
                </c:pt>
                <c:pt idx="22432">
                  <c:v>21</c:v>
                </c:pt>
                <c:pt idx="22433">
                  <c:v>21</c:v>
                </c:pt>
                <c:pt idx="22434">
                  <c:v>21</c:v>
                </c:pt>
                <c:pt idx="22435">
                  <c:v>21</c:v>
                </c:pt>
                <c:pt idx="22436">
                  <c:v>21</c:v>
                </c:pt>
                <c:pt idx="22437">
                  <c:v>21</c:v>
                </c:pt>
                <c:pt idx="22438">
                  <c:v>21</c:v>
                </c:pt>
                <c:pt idx="22439">
                  <c:v>21</c:v>
                </c:pt>
                <c:pt idx="22440">
                  <c:v>21</c:v>
                </c:pt>
                <c:pt idx="22441">
                  <c:v>21</c:v>
                </c:pt>
                <c:pt idx="22442">
                  <c:v>21</c:v>
                </c:pt>
                <c:pt idx="22443">
                  <c:v>21</c:v>
                </c:pt>
                <c:pt idx="22444">
                  <c:v>21</c:v>
                </c:pt>
                <c:pt idx="22445">
                  <c:v>21</c:v>
                </c:pt>
                <c:pt idx="22446">
                  <c:v>21</c:v>
                </c:pt>
                <c:pt idx="22447">
                  <c:v>21</c:v>
                </c:pt>
                <c:pt idx="22448">
                  <c:v>21</c:v>
                </c:pt>
                <c:pt idx="22449">
                  <c:v>21</c:v>
                </c:pt>
                <c:pt idx="22450">
                  <c:v>21</c:v>
                </c:pt>
                <c:pt idx="22451">
                  <c:v>21</c:v>
                </c:pt>
                <c:pt idx="22452">
                  <c:v>21</c:v>
                </c:pt>
                <c:pt idx="22453">
                  <c:v>21</c:v>
                </c:pt>
                <c:pt idx="22454">
                  <c:v>21</c:v>
                </c:pt>
                <c:pt idx="22455">
                  <c:v>21</c:v>
                </c:pt>
                <c:pt idx="22456">
                  <c:v>21</c:v>
                </c:pt>
                <c:pt idx="22457">
                  <c:v>21</c:v>
                </c:pt>
                <c:pt idx="22458">
                  <c:v>21</c:v>
                </c:pt>
                <c:pt idx="22459">
                  <c:v>21</c:v>
                </c:pt>
                <c:pt idx="22460">
                  <c:v>21</c:v>
                </c:pt>
                <c:pt idx="22461">
                  <c:v>21</c:v>
                </c:pt>
                <c:pt idx="22462">
                  <c:v>21</c:v>
                </c:pt>
                <c:pt idx="22463">
                  <c:v>21</c:v>
                </c:pt>
                <c:pt idx="22464">
                  <c:v>21</c:v>
                </c:pt>
                <c:pt idx="22465">
                  <c:v>21</c:v>
                </c:pt>
                <c:pt idx="22466">
                  <c:v>21</c:v>
                </c:pt>
                <c:pt idx="22467">
                  <c:v>21</c:v>
                </c:pt>
                <c:pt idx="22468">
                  <c:v>21</c:v>
                </c:pt>
                <c:pt idx="22469">
                  <c:v>21</c:v>
                </c:pt>
                <c:pt idx="22470">
                  <c:v>21</c:v>
                </c:pt>
                <c:pt idx="22471">
                  <c:v>21</c:v>
                </c:pt>
                <c:pt idx="22472">
                  <c:v>21</c:v>
                </c:pt>
                <c:pt idx="22473">
                  <c:v>21</c:v>
                </c:pt>
                <c:pt idx="22474">
                  <c:v>21</c:v>
                </c:pt>
                <c:pt idx="22475">
                  <c:v>21</c:v>
                </c:pt>
                <c:pt idx="22476">
                  <c:v>21</c:v>
                </c:pt>
                <c:pt idx="22477">
                  <c:v>21</c:v>
                </c:pt>
                <c:pt idx="22478">
                  <c:v>21</c:v>
                </c:pt>
                <c:pt idx="22479">
                  <c:v>21</c:v>
                </c:pt>
                <c:pt idx="22480">
                  <c:v>21</c:v>
                </c:pt>
                <c:pt idx="22481">
                  <c:v>21</c:v>
                </c:pt>
                <c:pt idx="22482">
                  <c:v>21</c:v>
                </c:pt>
                <c:pt idx="22483">
                  <c:v>21</c:v>
                </c:pt>
                <c:pt idx="22484">
                  <c:v>21</c:v>
                </c:pt>
                <c:pt idx="22485">
                  <c:v>21</c:v>
                </c:pt>
                <c:pt idx="22486">
                  <c:v>21</c:v>
                </c:pt>
                <c:pt idx="22487">
                  <c:v>21</c:v>
                </c:pt>
                <c:pt idx="22488">
                  <c:v>21</c:v>
                </c:pt>
                <c:pt idx="22489">
                  <c:v>21</c:v>
                </c:pt>
                <c:pt idx="22490">
                  <c:v>21</c:v>
                </c:pt>
                <c:pt idx="22491">
                  <c:v>21</c:v>
                </c:pt>
                <c:pt idx="22492">
                  <c:v>21</c:v>
                </c:pt>
                <c:pt idx="22493">
                  <c:v>21</c:v>
                </c:pt>
                <c:pt idx="22494">
                  <c:v>21</c:v>
                </c:pt>
                <c:pt idx="22495">
                  <c:v>21</c:v>
                </c:pt>
                <c:pt idx="22496">
                  <c:v>21</c:v>
                </c:pt>
                <c:pt idx="22497">
                  <c:v>21</c:v>
                </c:pt>
                <c:pt idx="22498">
                  <c:v>21</c:v>
                </c:pt>
                <c:pt idx="22499">
                  <c:v>21</c:v>
                </c:pt>
                <c:pt idx="22500">
                  <c:v>21</c:v>
                </c:pt>
                <c:pt idx="22501">
                  <c:v>21</c:v>
                </c:pt>
                <c:pt idx="22502">
                  <c:v>21</c:v>
                </c:pt>
                <c:pt idx="22503">
                  <c:v>21</c:v>
                </c:pt>
                <c:pt idx="22504">
                  <c:v>21</c:v>
                </c:pt>
                <c:pt idx="22505">
                  <c:v>21</c:v>
                </c:pt>
                <c:pt idx="22506">
                  <c:v>21</c:v>
                </c:pt>
                <c:pt idx="22507">
                  <c:v>21</c:v>
                </c:pt>
                <c:pt idx="22508">
                  <c:v>21</c:v>
                </c:pt>
                <c:pt idx="22509">
                  <c:v>21</c:v>
                </c:pt>
                <c:pt idx="22510">
                  <c:v>21</c:v>
                </c:pt>
                <c:pt idx="22511">
                  <c:v>21</c:v>
                </c:pt>
                <c:pt idx="22512">
                  <c:v>21</c:v>
                </c:pt>
                <c:pt idx="22513">
                  <c:v>21</c:v>
                </c:pt>
                <c:pt idx="22514">
                  <c:v>21</c:v>
                </c:pt>
                <c:pt idx="22515">
                  <c:v>21</c:v>
                </c:pt>
                <c:pt idx="22516">
                  <c:v>21</c:v>
                </c:pt>
                <c:pt idx="22517">
                  <c:v>21</c:v>
                </c:pt>
                <c:pt idx="22518">
                  <c:v>21</c:v>
                </c:pt>
                <c:pt idx="22519">
                  <c:v>21</c:v>
                </c:pt>
                <c:pt idx="22520">
                  <c:v>21</c:v>
                </c:pt>
                <c:pt idx="22521">
                  <c:v>21</c:v>
                </c:pt>
                <c:pt idx="22522">
                  <c:v>21</c:v>
                </c:pt>
                <c:pt idx="22523">
                  <c:v>21</c:v>
                </c:pt>
                <c:pt idx="22524">
                  <c:v>21</c:v>
                </c:pt>
                <c:pt idx="22525">
                  <c:v>21</c:v>
                </c:pt>
                <c:pt idx="22526">
                  <c:v>21</c:v>
                </c:pt>
                <c:pt idx="22527">
                  <c:v>21</c:v>
                </c:pt>
                <c:pt idx="22528">
                  <c:v>21</c:v>
                </c:pt>
                <c:pt idx="22529">
                  <c:v>21</c:v>
                </c:pt>
                <c:pt idx="22530">
                  <c:v>21</c:v>
                </c:pt>
                <c:pt idx="22531">
                  <c:v>21</c:v>
                </c:pt>
                <c:pt idx="22532">
                  <c:v>21</c:v>
                </c:pt>
                <c:pt idx="22533">
                  <c:v>21</c:v>
                </c:pt>
                <c:pt idx="22534">
                  <c:v>21</c:v>
                </c:pt>
                <c:pt idx="22535">
                  <c:v>21</c:v>
                </c:pt>
                <c:pt idx="22536">
                  <c:v>21</c:v>
                </c:pt>
                <c:pt idx="22537">
                  <c:v>21</c:v>
                </c:pt>
                <c:pt idx="22538">
                  <c:v>21</c:v>
                </c:pt>
                <c:pt idx="22539">
                  <c:v>21</c:v>
                </c:pt>
                <c:pt idx="22540">
                  <c:v>21</c:v>
                </c:pt>
                <c:pt idx="22541">
                  <c:v>21</c:v>
                </c:pt>
                <c:pt idx="22542">
                  <c:v>21</c:v>
                </c:pt>
                <c:pt idx="22543">
                  <c:v>21</c:v>
                </c:pt>
                <c:pt idx="22544">
                  <c:v>21</c:v>
                </c:pt>
                <c:pt idx="22545">
                  <c:v>21</c:v>
                </c:pt>
                <c:pt idx="22546">
                  <c:v>21</c:v>
                </c:pt>
                <c:pt idx="22547">
                  <c:v>21</c:v>
                </c:pt>
                <c:pt idx="22548">
                  <c:v>21</c:v>
                </c:pt>
                <c:pt idx="22549">
                  <c:v>21</c:v>
                </c:pt>
                <c:pt idx="22550">
                  <c:v>21</c:v>
                </c:pt>
                <c:pt idx="22551">
                  <c:v>20</c:v>
                </c:pt>
                <c:pt idx="22552">
                  <c:v>20</c:v>
                </c:pt>
                <c:pt idx="22553">
                  <c:v>20</c:v>
                </c:pt>
                <c:pt idx="22554">
                  <c:v>20</c:v>
                </c:pt>
                <c:pt idx="22555">
                  <c:v>20</c:v>
                </c:pt>
                <c:pt idx="22556">
                  <c:v>20</c:v>
                </c:pt>
                <c:pt idx="22557">
                  <c:v>20</c:v>
                </c:pt>
                <c:pt idx="22558">
                  <c:v>20</c:v>
                </c:pt>
                <c:pt idx="22559">
                  <c:v>20</c:v>
                </c:pt>
                <c:pt idx="22560">
                  <c:v>20</c:v>
                </c:pt>
                <c:pt idx="22561">
                  <c:v>20</c:v>
                </c:pt>
                <c:pt idx="22562">
                  <c:v>20</c:v>
                </c:pt>
                <c:pt idx="22563">
                  <c:v>20</c:v>
                </c:pt>
                <c:pt idx="22564">
                  <c:v>20</c:v>
                </c:pt>
                <c:pt idx="22565">
                  <c:v>20</c:v>
                </c:pt>
                <c:pt idx="22566">
                  <c:v>20</c:v>
                </c:pt>
                <c:pt idx="22567">
                  <c:v>20</c:v>
                </c:pt>
                <c:pt idx="22568">
                  <c:v>20</c:v>
                </c:pt>
                <c:pt idx="22569">
                  <c:v>20</c:v>
                </c:pt>
                <c:pt idx="22570">
                  <c:v>20</c:v>
                </c:pt>
                <c:pt idx="22571">
                  <c:v>20</c:v>
                </c:pt>
                <c:pt idx="22572">
                  <c:v>20</c:v>
                </c:pt>
                <c:pt idx="22573">
                  <c:v>20</c:v>
                </c:pt>
                <c:pt idx="22574">
                  <c:v>20</c:v>
                </c:pt>
                <c:pt idx="22575">
                  <c:v>20</c:v>
                </c:pt>
                <c:pt idx="22576">
                  <c:v>20</c:v>
                </c:pt>
                <c:pt idx="22577">
                  <c:v>20</c:v>
                </c:pt>
                <c:pt idx="22578">
                  <c:v>20</c:v>
                </c:pt>
                <c:pt idx="22579">
                  <c:v>20</c:v>
                </c:pt>
                <c:pt idx="22580">
                  <c:v>20</c:v>
                </c:pt>
                <c:pt idx="22581">
                  <c:v>20</c:v>
                </c:pt>
                <c:pt idx="22582">
                  <c:v>20</c:v>
                </c:pt>
                <c:pt idx="22583">
                  <c:v>20</c:v>
                </c:pt>
                <c:pt idx="22584">
                  <c:v>20</c:v>
                </c:pt>
                <c:pt idx="22585">
                  <c:v>20</c:v>
                </c:pt>
                <c:pt idx="22586">
                  <c:v>20</c:v>
                </c:pt>
                <c:pt idx="22587">
                  <c:v>20</c:v>
                </c:pt>
                <c:pt idx="22588">
                  <c:v>20</c:v>
                </c:pt>
                <c:pt idx="22589">
                  <c:v>20</c:v>
                </c:pt>
                <c:pt idx="22590">
                  <c:v>20</c:v>
                </c:pt>
                <c:pt idx="22591">
                  <c:v>20</c:v>
                </c:pt>
                <c:pt idx="22592">
                  <c:v>20</c:v>
                </c:pt>
                <c:pt idx="22593">
                  <c:v>20</c:v>
                </c:pt>
                <c:pt idx="22594">
                  <c:v>20</c:v>
                </c:pt>
                <c:pt idx="22595">
                  <c:v>20</c:v>
                </c:pt>
                <c:pt idx="22596">
                  <c:v>20</c:v>
                </c:pt>
                <c:pt idx="22597">
                  <c:v>20</c:v>
                </c:pt>
                <c:pt idx="22598">
                  <c:v>20</c:v>
                </c:pt>
                <c:pt idx="22599">
                  <c:v>20</c:v>
                </c:pt>
                <c:pt idx="22600">
                  <c:v>20</c:v>
                </c:pt>
                <c:pt idx="22601">
                  <c:v>20</c:v>
                </c:pt>
                <c:pt idx="22602">
                  <c:v>20</c:v>
                </c:pt>
                <c:pt idx="22603">
                  <c:v>20</c:v>
                </c:pt>
                <c:pt idx="22604">
                  <c:v>20</c:v>
                </c:pt>
                <c:pt idx="22605">
                  <c:v>20</c:v>
                </c:pt>
                <c:pt idx="22606">
                  <c:v>20</c:v>
                </c:pt>
                <c:pt idx="22607">
                  <c:v>20</c:v>
                </c:pt>
                <c:pt idx="22608">
                  <c:v>20</c:v>
                </c:pt>
                <c:pt idx="22609">
                  <c:v>20</c:v>
                </c:pt>
                <c:pt idx="22610">
                  <c:v>20</c:v>
                </c:pt>
                <c:pt idx="22611">
                  <c:v>20</c:v>
                </c:pt>
                <c:pt idx="22612">
                  <c:v>20</c:v>
                </c:pt>
                <c:pt idx="22613">
                  <c:v>20</c:v>
                </c:pt>
                <c:pt idx="22614">
                  <c:v>20</c:v>
                </c:pt>
                <c:pt idx="22615">
                  <c:v>20</c:v>
                </c:pt>
                <c:pt idx="22616">
                  <c:v>20</c:v>
                </c:pt>
                <c:pt idx="22617">
                  <c:v>20</c:v>
                </c:pt>
                <c:pt idx="22618">
                  <c:v>20</c:v>
                </c:pt>
                <c:pt idx="22619">
                  <c:v>20</c:v>
                </c:pt>
                <c:pt idx="22620">
                  <c:v>20</c:v>
                </c:pt>
                <c:pt idx="22621">
                  <c:v>20</c:v>
                </c:pt>
                <c:pt idx="22622">
                  <c:v>20</c:v>
                </c:pt>
                <c:pt idx="22623">
                  <c:v>20</c:v>
                </c:pt>
                <c:pt idx="22624">
                  <c:v>20</c:v>
                </c:pt>
                <c:pt idx="22625">
                  <c:v>20</c:v>
                </c:pt>
                <c:pt idx="22626">
                  <c:v>20</c:v>
                </c:pt>
                <c:pt idx="22627">
                  <c:v>20</c:v>
                </c:pt>
                <c:pt idx="22628">
                  <c:v>20</c:v>
                </c:pt>
                <c:pt idx="22629">
                  <c:v>20</c:v>
                </c:pt>
                <c:pt idx="22630">
                  <c:v>20</c:v>
                </c:pt>
                <c:pt idx="22631">
                  <c:v>20</c:v>
                </c:pt>
                <c:pt idx="22632">
                  <c:v>20</c:v>
                </c:pt>
                <c:pt idx="22633">
                  <c:v>20</c:v>
                </c:pt>
                <c:pt idx="22634">
                  <c:v>20</c:v>
                </c:pt>
                <c:pt idx="22635">
                  <c:v>20</c:v>
                </c:pt>
                <c:pt idx="22636">
                  <c:v>20</c:v>
                </c:pt>
                <c:pt idx="22637">
                  <c:v>20</c:v>
                </c:pt>
                <c:pt idx="22638">
                  <c:v>20</c:v>
                </c:pt>
                <c:pt idx="22639">
                  <c:v>20</c:v>
                </c:pt>
                <c:pt idx="22640">
                  <c:v>20</c:v>
                </c:pt>
                <c:pt idx="22641">
                  <c:v>20</c:v>
                </c:pt>
                <c:pt idx="22642">
                  <c:v>20</c:v>
                </c:pt>
                <c:pt idx="22643">
                  <c:v>20</c:v>
                </c:pt>
                <c:pt idx="22644">
                  <c:v>20</c:v>
                </c:pt>
                <c:pt idx="22645">
                  <c:v>20</c:v>
                </c:pt>
                <c:pt idx="22646">
                  <c:v>20</c:v>
                </c:pt>
                <c:pt idx="22647">
                  <c:v>20</c:v>
                </c:pt>
                <c:pt idx="22648">
                  <c:v>20</c:v>
                </c:pt>
                <c:pt idx="22649">
                  <c:v>20</c:v>
                </c:pt>
                <c:pt idx="22650">
                  <c:v>20</c:v>
                </c:pt>
                <c:pt idx="22651">
                  <c:v>20</c:v>
                </c:pt>
                <c:pt idx="22652">
                  <c:v>20</c:v>
                </c:pt>
                <c:pt idx="22653">
                  <c:v>20</c:v>
                </c:pt>
                <c:pt idx="22654">
                  <c:v>20</c:v>
                </c:pt>
                <c:pt idx="22655">
                  <c:v>20</c:v>
                </c:pt>
                <c:pt idx="22656">
                  <c:v>20</c:v>
                </c:pt>
                <c:pt idx="22657">
                  <c:v>20</c:v>
                </c:pt>
                <c:pt idx="22658">
                  <c:v>20</c:v>
                </c:pt>
                <c:pt idx="22659">
                  <c:v>20</c:v>
                </c:pt>
                <c:pt idx="22660">
                  <c:v>20</c:v>
                </c:pt>
                <c:pt idx="22661">
                  <c:v>20</c:v>
                </c:pt>
                <c:pt idx="22662">
                  <c:v>20</c:v>
                </c:pt>
                <c:pt idx="22663">
                  <c:v>20</c:v>
                </c:pt>
                <c:pt idx="22664">
                  <c:v>20</c:v>
                </c:pt>
                <c:pt idx="22665">
                  <c:v>20</c:v>
                </c:pt>
                <c:pt idx="22666">
                  <c:v>20</c:v>
                </c:pt>
                <c:pt idx="22667">
                  <c:v>20</c:v>
                </c:pt>
                <c:pt idx="22668">
                  <c:v>20</c:v>
                </c:pt>
                <c:pt idx="22669">
                  <c:v>20</c:v>
                </c:pt>
                <c:pt idx="22670">
                  <c:v>20</c:v>
                </c:pt>
                <c:pt idx="22671">
                  <c:v>20</c:v>
                </c:pt>
                <c:pt idx="22672">
                  <c:v>20</c:v>
                </c:pt>
                <c:pt idx="22673">
                  <c:v>20</c:v>
                </c:pt>
                <c:pt idx="22674">
                  <c:v>20</c:v>
                </c:pt>
                <c:pt idx="22675">
                  <c:v>20</c:v>
                </c:pt>
                <c:pt idx="22676">
                  <c:v>20</c:v>
                </c:pt>
                <c:pt idx="22677">
                  <c:v>20</c:v>
                </c:pt>
                <c:pt idx="22678">
                  <c:v>20</c:v>
                </c:pt>
                <c:pt idx="22679">
                  <c:v>20</c:v>
                </c:pt>
                <c:pt idx="22680">
                  <c:v>20</c:v>
                </c:pt>
                <c:pt idx="22681">
                  <c:v>20</c:v>
                </c:pt>
                <c:pt idx="22682">
                  <c:v>20</c:v>
                </c:pt>
                <c:pt idx="22683">
                  <c:v>20</c:v>
                </c:pt>
                <c:pt idx="22684">
                  <c:v>20</c:v>
                </c:pt>
                <c:pt idx="22685">
                  <c:v>20</c:v>
                </c:pt>
                <c:pt idx="22686">
                  <c:v>20</c:v>
                </c:pt>
                <c:pt idx="22687">
                  <c:v>20</c:v>
                </c:pt>
                <c:pt idx="22688">
                  <c:v>20</c:v>
                </c:pt>
                <c:pt idx="22689">
                  <c:v>20</c:v>
                </c:pt>
                <c:pt idx="22690">
                  <c:v>20</c:v>
                </c:pt>
                <c:pt idx="22691">
                  <c:v>20</c:v>
                </c:pt>
                <c:pt idx="22692">
                  <c:v>20</c:v>
                </c:pt>
                <c:pt idx="22693">
                  <c:v>20</c:v>
                </c:pt>
                <c:pt idx="22694">
                  <c:v>20</c:v>
                </c:pt>
                <c:pt idx="22695">
                  <c:v>20</c:v>
                </c:pt>
                <c:pt idx="22696">
                  <c:v>20</c:v>
                </c:pt>
                <c:pt idx="22697">
                  <c:v>20</c:v>
                </c:pt>
                <c:pt idx="22698">
                  <c:v>20</c:v>
                </c:pt>
                <c:pt idx="22699">
                  <c:v>20</c:v>
                </c:pt>
                <c:pt idx="22700">
                  <c:v>20</c:v>
                </c:pt>
                <c:pt idx="22701">
                  <c:v>20</c:v>
                </c:pt>
                <c:pt idx="22702">
                  <c:v>20</c:v>
                </c:pt>
                <c:pt idx="22703">
                  <c:v>20</c:v>
                </c:pt>
                <c:pt idx="22704">
                  <c:v>20</c:v>
                </c:pt>
                <c:pt idx="22705">
                  <c:v>20</c:v>
                </c:pt>
                <c:pt idx="22706">
                  <c:v>20</c:v>
                </c:pt>
                <c:pt idx="22707">
                  <c:v>20</c:v>
                </c:pt>
                <c:pt idx="22708">
                  <c:v>20</c:v>
                </c:pt>
                <c:pt idx="22709">
                  <c:v>20</c:v>
                </c:pt>
                <c:pt idx="22710">
                  <c:v>20</c:v>
                </c:pt>
                <c:pt idx="22711">
                  <c:v>20</c:v>
                </c:pt>
                <c:pt idx="22712">
                  <c:v>20</c:v>
                </c:pt>
                <c:pt idx="22713">
                  <c:v>20</c:v>
                </c:pt>
                <c:pt idx="22714">
                  <c:v>20</c:v>
                </c:pt>
                <c:pt idx="22715">
                  <c:v>20</c:v>
                </c:pt>
                <c:pt idx="22716">
                  <c:v>20</c:v>
                </c:pt>
                <c:pt idx="22717">
                  <c:v>20</c:v>
                </c:pt>
                <c:pt idx="22718">
                  <c:v>20</c:v>
                </c:pt>
                <c:pt idx="22719">
                  <c:v>20</c:v>
                </c:pt>
                <c:pt idx="22720">
                  <c:v>20</c:v>
                </c:pt>
                <c:pt idx="22721">
                  <c:v>20</c:v>
                </c:pt>
                <c:pt idx="22722">
                  <c:v>20</c:v>
                </c:pt>
                <c:pt idx="22723">
                  <c:v>20</c:v>
                </c:pt>
                <c:pt idx="22724">
                  <c:v>20</c:v>
                </c:pt>
                <c:pt idx="22725">
                  <c:v>20</c:v>
                </c:pt>
                <c:pt idx="22726">
                  <c:v>20</c:v>
                </c:pt>
                <c:pt idx="22727">
                  <c:v>20</c:v>
                </c:pt>
                <c:pt idx="22728">
                  <c:v>20</c:v>
                </c:pt>
                <c:pt idx="22729">
                  <c:v>20</c:v>
                </c:pt>
                <c:pt idx="22730">
                  <c:v>20</c:v>
                </c:pt>
                <c:pt idx="22731">
                  <c:v>20</c:v>
                </c:pt>
                <c:pt idx="22732">
                  <c:v>20</c:v>
                </c:pt>
                <c:pt idx="22733">
                  <c:v>20</c:v>
                </c:pt>
                <c:pt idx="22734">
                  <c:v>20</c:v>
                </c:pt>
                <c:pt idx="22735">
                  <c:v>20</c:v>
                </c:pt>
                <c:pt idx="22736">
                  <c:v>20</c:v>
                </c:pt>
                <c:pt idx="22737">
                  <c:v>20</c:v>
                </c:pt>
                <c:pt idx="22738">
                  <c:v>20</c:v>
                </c:pt>
                <c:pt idx="22739">
                  <c:v>20</c:v>
                </c:pt>
                <c:pt idx="22740">
                  <c:v>20</c:v>
                </c:pt>
                <c:pt idx="22741">
                  <c:v>20</c:v>
                </c:pt>
                <c:pt idx="22742">
                  <c:v>20</c:v>
                </c:pt>
                <c:pt idx="22743">
                  <c:v>20</c:v>
                </c:pt>
                <c:pt idx="22744">
                  <c:v>20</c:v>
                </c:pt>
                <c:pt idx="22745">
                  <c:v>20</c:v>
                </c:pt>
                <c:pt idx="22746">
                  <c:v>20</c:v>
                </c:pt>
                <c:pt idx="22747">
                  <c:v>20</c:v>
                </c:pt>
                <c:pt idx="22748">
                  <c:v>20</c:v>
                </c:pt>
                <c:pt idx="22749">
                  <c:v>20</c:v>
                </c:pt>
                <c:pt idx="22750">
                  <c:v>20</c:v>
                </c:pt>
                <c:pt idx="22751">
                  <c:v>20</c:v>
                </c:pt>
                <c:pt idx="22752">
                  <c:v>20</c:v>
                </c:pt>
                <c:pt idx="22753">
                  <c:v>20</c:v>
                </c:pt>
                <c:pt idx="22754">
                  <c:v>20</c:v>
                </c:pt>
                <c:pt idx="22755">
                  <c:v>20</c:v>
                </c:pt>
                <c:pt idx="22756">
                  <c:v>20</c:v>
                </c:pt>
                <c:pt idx="22757">
                  <c:v>20</c:v>
                </c:pt>
                <c:pt idx="22758">
                  <c:v>20</c:v>
                </c:pt>
                <c:pt idx="22759">
                  <c:v>20</c:v>
                </c:pt>
                <c:pt idx="22760">
                  <c:v>20</c:v>
                </c:pt>
                <c:pt idx="22761">
                  <c:v>20</c:v>
                </c:pt>
                <c:pt idx="22762">
                  <c:v>20</c:v>
                </c:pt>
                <c:pt idx="22763">
                  <c:v>20</c:v>
                </c:pt>
                <c:pt idx="22764">
                  <c:v>20</c:v>
                </c:pt>
                <c:pt idx="22765">
                  <c:v>20</c:v>
                </c:pt>
                <c:pt idx="22766">
                  <c:v>20</c:v>
                </c:pt>
                <c:pt idx="22767">
                  <c:v>20</c:v>
                </c:pt>
                <c:pt idx="22768">
                  <c:v>20</c:v>
                </c:pt>
                <c:pt idx="22769">
                  <c:v>20</c:v>
                </c:pt>
                <c:pt idx="22770">
                  <c:v>20</c:v>
                </c:pt>
                <c:pt idx="22771">
                  <c:v>20</c:v>
                </c:pt>
                <c:pt idx="22772">
                  <c:v>20</c:v>
                </c:pt>
                <c:pt idx="22773">
                  <c:v>20</c:v>
                </c:pt>
                <c:pt idx="22774">
                  <c:v>20</c:v>
                </c:pt>
                <c:pt idx="22775">
                  <c:v>20</c:v>
                </c:pt>
                <c:pt idx="22776">
                  <c:v>20</c:v>
                </c:pt>
                <c:pt idx="22777">
                  <c:v>20</c:v>
                </c:pt>
                <c:pt idx="22778">
                  <c:v>20</c:v>
                </c:pt>
                <c:pt idx="22779">
                  <c:v>20</c:v>
                </c:pt>
                <c:pt idx="22780">
                  <c:v>20</c:v>
                </c:pt>
                <c:pt idx="22781">
                  <c:v>20</c:v>
                </c:pt>
                <c:pt idx="22782">
                  <c:v>20</c:v>
                </c:pt>
                <c:pt idx="22783">
                  <c:v>20</c:v>
                </c:pt>
                <c:pt idx="22784">
                  <c:v>20</c:v>
                </c:pt>
                <c:pt idx="22785">
                  <c:v>20</c:v>
                </c:pt>
                <c:pt idx="22786">
                  <c:v>20</c:v>
                </c:pt>
                <c:pt idx="22787">
                  <c:v>20</c:v>
                </c:pt>
                <c:pt idx="22788">
                  <c:v>20</c:v>
                </c:pt>
                <c:pt idx="22789">
                  <c:v>20</c:v>
                </c:pt>
                <c:pt idx="22790">
                  <c:v>20</c:v>
                </c:pt>
                <c:pt idx="22791">
                  <c:v>20</c:v>
                </c:pt>
                <c:pt idx="22792">
                  <c:v>20</c:v>
                </c:pt>
                <c:pt idx="22793">
                  <c:v>20</c:v>
                </c:pt>
                <c:pt idx="22794">
                  <c:v>20</c:v>
                </c:pt>
                <c:pt idx="22795">
                  <c:v>20</c:v>
                </c:pt>
                <c:pt idx="22796">
                  <c:v>20</c:v>
                </c:pt>
                <c:pt idx="22797">
                  <c:v>20</c:v>
                </c:pt>
                <c:pt idx="22798">
                  <c:v>20</c:v>
                </c:pt>
                <c:pt idx="22799">
                  <c:v>20</c:v>
                </c:pt>
                <c:pt idx="22800">
                  <c:v>20</c:v>
                </c:pt>
                <c:pt idx="22801">
                  <c:v>20</c:v>
                </c:pt>
                <c:pt idx="22802">
                  <c:v>20</c:v>
                </c:pt>
                <c:pt idx="22803">
                  <c:v>20</c:v>
                </c:pt>
                <c:pt idx="22804">
                  <c:v>20</c:v>
                </c:pt>
                <c:pt idx="22805">
                  <c:v>20</c:v>
                </c:pt>
                <c:pt idx="22806">
                  <c:v>20</c:v>
                </c:pt>
                <c:pt idx="22807">
                  <c:v>20</c:v>
                </c:pt>
                <c:pt idx="22808">
                  <c:v>20</c:v>
                </c:pt>
                <c:pt idx="22809">
                  <c:v>20</c:v>
                </c:pt>
                <c:pt idx="22810">
                  <c:v>20</c:v>
                </c:pt>
                <c:pt idx="22811">
                  <c:v>20</c:v>
                </c:pt>
                <c:pt idx="22812">
                  <c:v>20</c:v>
                </c:pt>
                <c:pt idx="22813">
                  <c:v>20</c:v>
                </c:pt>
                <c:pt idx="22814">
                  <c:v>20</c:v>
                </c:pt>
                <c:pt idx="22815">
                  <c:v>20</c:v>
                </c:pt>
                <c:pt idx="22816">
                  <c:v>20</c:v>
                </c:pt>
                <c:pt idx="22817">
                  <c:v>20</c:v>
                </c:pt>
                <c:pt idx="22818">
                  <c:v>20</c:v>
                </c:pt>
                <c:pt idx="22819">
                  <c:v>20</c:v>
                </c:pt>
                <c:pt idx="22820">
                  <c:v>20</c:v>
                </c:pt>
                <c:pt idx="22821">
                  <c:v>20</c:v>
                </c:pt>
                <c:pt idx="22822">
                  <c:v>20</c:v>
                </c:pt>
                <c:pt idx="22823">
                  <c:v>20</c:v>
                </c:pt>
                <c:pt idx="22824">
                  <c:v>20</c:v>
                </c:pt>
                <c:pt idx="22825">
                  <c:v>20</c:v>
                </c:pt>
                <c:pt idx="22826">
                  <c:v>20</c:v>
                </c:pt>
                <c:pt idx="22827">
                  <c:v>20</c:v>
                </c:pt>
                <c:pt idx="22828">
                  <c:v>20</c:v>
                </c:pt>
                <c:pt idx="22829">
                  <c:v>20</c:v>
                </c:pt>
                <c:pt idx="22830">
                  <c:v>20</c:v>
                </c:pt>
                <c:pt idx="22831">
                  <c:v>20</c:v>
                </c:pt>
                <c:pt idx="22832">
                  <c:v>20</c:v>
                </c:pt>
                <c:pt idx="22833">
                  <c:v>20</c:v>
                </c:pt>
                <c:pt idx="22834">
                  <c:v>20</c:v>
                </c:pt>
                <c:pt idx="22835">
                  <c:v>20</c:v>
                </c:pt>
                <c:pt idx="22836">
                  <c:v>20</c:v>
                </c:pt>
                <c:pt idx="22837">
                  <c:v>20</c:v>
                </c:pt>
                <c:pt idx="22838">
                  <c:v>20</c:v>
                </c:pt>
                <c:pt idx="22839">
                  <c:v>20</c:v>
                </c:pt>
                <c:pt idx="22840">
                  <c:v>20</c:v>
                </c:pt>
                <c:pt idx="22841">
                  <c:v>20</c:v>
                </c:pt>
                <c:pt idx="22842">
                  <c:v>20</c:v>
                </c:pt>
                <c:pt idx="22843">
                  <c:v>20</c:v>
                </c:pt>
                <c:pt idx="22844">
                  <c:v>20</c:v>
                </c:pt>
                <c:pt idx="22845">
                  <c:v>20</c:v>
                </c:pt>
                <c:pt idx="22846">
                  <c:v>20</c:v>
                </c:pt>
                <c:pt idx="22847">
                  <c:v>20</c:v>
                </c:pt>
                <c:pt idx="22848">
                  <c:v>20</c:v>
                </c:pt>
                <c:pt idx="22849">
                  <c:v>20</c:v>
                </c:pt>
                <c:pt idx="22850">
                  <c:v>20</c:v>
                </c:pt>
                <c:pt idx="22851">
                  <c:v>20</c:v>
                </c:pt>
                <c:pt idx="22852">
                  <c:v>20</c:v>
                </c:pt>
                <c:pt idx="22853">
                  <c:v>20</c:v>
                </c:pt>
                <c:pt idx="22854">
                  <c:v>20</c:v>
                </c:pt>
                <c:pt idx="22855">
                  <c:v>20</c:v>
                </c:pt>
                <c:pt idx="22856">
                  <c:v>20</c:v>
                </c:pt>
                <c:pt idx="22857">
                  <c:v>20</c:v>
                </c:pt>
                <c:pt idx="22858">
                  <c:v>20</c:v>
                </c:pt>
                <c:pt idx="22859">
                  <c:v>20</c:v>
                </c:pt>
                <c:pt idx="22860">
                  <c:v>20</c:v>
                </c:pt>
                <c:pt idx="22861">
                  <c:v>20</c:v>
                </c:pt>
                <c:pt idx="22862">
                  <c:v>20</c:v>
                </c:pt>
                <c:pt idx="22863">
                  <c:v>20</c:v>
                </c:pt>
                <c:pt idx="22864">
                  <c:v>20</c:v>
                </c:pt>
                <c:pt idx="22865">
                  <c:v>20</c:v>
                </c:pt>
                <c:pt idx="22866">
                  <c:v>20</c:v>
                </c:pt>
                <c:pt idx="22867">
                  <c:v>20</c:v>
                </c:pt>
                <c:pt idx="22868">
                  <c:v>20</c:v>
                </c:pt>
                <c:pt idx="22869">
                  <c:v>20</c:v>
                </c:pt>
                <c:pt idx="22870">
                  <c:v>20</c:v>
                </c:pt>
                <c:pt idx="22871">
                  <c:v>20</c:v>
                </c:pt>
                <c:pt idx="22872">
                  <c:v>20</c:v>
                </c:pt>
                <c:pt idx="22873">
                  <c:v>20</c:v>
                </c:pt>
                <c:pt idx="22874">
                  <c:v>20</c:v>
                </c:pt>
                <c:pt idx="22875">
                  <c:v>20</c:v>
                </c:pt>
                <c:pt idx="22876">
                  <c:v>20</c:v>
                </c:pt>
                <c:pt idx="22877">
                  <c:v>20</c:v>
                </c:pt>
                <c:pt idx="22878">
                  <c:v>20</c:v>
                </c:pt>
                <c:pt idx="22879">
                  <c:v>20</c:v>
                </c:pt>
                <c:pt idx="22880">
                  <c:v>20</c:v>
                </c:pt>
                <c:pt idx="22881">
                  <c:v>20</c:v>
                </c:pt>
                <c:pt idx="22882">
                  <c:v>20</c:v>
                </c:pt>
                <c:pt idx="22883">
                  <c:v>20</c:v>
                </c:pt>
                <c:pt idx="22884">
                  <c:v>20</c:v>
                </c:pt>
                <c:pt idx="22885">
                  <c:v>20</c:v>
                </c:pt>
                <c:pt idx="22886">
                  <c:v>20</c:v>
                </c:pt>
                <c:pt idx="22887">
                  <c:v>20</c:v>
                </c:pt>
                <c:pt idx="22888">
                  <c:v>20</c:v>
                </c:pt>
                <c:pt idx="22889">
                  <c:v>20</c:v>
                </c:pt>
                <c:pt idx="22890">
                  <c:v>20</c:v>
                </c:pt>
                <c:pt idx="22891">
                  <c:v>20</c:v>
                </c:pt>
                <c:pt idx="22892">
                  <c:v>20</c:v>
                </c:pt>
                <c:pt idx="22893">
                  <c:v>20</c:v>
                </c:pt>
                <c:pt idx="22894">
                  <c:v>20</c:v>
                </c:pt>
                <c:pt idx="22895">
                  <c:v>20</c:v>
                </c:pt>
                <c:pt idx="22896">
                  <c:v>20</c:v>
                </c:pt>
                <c:pt idx="22897">
                  <c:v>20</c:v>
                </c:pt>
                <c:pt idx="22898">
                  <c:v>20</c:v>
                </c:pt>
                <c:pt idx="22899">
                  <c:v>20</c:v>
                </c:pt>
                <c:pt idx="22900">
                  <c:v>20</c:v>
                </c:pt>
                <c:pt idx="22901">
                  <c:v>20</c:v>
                </c:pt>
                <c:pt idx="22902">
                  <c:v>20</c:v>
                </c:pt>
                <c:pt idx="22903">
                  <c:v>20</c:v>
                </c:pt>
                <c:pt idx="22904">
                  <c:v>20</c:v>
                </c:pt>
                <c:pt idx="22905">
                  <c:v>20</c:v>
                </c:pt>
                <c:pt idx="22906">
                  <c:v>20</c:v>
                </c:pt>
                <c:pt idx="22907">
                  <c:v>20</c:v>
                </c:pt>
                <c:pt idx="22908">
                  <c:v>20</c:v>
                </c:pt>
                <c:pt idx="22909">
                  <c:v>20</c:v>
                </c:pt>
                <c:pt idx="22910">
                  <c:v>20</c:v>
                </c:pt>
                <c:pt idx="22911">
                  <c:v>20</c:v>
                </c:pt>
                <c:pt idx="22912">
                  <c:v>20</c:v>
                </c:pt>
                <c:pt idx="22913">
                  <c:v>20</c:v>
                </c:pt>
                <c:pt idx="22914">
                  <c:v>20</c:v>
                </c:pt>
                <c:pt idx="22915">
                  <c:v>20</c:v>
                </c:pt>
                <c:pt idx="22916">
                  <c:v>20</c:v>
                </c:pt>
                <c:pt idx="22917">
                  <c:v>20</c:v>
                </c:pt>
                <c:pt idx="22918">
                  <c:v>20</c:v>
                </c:pt>
                <c:pt idx="22919">
                  <c:v>20</c:v>
                </c:pt>
                <c:pt idx="22920">
                  <c:v>20</c:v>
                </c:pt>
                <c:pt idx="22921">
                  <c:v>20</c:v>
                </c:pt>
                <c:pt idx="22922">
                  <c:v>20</c:v>
                </c:pt>
                <c:pt idx="22923">
                  <c:v>20</c:v>
                </c:pt>
                <c:pt idx="22924">
                  <c:v>20</c:v>
                </c:pt>
                <c:pt idx="22925">
                  <c:v>20</c:v>
                </c:pt>
                <c:pt idx="22926">
                  <c:v>20</c:v>
                </c:pt>
                <c:pt idx="22927">
                  <c:v>20</c:v>
                </c:pt>
                <c:pt idx="22928">
                  <c:v>20</c:v>
                </c:pt>
                <c:pt idx="22929">
                  <c:v>20</c:v>
                </c:pt>
                <c:pt idx="22930">
                  <c:v>20</c:v>
                </c:pt>
                <c:pt idx="22931">
                  <c:v>20</c:v>
                </c:pt>
                <c:pt idx="22932">
                  <c:v>20</c:v>
                </c:pt>
                <c:pt idx="22933">
                  <c:v>20</c:v>
                </c:pt>
                <c:pt idx="22934">
                  <c:v>20</c:v>
                </c:pt>
                <c:pt idx="22935">
                  <c:v>20</c:v>
                </c:pt>
                <c:pt idx="22936">
                  <c:v>20</c:v>
                </c:pt>
                <c:pt idx="22937">
                  <c:v>20</c:v>
                </c:pt>
                <c:pt idx="22938">
                  <c:v>20</c:v>
                </c:pt>
                <c:pt idx="22939">
                  <c:v>20</c:v>
                </c:pt>
                <c:pt idx="22940">
                  <c:v>20</c:v>
                </c:pt>
                <c:pt idx="22941">
                  <c:v>20</c:v>
                </c:pt>
                <c:pt idx="22942">
                  <c:v>20</c:v>
                </c:pt>
                <c:pt idx="22943">
                  <c:v>20</c:v>
                </c:pt>
                <c:pt idx="22944">
                  <c:v>20</c:v>
                </c:pt>
                <c:pt idx="22945">
                  <c:v>20</c:v>
                </c:pt>
                <c:pt idx="22946">
                  <c:v>20</c:v>
                </c:pt>
                <c:pt idx="22947">
                  <c:v>20</c:v>
                </c:pt>
                <c:pt idx="22948">
                  <c:v>20</c:v>
                </c:pt>
                <c:pt idx="22949">
                  <c:v>20</c:v>
                </c:pt>
                <c:pt idx="22950">
                  <c:v>20</c:v>
                </c:pt>
                <c:pt idx="22951">
                  <c:v>20</c:v>
                </c:pt>
                <c:pt idx="22952">
                  <c:v>20</c:v>
                </c:pt>
                <c:pt idx="22953">
                  <c:v>20</c:v>
                </c:pt>
                <c:pt idx="22954">
                  <c:v>20</c:v>
                </c:pt>
                <c:pt idx="22955">
                  <c:v>20</c:v>
                </c:pt>
                <c:pt idx="22956">
                  <c:v>20</c:v>
                </c:pt>
                <c:pt idx="22957">
                  <c:v>20</c:v>
                </c:pt>
                <c:pt idx="22958">
                  <c:v>20</c:v>
                </c:pt>
                <c:pt idx="22959">
                  <c:v>20</c:v>
                </c:pt>
                <c:pt idx="22960">
                  <c:v>20</c:v>
                </c:pt>
                <c:pt idx="22961">
                  <c:v>20</c:v>
                </c:pt>
                <c:pt idx="22962">
                  <c:v>20</c:v>
                </c:pt>
                <c:pt idx="22963">
                  <c:v>20</c:v>
                </c:pt>
                <c:pt idx="22964">
                  <c:v>20</c:v>
                </c:pt>
                <c:pt idx="22965">
                  <c:v>20</c:v>
                </c:pt>
                <c:pt idx="22966">
                  <c:v>20</c:v>
                </c:pt>
                <c:pt idx="22967">
                  <c:v>20</c:v>
                </c:pt>
                <c:pt idx="22968">
                  <c:v>20</c:v>
                </c:pt>
                <c:pt idx="22969">
                  <c:v>20</c:v>
                </c:pt>
                <c:pt idx="22970">
                  <c:v>20</c:v>
                </c:pt>
                <c:pt idx="22971">
                  <c:v>20</c:v>
                </c:pt>
                <c:pt idx="22972">
                  <c:v>20</c:v>
                </c:pt>
                <c:pt idx="22973">
                  <c:v>20</c:v>
                </c:pt>
                <c:pt idx="22974">
                  <c:v>20</c:v>
                </c:pt>
                <c:pt idx="22975">
                  <c:v>20</c:v>
                </c:pt>
                <c:pt idx="22976">
                  <c:v>20</c:v>
                </c:pt>
                <c:pt idx="22977">
                  <c:v>20</c:v>
                </c:pt>
                <c:pt idx="22978">
                  <c:v>20</c:v>
                </c:pt>
                <c:pt idx="22979">
                  <c:v>20</c:v>
                </c:pt>
                <c:pt idx="22980">
                  <c:v>20</c:v>
                </c:pt>
                <c:pt idx="22981">
                  <c:v>20</c:v>
                </c:pt>
                <c:pt idx="22982">
                  <c:v>20</c:v>
                </c:pt>
                <c:pt idx="22983">
                  <c:v>20</c:v>
                </c:pt>
                <c:pt idx="22984">
                  <c:v>20</c:v>
                </c:pt>
                <c:pt idx="22985">
                  <c:v>20</c:v>
                </c:pt>
                <c:pt idx="22986">
                  <c:v>20</c:v>
                </c:pt>
                <c:pt idx="22987">
                  <c:v>20</c:v>
                </c:pt>
                <c:pt idx="22988">
                  <c:v>20</c:v>
                </c:pt>
                <c:pt idx="22989">
                  <c:v>20</c:v>
                </c:pt>
                <c:pt idx="22990">
                  <c:v>20</c:v>
                </c:pt>
                <c:pt idx="22991">
                  <c:v>20</c:v>
                </c:pt>
                <c:pt idx="22992">
                  <c:v>20</c:v>
                </c:pt>
                <c:pt idx="22993">
                  <c:v>20</c:v>
                </c:pt>
                <c:pt idx="22994">
                  <c:v>20</c:v>
                </c:pt>
                <c:pt idx="22995">
                  <c:v>20</c:v>
                </c:pt>
                <c:pt idx="22996">
                  <c:v>20</c:v>
                </c:pt>
                <c:pt idx="22997">
                  <c:v>20</c:v>
                </c:pt>
                <c:pt idx="22998">
                  <c:v>20</c:v>
                </c:pt>
                <c:pt idx="22999">
                  <c:v>20</c:v>
                </c:pt>
                <c:pt idx="23000">
                  <c:v>20</c:v>
                </c:pt>
                <c:pt idx="23001">
                  <c:v>20</c:v>
                </c:pt>
                <c:pt idx="23002">
                  <c:v>20</c:v>
                </c:pt>
                <c:pt idx="23003">
                  <c:v>20</c:v>
                </c:pt>
                <c:pt idx="23004">
                  <c:v>20</c:v>
                </c:pt>
                <c:pt idx="23005">
                  <c:v>20</c:v>
                </c:pt>
                <c:pt idx="23006">
                  <c:v>20</c:v>
                </c:pt>
                <c:pt idx="23007">
                  <c:v>20</c:v>
                </c:pt>
                <c:pt idx="23008">
                  <c:v>20</c:v>
                </c:pt>
                <c:pt idx="23009">
                  <c:v>20</c:v>
                </c:pt>
                <c:pt idx="23010">
                  <c:v>20</c:v>
                </c:pt>
                <c:pt idx="23011">
                  <c:v>20</c:v>
                </c:pt>
                <c:pt idx="23012">
                  <c:v>20</c:v>
                </c:pt>
                <c:pt idx="23013">
                  <c:v>20</c:v>
                </c:pt>
                <c:pt idx="23014">
                  <c:v>20</c:v>
                </c:pt>
                <c:pt idx="23015">
                  <c:v>20</c:v>
                </c:pt>
                <c:pt idx="23016">
                  <c:v>20</c:v>
                </c:pt>
                <c:pt idx="23017">
                  <c:v>20</c:v>
                </c:pt>
                <c:pt idx="23018">
                  <c:v>20</c:v>
                </c:pt>
                <c:pt idx="23019">
                  <c:v>20</c:v>
                </c:pt>
                <c:pt idx="23020">
                  <c:v>20</c:v>
                </c:pt>
                <c:pt idx="23021">
                  <c:v>20</c:v>
                </c:pt>
                <c:pt idx="23022">
                  <c:v>20</c:v>
                </c:pt>
                <c:pt idx="23023">
                  <c:v>20</c:v>
                </c:pt>
                <c:pt idx="23024">
                  <c:v>20</c:v>
                </c:pt>
                <c:pt idx="23025">
                  <c:v>20</c:v>
                </c:pt>
                <c:pt idx="23026">
                  <c:v>20</c:v>
                </c:pt>
                <c:pt idx="23027">
                  <c:v>20</c:v>
                </c:pt>
                <c:pt idx="23028">
                  <c:v>20</c:v>
                </c:pt>
                <c:pt idx="23029">
                  <c:v>20</c:v>
                </c:pt>
                <c:pt idx="23030">
                  <c:v>20</c:v>
                </c:pt>
                <c:pt idx="23031">
                  <c:v>20</c:v>
                </c:pt>
                <c:pt idx="23032">
                  <c:v>20</c:v>
                </c:pt>
                <c:pt idx="23033">
                  <c:v>20</c:v>
                </c:pt>
                <c:pt idx="23034">
                  <c:v>20</c:v>
                </c:pt>
                <c:pt idx="23035">
                  <c:v>20</c:v>
                </c:pt>
                <c:pt idx="23036">
                  <c:v>20</c:v>
                </c:pt>
                <c:pt idx="23037">
                  <c:v>20</c:v>
                </c:pt>
                <c:pt idx="23038">
                  <c:v>20</c:v>
                </c:pt>
                <c:pt idx="23039">
                  <c:v>20</c:v>
                </c:pt>
                <c:pt idx="23040">
                  <c:v>20</c:v>
                </c:pt>
                <c:pt idx="23041">
                  <c:v>20</c:v>
                </c:pt>
                <c:pt idx="23042">
                  <c:v>20</c:v>
                </c:pt>
                <c:pt idx="23043">
                  <c:v>20</c:v>
                </c:pt>
                <c:pt idx="23044">
                  <c:v>20</c:v>
                </c:pt>
                <c:pt idx="23045">
                  <c:v>20</c:v>
                </c:pt>
                <c:pt idx="23046">
                  <c:v>20</c:v>
                </c:pt>
                <c:pt idx="23047">
                  <c:v>20</c:v>
                </c:pt>
                <c:pt idx="23048">
                  <c:v>20</c:v>
                </c:pt>
                <c:pt idx="23049">
                  <c:v>20</c:v>
                </c:pt>
                <c:pt idx="23050">
                  <c:v>20</c:v>
                </c:pt>
                <c:pt idx="23051">
                  <c:v>20</c:v>
                </c:pt>
                <c:pt idx="23052">
                  <c:v>20</c:v>
                </c:pt>
                <c:pt idx="23053">
                  <c:v>20</c:v>
                </c:pt>
                <c:pt idx="23054">
                  <c:v>20</c:v>
                </c:pt>
                <c:pt idx="23055">
                  <c:v>20</c:v>
                </c:pt>
                <c:pt idx="23056">
                  <c:v>20</c:v>
                </c:pt>
                <c:pt idx="23057">
                  <c:v>20</c:v>
                </c:pt>
                <c:pt idx="23058">
                  <c:v>20</c:v>
                </c:pt>
                <c:pt idx="23059">
                  <c:v>20</c:v>
                </c:pt>
                <c:pt idx="23060">
                  <c:v>20</c:v>
                </c:pt>
                <c:pt idx="23061">
                  <c:v>20</c:v>
                </c:pt>
                <c:pt idx="23062">
                  <c:v>20</c:v>
                </c:pt>
                <c:pt idx="23063">
                  <c:v>20</c:v>
                </c:pt>
                <c:pt idx="23064">
                  <c:v>20</c:v>
                </c:pt>
                <c:pt idx="23065">
                  <c:v>20</c:v>
                </c:pt>
                <c:pt idx="23066">
                  <c:v>20</c:v>
                </c:pt>
                <c:pt idx="23067">
                  <c:v>20</c:v>
                </c:pt>
                <c:pt idx="23068">
                  <c:v>20</c:v>
                </c:pt>
                <c:pt idx="23069">
                  <c:v>20</c:v>
                </c:pt>
                <c:pt idx="23070">
                  <c:v>20</c:v>
                </c:pt>
                <c:pt idx="23071">
                  <c:v>20</c:v>
                </c:pt>
                <c:pt idx="23072">
                  <c:v>20</c:v>
                </c:pt>
                <c:pt idx="23073">
                  <c:v>20</c:v>
                </c:pt>
                <c:pt idx="23074">
                  <c:v>20</c:v>
                </c:pt>
                <c:pt idx="23075">
                  <c:v>20</c:v>
                </c:pt>
                <c:pt idx="23076">
                  <c:v>20</c:v>
                </c:pt>
                <c:pt idx="23077">
                  <c:v>20</c:v>
                </c:pt>
                <c:pt idx="23078">
                  <c:v>20</c:v>
                </c:pt>
                <c:pt idx="23079">
                  <c:v>20</c:v>
                </c:pt>
                <c:pt idx="23080">
                  <c:v>20</c:v>
                </c:pt>
                <c:pt idx="23081">
                  <c:v>20</c:v>
                </c:pt>
                <c:pt idx="23082">
                  <c:v>20</c:v>
                </c:pt>
                <c:pt idx="23083">
                  <c:v>20</c:v>
                </c:pt>
                <c:pt idx="23084">
                  <c:v>20</c:v>
                </c:pt>
                <c:pt idx="23085">
                  <c:v>20</c:v>
                </c:pt>
                <c:pt idx="23086">
                  <c:v>20</c:v>
                </c:pt>
                <c:pt idx="23087">
                  <c:v>20</c:v>
                </c:pt>
                <c:pt idx="23088">
                  <c:v>20</c:v>
                </c:pt>
                <c:pt idx="23089">
                  <c:v>20</c:v>
                </c:pt>
                <c:pt idx="23090">
                  <c:v>20</c:v>
                </c:pt>
                <c:pt idx="23091">
                  <c:v>20</c:v>
                </c:pt>
                <c:pt idx="23092">
                  <c:v>20</c:v>
                </c:pt>
                <c:pt idx="23093">
                  <c:v>20</c:v>
                </c:pt>
                <c:pt idx="23094">
                  <c:v>20</c:v>
                </c:pt>
                <c:pt idx="23095">
                  <c:v>20</c:v>
                </c:pt>
                <c:pt idx="23096">
                  <c:v>20</c:v>
                </c:pt>
                <c:pt idx="23097">
                  <c:v>20</c:v>
                </c:pt>
                <c:pt idx="23098">
                  <c:v>20</c:v>
                </c:pt>
                <c:pt idx="23099">
                  <c:v>20</c:v>
                </c:pt>
                <c:pt idx="23100">
                  <c:v>20</c:v>
                </c:pt>
                <c:pt idx="23101">
                  <c:v>20</c:v>
                </c:pt>
                <c:pt idx="23102">
                  <c:v>20</c:v>
                </c:pt>
                <c:pt idx="23103">
                  <c:v>20</c:v>
                </c:pt>
                <c:pt idx="23104">
                  <c:v>20</c:v>
                </c:pt>
                <c:pt idx="23105">
                  <c:v>20</c:v>
                </c:pt>
                <c:pt idx="23106">
                  <c:v>20</c:v>
                </c:pt>
                <c:pt idx="23107">
                  <c:v>20</c:v>
                </c:pt>
                <c:pt idx="23108">
                  <c:v>20</c:v>
                </c:pt>
                <c:pt idx="23109">
                  <c:v>20</c:v>
                </c:pt>
                <c:pt idx="23110">
                  <c:v>20</c:v>
                </c:pt>
                <c:pt idx="23111">
                  <c:v>20</c:v>
                </c:pt>
                <c:pt idx="23112">
                  <c:v>20</c:v>
                </c:pt>
                <c:pt idx="23113">
                  <c:v>20</c:v>
                </c:pt>
                <c:pt idx="23114">
                  <c:v>20</c:v>
                </c:pt>
                <c:pt idx="23115">
                  <c:v>20</c:v>
                </c:pt>
                <c:pt idx="23116">
                  <c:v>20</c:v>
                </c:pt>
                <c:pt idx="23117">
                  <c:v>20</c:v>
                </c:pt>
                <c:pt idx="23118">
                  <c:v>20</c:v>
                </c:pt>
                <c:pt idx="23119">
                  <c:v>20</c:v>
                </c:pt>
                <c:pt idx="23120">
                  <c:v>20</c:v>
                </c:pt>
                <c:pt idx="23121">
                  <c:v>20</c:v>
                </c:pt>
                <c:pt idx="23122">
                  <c:v>20</c:v>
                </c:pt>
                <c:pt idx="23123">
                  <c:v>20</c:v>
                </c:pt>
                <c:pt idx="23124">
                  <c:v>20</c:v>
                </c:pt>
                <c:pt idx="23125">
                  <c:v>20</c:v>
                </c:pt>
                <c:pt idx="23126">
                  <c:v>20</c:v>
                </c:pt>
                <c:pt idx="23127">
                  <c:v>20</c:v>
                </c:pt>
                <c:pt idx="23128">
                  <c:v>20</c:v>
                </c:pt>
                <c:pt idx="23129">
                  <c:v>20</c:v>
                </c:pt>
                <c:pt idx="23130">
                  <c:v>20</c:v>
                </c:pt>
                <c:pt idx="23131">
                  <c:v>20</c:v>
                </c:pt>
                <c:pt idx="23132">
                  <c:v>20</c:v>
                </c:pt>
                <c:pt idx="23133">
                  <c:v>20</c:v>
                </c:pt>
                <c:pt idx="23134">
                  <c:v>20</c:v>
                </c:pt>
                <c:pt idx="23135">
                  <c:v>20</c:v>
                </c:pt>
                <c:pt idx="23136">
                  <c:v>20</c:v>
                </c:pt>
                <c:pt idx="23137">
                  <c:v>20</c:v>
                </c:pt>
                <c:pt idx="23138">
                  <c:v>20</c:v>
                </c:pt>
                <c:pt idx="23139">
                  <c:v>20</c:v>
                </c:pt>
                <c:pt idx="23140">
                  <c:v>20</c:v>
                </c:pt>
                <c:pt idx="23141">
                  <c:v>20</c:v>
                </c:pt>
                <c:pt idx="23142">
                  <c:v>20</c:v>
                </c:pt>
                <c:pt idx="23143">
                  <c:v>20</c:v>
                </c:pt>
                <c:pt idx="23144">
                  <c:v>20</c:v>
                </c:pt>
                <c:pt idx="23145">
                  <c:v>20</c:v>
                </c:pt>
                <c:pt idx="23146">
                  <c:v>20</c:v>
                </c:pt>
                <c:pt idx="23147">
                  <c:v>20</c:v>
                </c:pt>
                <c:pt idx="23148">
                  <c:v>20</c:v>
                </c:pt>
                <c:pt idx="23149">
                  <c:v>20</c:v>
                </c:pt>
                <c:pt idx="23150">
                  <c:v>20</c:v>
                </c:pt>
                <c:pt idx="23151">
                  <c:v>20</c:v>
                </c:pt>
                <c:pt idx="23152">
                  <c:v>20</c:v>
                </c:pt>
                <c:pt idx="23153">
                  <c:v>20</c:v>
                </c:pt>
                <c:pt idx="23154">
                  <c:v>20</c:v>
                </c:pt>
                <c:pt idx="23155">
                  <c:v>20</c:v>
                </c:pt>
                <c:pt idx="23156">
                  <c:v>20</c:v>
                </c:pt>
                <c:pt idx="23157">
                  <c:v>20</c:v>
                </c:pt>
                <c:pt idx="23158">
                  <c:v>20</c:v>
                </c:pt>
                <c:pt idx="23159">
                  <c:v>20</c:v>
                </c:pt>
                <c:pt idx="23160">
                  <c:v>20</c:v>
                </c:pt>
                <c:pt idx="23161">
                  <c:v>20</c:v>
                </c:pt>
                <c:pt idx="23162">
                  <c:v>20</c:v>
                </c:pt>
                <c:pt idx="23163">
                  <c:v>20</c:v>
                </c:pt>
                <c:pt idx="23164">
                  <c:v>20</c:v>
                </c:pt>
                <c:pt idx="23165">
                  <c:v>20</c:v>
                </c:pt>
                <c:pt idx="23166">
                  <c:v>20</c:v>
                </c:pt>
                <c:pt idx="23167">
                  <c:v>20</c:v>
                </c:pt>
                <c:pt idx="23168">
                  <c:v>20</c:v>
                </c:pt>
                <c:pt idx="23169">
                  <c:v>20</c:v>
                </c:pt>
                <c:pt idx="23170">
                  <c:v>20</c:v>
                </c:pt>
                <c:pt idx="23171">
                  <c:v>20</c:v>
                </c:pt>
                <c:pt idx="23172">
                  <c:v>20</c:v>
                </c:pt>
                <c:pt idx="23173">
                  <c:v>20</c:v>
                </c:pt>
                <c:pt idx="23174">
                  <c:v>20</c:v>
                </c:pt>
                <c:pt idx="23175">
                  <c:v>20</c:v>
                </c:pt>
                <c:pt idx="23176">
                  <c:v>20</c:v>
                </c:pt>
                <c:pt idx="23177">
                  <c:v>20</c:v>
                </c:pt>
                <c:pt idx="23178">
                  <c:v>20</c:v>
                </c:pt>
                <c:pt idx="23179">
                  <c:v>20</c:v>
                </c:pt>
                <c:pt idx="23180">
                  <c:v>20</c:v>
                </c:pt>
                <c:pt idx="23181">
                  <c:v>20</c:v>
                </c:pt>
                <c:pt idx="23182">
                  <c:v>20</c:v>
                </c:pt>
                <c:pt idx="23183">
                  <c:v>20</c:v>
                </c:pt>
                <c:pt idx="23184">
                  <c:v>20</c:v>
                </c:pt>
                <c:pt idx="23185">
                  <c:v>20</c:v>
                </c:pt>
                <c:pt idx="23186">
                  <c:v>20</c:v>
                </c:pt>
                <c:pt idx="23187">
                  <c:v>20</c:v>
                </c:pt>
                <c:pt idx="23188">
                  <c:v>20</c:v>
                </c:pt>
                <c:pt idx="23189">
                  <c:v>20</c:v>
                </c:pt>
                <c:pt idx="23190">
                  <c:v>20</c:v>
                </c:pt>
                <c:pt idx="23191">
                  <c:v>20</c:v>
                </c:pt>
                <c:pt idx="23192">
                  <c:v>20</c:v>
                </c:pt>
                <c:pt idx="23193">
                  <c:v>20</c:v>
                </c:pt>
                <c:pt idx="23194">
                  <c:v>20</c:v>
                </c:pt>
                <c:pt idx="23195">
                  <c:v>20</c:v>
                </c:pt>
                <c:pt idx="23196">
                  <c:v>20</c:v>
                </c:pt>
                <c:pt idx="23197">
                  <c:v>20</c:v>
                </c:pt>
                <c:pt idx="23198">
                  <c:v>20</c:v>
                </c:pt>
                <c:pt idx="23199">
                  <c:v>20</c:v>
                </c:pt>
                <c:pt idx="23200">
                  <c:v>20</c:v>
                </c:pt>
                <c:pt idx="23201">
                  <c:v>20</c:v>
                </c:pt>
                <c:pt idx="23202">
                  <c:v>20</c:v>
                </c:pt>
                <c:pt idx="23203">
                  <c:v>20</c:v>
                </c:pt>
                <c:pt idx="23204">
                  <c:v>20</c:v>
                </c:pt>
                <c:pt idx="23205">
                  <c:v>20</c:v>
                </c:pt>
                <c:pt idx="23206">
                  <c:v>20</c:v>
                </c:pt>
                <c:pt idx="23207">
                  <c:v>20</c:v>
                </c:pt>
                <c:pt idx="23208">
                  <c:v>20</c:v>
                </c:pt>
                <c:pt idx="23209">
                  <c:v>20</c:v>
                </c:pt>
                <c:pt idx="23210">
                  <c:v>20</c:v>
                </c:pt>
                <c:pt idx="23211">
                  <c:v>20</c:v>
                </c:pt>
                <c:pt idx="23212">
                  <c:v>20</c:v>
                </c:pt>
                <c:pt idx="23213">
                  <c:v>20</c:v>
                </c:pt>
                <c:pt idx="23214">
                  <c:v>20</c:v>
                </c:pt>
                <c:pt idx="23215">
                  <c:v>20</c:v>
                </c:pt>
                <c:pt idx="23216">
                  <c:v>20</c:v>
                </c:pt>
                <c:pt idx="23217">
                  <c:v>20</c:v>
                </c:pt>
                <c:pt idx="23218">
                  <c:v>20</c:v>
                </c:pt>
                <c:pt idx="23219">
                  <c:v>20</c:v>
                </c:pt>
                <c:pt idx="23220">
                  <c:v>20</c:v>
                </c:pt>
                <c:pt idx="23221">
                  <c:v>20</c:v>
                </c:pt>
                <c:pt idx="23222">
                  <c:v>20</c:v>
                </c:pt>
                <c:pt idx="23223">
                  <c:v>20</c:v>
                </c:pt>
                <c:pt idx="23224">
                  <c:v>20</c:v>
                </c:pt>
                <c:pt idx="23225">
                  <c:v>20</c:v>
                </c:pt>
                <c:pt idx="23226">
                  <c:v>20</c:v>
                </c:pt>
                <c:pt idx="23227">
                  <c:v>20</c:v>
                </c:pt>
                <c:pt idx="23228">
                  <c:v>20</c:v>
                </c:pt>
                <c:pt idx="23229">
                  <c:v>20</c:v>
                </c:pt>
                <c:pt idx="23230">
                  <c:v>20</c:v>
                </c:pt>
                <c:pt idx="23231">
                  <c:v>20</c:v>
                </c:pt>
                <c:pt idx="23232">
                  <c:v>20</c:v>
                </c:pt>
                <c:pt idx="23233">
                  <c:v>20</c:v>
                </c:pt>
                <c:pt idx="23234">
                  <c:v>20</c:v>
                </c:pt>
                <c:pt idx="23235">
                  <c:v>20</c:v>
                </c:pt>
                <c:pt idx="23236">
                  <c:v>20</c:v>
                </c:pt>
                <c:pt idx="23237">
                  <c:v>20</c:v>
                </c:pt>
                <c:pt idx="23238">
                  <c:v>20</c:v>
                </c:pt>
                <c:pt idx="23239">
                  <c:v>20</c:v>
                </c:pt>
                <c:pt idx="23240">
                  <c:v>20</c:v>
                </c:pt>
                <c:pt idx="23241">
                  <c:v>20</c:v>
                </c:pt>
                <c:pt idx="23242">
                  <c:v>20</c:v>
                </c:pt>
                <c:pt idx="23243">
                  <c:v>20</c:v>
                </c:pt>
                <c:pt idx="23244">
                  <c:v>20</c:v>
                </c:pt>
                <c:pt idx="23245">
                  <c:v>20</c:v>
                </c:pt>
                <c:pt idx="23246">
                  <c:v>20</c:v>
                </c:pt>
                <c:pt idx="23247">
                  <c:v>20</c:v>
                </c:pt>
                <c:pt idx="23248">
                  <c:v>20</c:v>
                </c:pt>
                <c:pt idx="23249">
                  <c:v>20</c:v>
                </c:pt>
                <c:pt idx="23250">
                  <c:v>20</c:v>
                </c:pt>
                <c:pt idx="23251">
                  <c:v>20</c:v>
                </c:pt>
                <c:pt idx="23252">
                  <c:v>20</c:v>
                </c:pt>
                <c:pt idx="23253">
                  <c:v>20</c:v>
                </c:pt>
                <c:pt idx="23254">
                  <c:v>20</c:v>
                </c:pt>
                <c:pt idx="23255">
                  <c:v>20</c:v>
                </c:pt>
                <c:pt idx="23256">
                  <c:v>20</c:v>
                </c:pt>
                <c:pt idx="23257">
                  <c:v>20</c:v>
                </c:pt>
                <c:pt idx="23258">
                  <c:v>20</c:v>
                </c:pt>
                <c:pt idx="23259">
                  <c:v>20</c:v>
                </c:pt>
                <c:pt idx="23260">
                  <c:v>20</c:v>
                </c:pt>
                <c:pt idx="23261">
                  <c:v>20</c:v>
                </c:pt>
                <c:pt idx="23262">
                  <c:v>20</c:v>
                </c:pt>
                <c:pt idx="23263">
                  <c:v>20</c:v>
                </c:pt>
                <c:pt idx="23264">
                  <c:v>20</c:v>
                </c:pt>
                <c:pt idx="23265">
                  <c:v>20</c:v>
                </c:pt>
                <c:pt idx="23266">
                  <c:v>20</c:v>
                </c:pt>
                <c:pt idx="23267">
                  <c:v>20</c:v>
                </c:pt>
                <c:pt idx="23268">
                  <c:v>20</c:v>
                </c:pt>
                <c:pt idx="23269">
                  <c:v>20</c:v>
                </c:pt>
                <c:pt idx="23270">
                  <c:v>20</c:v>
                </c:pt>
                <c:pt idx="23271">
                  <c:v>20</c:v>
                </c:pt>
                <c:pt idx="23272">
                  <c:v>20</c:v>
                </c:pt>
                <c:pt idx="23273">
                  <c:v>20</c:v>
                </c:pt>
                <c:pt idx="23274">
                  <c:v>20</c:v>
                </c:pt>
                <c:pt idx="23275">
                  <c:v>20</c:v>
                </c:pt>
                <c:pt idx="23276">
                  <c:v>20</c:v>
                </c:pt>
                <c:pt idx="23277">
                  <c:v>20</c:v>
                </c:pt>
                <c:pt idx="23278">
                  <c:v>20</c:v>
                </c:pt>
                <c:pt idx="23279">
                  <c:v>20</c:v>
                </c:pt>
                <c:pt idx="23280">
                  <c:v>20</c:v>
                </c:pt>
                <c:pt idx="23281">
                  <c:v>20</c:v>
                </c:pt>
                <c:pt idx="23282">
                  <c:v>20</c:v>
                </c:pt>
                <c:pt idx="23283">
                  <c:v>20</c:v>
                </c:pt>
                <c:pt idx="23284">
                  <c:v>20</c:v>
                </c:pt>
                <c:pt idx="23285">
                  <c:v>20</c:v>
                </c:pt>
                <c:pt idx="23286">
                  <c:v>20</c:v>
                </c:pt>
                <c:pt idx="23287">
                  <c:v>20</c:v>
                </c:pt>
                <c:pt idx="23288">
                  <c:v>20</c:v>
                </c:pt>
                <c:pt idx="23289">
                  <c:v>20</c:v>
                </c:pt>
                <c:pt idx="23290">
                  <c:v>20</c:v>
                </c:pt>
                <c:pt idx="23291">
                  <c:v>20</c:v>
                </c:pt>
                <c:pt idx="23292">
                  <c:v>20</c:v>
                </c:pt>
                <c:pt idx="23293">
                  <c:v>20</c:v>
                </c:pt>
                <c:pt idx="23294">
                  <c:v>20</c:v>
                </c:pt>
                <c:pt idx="23295">
                  <c:v>20</c:v>
                </c:pt>
                <c:pt idx="23296">
                  <c:v>20</c:v>
                </c:pt>
                <c:pt idx="23297">
                  <c:v>20</c:v>
                </c:pt>
                <c:pt idx="23298">
                  <c:v>20</c:v>
                </c:pt>
                <c:pt idx="23299">
                  <c:v>20</c:v>
                </c:pt>
                <c:pt idx="23300">
                  <c:v>20</c:v>
                </c:pt>
                <c:pt idx="23301">
                  <c:v>20</c:v>
                </c:pt>
                <c:pt idx="23302">
                  <c:v>20</c:v>
                </c:pt>
                <c:pt idx="23303">
                  <c:v>20</c:v>
                </c:pt>
                <c:pt idx="23304">
                  <c:v>20</c:v>
                </c:pt>
                <c:pt idx="23305">
                  <c:v>20</c:v>
                </c:pt>
                <c:pt idx="23306">
                  <c:v>20</c:v>
                </c:pt>
                <c:pt idx="23307">
                  <c:v>20</c:v>
                </c:pt>
                <c:pt idx="23308">
                  <c:v>20</c:v>
                </c:pt>
                <c:pt idx="23309">
                  <c:v>20</c:v>
                </c:pt>
                <c:pt idx="23310">
                  <c:v>20</c:v>
                </c:pt>
                <c:pt idx="23311">
                  <c:v>20</c:v>
                </c:pt>
                <c:pt idx="23312">
                  <c:v>20</c:v>
                </c:pt>
                <c:pt idx="23313">
                  <c:v>20</c:v>
                </c:pt>
                <c:pt idx="23314">
                  <c:v>20</c:v>
                </c:pt>
                <c:pt idx="23315">
                  <c:v>20</c:v>
                </c:pt>
                <c:pt idx="23316">
                  <c:v>20</c:v>
                </c:pt>
                <c:pt idx="23317">
                  <c:v>20</c:v>
                </c:pt>
                <c:pt idx="23318">
                  <c:v>20</c:v>
                </c:pt>
                <c:pt idx="23319">
                  <c:v>20</c:v>
                </c:pt>
                <c:pt idx="23320">
                  <c:v>20</c:v>
                </c:pt>
                <c:pt idx="23321">
                  <c:v>20</c:v>
                </c:pt>
                <c:pt idx="23322">
                  <c:v>20</c:v>
                </c:pt>
                <c:pt idx="23323">
                  <c:v>20</c:v>
                </c:pt>
                <c:pt idx="23324">
                  <c:v>20</c:v>
                </c:pt>
                <c:pt idx="23325">
                  <c:v>20</c:v>
                </c:pt>
                <c:pt idx="23326">
                  <c:v>20</c:v>
                </c:pt>
                <c:pt idx="23327">
                  <c:v>20</c:v>
                </c:pt>
                <c:pt idx="23328">
                  <c:v>20</c:v>
                </c:pt>
                <c:pt idx="23329">
                  <c:v>20</c:v>
                </c:pt>
                <c:pt idx="23330">
                  <c:v>20</c:v>
                </c:pt>
                <c:pt idx="23331">
                  <c:v>20</c:v>
                </c:pt>
                <c:pt idx="23332">
                  <c:v>20</c:v>
                </c:pt>
                <c:pt idx="23333">
                  <c:v>20</c:v>
                </c:pt>
                <c:pt idx="23334">
                  <c:v>20</c:v>
                </c:pt>
                <c:pt idx="23335">
                  <c:v>20</c:v>
                </c:pt>
                <c:pt idx="23336">
                  <c:v>20</c:v>
                </c:pt>
                <c:pt idx="23337">
                  <c:v>20</c:v>
                </c:pt>
                <c:pt idx="23338">
                  <c:v>20</c:v>
                </c:pt>
                <c:pt idx="23339">
                  <c:v>20</c:v>
                </c:pt>
                <c:pt idx="23340">
                  <c:v>20</c:v>
                </c:pt>
                <c:pt idx="23341">
                  <c:v>20</c:v>
                </c:pt>
                <c:pt idx="23342">
                  <c:v>20</c:v>
                </c:pt>
                <c:pt idx="23343">
                  <c:v>20</c:v>
                </c:pt>
                <c:pt idx="23344">
                  <c:v>20</c:v>
                </c:pt>
                <c:pt idx="23345">
                  <c:v>20</c:v>
                </c:pt>
                <c:pt idx="23346">
                  <c:v>20</c:v>
                </c:pt>
                <c:pt idx="23347">
                  <c:v>20</c:v>
                </c:pt>
                <c:pt idx="23348">
                  <c:v>20</c:v>
                </c:pt>
                <c:pt idx="23349">
                  <c:v>20</c:v>
                </c:pt>
                <c:pt idx="23350">
                  <c:v>20</c:v>
                </c:pt>
                <c:pt idx="23351">
                  <c:v>20</c:v>
                </c:pt>
                <c:pt idx="23352">
                  <c:v>20</c:v>
                </c:pt>
                <c:pt idx="23353">
                  <c:v>20</c:v>
                </c:pt>
                <c:pt idx="23354">
                  <c:v>20</c:v>
                </c:pt>
                <c:pt idx="23355">
                  <c:v>20</c:v>
                </c:pt>
                <c:pt idx="23356">
                  <c:v>20</c:v>
                </c:pt>
                <c:pt idx="23357">
                  <c:v>20</c:v>
                </c:pt>
                <c:pt idx="23358">
                  <c:v>20</c:v>
                </c:pt>
                <c:pt idx="23359">
                  <c:v>20</c:v>
                </c:pt>
                <c:pt idx="23360">
                  <c:v>20</c:v>
                </c:pt>
                <c:pt idx="23361">
                  <c:v>20</c:v>
                </c:pt>
                <c:pt idx="23362">
                  <c:v>20</c:v>
                </c:pt>
                <c:pt idx="23363">
                  <c:v>20</c:v>
                </c:pt>
                <c:pt idx="23364">
                  <c:v>20</c:v>
                </c:pt>
                <c:pt idx="23365">
                  <c:v>20</c:v>
                </c:pt>
                <c:pt idx="23366">
                  <c:v>20</c:v>
                </c:pt>
                <c:pt idx="23367">
                  <c:v>20</c:v>
                </c:pt>
                <c:pt idx="23368">
                  <c:v>20</c:v>
                </c:pt>
                <c:pt idx="23369">
                  <c:v>20</c:v>
                </c:pt>
                <c:pt idx="23370">
                  <c:v>20</c:v>
                </c:pt>
                <c:pt idx="23371">
                  <c:v>20</c:v>
                </c:pt>
                <c:pt idx="23372">
                  <c:v>20</c:v>
                </c:pt>
                <c:pt idx="23373">
                  <c:v>20</c:v>
                </c:pt>
                <c:pt idx="23374">
                  <c:v>20</c:v>
                </c:pt>
                <c:pt idx="23375">
                  <c:v>20</c:v>
                </c:pt>
                <c:pt idx="23376">
                  <c:v>20</c:v>
                </c:pt>
                <c:pt idx="23377">
                  <c:v>20</c:v>
                </c:pt>
                <c:pt idx="23378">
                  <c:v>20</c:v>
                </c:pt>
                <c:pt idx="23379">
                  <c:v>20</c:v>
                </c:pt>
                <c:pt idx="23380">
                  <c:v>20</c:v>
                </c:pt>
                <c:pt idx="23381">
                  <c:v>20</c:v>
                </c:pt>
                <c:pt idx="23382">
                  <c:v>20</c:v>
                </c:pt>
                <c:pt idx="23383">
                  <c:v>20</c:v>
                </c:pt>
                <c:pt idx="23384">
                  <c:v>20</c:v>
                </c:pt>
                <c:pt idx="23385">
                  <c:v>20</c:v>
                </c:pt>
                <c:pt idx="23386">
                  <c:v>20</c:v>
                </c:pt>
                <c:pt idx="23387">
                  <c:v>20</c:v>
                </c:pt>
                <c:pt idx="23388">
                  <c:v>20</c:v>
                </c:pt>
                <c:pt idx="23389">
                  <c:v>20</c:v>
                </c:pt>
                <c:pt idx="23390">
                  <c:v>20</c:v>
                </c:pt>
                <c:pt idx="23391">
                  <c:v>20</c:v>
                </c:pt>
                <c:pt idx="23392">
                  <c:v>20</c:v>
                </c:pt>
                <c:pt idx="23393">
                  <c:v>20</c:v>
                </c:pt>
                <c:pt idx="23394">
                  <c:v>20</c:v>
                </c:pt>
                <c:pt idx="23395">
                  <c:v>20</c:v>
                </c:pt>
                <c:pt idx="23396">
                  <c:v>20</c:v>
                </c:pt>
                <c:pt idx="23397">
                  <c:v>20</c:v>
                </c:pt>
                <c:pt idx="23398">
                  <c:v>20</c:v>
                </c:pt>
                <c:pt idx="23399">
                  <c:v>20</c:v>
                </c:pt>
                <c:pt idx="23400">
                  <c:v>20</c:v>
                </c:pt>
                <c:pt idx="23401">
                  <c:v>20</c:v>
                </c:pt>
                <c:pt idx="23402">
                  <c:v>20</c:v>
                </c:pt>
                <c:pt idx="23403">
                  <c:v>20</c:v>
                </c:pt>
                <c:pt idx="23404">
                  <c:v>20</c:v>
                </c:pt>
                <c:pt idx="23405">
                  <c:v>20</c:v>
                </c:pt>
                <c:pt idx="23406">
                  <c:v>20</c:v>
                </c:pt>
                <c:pt idx="23407">
                  <c:v>20</c:v>
                </c:pt>
                <c:pt idx="23408">
                  <c:v>20</c:v>
                </c:pt>
                <c:pt idx="23409">
                  <c:v>20</c:v>
                </c:pt>
                <c:pt idx="23410">
                  <c:v>20</c:v>
                </c:pt>
                <c:pt idx="23411">
                  <c:v>20</c:v>
                </c:pt>
                <c:pt idx="23412">
                  <c:v>20</c:v>
                </c:pt>
                <c:pt idx="23413">
                  <c:v>20</c:v>
                </c:pt>
                <c:pt idx="23414">
                  <c:v>20</c:v>
                </c:pt>
                <c:pt idx="23415">
                  <c:v>20</c:v>
                </c:pt>
                <c:pt idx="23416">
                  <c:v>20</c:v>
                </c:pt>
                <c:pt idx="23417">
                  <c:v>20</c:v>
                </c:pt>
                <c:pt idx="23418">
                  <c:v>20</c:v>
                </c:pt>
                <c:pt idx="23419">
                  <c:v>20</c:v>
                </c:pt>
                <c:pt idx="23420">
                  <c:v>20</c:v>
                </c:pt>
                <c:pt idx="23421">
                  <c:v>20</c:v>
                </c:pt>
                <c:pt idx="23422">
                  <c:v>20</c:v>
                </c:pt>
                <c:pt idx="23423">
                  <c:v>20</c:v>
                </c:pt>
                <c:pt idx="23424">
                  <c:v>20</c:v>
                </c:pt>
                <c:pt idx="23425">
                  <c:v>20</c:v>
                </c:pt>
                <c:pt idx="23426">
                  <c:v>20</c:v>
                </c:pt>
                <c:pt idx="23427">
                  <c:v>20</c:v>
                </c:pt>
                <c:pt idx="23428">
                  <c:v>20</c:v>
                </c:pt>
                <c:pt idx="23429">
                  <c:v>20</c:v>
                </c:pt>
                <c:pt idx="23430">
                  <c:v>20</c:v>
                </c:pt>
                <c:pt idx="23431">
                  <c:v>20</c:v>
                </c:pt>
                <c:pt idx="23432">
                  <c:v>20</c:v>
                </c:pt>
                <c:pt idx="23433">
                  <c:v>20</c:v>
                </c:pt>
                <c:pt idx="23434">
                  <c:v>20</c:v>
                </c:pt>
                <c:pt idx="23435">
                  <c:v>20</c:v>
                </c:pt>
                <c:pt idx="23436">
                  <c:v>20</c:v>
                </c:pt>
                <c:pt idx="23437">
                  <c:v>20</c:v>
                </c:pt>
                <c:pt idx="23438">
                  <c:v>20</c:v>
                </c:pt>
                <c:pt idx="23439">
                  <c:v>20</c:v>
                </c:pt>
                <c:pt idx="23440">
                  <c:v>20</c:v>
                </c:pt>
                <c:pt idx="23441">
                  <c:v>20</c:v>
                </c:pt>
                <c:pt idx="23442">
                  <c:v>20</c:v>
                </c:pt>
                <c:pt idx="23443">
                  <c:v>20</c:v>
                </c:pt>
                <c:pt idx="23444">
                  <c:v>20</c:v>
                </c:pt>
                <c:pt idx="23445">
                  <c:v>20</c:v>
                </c:pt>
                <c:pt idx="23446">
                  <c:v>20</c:v>
                </c:pt>
                <c:pt idx="23447">
                  <c:v>20</c:v>
                </c:pt>
                <c:pt idx="23448">
                  <c:v>20</c:v>
                </c:pt>
                <c:pt idx="23449">
                  <c:v>20</c:v>
                </c:pt>
                <c:pt idx="23450">
                  <c:v>20</c:v>
                </c:pt>
                <c:pt idx="23451">
                  <c:v>20</c:v>
                </c:pt>
                <c:pt idx="23452">
                  <c:v>20</c:v>
                </c:pt>
                <c:pt idx="23453">
                  <c:v>20</c:v>
                </c:pt>
                <c:pt idx="23454">
                  <c:v>20</c:v>
                </c:pt>
                <c:pt idx="23455">
                  <c:v>20</c:v>
                </c:pt>
                <c:pt idx="23456">
                  <c:v>20</c:v>
                </c:pt>
                <c:pt idx="23457">
                  <c:v>20</c:v>
                </c:pt>
                <c:pt idx="23458">
                  <c:v>20</c:v>
                </c:pt>
                <c:pt idx="23459">
                  <c:v>20</c:v>
                </c:pt>
                <c:pt idx="23460">
                  <c:v>20</c:v>
                </c:pt>
                <c:pt idx="23461">
                  <c:v>20</c:v>
                </c:pt>
                <c:pt idx="23462">
                  <c:v>20</c:v>
                </c:pt>
                <c:pt idx="23463">
                  <c:v>20</c:v>
                </c:pt>
                <c:pt idx="23464">
                  <c:v>20</c:v>
                </c:pt>
                <c:pt idx="23465">
                  <c:v>20</c:v>
                </c:pt>
                <c:pt idx="23466">
                  <c:v>20</c:v>
                </c:pt>
                <c:pt idx="23467">
                  <c:v>20</c:v>
                </c:pt>
                <c:pt idx="23468">
                  <c:v>20</c:v>
                </c:pt>
                <c:pt idx="23469">
                  <c:v>20</c:v>
                </c:pt>
                <c:pt idx="23470">
                  <c:v>20</c:v>
                </c:pt>
                <c:pt idx="23471">
                  <c:v>20</c:v>
                </c:pt>
                <c:pt idx="23472">
                  <c:v>20</c:v>
                </c:pt>
                <c:pt idx="23473">
                  <c:v>20</c:v>
                </c:pt>
                <c:pt idx="23474">
                  <c:v>20</c:v>
                </c:pt>
                <c:pt idx="23475">
                  <c:v>20</c:v>
                </c:pt>
                <c:pt idx="23476">
                  <c:v>20</c:v>
                </c:pt>
                <c:pt idx="23477">
                  <c:v>20</c:v>
                </c:pt>
                <c:pt idx="23478">
                  <c:v>20</c:v>
                </c:pt>
                <c:pt idx="23479">
                  <c:v>20</c:v>
                </c:pt>
                <c:pt idx="23480">
                  <c:v>20</c:v>
                </c:pt>
                <c:pt idx="23481">
                  <c:v>20</c:v>
                </c:pt>
                <c:pt idx="23482">
                  <c:v>20</c:v>
                </c:pt>
                <c:pt idx="23483">
                  <c:v>20</c:v>
                </c:pt>
                <c:pt idx="23484">
                  <c:v>20</c:v>
                </c:pt>
                <c:pt idx="23485">
                  <c:v>20</c:v>
                </c:pt>
                <c:pt idx="23486">
                  <c:v>20</c:v>
                </c:pt>
                <c:pt idx="23487">
                  <c:v>20</c:v>
                </c:pt>
                <c:pt idx="23488">
                  <c:v>20</c:v>
                </c:pt>
                <c:pt idx="23489">
                  <c:v>20</c:v>
                </c:pt>
                <c:pt idx="23490">
                  <c:v>20</c:v>
                </c:pt>
                <c:pt idx="23491">
                  <c:v>20</c:v>
                </c:pt>
                <c:pt idx="23492">
                  <c:v>20</c:v>
                </c:pt>
                <c:pt idx="23493">
                  <c:v>20</c:v>
                </c:pt>
                <c:pt idx="23494">
                  <c:v>20</c:v>
                </c:pt>
                <c:pt idx="23495">
                  <c:v>20</c:v>
                </c:pt>
                <c:pt idx="23496">
                  <c:v>20</c:v>
                </c:pt>
                <c:pt idx="23497">
                  <c:v>20</c:v>
                </c:pt>
                <c:pt idx="23498">
                  <c:v>20</c:v>
                </c:pt>
                <c:pt idx="23499">
                  <c:v>20</c:v>
                </c:pt>
                <c:pt idx="23500">
                  <c:v>20</c:v>
                </c:pt>
                <c:pt idx="23501">
                  <c:v>20</c:v>
                </c:pt>
                <c:pt idx="23502">
                  <c:v>20</c:v>
                </c:pt>
                <c:pt idx="23503">
                  <c:v>20</c:v>
                </c:pt>
                <c:pt idx="23504">
                  <c:v>20</c:v>
                </c:pt>
                <c:pt idx="23505">
                  <c:v>20</c:v>
                </c:pt>
                <c:pt idx="23506">
                  <c:v>20</c:v>
                </c:pt>
                <c:pt idx="23507">
                  <c:v>20</c:v>
                </c:pt>
                <c:pt idx="23508">
                  <c:v>20</c:v>
                </c:pt>
                <c:pt idx="23509">
                  <c:v>20</c:v>
                </c:pt>
                <c:pt idx="23510">
                  <c:v>20</c:v>
                </c:pt>
                <c:pt idx="23511">
                  <c:v>20</c:v>
                </c:pt>
                <c:pt idx="23512">
                  <c:v>20</c:v>
                </c:pt>
                <c:pt idx="23513">
                  <c:v>20</c:v>
                </c:pt>
                <c:pt idx="23514">
                  <c:v>20</c:v>
                </c:pt>
                <c:pt idx="23515">
                  <c:v>20</c:v>
                </c:pt>
                <c:pt idx="23516">
                  <c:v>20</c:v>
                </c:pt>
                <c:pt idx="23517">
                  <c:v>20</c:v>
                </c:pt>
                <c:pt idx="23518">
                  <c:v>20</c:v>
                </c:pt>
                <c:pt idx="23519">
                  <c:v>20</c:v>
                </c:pt>
                <c:pt idx="23520">
                  <c:v>20</c:v>
                </c:pt>
                <c:pt idx="23521">
                  <c:v>20</c:v>
                </c:pt>
                <c:pt idx="23522">
                  <c:v>20</c:v>
                </c:pt>
                <c:pt idx="23523">
                  <c:v>20</c:v>
                </c:pt>
                <c:pt idx="23524">
                  <c:v>20</c:v>
                </c:pt>
                <c:pt idx="23525">
                  <c:v>20</c:v>
                </c:pt>
                <c:pt idx="23526">
                  <c:v>20</c:v>
                </c:pt>
                <c:pt idx="23527">
                  <c:v>20</c:v>
                </c:pt>
                <c:pt idx="23528">
                  <c:v>20</c:v>
                </c:pt>
                <c:pt idx="23529">
                  <c:v>20</c:v>
                </c:pt>
                <c:pt idx="23530">
                  <c:v>20</c:v>
                </c:pt>
                <c:pt idx="23531">
                  <c:v>20</c:v>
                </c:pt>
                <c:pt idx="23532">
                  <c:v>20</c:v>
                </c:pt>
                <c:pt idx="23533">
                  <c:v>20</c:v>
                </c:pt>
                <c:pt idx="23534">
                  <c:v>20</c:v>
                </c:pt>
                <c:pt idx="23535">
                  <c:v>20</c:v>
                </c:pt>
                <c:pt idx="23536">
                  <c:v>20</c:v>
                </c:pt>
                <c:pt idx="23537">
                  <c:v>20</c:v>
                </c:pt>
                <c:pt idx="23538">
                  <c:v>20</c:v>
                </c:pt>
                <c:pt idx="23539">
                  <c:v>20</c:v>
                </c:pt>
                <c:pt idx="23540">
                  <c:v>20</c:v>
                </c:pt>
                <c:pt idx="23541">
                  <c:v>20</c:v>
                </c:pt>
                <c:pt idx="23542">
                  <c:v>20</c:v>
                </c:pt>
                <c:pt idx="23543">
                  <c:v>20</c:v>
                </c:pt>
                <c:pt idx="23544">
                  <c:v>20</c:v>
                </c:pt>
                <c:pt idx="23545">
                  <c:v>20</c:v>
                </c:pt>
                <c:pt idx="23546">
                  <c:v>20</c:v>
                </c:pt>
                <c:pt idx="23547">
                  <c:v>20</c:v>
                </c:pt>
                <c:pt idx="23548">
                  <c:v>20</c:v>
                </c:pt>
                <c:pt idx="23549">
                  <c:v>20</c:v>
                </c:pt>
                <c:pt idx="23550">
                  <c:v>20</c:v>
                </c:pt>
                <c:pt idx="23551">
                  <c:v>20</c:v>
                </c:pt>
                <c:pt idx="23552">
                  <c:v>20</c:v>
                </c:pt>
                <c:pt idx="23553">
                  <c:v>20</c:v>
                </c:pt>
                <c:pt idx="23554">
                  <c:v>20</c:v>
                </c:pt>
                <c:pt idx="23555">
                  <c:v>20</c:v>
                </c:pt>
                <c:pt idx="23556">
                  <c:v>20</c:v>
                </c:pt>
                <c:pt idx="23557">
                  <c:v>20</c:v>
                </c:pt>
                <c:pt idx="23558">
                  <c:v>20</c:v>
                </c:pt>
                <c:pt idx="23559">
                  <c:v>20</c:v>
                </c:pt>
                <c:pt idx="23560">
                  <c:v>20</c:v>
                </c:pt>
                <c:pt idx="23561">
                  <c:v>20</c:v>
                </c:pt>
                <c:pt idx="23562">
                  <c:v>20</c:v>
                </c:pt>
                <c:pt idx="23563">
                  <c:v>20</c:v>
                </c:pt>
                <c:pt idx="23564">
                  <c:v>20</c:v>
                </c:pt>
                <c:pt idx="23565">
                  <c:v>20</c:v>
                </c:pt>
                <c:pt idx="23566">
                  <c:v>20</c:v>
                </c:pt>
                <c:pt idx="23567">
                  <c:v>20</c:v>
                </c:pt>
                <c:pt idx="23568">
                  <c:v>20</c:v>
                </c:pt>
                <c:pt idx="23569">
                  <c:v>20</c:v>
                </c:pt>
                <c:pt idx="23570">
                  <c:v>20</c:v>
                </c:pt>
                <c:pt idx="23571">
                  <c:v>20</c:v>
                </c:pt>
                <c:pt idx="23572">
                  <c:v>20</c:v>
                </c:pt>
                <c:pt idx="23573">
                  <c:v>20</c:v>
                </c:pt>
                <c:pt idx="23574">
                  <c:v>20</c:v>
                </c:pt>
                <c:pt idx="23575">
                  <c:v>20</c:v>
                </c:pt>
                <c:pt idx="23576">
                  <c:v>20</c:v>
                </c:pt>
                <c:pt idx="23577">
                  <c:v>20</c:v>
                </c:pt>
                <c:pt idx="23578">
                  <c:v>20</c:v>
                </c:pt>
                <c:pt idx="23579">
                  <c:v>20</c:v>
                </c:pt>
                <c:pt idx="23580">
                  <c:v>20</c:v>
                </c:pt>
                <c:pt idx="23581">
                  <c:v>20</c:v>
                </c:pt>
                <c:pt idx="23582">
                  <c:v>20</c:v>
                </c:pt>
                <c:pt idx="23583">
                  <c:v>20</c:v>
                </c:pt>
                <c:pt idx="23584">
                  <c:v>20</c:v>
                </c:pt>
                <c:pt idx="23585">
                  <c:v>20</c:v>
                </c:pt>
                <c:pt idx="23586">
                  <c:v>20</c:v>
                </c:pt>
                <c:pt idx="23587">
                  <c:v>20</c:v>
                </c:pt>
                <c:pt idx="23588">
                  <c:v>20</c:v>
                </c:pt>
                <c:pt idx="23589">
                  <c:v>20</c:v>
                </c:pt>
                <c:pt idx="23590">
                  <c:v>20</c:v>
                </c:pt>
                <c:pt idx="23591">
                  <c:v>20</c:v>
                </c:pt>
                <c:pt idx="23592">
                  <c:v>20</c:v>
                </c:pt>
                <c:pt idx="23593">
                  <c:v>20</c:v>
                </c:pt>
                <c:pt idx="23594">
                  <c:v>20</c:v>
                </c:pt>
                <c:pt idx="23595">
                  <c:v>20</c:v>
                </c:pt>
                <c:pt idx="23596">
                  <c:v>20</c:v>
                </c:pt>
                <c:pt idx="23597">
                  <c:v>20</c:v>
                </c:pt>
                <c:pt idx="23598">
                  <c:v>20</c:v>
                </c:pt>
                <c:pt idx="23599">
                  <c:v>20</c:v>
                </c:pt>
                <c:pt idx="23600">
                  <c:v>19</c:v>
                </c:pt>
                <c:pt idx="23601">
                  <c:v>19</c:v>
                </c:pt>
                <c:pt idx="23602">
                  <c:v>19</c:v>
                </c:pt>
                <c:pt idx="23603">
                  <c:v>19</c:v>
                </c:pt>
                <c:pt idx="23604">
                  <c:v>19</c:v>
                </c:pt>
                <c:pt idx="23605">
                  <c:v>19</c:v>
                </c:pt>
                <c:pt idx="23606">
                  <c:v>19</c:v>
                </c:pt>
                <c:pt idx="23607">
                  <c:v>19</c:v>
                </c:pt>
                <c:pt idx="23608">
                  <c:v>19</c:v>
                </c:pt>
                <c:pt idx="23609">
                  <c:v>19</c:v>
                </c:pt>
                <c:pt idx="23610">
                  <c:v>19</c:v>
                </c:pt>
                <c:pt idx="23611">
                  <c:v>19</c:v>
                </c:pt>
                <c:pt idx="23612">
                  <c:v>19</c:v>
                </c:pt>
                <c:pt idx="23613">
                  <c:v>19</c:v>
                </c:pt>
                <c:pt idx="23614">
                  <c:v>19</c:v>
                </c:pt>
                <c:pt idx="23615">
                  <c:v>19</c:v>
                </c:pt>
                <c:pt idx="23616">
                  <c:v>19</c:v>
                </c:pt>
                <c:pt idx="23617">
                  <c:v>19</c:v>
                </c:pt>
                <c:pt idx="23618">
                  <c:v>19</c:v>
                </c:pt>
                <c:pt idx="23619">
                  <c:v>19</c:v>
                </c:pt>
                <c:pt idx="23620">
                  <c:v>19</c:v>
                </c:pt>
                <c:pt idx="23621">
                  <c:v>19</c:v>
                </c:pt>
                <c:pt idx="23622">
                  <c:v>19</c:v>
                </c:pt>
                <c:pt idx="23623">
                  <c:v>19</c:v>
                </c:pt>
                <c:pt idx="23624">
                  <c:v>19</c:v>
                </c:pt>
                <c:pt idx="23625">
                  <c:v>19</c:v>
                </c:pt>
                <c:pt idx="23626">
                  <c:v>19</c:v>
                </c:pt>
                <c:pt idx="23627">
                  <c:v>19</c:v>
                </c:pt>
                <c:pt idx="23628">
                  <c:v>19</c:v>
                </c:pt>
                <c:pt idx="23629">
                  <c:v>19</c:v>
                </c:pt>
                <c:pt idx="23630">
                  <c:v>19</c:v>
                </c:pt>
                <c:pt idx="23631">
                  <c:v>19</c:v>
                </c:pt>
                <c:pt idx="23632">
                  <c:v>19</c:v>
                </c:pt>
                <c:pt idx="23633">
                  <c:v>19</c:v>
                </c:pt>
                <c:pt idx="23634">
                  <c:v>19</c:v>
                </c:pt>
                <c:pt idx="23635">
                  <c:v>19</c:v>
                </c:pt>
                <c:pt idx="23636">
                  <c:v>19</c:v>
                </c:pt>
                <c:pt idx="23637">
                  <c:v>19</c:v>
                </c:pt>
                <c:pt idx="23638">
                  <c:v>19</c:v>
                </c:pt>
                <c:pt idx="23639">
                  <c:v>19</c:v>
                </c:pt>
                <c:pt idx="23640">
                  <c:v>19</c:v>
                </c:pt>
                <c:pt idx="23641">
                  <c:v>19</c:v>
                </c:pt>
                <c:pt idx="23642">
                  <c:v>19</c:v>
                </c:pt>
                <c:pt idx="23643">
                  <c:v>19</c:v>
                </c:pt>
                <c:pt idx="23644">
                  <c:v>19</c:v>
                </c:pt>
                <c:pt idx="23645">
                  <c:v>19</c:v>
                </c:pt>
                <c:pt idx="23646">
                  <c:v>19</c:v>
                </c:pt>
                <c:pt idx="23647">
                  <c:v>19</c:v>
                </c:pt>
                <c:pt idx="23648">
                  <c:v>19</c:v>
                </c:pt>
                <c:pt idx="23649">
                  <c:v>19</c:v>
                </c:pt>
                <c:pt idx="23650">
                  <c:v>19</c:v>
                </c:pt>
                <c:pt idx="23651">
                  <c:v>19</c:v>
                </c:pt>
                <c:pt idx="23652">
                  <c:v>19</c:v>
                </c:pt>
                <c:pt idx="23653">
                  <c:v>19</c:v>
                </c:pt>
                <c:pt idx="23654">
                  <c:v>19</c:v>
                </c:pt>
                <c:pt idx="23655">
                  <c:v>19</c:v>
                </c:pt>
                <c:pt idx="23656">
                  <c:v>19</c:v>
                </c:pt>
                <c:pt idx="23657">
                  <c:v>19</c:v>
                </c:pt>
                <c:pt idx="23658">
                  <c:v>19</c:v>
                </c:pt>
                <c:pt idx="23659">
                  <c:v>19</c:v>
                </c:pt>
                <c:pt idx="23660">
                  <c:v>19</c:v>
                </c:pt>
                <c:pt idx="23661">
                  <c:v>19</c:v>
                </c:pt>
                <c:pt idx="23662">
                  <c:v>19</c:v>
                </c:pt>
                <c:pt idx="23663">
                  <c:v>19</c:v>
                </c:pt>
                <c:pt idx="23664">
                  <c:v>19</c:v>
                </c:pt>
                <c:pt idx="23665">
                  <c:v>19</c:v>
                </c:pt>
                <c:pt idx="23666">
                  <c:v>19</c:v>
                </c:pt>
                <c:pt idx="23667">
                  <c:v>19</c:v>
                </c:pt>
                <c:pt idx="23668">
                  <c:v>19</c:v>
                </c:pt>
                <c:pt idx="23669">
                  <c:v>19</c:v>
                </c:pt>
                <c:pt idx="23670">
                  <c:v>19</c:v>
                </c:pt>
                <c:pt idx="23671">
                  <c:v>19</c:v>
                </c:pt>
                <c:pt idx="23672">
                  <c:v>19</c:v>
                </c:pt>
                <c:pt idx="23673">
                  <c:v>19</c:v>
                </c:pt>
                <c:pt idx="23674">
                  <c:v>19</c:v>
                </c:pt>
                <c:pt idx="23675">
                  <c:v>19</c:v>
                </c:pt>
                <c:pt idx="23676">
                  <c:v>19</c:v>
                </c:pt>
                <c:pt idx="23677">
                  <c:v>19</c:v>
                </c:pt>
                <c:pt idx="23678">
                  <c:v>19</c:v>
                </c:pt>
                <c:pt idx="23679">
                  <c:v>19</c:v>
                </c:pt>
                <c:pt idx="23680">
                  <c:v>19</c:v>
                </c:pt>
                <c:pt idx="23681">
                  <c:v>19</c:v>
                </c:pt>
                <c:pt idx="23682">
                  <c:v>19</c:v>
                </c:pt>
                <c:pt idx="23683">
                  <c:v>19</c:v>
                </c:pt>
                <c:pt idx="23684">
                  <c:v>19</c:v>
                </c:pt>
                <c:pt idx="23685">
                  <c:v>19</c:v>
                </c:pt>
                <c:pt idx="23686">
                  <c:v>19</c:v>
                </c:pt>
                <c:pt idx="23687">
                  <c:v>19</c:v>
                </c:pt>
                <c:pt idx="23688">
                  <c:v>19</c:v>
                </c:pt>
                <c:pt idx="23689">
                  <c:v>19</c:v>
                </c:pt>
                <c:pt idx="23690">
                  <c:v>19</c:v>
                </c:pt>
                <c:pt idx="23691">
                  <c:v>19</c:v>
                </c:pt>
                <c:pt idx="23692">
                  <c:v>19</c:v>
                </c:pt>
                <c:pt idx="23693">
                  <c:v>19</c:v>
                </c:pt>
                <c:pt idx="23694">
                  <c:v>19</c:v>
                </c:pt>
                <c:pt idx="23695">
                  <c:v>19</c:v>
                </c:pt>
                <c:pt idx="23696">
                  <c:v>19</c:v>
                </c:pt>
                <c:pt idx="23697">
                  <c:v>19</c:v>
                </c:pt>
                <c:pt idx="23698">
                  <c:v>19</c:v>
                </c:pt>
                <c:pt idx="23699">
                  <c:v>19</c:v>
                </c:pt>
                <c:pt idx="23700">
                  <c:v>19</c:v>
                </c:pt>
                <c:pt idx="23701">
                  <c:v>19</c:v>
                </c:pt>
                <c:pt idx="23702">
                  <c:v>19</c:v>
                </c:pt>
                <c:pt idx="23703">
                  <c:v>19</c:v>
                </c:pt>
                <c:pt idx="23704">
                  <c:v>19</c:v>
                </c:pt>
                <c:pt idx="23705">
                  <c:v>19</c:v>
                </c:pt>
                <c:pt idx="23706">
                  <c:v>19</c:v>
                </c:pt>
                <c:pt idx="23707">
                  <c:v>19</c:v>
                </c:pt>
                <c:pt idx="23708">
                  <c:v>19</c:v>
                </c:pt>
                <c:pt idx="23709">
                  <c:v>19</c:v>
                </c:pt>
                <c:pt idx="23710">
                  <c:v>19</c:v>
                </c:pt>
                <c:pt idx="23711">
                  <c:v>19</c:v>
                </c:pt>
                <c:pt idx="23712">
                  <c:v>19</c:v>
                </c:pt>
                <c:pt idx="23713">
                  <c:v>19</c:v>
                </c:pt>
                <c:pt idx="23714">
                  <c:v>19</c:v>
                </c:pt>
                <c:pt idx="23715">
                  <c:v>19</c:v>
                </c:pt>
                <c:pt idx="23716">
                  <c:v>19</c:v>
                </c:pt>
                <c:pt idx="23717">
                  <c:v>19</c:v>
                </c:pt>
                <c:pt idx="23718">
                  <c:v>19</c:v>
                </c:pt>
                <c:pt idx="23719">
                  <c:v>19</c:v>
                </c:pt>
                <c:pt idx="23720">
                  <c:v>19</c:v>
                </c:pt>
                <c:pt idx="23721">
                  <c:v>19</c:v>
                </c:pt>
                <c:pt idx="23722">
                  <c:v>19</c:v>
                </c:pt>
                <c:pt idx="23723">
                  <c:v>19</c:v>
                </c:pt>
                <c:pt idx="23724">
                  <c:v>19</c:v>
                </c:pt>
                <c:pt idx="23725">
                  <c:v>19</c:v>
                </c:pt>
                <c:pt idx="23726">
                  <c:v>19</c:v>
                </c:pt>
                <c:pt idx="23727">
                  <c:v>19</c:v>
                </c:pt>
                <c:pt idx="23728">
                  <c:v>19</c:v>
                </c:pt>
                <c:pt idx="23729">
                  <c:v>19</c:v>
                </c:pt>
                <c:pt idx="23730">
                  <c:v>19</c:v>
                </c:pt>
                <c:pt idx="23731">
                  <c:v>19</c:v>
                </c:pt>
                <c:pt idx="23732">
                  <c:v>19</c:v>
                </c:pt>
                <c:pt idx="23733">
                  <c:v>19</c:v>
                </c:pt>
                <c:pt idx="23734">
                  <c:v>19</c:v>
                </c:pt>
                <c:pt idx="23735">
                  <c:v>19</c:v>
                </c:pt>
                <c:pt idx="23736">
                  <c:v>19</c:v>
                </c:pt>
                <c:pt idx="23737">
                  <c:v>19</c:v>
                </c:pt>
                <c:pt idx="23738">
                  <c:v>19</c:v>
                </c:pt>
                <c:pt idx="23739">
                  <c:v>19</c:v>
                </c:pt>
                <c:pt idx="23740">
                  <c:v>19</c:v>
                </c:pt>
                <c:pt idx="23741">
                  <c:v>19</c:v>
                </c:pt>
                <c:pt idx="23742">
                  <c:v>19</c:v>
                </c:pt>
                <c:pt idx="23743">
                  <c:v>19</c:v>
                </c:pt>
                <c:pt idx="23744">
                  <c:v>19</c:v>
                </c:pt>
                <c:pt idx="23745">
                  <c:v>19</c:v>
                </c:pt>
                <c:pt idx="23746">
                  <c:v>19</c:v>
                </c:pt>
                <c:pt idx="23747">
                  <c:v>19</c:v>
                </c:pt>
                <c:pt idx="23748">
                  <c:v>19</c:v>
                </c:pt>
                <c:pt idx="23749">
                  <c:v>19</c:v>
                </c:pt>
                <c:pt idx="23750">
                  <c:v>19</c:v>
                </c:pt>
                <c:pt idx="23751">
                  <c:v>19</c:v>
                </c:pt>
                <c:pt idx="23752">
                  <c:v>19</c:v>
                </c:pt>
                <c:pt idx="23753">
                  <c:v>19</c:v>
                </c:pt>
                <c:pt idx="23754">
                  <c:v>19</c:v>
                </c:pt>
                <c:pt idx="23755">
                  <c:v>19</c:v>
                </c:pt>
                <c:pt idx="23756">
                  <c:v>19</c:v>
                </c:pt>
                <c:pt idx="23757">
                  <c:v>19</c:v>
                </c:pt>
                <c:pt idx="23758">
                  <c:v>19</c:v>
                </c:pt>
                <c:pt idx="23759">
                  <c:v>19</c:v>
                </c:pt>
                <c:pt idx="23760">
                  <c:v>19</c:v>
                </c:pt>
                <c:pt idx="23761">
                  <c:v>19</c:v>
                </c:pt>
                <c:pt idx="23762">
                  <c:v>19</c:v>
                </c:pt>
                <c:pt idx="23763">
                  <c:v>19</c:v>
                </c:pt>
                <c:pt idx="23764">
                  <c:v>19</c:v>
                </c:pt>
                <c:pt idx="23765">
                  <c:v>19</c:v>
                </c:pt>
                <c:pt idx="23766">
                  <c:v>19</c:v>
                </c:pt>
                <c:pt idx="23767">
                  <c:v>19</c:v>
                </c:pt>
                <c:pt idx="23768">
                  <c:v>19</c:v>
                </c:pt>
                <c:pt idx="23769">
                  <c:v>19</c:v>
                </c:pt>
                <c:pt idx="23770">
                  <c:v>19</c:v>
                </c:pt>
                <c:pt idx="23771">
                  <c:v>19</c:v>
                </c:pt>
                <c:pt idx="23772">
                  <c:v>19</c:v>
                </c:pt>
                <c:pt idx="23773">
                  <c:v>19</c:v>
                </c:pt>
                <c:pt idx="23774">
                  <c:v>19</c:v>
                </c:pt>
                <c:pt idx="23775">
                  <c:v>19</c:v>
                </c:pt>
                <c:pt idx="23776">
                  <c:v>19</c:v>
                </c:pt>
                <c:pt idx="23777">
                  <c:v>19</c:v>
                </c:pt>
                <c:pt idx="23778">
                  <c:v>19</c:v>
                </c:pt>
                <c:pt idx="23779">
                  <c:v>19</c:v>
                </c:pt>
                <c:pt idx="23780">
                  <c:v>19</c:v>
                </c:pt>
                <c:pt idx="23781">
                  <c:v>19</c:v>
                </c:pt>
                <c:pt idx="23782">
                  <c:v>19</c:v>
                </c:pt>
                <c:pt idx="23783">
                  <c:v>19</c:v>
                </c:pt>
                <c:pt idx="23784">
                  <c:v>19</c:v>
                </c:pt>
                <c:pt idx="23785">
                  <c:v>19</c:v>
                </c:pt>
                <c:pt idx="23786">
                  <c:v>19</c:v>
                </c:pt>
                <c:pt idx="23787">
                  <c:v>19</c:v>
                </c:pt>
                <c:pt idx="23788">
                  <c:v>19</c:v>
                </c:pt>
                <c:pt idx="23789">
                  <c:v>19</c:v>
                </c:pt>
                <c:pt idx="23790">
                  <c:v>19</c:v>
                </c:pt>
                <c:pt idx="23791">
                  <c:v>19</c:v>
                </c:pt>
                <c:pt idx="23792">
                  <c:v>19</c:v>
                </c:pt>
                <c:pt idx="23793">
                  <c:v>19</c:v>
                </c:pt>
                <c:pt idx="23794">
                  <c:v>19</c:v>
                </c:pt>
                <c:pt idx="23795">
                  <c:v>19</c:v>
                </c:pt>
                <c:pt idx="23796">
                  <c:v>19</c:v>
                </c:pt>
                <c:pt idx="23797">
                  <c:v>19</c:v>
                </c:pt>
                <c:pt idx="23798">
                  <c:v>19</c:v>
                </c:pt>
                <c:pt idx="23799">
                  <c:v>19</c:v>
                </c:pt>
                <c:pt idx="23800">
                  <c:v>19</c:v>
                </c:pt>
                <c:pt idx="23801">
                  <c:v>19</c:v>
                </c:pt>
                <c:pt idx="23802">
                  <c:v>19</c:v>
                </c:pt>
                <c:pt idx="23803">
                  <c:v>19</c:v>
                </c:pt>
                <c:pt idx="23804">
                  <c:v>19</c:v>
                </c:pt>
                <c:pt idx="23805">
                  <c:v>19</c:v>
                </c:pt>
                <c:pt idx="23806">
                  <c:v>19</c:v>
                </c:pt>
                <c:pt idx="23807">
                  <c:v>19</c:v>
                </c:pt>
                <c:pt idx="23808">
                  <c:v>19</c:v>
                </c:pt>
                <c:pt idx="23809">
                  <c:v>19</c:v>
                </c:pt>
                <c:pt idx="23810">
                  <c:v>19</c:v>
                </c:pt>
                <c:pt idx="23811">
                  <c:v>19</c:v>
                </c:pt>
                <c:pt idx="23812">
                  <c:v>19</c:v>
                </c:pt>
                <c:pt idx="23813">
                  <c:v>19</c:v>
                </c:pt>
                <c:pt idx="23814">
                  <c:v>19</c:v>
                </c:pt>
                <c:pt idx="23815">
                  <c:v>19</c:v>
                </c:pt>
                <c:pt idx="23816">
                  <c:v>19</c:v>
                </c:pt>
                <c:pt idx="23817">
                  <c:v>19</c:v>
                </c:pt>
                <c:pt idx="23818">
                  <c:v>19</c:v>
                </c:pt>
                <c:pt idx="23819">
                  <c:v>19</c:v>
                </c:pt>
                <c:pt idx="23820">
                  <c:v>19</c:v>
                </c:pt>
                <c:pt idx="23821">
                  <c:v>19</c:v>
                </c:pt>
                <c:pt idx="23822">
                  <c:v>19</c:v>
                </c:pt>
                <c:pt idx="23823">
                  <c:v>19</c:v>
                </c:pt>
                <c:pt idx="23824">
                  <c:v>19</c:v>
                </c:pt>
                <c:pt idx="23825">
                  <c:v>19</c:v>
                </c:pt>
                <c:pt idx="23826">
                  <c:v>19</c:v>
                </c:pt>
                <c:pt idx="23827">
                  <c:v>19</c:v>
                </c:pt>
                <c:pt idx="23828">
                  <c:v>19</c:v>
                </c:pt>
                <c:pt idx="23829">
                  <c:v>19</c:v>
                </c:pt>
                <c:pt idx="23830">
                  <c:v>19</c:v>
                </c:pt>
                <c:pt idx="23831">
                  <c:v>19</c:v>
                </c:pt>
                <c:pt idx="23832">
                  <c:v>19</c:v>
                </c:pt>
                <c:pt idx="23833">
                  <c:v>19</c:v>
                </c:pt>
                <c:pt idx="23834">
                  <c:v>19</c:v>
                </c:pt>
                <c:pt idx="23835">
                  <c:v>19</c:v>
                </c:pt>
                <c:pt idx="23836">
                  <c:v>19</c:v>
                </c:pt>
                <c:pt idx="23837">
                  <c:v>19</c:v>
                </c:pt>
                <c:pt idx="23838">
                  <c:v>19</c:v>
                </c:pt>
                <c:pt idx="23839">
                  <c:v>19</c:v>
                </c:pt>
                <c:pt idx="23840">
                  <c:v>19</c:v>
                </c:pt>
                <c:pt idx="23841">
                  <c:v>19</c:v>
                </c:pt>
                <c:pt idx="23842">
                  <c:v>19</c:v>
                </c:pt>
                <c:pt idx="23843">
                  <c:v>19</c:v>
                </c:pt>
                <c:pt idx="23844">
                  <c:v>19</c:v>
                </c:pt>
                <c:pt idx="23845">
                  <c:v>19</c:v>
                </c:pt>
                <c:pt idx="23846">
                  <c:v>19</c:v>
                </c:pt>
                <c:pt idx="23847">
                  <c:v>19</c:v>
                </c:pt>
                <c:pt idx="23848">
                  <c:v>19</c:v>
                </c:pt>
                <c:pt idx="23849">
                  <c:v>19</c:v>
                </c:pt>
                <c:pt idx="23850">
                  <c:v>19</c:v>
                </c:pt>
                <c:pt idx="23851">
                  <c:v>19</c:v>
                </c:pt>
                <c:pt idx="23852">
                  <c:v>19</c:v>
                </c:pt>
                <c:pt idx="23853">
                  <c:v>19</c:v>
                </c:pt>
                <c:pt idx="23854">
                  <c:v>19</c:v>
                </c:pt>
                <c:pt idx="23855">
                  <c:v>19</c:v>
                </c:pt>
                <c:pt idx="23856">
                  <c:v>19</c:v>
                </c:pt>
                <c:pt idx="23857">
                  <c:v>19</c:v>
                </c:pt>
                <c:pt idx="23858">
                  <c:v>19</c:v>
                </c:pt>
                <c:pt idx="23859">
                  <c:v>19</c:v>
                </c:pt>
                <c:pt idx="23860">
                  <c:v>19</c:v>
                </c:pt>
                <c:pt idx="23861">
                  <c:v>19</c:v>
                </c:pt>
                <c:pt idx="23862">
                  <c:v>19</c:v>
                </c:pt>
                <c:pt idx="23863">
                  <c:v>19</c:v>
                </c:pt>
                <c:pt idx="23864">
                  <c:v>19</c:v>
                </c:pt>
                <c:pt idx="23865">
                  <c:v>19</c:v>
                </c:pt>
                <c:pt idx="23866">
                  <c:v>19</c:v>
                </c:pt>
                <c:pt idx="23867">
                  <c:v>19</c:v>
                </c:pt>
                <c:pt idx="23868">
                  <c:v>19</c:v>
                </c:pt>
                <c:pt idx="23869">
                  <c:v>19</c:v>
                </c:pt>
                <c:pt idx="23870">
                  <c:v>19</c:v>
                </c:pt>
                <c:pt idx="23871">
                  <c:v>19</c:v>
                </c:pt>
                <c:pt idx="23872">
                  <c:v>19</c:v>
                </c:pt>
                <c:pt idx="23873">
                  <c:v>19</c:v>
                </c:pt>
                <c:pt idx="23874">
                  <c:v>19</c:v>
                </c:pt>
                <c:pt idx="23875">
                  <c:v>19</c:v>
                </c:pt>
                <c:pt idx="23876">
                  <c:v>19</c:v>
                </c:pt>
                <c:pt idx="23877">
                  <c:v>19</c:v>
                </c:pt>
                <c:pt idx="23878">
                  <c:v>19</c:v>
                </c:pt>
                <c:pt idx="23879">
                  <c:v>19</c:v>
                </c:pt>
                <c:pt idx="23880">
                  <c:v>19</c:v>
                </c:pt>
                <c:pt idx="23881">
                  <c:v>19</c:v>
                </c:pt>
                <c:pt idx="23882">
                  <c:v>19</c:v>
                </c:pt>
                <c:pt idx="23883">
                  <c:v>19</c:v>
                </c:pt>
                <c:pt idx="23884">
                  <c:v>19</c:v>
                </c:pt>
                <c:pt idx="23885">
                  <c:v>19</c:v>
                </c:pt>
                <c:pt idx="23886">
                  <c:v>19</c:v>
                </c:pt>
                <c:pt idx="23887">
                  <c:v>19</c:v>
                </c:pt>
                <c:pt idx="23888">
                  <c:v>19</c:v>
                </c:pt>
                <c:pt idx="23889">
                  <c:v>19</c:v>
                </c:pt>
                <c:pt idx="23890">
                  <c:v>19</c:v>
                </c:pt>
                <c:pt idx="23891">
                  <c:v>19</c:v>
                </c:pt>
                <c:pt idx="23892">
                  <c:v>19</c:v>
                </c:pt>
                <c:pt idx="23893">
                  <c:v>19</c:v>
                </c:pt>
                <c:pt idx="23894">
                  <c:v>19</c:v>
                </c:pt>
                <c:pt idx="23895">
                  <c:v>19</c:v>
                </c:pt>
                <c:pt idx="23896">
                  <c:v>19</c:v>
                </c:pt>
                <c:pt idx="23897">
                  <c:v>19</c:v>
                </c:pt>
                <c:pt idx="23898">
                  <c:v>19</c:v>
                </c:pt>
                <c:pt idx="23899">
                  <c:v>19</c:v>
                </c:pt>
                <c:pt idx="23900">
                  <c:v>19</c:v>
                </c:pt>
                <c:pt idx="23901">
                  <c:v>19</c:v>
                </c:pt>
                <c:pt idx="23902">
                  <c:v>19</c:v>
                </c:pt>
                <c:pt idx="23903">
                  <c:v>19</c:v>
                </c:pt>
                <c:pt idx="23904">
                  <c:v>19</c:v>
                </c:pt>
                <c:pt idx="23905">
                  <c:v>19</c:v>
                </c:pt>
                <c:pt idx="23906">
                  <c:v>19</c:v>
                </c:pt>
                <c:pt idx="23907">
                  <c:v>19</c:v>
                </c:pt>
                <c:pt idx="23908">
                  <c:v>19</c:v>
                </c:pt>
                <c:pt idx="23909">
                  <c:v>19</c:v>
                </c:pt>
                <c:pt idx="23910">
                  <c:v>19</c:v>
                </c:pt>
                <c:pt idx="23911">
                  <c:v>19</c:v>
                </c:pt>
                <c:pt idx="23912">
                  <c:v>19</c:v>
                </c:pt>
                <c:pt idx="23913">
                  <c:v>19</c:v>
                </c:pt>
                <c:pt idx="23914">
                  <c:v>19</c:v>
                </c:pt>
                <c:pt idx="23915">
                  <c:v>19</c:v>
                </c:pt>
                <c:pt idx="23916">
                  <c:v>19</c:v>
                </c:pt>
                <c:pt idx="23917">
                  <c:v>19</c:v>
                </c:pt>
                <c:pt idx="23918">
                  <c:v>19</c:v>
                </c:pt>
                <c:pt idx="23919">
                  <c:v>19</c:v>
                </c:pt>
                <c:pt idx="23920">
                  <c:v>19</c:v>
                </c:pt>
                <c:pt idx="23921">
                  <c:v>19</c:v>
                </c:pt>
                <c:pt idx="23922">
                  <c:v>19</c:v>
                </c:pt>
                <c:pt idx="23923">
                  <c:v>19</c:v>
                </c:pt>
                <c:pt idx="23924">
                  <c:v>19</c:v>
                </c:pt>
                <c:pt idx="23925">
                  <c:v>19</c:v>
                </c:pt>
                <c:pt idx="23926">
                  <c:v>19</c:v>
                </c:pt>
                <c:pt idx="23927">
                  <c:v>19</c:v>
                </c:pt>
                <c:pt idx="23928">
                  <c:v>19</c:v>
                </c:pt>
                <c:pt idx="23929">
                  <c:v>19</c:v>
                </c:pt>
                <c:pt idx="23930">
                  <c:v>19</c:v>
                </c:pt>
                <c:pt idx="23931">
                  <c:v>19</c:v>
                </c:pt>
                <c:pt idx="23932">
                  <c:v>19</c:v>
                </c:pt>
                <c:pt idx="23933">
                  <c:v>19</c:v>
                </c:pt>
                <c:pt idx="23934">
                  <c:v>19</c:v>
                </c:pt>
                <c:pt idx="23935">
                  <c:v>19</c:v>
                </c:pt>
                <c:pt idx="23936">
                  <c:v>19</c:v>
                </c:pt>
                <c:pt idx="23937">
                  <c:v>19</c:v>
                </c:pt>
                <c:pt idx="23938">
                  <c:v>19</c:v>
                </c:pt>
                <c:pt idx="23939">
                  <c:v>19</c:v>
                </c:pt>
                <c:pt idx="23940">
                  <c:v>19</c:v>
                </c:pt>
                <c:pt idx="23941">
                  <c:v>19</c:v>
                </c:pt>
                <c:pt idx="23942">
                  <c:v>19</c:v>
                </c:pt>
                <c:pt idx="23943">
                  <c:v>19</c:v>
                </c:pt>
                <c:pt idx="23944">
                  <c:v>19</c:v>
                </c:pt>
                <c:pt idx="23945">
                  <c:v>19</c:v>
                </c:pt>
                <c:pt idx="23946">
                  <c:v>19</c:v>
                </c:pt>
                <c:pt idx="23947">
                  <c:v>19</c:v>
                </c:pt>
                <c:pt idx="23948">
                  <c:v>19</c:v>
                </c:pt>
                <c:pt idx="23949">
                  <c:v>19</c:v>
                </c:pt>
                <c:pt idx="23950">
                  <c:v>19</c:v>
                </c:pt>
                <c:pt idx="23951">
                  <c:v>19</c:v>
                </c:pt>
                <c:pt idx="23952">
                  <c:v>19</c:v>
                </c:pt>
                <c:pt idx="23953">
                  <c:v>19</c:v>
                </c:pt>
                <c:pt idx="23954">
                  <c:v>19</c:v>
                </c:pt>
                <c:pt idx="23955">
                  <c:v>19</c:v>
                </c:pt>
                <c:pt idx="23956">
                  <c:v>19</c:v>
                </c:pt>
                <c:pt idx="23957">
                  <c:v>19</c:v>
                </c:pt>
                <c:pt idx="23958">
                  <c:v>19</c:v>
                </c:pt>
                <c:pt idx="23959">
                  <c:v>19</c:v>
                </c:pt>
                <c:pt idx="23960">
                  <c:v>19</c:v>
                </c:pt>
                <c:pt idx="23961">
                  <c:v>19</c:v>
                </c:pt>
                <c:pt idx="23962">
                  <c:v>19</c:v>
                </c:pt>
                <c:pt idx="23963">
                  <c:v>19</c:v>
                </c:pt>
                <c:pt idx="23964">
                  <c:v>19</c:v>
                </c:pt>
                <c:pt idx="23965">
                  <c:v>19</c:v>
                </c:pt>
                <c:pt idx="23966">
                  <c:v>19</c:v>
                </c:pt>
                <c:pt idx="23967">
                  <c:v>19</c:v>
                </c:pt>
                <c:pt idx="23968">
                  <c:v>19</c:v>
                </c:pt>
                <c:pt idx="23969">
                  <c:v>19</c:v>
                </c:pt>
                <c:pt idx="23970">
                  <c:v>19</c:v>
                </c:pt>
                <c:pt idx="23971">
                  <c:v>19</c:v>
                </c:pt>
                <c:pt idx="23972">
                  <c:v>19</c:v>
                </c:pt>
                <c:pt idx="23973">
                  <c:v>19</c:v>
                </c:pt>
                <c:pt idx="23974">
                  <c:v>19</c:v>
                </c:pt>
                <c:pt idx="23975">
                  <c:v>19</c:v>
                </c:pt>
                <c:pt idx="23976">
                  <c:v>19</c:v>
                </c:pt>
                <c:pt idx="23977">
                  <c:v>19</c:v>
                </c:pt>
                <c:pt idx="23978">
                  <c:v>19</c:v>
                </c:pt>
                <c:pt idx="23979">
                  <c:v>19</c:v>
                </c:pt>
                <c:pt idx="23980">
                  <c:v>19</c:v>
                </c:pt>
                <c:pt idx="23981">
                  <c:v>19</c:v>
                </c:pt>
                <c:pt idx="23982">
                  <c:v>19</c:v>
                </c:pt>
                <c:pt idx="23983">
                  <c:v>19</c:v>
                </c:pt>
                <c:pt idx="23984">
                  <c:v>19</c:v>
                </c:pt>
                <c:pt idx="23985">
                  <c:v>19</c:v>
                </c:pt>
                <c:pt idx="23986">
                  <c:v>19</c:v>
                </c:pt>
                <c:pt idx="23987">
                  <c:v>19</c:v>
                </c:pt>
                <c:pt idx="23988">
                  <c:v>19</c:v>
                </c:pt>
                <c:pt idx="23989">
                  <c:v>19</c:v>
                </c:pt>
                <c:pt idx="23990">
                  <c:v>19</c:v>
                </c:pt>
                <c:pt idx="23991">
                  <c:v>19</c:v>
                </c:pt>
                <c:pt idx="23992">
                  <c:v>19</c:v>
                </c:pt>
                <c:pt idx="23993">
                  <c:v>19</c:v>
                </c:pt>
                <c:pt idx="23994">
                  <c:v>19</c:v>
                </c:pt>
                <c:pt idx="23995">
                  <c:v>19</c:v>
                </c:pt>
                <c:pt idx="23996">
                  <c:v>19</c:v>
                </c:pt>
                <c:pt idx="23997">
                  <c:v>19</c:v>
                </c:pt>
                <c:pt idx="23998">
                  <c:v>19</c:v>
                </c:pt>
                <c:pt idx="23999">
                  <c:v>19</c:v>
                </c:pt>
                <c:pt idx="24000">
                  <c:v>19</c:v>
                </c:pt>
                <c:pt idx="24001">
                  <c:v>19</c:v>
                </c:pt>
                <c:pt idx="24002">
                  <c:v>19</c:v>
                </c:pt>
                <c:pt idx="24003">
                  <c:v>19</c:v>
                </c:pt>
                <c:pt idx="24004">
                  <c:v>19</c:v>
                </c:pt>
                <c:pt idx="24005">
                  <c:v>19</c:v>
                </c:pt>
                <c:pt idx="24006">
                  <c:v>19</c:v>
                </c:pt>
                <c:pt idx="24007">
                  <c:v>19</c:v>
                </c:pt>
                <c:pt idx="24008">
                  <c:v>19</c:v>
                </c:pt>
                <c:pt idx="24009">
                  <c:v>19</c:v>
                </c:pt>
                <c:pt idx="24010">
                  <c:v>19</c:v>
                </c:pt>
                <c:pt idx="24011">
                  <c:v>19</c:v>
                </c:pt>
                <c:pt idx="24012">
                  <c:v>19</c:v>
                </c:pt>
                <c:pt idx="24013">
                  <c:v>19</c:v>
                </c:pt>
                <c:pt idx="24014">
                  <c:v>19</c:v>
                </c:pt>
                <c:pt idx="24015">
                  <c:v>19</c:v>
                </c:pt>
                <c:pt idx="24016">
                  <c:v>19</c:v>
                </c:pt>
                <c:pt idx="24017">
                  <c:v>19</c:v>
                </c:pt>
                <c:pt idx="24018">
                  <c:v>19</c:v>
                </c:pt>
                <c:pt idx="24019">
                  <c:v>19</c:v>
                </c:pt>
                <c:pt idx="24020">
                  <c:v>19</c:v>
                </c:pt>
                <c:pt idx="24021">
                  <c:v>19</c:v>
                </c:pt>
                <c:pt idx="24022">
                  <c:v>19</c:v>
                </c:pt>
                <c:pt idx="24023">
                  <c:v>19</c:v>
                </c:pt>
                <c:pt idx="24024">
                  <c:v>19</c:v>
                </c:pt>
                <c:pt idx="24025">
                  <c:v>19</c:v>
                </c:pt>
                <c:pt idx="24026">
                  <c:v>19</c:v>
                </c:pt>
                <c:pt idx="24027">
                  <c:v>19</c:v>
                </c:pt>
                <c:pt idx="24028">
                  <c:v>19</c:v>
                </c:pt>
                <c:pt idx="24029">
                  <c:v>19</c:v>
                </c:pt>
                <c:pt idx="24030">
                  <c:v>19</c:v>
                </c:pt>
                <c:pt idx="24031">
                  <c:v>19</c:v>
                </c:pt>
                <c:pt idx="24032">
                  <c:v>19</c:v>
                </c:pt>
                <c:pt idx="24033">
                  <c:v>19</c:v>
                </c:pt>
                <c:pt idx="24034">
                  <c:v>19</c:v>
                </c:pt>
                <c:pt idx="24035">
                  <c:v>19</c:v>
                </c:pt>
                <c:pt idx="24036">
                  <c:v>19</c:v>
                </c:pt>
                <c:pt idx="24037">
                  <c:v>19</c:v>
                </c:pt>
                <c:pt idx="24038">
                  <c:v>19</c:v>
                </c:pt>
                <c:pt idx="24039">
                  <c:v>19</c:v>
                </c:pt>
                <c:pt idx="24040">
                  <c:v>19</c:v>
                </c:pt>
                <c:pt idx="24041">
                  <c:v>19</c:v>
                </c:pt>
                <c:pt idx="24042">
                  <c:v>19</c:v>
                </c:pt>
                <c:pt idx="24043">
                  <c:v>19</c:v>
                </c:pt>
                <c:pt idx="24044">
                  <c:v>19</c:v>
                </c:pt>
                <c:pt idx="24045">
                  <c:v>19</c:v>
                </c:pt>
                <c:pt idx="24046">
                  <c:v>19</c:v>
                </c:pt>
                <c:pt idx="24047">
                  <c:v>19</c:v>
                </c:pt>
                <c:pt idx="24048">
                  <c:v>19</c:v>
                </c:pt>
                <c:pt idx="24049">
                  <c:v>19</c:v>
                </c:pt>
                <c:pt idx="24050">
                  <c:v>19</c:v>
                </c:pt>
                <c:pt idx="24051">
                  <c:v>19</c:v>
                </c:pt>
                <c:pt idx="24052">
                  <c:v>19</c:v>
                </c:pt>
                <c:pt idx="24053">
                  <c:v>19</c:v>
                </c:pt>
                <c:pt idx="24054">
                  <c:v>19</c:v>
                </c:pt>
                <c:pt idx="24055">
                  <c:v>19</c:v>
                </c:pt>
                <c:pt idx="24056">
                  <c:v>19</c:v>
                </c:pt>
                <c:pt idx="24057">
                  <c:v>19</c:v>
                </c:pt>
                <c:pt idx="24058">
                  <c:v>19</c:v>
                </c:pt>
                <c:pt idx="24059">
                  <c:v>19</c:v>
                </c:pt>
                <c:pt idx="24060">
                  <c:v>19</c:v>
                </c:pt>
                <c:pt idx="24061">
                  <c:v>19</c:v>
                </c:pt>
                <c:pt idx="24062">
                  <c:v>19</c:v>
                </c:pt>
                <c:pt idx="24063">
                  <c:v>19</c:v>
                </c:pt>
                <c:pt idx="24064">
                  <c:v>19</c:v>
                </c:pt>
                <c:pt idx="24065">
                  <c:v>19</c:v>
                </c:pt>
                <c:pt idx="24066">
                  <c:v>19</c:v>
                </c:pt>
                <c:pt idx="24067">
                  <c:v>19</c:v>
                </c:pt>
                <c:pt idx="24068">
                  <c:v>19</c:v>
                </c:pt>
                <c:pt idx="24069">
                  <c:v>19</c:v>
                </c:pt>
                <c:pt idx="24070">
                  <c:v>19</c:v>
                </c:pt>
                <c:pt idx="24071">
                  <c:v>19</c:v>
                </c:pt>
                <c:pt idx="24072">
                  <c:v>19</c:v>
                </c:pt>
                <c:pt idx="24073">
                  <c:v>19</c:v>
                </c:pt>
                <c:pt idx="24074">
                  <c:v>19</c:v>
                </c:pt>
                <c:pt idx="24075">
                  <c:v>19</c:v>
                </c:pt>
                <c:pt idx="24076">
                  <c:v>19</c:v>
                </c:pt>
                <c:pt idx="24077">
                  <c:v>19</c:v>
                </c:pt>
                <c:pt idx="24078">
                  <c:v>19</c:v>
                </c:pt>
                <c:pt idx="24079">
                  <c:v>19</c:v>
                </c:pt>
                <c:pt idx="24080">
                  <c:v>19</c:v>
                </c:pt>
                <c:pt idx="24081">
                  <c:v>19</c:v>
                </c:pt>
                <c:pt idx="24082">
                  <c:v>19</c:v>
                </c:pt>
                <c:pt idx="24083">
                  <c:v>19</c:v>
                </c:pt>
                <c:pt idx="24084">
                  <c:v>19</c:v>
                </c:pt>
                <c:pt idx="24085">
                  <c:v>19</c:v>
                </c:pt>
                <c:pt idx="24086">
                  <c:v>19</c:v>
                </c:pt>
                <c:pt idx="24087">
                  <c:v>19</c:v>
                </c:pt>
                <c:pt idx="24088">
                  <c:v>19</c:v>
                </c:pt>
                <c:pt idx="24089">
                  <c:v>19</c:v>
                </c:pt>
                <c:pt idx="24090">
                  <c:v>19</c:v>
                </c:pt>
                <c:pt idx="24091">
                  <c:v>19</c:v>
                </c:pt>
                <c:pt idx="24092">
                  <c:v>19</c:v>
                </c:pt>
                <c:pt idx="24093">
                  <c:v>19</c:v>
                </c:pt>
                <c:pt idx="24094">
                  <c:v>19</c:v>
                </c:pt>
                <c:pt idx="24095">
                  <c:v>19</c:v>
                </c:pt>
                <c:pt idx="24096">
                  <c:v>19</c:v>
                </c:pt>
                <c:pt idx="24097">
                  <c:v>19</c:v>
                </c:pt>
                <c:pt idx="24098">
                  <c:v>19</c:v>
                </c:pt>
                <c:pt idx="24099">
                  <c:v>19</c:v>
                </c:pt>
                <c:pt idx="24100">
                  <c:v>19</c:v>
                </c:pt>
                <c:pt idx="24101">
                  <c:v>19</c:v>
                </c:pt>
                <c:pt idx="24102">
                  <c:v>19</c:v>
                </c:pt>
                <c:pt idx="24103">
                  <c:v>19</c:v>
                </c:pt>
                <c:pt idx="24104">
                  <c:v>19</c:v>
                </c:pt>
                <c:pt idx="24105">
                  <c:v>19</c:v>
                </c:pt>
                <c:pt idx="24106">
                  <c:v>19</c:v>
                </c:pt>
                <c:pt idx="24107">
                  <c:v>19</c:v>
                </c:pt>
                <c:pt idx="24108">
                  <c:v>19</c:v>
                </c:pt>
                <c:pt idx="24109">
                  <c:v>19</c:v>
                </c:pt>
                <c:pt idx="24110">
                  <c:v>19</c:v>
                </c:pt>
                <c:pt idx="24111">
                  <c:v>19</c:v>
                </c:pt>
                <c:pt idx="24112">
                  <c:v>19</c:v>
                </c:pt>
                <c:pt idx="24113">
                  <c:v>19</c:v>
                </c:pt>
                <c:pt idx="24114">
                  <c:v>19</c:v>
                </c:pt>
                <c:pt idx="24115">
                  <c:v>19</c:v>
                </c:pt>
                <c:pt idx="24116">
                  <c:v>19</c:v>
                </c:pt>
                <c:pt idx="24117">
                  <c:v>19</c:v>
                </c:pt>
                <c:pt idx="24118">
                  <c:v>19</c:v>
                </c:pt>
                <c:pt idx="24119">
                  <c:v>19</c:v>
                </c:pt>
                <c:pt idx="24120">
                  <c:v>19</c:v>
                </c:pt>
                <c:pt idx="24121">
                  <c:v>19</c:v>
                </c:pt>
                <c:pt idx="24122">
                  <c:v>19</c:v>
                </c:pt>
                <c:pt idx="24123">
                  <c:v>19</c:v>
                </c:pt>
                <c:pt idx="24124">
                  <c:v>19</c:v>
                </c:pt>
                <c:pt idx="24125">
                  <c:v>19</c:v>
                </c:pt>
                <c:pt idx="24126">
                  <c:v>19</c:v>
                </c:pt>
                <c:pt idx="24127">
                  <c:v>19</c:v>
                </c:pt>
                <c:pt idx="24128">
                  <c:v>19</c:v>
                </c:pt>
                <c:pt idx="24129">
                  <c:v>19</c:v>
                </c:pt>
                <c:pt idx="24130">
                  <c:v>19</c:v>
                </c:pt>
                <c:pt idx="24131">
                  <c:v>19</c:v>
                </c:pt>
                <c:pt idx="24132">
                  <c:v>19</c:v>
                </c:pt>
                <c:pt idx="24133">
                  <c:v>19</c:v>
                </c:pt>
                <c:pt idx="24134">
                  <c:v>19</c:v>
                </c:pt>
                <c:pt idx="24135">
                  <c:v>19</c:v>
                </c:pt>
                <c:pt idx="24136">
                  <c:v>19</c:v>
                </c:pt>
                <c:pt idx="24137">
                  <c:v>19</c:v>
                </c:pt>
                <c:pt idx="24138">
                  <c:v>19</c:v>
                </c:pt>
                <c:pt idx="24139">
                  <c:v>19</c:v>
                </c:pt>
                <c:pt idx="24140">
                  <c:v>19</c:v>
                </c:pt>
                <c:pt idx="24141">
                  <c:v>19</c:v>
                </c:pt>
                <c:pt idx="24142">
                  <c:v>19</c:v>
                </c:pt>
                <c:pt idx="24143">
                  <c:v>19</c:v>
                </c:pt>
                <c:pt idx="24144">
                  <c:v>19</c:v>
                </c:pt>
                <c:pt idx="24145">
                  <c:v>19</c:v>
                </c:pt>
                <c:pt idx="24146">
                  <c:v>19</c:v>
                </c:pt>
                <c:pt idx="24147">
                  <c:v>19</c:v>
                </c:pt>
                <c:pt idx="24148">
                  <c:v>19</c:v>
                </c:pt>
                <c:pt idx="24149">
                  <c:v>19</c:v>
                </c:pt>
                <c:pt idx="24150">
                  <c:v>19</c:v>
                </c:pt>
                <c:pt idx="24151">
                  <c:v>19</c:v>
                </c:pt>
                <c:pt idx="24152">
                  <c:v>19</c:v>
                </c:pt>
                <c:pt idx="24153">
                  <c:v>19</c:v>
                </c:pt>
                <c:pt idx="24154">
                  <c:v>19</c:v>
                </c:pt>
                <c:pt idx="24155">
                  <c:v>19</c:v>
                </c:pt>
                <c:pt idx="24156">
                  <c:v>19</c:v>
                </c:pt>
                <c:pt idx="24157">
                  <c:v>19</c:v>
                </c:pt>
                <c:pt idx="24158">
                  <c:v>19</c:v>
                </c:pt>
                <c:pt idx="24159">
                  <c:v>19</c:v>
                </c:pt>
                <c:pt idx="24160">
                  <c:v>19</c:v>
                </c:pt>
                <c:pt idx="24161">
                  <c:v>19</c:v>
                </c:pt>
                <c:pt idx="24162">
                  <c:v>19</c:v>
                </c:pt>
                <c:pt idx="24163">
                  <c:v>19</c:v>
                </c:pt>
                <c:pt idx="24164">
                  <c:v>19</c:v>
                </c:pt>
                <c:pt idx="24165">
                  <c:v>19</c:v>
                </c:pt>
                <c:pt idx="24166">
                  <c:v>19</c:v>
                </c:pt>
                <c:pt idx="24167">
                  <c:v>19</c:v>
                </c:pt>
                <c:pt idx="24168">
                  <c:v>19</c:v>
                </c:pt>
                <c:pt idx="24169">
                  <c:v>19</c:v>
                </c:pt>
                <c:pt idx="24170">
                  <c:v>19</c:v>
                </c:pt>
                <c:pt idx="24171">
                  <c:v>19</c:v>
                </c:pt>
                <c:pt idx="24172">
                  <c:v>19</c:v>
                </c:pt>
                <c:pt idx="24173">
                  <c:v>19</c:v>
                </c:pt>
                <c:pt idx="24174">
                  <c:v>19</c:v>
                </c:pt>
                <c:pt idx="24175">
                  <c:v>19</c:v>
                </c:pt>
                <c:pt idx="24176">
                  <c:v>19</c:v>
                </c:pt>
                <c:pt idx="24177">
                  <c:v>19</c:v>
                </c:pt>
                <c:pt idx="24178">
                  <c:v>19</c:v>
                </c:pt>
                <c:pt idx="24179">
                  <c:v>19</c:v>
                </c:pt>
                <c:pt idx="24180">
                  <c:v>19</c:v>
                </c:pt>
                <c:pt idx="24181">
                  <c:v>19</c:v>
                </c:pt>
                <c:pt idx="24182">
                  <c:v>19</c:v>
                </c:pt>
                <c:pt idx="24183">
                  <c:v>19</c:v>
                </c:pt>
                <c:pt idx="24184">
                  <c:v>19</c:v>
                </c:pt>
                <c:pt idx="24185">
                  <c:v>19</c:v>
                </c:pt>
                <c:pt idx="24186">
                  <c:v>19</c:v>
                </c:pt>
                <c:pt idx="24187">
                  <c:v>19</c:v>
                </c:pt>
                <c:pt idx="24188">
                  <c:v>19</c:v>
                </c:pt>
                <c:pt idx="24189">
                  <c:v>19</c:v>
                </c:pt>
                <c:pt idx="24190">
                  <c:v>19</c:v>
                </c:pt>
                <c:pt idx="24191">
                  <c:v>19</c:v>
                </c:pt>
                <c:pt idx="24192">
                  <c:v>19</c:v>
                </c:pt>
                <c:pt idx="24193">
                  <c:v>19</c:v>
                </c:pt>
                <c:pt idx="24194">
                  <c:v>19</c:v>
                </c:pt>
                <c:pt idx="24195">
                  <c:v>19</c:v>
                </c:pt>
                <c:pt idx="24196">
                  <c:v>19</c:v>
                </c:pt>
                <c:pt idx="24197">
                  <c:v>19</c:v>
                </c:pt>
                <c:pt idx="24198">
                  <c:v>19</c:v>
                </c:pt>
                <c:pt idx="24199">
                  <c:v>19</c:v>
                </c:pt>
                <c:pt idx="24200">
                  <c:v>19</c:v>
                </c:pt>
                <c:pt idx="24201">
                  <c:v>19</c:v>
                </c:pt>
                <c:pt idx="24202">
                  <c:v>19</c:v>
                </c:pt>
                <c:pt idx="24203">
                  <c:v>19</c:v>
                </c:pt>
                <c:pt idx="24204">
                  <c:v>19</c:v>
                </c:pt>
                <c:pt idx="24205">
                  <c:v>19</c:v>
                </c:pt>
                <c:pt idx="24206">
                  <c:v>19</c:v>
                </c:pt>
                <c:pt idx="24207">
                  <c:v>19</c:v>
                </c:pt>
                <c:pt idx="24208">
                  <c:v>19</c:v>
                </c:pt>
                <c:pt idx="24209">
                  <c:v>19</c:v>
                </c:pt>
                <c:pt idx="24210">
                  <c:v>19</c:v>
                </c:pt>
                <c:pt idx="24211">
                  <c:v>19</c:v>
                </c:pt>
                <c:pt idx="24212">
                  <c:v>19</c:v>
                </c:pt>
                <c:pt idx="24213">
                  <c:v>19</c:v>
                </c:pt>
                <c:pt idx="24214">
                  <c:v>19</c:v>
                </c:pt>
                <c:pt idx="24215">
                  <c:v>19</c:v>
                </c:pt>
                <c:pt idx="24216">
                  <c:v>19</c:v>
                </c:pt>
                <c:pt idx="24217">
                  <c:v>19</c:v>
                </c:pt>
                <c:pt idx="24218">
                  <c:v>19</c:v>
                </c:pt>
                <c:pt idx="24219">
                  <c:v>19</c:v>
                </c:pt>
                <c:pt idx="24220">
                  <c:v>19</c:v>
                </c:pt>
                <c:pt idx="24221">
                  <c:v>19</c:v>
                </c:pt>
                <c:pt idx="24222">
                  <c:v>19</c:v>
                </c:pt>
                <c:pt idx="24223">
                  <c:v>19</c:v>
                </c:pt>
                <c:pt idx="24224">
                  <c:v>19</c:v>
                </c:pt>
                <c:pt idx="24225">
                  <c:v>19</c:v>
                </c:pt>
                <c:pt idx="24226">
                  <c:v>19</c:v>
                </c:pt>
                <c:pt idx="24227">
                  <c:v>19</c:v>
                </c:pt>
                <c:pt idx="24228">
                  <c:v>19</c:v>
                </c:pt>
                <c:pt idx="24229">
                  <c:v>19</c:v>
                </c:pt>
                <c:pt idx="24230">
                  <c:v>19</c:v>
                </c:pt>
                <c:pt idx="24231">
                  <c:v>19</c:v>
                </c:pt>
                <c:pt idx="24232">
                  <c:v>19</c:v>
                </c:pt>
                <c:pt idx="24233">
                  <c:v>19</c:v>
                </c:pt>
                <c:pt idx="24234">
                  <c:v>19</c:v>
                </c:pt>
                <c:pt idx="24235">
                  <c:v>19</c:v>
                </c:pt>
                <c:pt idx="24236">
                  <c:v>19</c:v>
                </c:pt>
                <c:pt idx="24237">
                  <c:v>19</c:v>
                </c:pt>
                <c:pt idx="24238">
                  <c:v>19</c:v>
                </c:pt>
                <c:pt idx="24239">
                  <c:v>19</c:v>
                </c:pt>
                <c:pt idx="24240">
                  <c:v>19</c:v>
                </c:pt>
                <c:pt idx="24241">
                  <c:v>19</c:v>
                </c:pt>
                <c:pt idx="24242">
                  <c:v>19</c:v>
                </c:pt>
                <c:pt idx="24243">
                  <c:v>19</c:v>
                </c:pt>
                <c:pt idx="24244">
                  <c:v>19</c:v>
                </c:pt>
                <c:pt idx="24245">
                  <c:v>19</c:v>
                </c:pt>
                <c:pt idx="24246">
                  <c:v>19</c:v>
                </c:pt>
                <c:pt idx="24247">
                  <c:v>19</c:v>
                </c:pt>
                <c:pt idx="24248">
                  <c:v>19</c:v>
                </c:pt>
                <c:pt idx="24249">
                  <c:v>19</c:v>
                </c:pt>
                <c:pt idx="24250">
                  <c:v>19</c:v>
                </c:pt>
                <c:pt idx="24251">
                  <c:v>19</c:v>
                </c:pt>
                <c:pt idx="24252">
                  <c:v>19</c:v>
                </c:pt>
                <c:pt idx="24253">
                  <c:v>19</c:v>
                </c:pt>
                <c:pt idx="24254">
                  <c:v>19</c:v>
                </c:pt>
                <c:pt idx="24255">
                  <c:v>19</c:v>
                </c:pt>
                <c:pt idx="24256">
                  <c:v>19</c:v>
                </c:pt>
                <c:pt idx="24257">
                  <c:v>19</c:v>
                </c:pt>
                <c:pt idx="24258">
                  <c:v>19</c:v>
                </c:pt>
                <c:pt idx="24259">
                  <c:v>19</c:v>
                </c:pt>
                <c:pt idx="24260">
                  <c:v>19</c:v>
                </c:pt>
                <c:pt idx="24261">
                  <c:v>19</c:v>
                </c:pt>
                <c:pt idx="24262">
                  <c:v>19</c:v>
                </c:pt>
                <c:pt idx="24263">
                  <c:v>19</c:v>
                </c:pt>
                <c:pt idx="24264">
                  <c:v>19</c:v>
                </c:pt>
                <c:pt idx="24265">
                  <c:v>19</c:v>
                </c:pt>
                <c:pt idx="24266">
                  <c:v>19</c:v>
                </c:pt>
                <c:pt idx="24267">
                  <c:v>19</c:v>
                </c:pt>
                <c:pt idx="24268">
                  <c:v>19</c:v>
                </c:pt>
                <c:pt idx="24269">
                  <c:v>19</c:v>
                </c:pt>
                <c:pt idx="24270">
                  <c:v>19</c:v>
                </c:pt>
                <c:pt idx="24271">
                  <c:v>19</c:v>
                </c:pt>
                <c:pt idx="24272">
                  <c:v>19</c:v>
                </c:pt>
                <c:pt idx="24273">
                  <c:v>19</c:v>
                </c:pt>
                <c:pt idx="24274">
                  <c:v>19</c:v>
                </c:pt>
                <c:pt idx="24275">
                  <c:v>19</c:v>
                </c:pt>
                <c:pt idx="24276">
                  <c:v>19</c:v>
                </c:pt>
                <c:pt idx="24277">
                  <c:v>19</c:v>
                </c:pt>
                <c:pt idx="24278">
                  <c:v>19</c:v>
                </c:pt>
                <c:pt idx="24279">
                  <c:v>19</c:v>
                </c:pt>
                <c:pt idx="24280">
                  <c:v>19</c:v>
                </c:pt>
                <c:pt idx="24281">
                  <c:v>19</c:v>
                </c:pt>
                <c:pt idx="24282">
                  <c:v>19</c:v>
                </c:pt>
                <c:pt idx="24283">
                  <c:v>19</c:v>
                </c:pt>
                <c:pt idx="24284">
                  <c:v>19</c:v>
                </c:pt>
                <c:pt idx="24285">
                  <c:v>19</c:v>
                </c:pt>
                <c:pt idx="24286">
                  <c:v>19</c:v>
                </c:pt>
                <c:pt idx="24287">
                  <c:v>19</c:v>
                </c:pt>
                <c:pt idx="24288">
                  <c:v>19</c:v>
                </c:pt>
                <c:pt idx="24289">
                  <c:v>19</c:v>
                </c:pt>
                <c:pt idx="24290">
                  <c:v>19</c:v>
                </c:pt>
                <c:pt idx="24291">
                  <c:v>19</c:v>
                </c:pt>
                <c:pt idx="24292">
                  <c:v>19</c:v>
                </c:pt>
                <c:pt idx="24293">
                  <c:v>19</c:v>
                </c:pt>
                <c:pt idx="24294">
                  <c:v>19</c:v>
                </c:pt>
                <c:pt idx="24295">
                  <c:v>19</c:v>
                </c:pt>
                <c:pt idx="24296">
                  <c:v>19</c:v>
                </c:pt>
                <c:pt idx="24297">
                  <c:v>19</c:v>
                </c:pt>
                <c:pt idx="24298">
                  <c:v>19</c:v>
                </c:pt>
                <c:pt idx="24299">
                  <c:v>19</c:v>
                </c:pt>
                <c:pt idx="24300">
                  <c:v>19</c:v>
                </c:pt>
                <c:pt idx="24301">
                  <c:v>19</c:v>
                </c:pt>
                <c:pt idx="24302">
                  <c:v>19</c:v>
                </c:pt>
                <c:pt idx="24303">
                  <c:v>19</c:v>
                </c:pt>
                <c:pt idx="24304">
                  <c:v>19</c:v>
                </c:pt>
                <c:pt idx="24305">
                  <c:v>19</c:v>
                </c:pt>
                <c:pt idx="24306">
                  <c:v>19</c:v>
                </c:pt>
                <c:pt idx="24307">
                  <c:v>19</c:v>
                </c:pt>
                <c:pt idx="24308">
                  <c:v>19</c:v>
                </c:pt>
                <c:pt idx="24309">
                  <c:v>19</c:v>
                </c:pt>
                <c:pt idx="24310">
                  <c:v>19</c:v>
                </c:pt>
                <c:pt idx="24311">
                  <c:v>19</c:v>
                </c:pt>
                <c:pt idx="24312">
                  <c:v>19</c:v>
                </c:pt>
                <c:pt idx="24313">
                  <c:v>19</c:v>
                </c:pt>
                <c:pt idx="24314">
                  <c:v>19</c:v>
                </c:pt>
                <c:pt idx="24315">
                  <c:v>19</c:v>
                </c:pt>
                <c:pt idx="24316">
                  <c:v>19</c:v>
                </c:pt>
                <c:pt idx="24317">
                  <c:v>19</c:v>
                </c:pt>
                <c:pt idx="24318">
                  <c:v>19</c:v>
                </c:pt>
                <c:pt idx="24319">
                  <c:v>19</c:v>
                </c:pt>
                <c:pt idx="24320">
                  <c:v>19</c:v>
                </c:pt>
                <c:pt idx="24321">
                  <c:v>19</c:v>
                </c:pt>
                <c:pt idx="24322">
                  <c:v>19</c:v>
                </c:pt>
                <c:pt idx="24323">
                  <c:v>19</c:v>
                </c:pt>
                <c:pt idx="24324">
                  <c:v>19</c:v>
                </c:pt>
                <c:pt idx="24325">
                  <c:v>19</c:v>
                </c:pt>
                <c:pt idx="24326">
                  <c:v>19</c:v>
                </c:pt>
                <c:pt idx="24327">
                  <c:v>19</c:v>
                </c:pt>
                <c:pt idx="24328">
                  <c:v>19</c:v>
                </c:pt>
                <c:pt idx="24329">
                  <c:v>19</c:v>
                </c:pt>
                <c:pt idx="24330">
                  <c:v>19</c:v>
                </c:pt>
                <c:pt idx="24331">
                  <c:v>19</c:v>
                </c:pt>
                <c:pt idx="24332">
                  <c:v>19</c:v>
                </c:pt>
                <c:pt idx="24333">
                  <c:v>19</c:v>
                </c:pt>
                <c:pt idx="24334">
                  <c:v>19</c:v>
                </c:pt>
                <c:pt idx="24335">
                  <c:v>19</c:v>
                </c:pt>
                <c:pt idx="24336">
                  <c:v>19</c:v>
                </c:pt>
                <c:pt idx="24337">
                  <c:v>19</c:v>
                </c:pt>
                <c:pt idx="24338">
                  <c:v>19</c:v>
                </c:pt>
                <c:pt idx="24339">
                  <c:v>19</c:v>
                </c:pt>
                <c:pt idx="24340">
                  <c:v>19</c:v>
                </c:pt>
                <c:pt idx="24341">
                  <c:v>19</c:v>
                </c:pt>
                <c:pt idx="24342">
                  <c:v>19</c:v>
                </c:pt>
                <c:pt idx="24343">
                  <c:v>19</c:v>
                </c:pt>
                <c:pt idx="24344">
                  <c:v>19</c:v>
                </c:pt>
                <c:pt idx="24345">
                  <c:v>19</c:v>
                </c:pt>
                <c:pt idx="24346">
                  <c:v>19</c:v>
                </c:pt>
                <c:pt idx="24347">
                  <c:v>19</c:v>
                </c:pt>
                <c:pt idx="24348">
                  <c:v>19</c:v>
                </c:pt>
                <c:pt idx="24349">
                  <c:v>19</c:v>
                </c:pt>
                <c:pt idx="24350">
                  <c:v>19</c:v>
                </c:pt>
                <c:pt idx="24351">
                  <c:v>19</c:v>
                </c:pt>
                <c:pt idx="24352">
                  <c:v>19</c:v>
                </c:pt>
                <c:pt idx="24353">
                  <c:v>19</c:v>
                </c:pt>
                <c:pt idx="24354">
                  <c:v>19</c:v>
                </c:pt>
                <c:pt idx="24355">
                  <c:v>19</c:v>
                </c:pt>
                <c:pt idx="24356">
                  <c:v>19</c:v>
                </c:pt>
                <c:pt idx="24357">
                  <c:v>19</c:v>
                </c:pt>
                <c:pt idx="24358">
                  <c:v>19</c:v>
                </c:pt>
                <c:pt idx="24359">
                  <c:v>19</c:v>
                </c:pt>
                <c:pt idx="24360">
                  <c:v>19</c:v>
                </c:pt>
                <c:pt idx="24361">
                  <c:v>19</c:v>
                </c:pt>
                <c:pt idx="24362">
                  <c:v>19</c:v>
                </c:pt>
                <c:pt idx="24363">
                  <c:v>19</c:v>
                </c:pt>
                <c:pt idx="24364">
                  <c:v>19</c:v>
                </c:pt>
                <c:pt idx="24365">
                  <c:v>19</c:v>
                </c:pt>
                <c:pt idx="24366">
                  <c:v>19</c:v>
                </c:pt>
                <c:pt idx="24367">
                  <c:v>19</c:v>
                </c:pt>
                <c:pt idx="24368">
                  <c:v>19</c:v>
                </c:pt>
                <c:pt idx="24369">
                  <c:v>19</c:v>
                </c:pt>
                <c:pt idx="24370">
                  <c:v>19</c:v>
                </c:pt>
                <c:pt idx="24371">
                  <c:v>19</c:v>
                </c:pt>
                <c:pt idx="24372">
                  <c:v>19</c:v>
                </c:pt>
                <c:pt idx="24373">
                  <c:v>19</c:v>
                </c:pt>
                <c:pt idx="24374">
                  <c:v>19</c:v>
                </c:pt>
                <c:pt idx="24375">
                  <c:v>19</c:v>
                </c:pt>
                <c:pt idx="24376">
                  <c:v>19</c:v>
                </c:pt>
                <c:pt idx="24377">
                  <c:v>19</c:v>
                </c:pt>
                <c:pt idx="24378">
                  <c:v>19</c:v>
                </c:pt>
                <c:pt idx="24379">
                  <c:v>19</c:v>
                </c:pt>
                <c:pt idx="24380">
                  <c:v>19</c:v>
                </c:pt>
                <c:pt idx="24381">
                  <c:v>19</c:v>
                </c:pt>
                <c:pt idx="24382">
                  <c:v>19</c:v>
                </c:pt>
                <c:pt idx="24383">
                  <c:v>19</c:v>
                </c:pt>
                <c:pt idx="24384">
                  <c:v>19</c:v>
                </c:pt>
                <c:pt idx="24385">
                  <c:v>19</c:v>
                </c:pt>
                <c:pt idx="24386">
                  <c:v>19</c:v>
                </c:pt>
                <c:pt idx="24387">
                  <c:v>19</c:v>
                </c:pt>
                <c:pt idx="24388">
                  <c:v>19</c:v>
                </c:pt>
                <c:pt idx="24389">
                  <c:v>19</c:v>
                </c:pt>
                <c:pt idx="24390">
                  <c:v>19</c:v>
                </c:pt>
                <c:pt idx="24391">
                  <c:v>19</c:v>
                </c:pt>
                <c:pt idx="24392">
                  <c:v>19</c:v>
                </c:pt>
                <c:pt idx="24393">
                  <c:v>19</c:v>
                </c:pt>
                <c:pt idx="24394">
                  <c:v>19</c:v>
                </c:pt>
                <c:pt idx="24395">
                  <c:v>19</c:v>
                </c:pt>
                <c:pt idx="24396">
                  <c:v>19</c:v>
                </c:pt>
                <c:pt idx="24397">
                  <c:v>19</c:v>
                </c:pt>
                <c:pt idx="24398">
                  <c:v>19</c:v>
                </c:pt>
                <c:pt idx="24399">
                  <c:v>19</c:v>
                </c:pt>
                <c:pt idx="24400">
                  <c:v>19</c:v>
                </c:pt>
                <c:pt idx="24401">
                  <c:v>19</c:v>
                </c:pt>
                <c:pt idx="24402">
                  <c:v>19</c:v>
                </c:pt>
                <c:pt idx="24403">
                  <c:v>19</c:v>
                </c:pt>
                <c:pt idx="24404">
                  <c:v>19</c:v>
                </c:pt>
                <c:pt idx="24405">
                  <c:v>19</c:v>
                </c:pt>
                <c:pt idx="24406">
                  <c:v>19</c:v>
                </c:pt>
                <c:pt idx="24407">
                  <c:v>19</c:v>
                </c:pt>
                <c:pt idx="24408">
                  <c:v>19</c:v>
                </c:pt>
                <c:pt idx="24409">
                  <c:v>19</c:v>
                </c:pt>
                <c:pt idx="24410">
                  <c:v>19</c:v>
                </c:pt>
                <c:pt idx="24411">
                  <c:v>19</c:v>
                </c:pt>
                <c:pt idx="24412">
                  <c:v>19</c:v>
                </c:pt>
                <c:pt idx="24413">
                  <c:v>19</c:v>
                </c:pt>
                <c:pt idx="24414">
                  <c:v>19</c:v>
                </c:pt>
                <c:pt idx="24415">
                  <c:v>19</c:v>
                </c:pt>
                <c:pt idx="24416">
                  <c:v>19</c:v>
                </c:pt>
                <c:pt idx="24417">
                  <c:v>19</c:v>
                </c:pt>
                <c:pt idx="24418">
                  <c:v>19</c:v>
                </c:pt>
                <c:pt idx="24419">
                  <c:v>19</c:v>
                </c:pt>
                <c:pt idx="24420">
                  <c:v>19</c:v>
                </c:pt>
                <c:pt idx="24421">
                  <c:v>19</c:v>
                </c:pt>
                <c:pt idx="24422">
                  <c:v>19</c:v>
                </c:pt>
                <c:pt idx="24423">
                  <c:v>19</c:v>
                </c:pt>
                <c:pt idx="24424">
                  <c:v>19</c:v>
                </c:pt>
                <c:pt idx="24425">
                  <c:v>19</c:v>
                </c:pt>
                <c:pt idx="24426">
                  <c:v>19</c:v>
                </c:pt>
                <c:pt idx="24427">
                  <c:v>19</c:v>
                </c:pt>
                <c:pt idx="24428">
                  <c:v>19</c:v>
                </c:pt>
                <c:pt idx="24429">
                  <c:v>19</c:v>
                </c:pt>
                <c:pt idx="24430">
                  <c:v>19</c:v>
                </c:pt>
                <c:pt idx="24431">
                  <c:v>19</c:v>
                </c:pt>
                <c:pt idx="24432">
                  <c:v>19</c:v>
                </c:pt>
                <c:pt idx="24433">
                  <c:v>19</c:v>
                </c:pt>
                <c:pt idx="24434">
                  <c:v>19</c:v>
                </c:pt>
                <c:pt idx="24435">
                  <c:v>19</c:v>
                </c:pt>
                <c:pt idx="24436">
                  <c:v>19</c:v>
                </c:pt>
                <c:pt idx="24437">
                  <c:v>19</c:v>
                </c:pt>
                <c:pt idx="24438">
                  <c:v>19</c:v>
                </c:pt>
                <c:pt idx="24439">
                  <c:v>19</c:v>
                </c:pt>
                <c:pt idx="24440">
                  <c:v>19</c:v>
                </c:pt>
                <c:pt idx="24441">
                  <c:v>19</c:v>
                </c:pt>
                <c:pt idx="24442">
                  <c:v>19</c:v>
                </c:pt>
                <c:pt idx="24443">
                  <c:v>19</c:v>
                </c:pt>
                <c:pt idx="24444">
                  <c:v>19</c:v>
                </c:pt>
                <c:pt idx="24445">
                  <c:v>19</c:v>
                </c:pt>
                <c:pt idx="24446">
                  <c:v>19</c:v>
                </c:pt>
                <c:pt idx="24447">
                  <c:v>19</c:v>
                </c:pt>
                <c:pt idx="24448">
                  <c:v>19</c:v>
                </c:pt>
                <c:pt idx="24449">
                  <c:v>19</c:v>
                </c:pt>
                <c:pt idx="24450">
                  <c:v>19</c:v>
                </c:pt>
                <c:pt idx="24451">
                  <c:v>19</c:v>
                </c:pt>
                <c:pt idx="24452">
                  <c:v>19</c:v>
                </c:pt>
                <c:pt idx="24453">
                  <c:v>19</c:v>
                </c:pt>
                <c:pt idx="24454">
                  <c:v>19</c:v>
                </c:pt>
                <c:pt idx="24455">
                  <c:v>19</c:v>
                </c:pt>
                <c:pt idx="24456">
                  <c:v>19</c:v>
                </c:pt>
                <c:pt idx="24457">
                  <c:v>19</c:v>
                </c:pt>
                <c:pt idx="24458">
                  <c:v>19</c:v>
                </c:pt>
                <c:pt idx="24459">
                  <c:v>19</c:v>
                </c:pt>
                <c:pt idx="24460">
                  <c:v>19</c:v>
                </c:pt>
                <c:pt idx="24461">
                  <c:v>19</c:v>
                </c:pt>
                <c:pt idx="24462">
                  <c:v>19</c:v>
                </c:pt>
                <c:pt idx="24463">
                  <c:v>19</c:v>
                </c:pt>
                <c:pt idx="24464">
                  <c:v>19</c:v>
                </c:pt>
                <c:pt idx="24465">
                  <c:v>19</c:v>
                </c:pt>
                <c:pt idx="24466">
                  <c:v>19</c:v>
                </c:pt>
                <c:pt idx="24467">
                  <c:v>19</c:v>
                </c:pt>
                <c:pt idx="24468">
                  <c:v>19</c:v>
                </c:pt>
                <c:pt idx="24469">
                  <c:v>19</c:v>
                </c:pt>
                <c:pt idx="24470">
                  <c:v>19</c:v>
                </c:pt>
                <c:pt idx="24471">
                  <c:v>19</c:v>
                </c:pt>
                <c:pt idx="24472">
                  <c:v>19</c:v>
                </c:pt>
                <c:pt idx="24473">
                  <c:v>19</c:v>
                </c:pt>
                <c:pt idx="24474">
                  <c:v>19</c:v>
                </c:pt>
                <c:pt idx="24475">
                  <c:v>19</c:v>
                </c:pt>
                <c:pt idx="24476">
                  <c:v>19</c:v>
                </c:pt>
                <c:pt idx="24477">
                  <c:v>19</c:v>
                </c:pt>
                <c:pt idx="24478">
                  <c:v>19</c:v>
                </c:pt>
                <c:pt idx="24479">
                  <c:v>19</c:v>
                </c:pt>
                <c:pt idx="24480">
                  <c:v>19</c:v>
                </c:pt>
                <c:pt idx="24481">
                  <c:v>19</c:v>
                </c:pt>
                <c:pt idx="24482">
                  <c:v>19</c:v>
                </c:pt>
                <c:pt idx="24483">
                  <c:v>19</c:v>
                </c:pt>
                <c:pt idx="24484">
                  <c:v>19</c:v>
                </c:pt>
                <c:pt idx="24485">
                  <c:v>19</c:v>
                </c:pt>
                <c:pt idx="24486">
                  <c:v>19</c:v>
                </c:pt>
                <c:pt idx="24487">
                  <c:v>19</c:v>
                </c:pt>
                <c:pt idx="24488">
                  <c:v>19</c:v>
                </c:pt>
                <c:pt idx="24489">
                  <c:v>19</c:v>
                </c:pt>
                <c:pt idx="24490">
                  <c:v>19</c:v>
                </c:pt>
                <c:pt idx="24491">
                  <c:v>19</c:v>
                </c:pt>
                <c:pt idx="24492">
                  <c:v>19</c:v>
                </c:pt>
                <c:pt idx="24493">
                  <c:v>19</c:v>
                </c:pt>
                <c:pt idx="24494">
                  <c:v>19</c:v>
                </c:pt>
                <c:pt idx="24495">
                  <c:v>19</c:v>
                </c:pt>
                <c:pt idx="24496">
                  <c:v>19</c:v>
                </c:pt>
                <c:pt idx="24497">
                  <c:v>19</c:v>
                </c:pt>
                <c:pt idx="24498">
                  <c:v>19</c:v>
                </c:pt>
                <c:pt idx="24499">
                  <c:v>19</c:v>
                </c:pt>
                <c:pt idx="24500">
                  <c:v>19</c:v>
                </c:pt>
                <c:pt idx="24501">
                  <c:v>19</c:v>
                </c:pt>
                <c:pt idx="24502">
                  <c:v>19</c:v>
                </c:pt>
                <c:pt idx="24503">
                  <c:v>19</c:v>
                </c:pt>
                <c:pt idx="24504">
                  <c:v>19</c:v>
                </c:pt>
                <c:pt idx="24505">
                  <c:v>19</c:v>
                </c:pt>
                <c:pt idx="24506">
                  <c:v>19</c:v>
                </c:pt>
                <c:pt idx="24507">
                  <c:v>19</c:v>
                </c:pt>
                <c:pt idx="24508">
                  <c:v>19</c:v>
                </c:pt>
                <c:pt idx="24509">
                  <c:v>19</c:v>
                </c:pt>
                <c:pt idx="24510">
                  <c:v>19</c:v>
                </c:pt>
                <c:pt idx="24511">
                  <c:v>19</c:v>
                </c:pt>
                <c:pt idx="24512">
                  <c:v>19</c:v>
                </c:pt>
                <c:pt idx="24513">
                  <c:v>19</c:v>
                </c:pt>
                <c:pt idx="24514">
                  <c:v>19</c:v>
                </c:pt>
                <c:pt idx="24515">
                  <c:v>19</c:v>
                </c:pt>
                <c:pt idx="24516">
                  <c:v>19</c:v>
                </c:pt>
                <c:pt idx="24517">
                  <c:v>19</c:v>
                </c:pt>
                <c:pt idx="24518">
                  <c:v>19</c:v>
                </c:pt>
                <c:pt idx="24519">
                  <c:v>19</c:v>
                </c:pt>
                <c:pt idx="24520">
                  <c:v>19</c:v>
                </c:pt>
                <c:pt idx="24521">
                  <c:v>19</c:v>
                </c:pt>
                <c:pt idx="24522">
                  <c:v>19</c:v>
                </c:pt>
                <c:pt idx="24523">
                  <c:v>19</c:v>
                </c:pt>
                <c:pt idx="24524">
                  <c:v>19</c:v>
                </c:pt>
                <c:pt idx="24525">
                  <c:v>19</c:v>
                </c:pt>
                <c:pt idx="24526">
                  <c:v>19</c:v>
                </c:pt>
                <c:pt idx="24527">
                  <c:v>19</c:v>
                </c:pt>
                <c:pt idx="24528">
                  <c:v>19</c:v>
                </c:pt>
                <c:pt idx="24529">
                  <c:v>19</c:v>
                </c:pt>
                <c:pt idx="24530">
                  <c:v>19</c:v>
                </c:pt>
                <c:pt idx="24531">
                  <c:v>19</c:v>
                </c:pt>
                <c:pt idx="24532">
                  <c:v>19</c:v>
                </c:pt>
                <c:pt idx="24533">
                  <c:v>19</c:v>
                </c:pt>
                <c:pt idx="24534">
                  <c:v>19</c:v>
                </c:pt>
                <c:pt idx="24535">
                  <c:v>19</c:v>
                </c:pt>
                <c:pt idx="24536">
                  <c:v>19</c:v>
                </c:pt>
                <c:pt idx="24537">
                  <c:v>19</c:v>
                </c:pt>
                <c:pt idx="24538">
                  <c:v>19</c:v>
                </c:pt>
                <c:pt idx="24539">
                  <c:v>19</c:v>
                </c:pt>
                <c:pt idx="24540">
                  <c:v>19</c:v>
                </c:pt>
                <c:pt idx="24541">
                  <c:v>19</c:v>
                </c:pt>
                <c:pt idx="24542">
                  <c:v>19</c:v>
                </c:pt>
                <c:pt idx="24543">
                  <c:v>19</c:v>
                </c:pt>
                <c:pt idx="24544">
                  <c:v>19</c:v>
                </c:pt>
                <c:pt idx="24545">
                  <c:v>19</c:v>
                </c:pt>
                <c:pt idx="24546">
                  <c:v>19</c:v>
                </c:pt>
                <c:pt idx="24547">
                  <c:v>19</c:v>
                </c:pt>
                <c:pt idx="24548">
                  <c:v>19</c:v>
                </c:pt>
                <c:pt idx="24549">
                  <c:v>19</c:v>
                </c:pt>
                <c:pt idx="24550">
                  <c:v>19</c:v>
                </c:pt>
                <c:pt idx="24551">
                  <c:v>19</c:v>
                </c:pt>
                <c:pt idx="24552">
                  <c:v>19</c:v>
                </c:pt>
                <c:pt idx="24553">
                  <c:v>19</c:v>
                </c:pt>
                <c:pt idx="24554">
                  <c:v>19</c:v>
                </c:pt>
                <c:pt idx="24555">
                  <c:v>19</c:v>
                </c:pt>
                <c:pt idx="24556">
                  <c:v>19</c:v>
                </c:pt>
                <c:pt idx="24557">
                  <c:v>19</c:v>
                </c:pt>
                <c:pt idx="24558">
                  <c:v>19</c:v>
                </c:pt>
                <c:pt idx="24559">
                  <c:v>19</c:v>
                </c:pt>
                <c:pt idx="24560">
                  <c:v>19</c:v>
                </c:pt>
                <c:pt idx="24561">
                  <c:v>19</c:v>
                </c:pt>
                <c:pt idx="24562">
                  <c:v>19</c:v>
                </c:pt>
                <c:pt idx="24563">
                  <c:v>19</c:v>
                </c:pt>
                <c:pt idx="24564">
                  <c:v>19</c:v>
                </c:pt>
                <c:pt idx="24565">
                  <c:v>19</c:v>
                </c:pt>
                <c:pt idx="24566">
                  <c:v>19</c:v>
                </c:pt>
                <c:pt idx="24567">
                  <c:v>19</c:v>
                </c:pt>
                <c:pt idx="24568">
                  <c:v>19</c:v>
                </c:pt>
                <c:pt idx="24569">
                  <c:v>19</c:v>
                </c:pt>
                <c:pt idx="24570">
                  <c:v>19</c:v>
                </c:pt>
                <c:pt idx="24571">
                  <c:v>19</c:v>
                </c:pt>
                <c:pt idx="24572">
                  <c:v>19</c:v>
                </c:pt>
                <c:pt idx="24573">
                  <c:v>19</c:v>
                </c:pt>
                <c:pt idx="24574">
                  <c:v>19</c:v>
                </c:pt>
                <c:pt idx="24575">
                  <c:v>19</c:v>
                </c:pt>
                <c:pt idx="24576">
                  <c:v>19</c:v>
                </c:pt>
                <c:pt idx="24577">
                  <c:v>19</c:v>
                </c:pt>
                <c:pt idx="24578">
                  <c:v>19</c:v>
                </c:pt>
                <c:pt idx="24579">
                  <c:v>19</c:v>
                </c:pt>
                <c:pt idx="24580">
                  <c:v>19</c:v>
                </c:pt>
                <c:pt idx="24581">
                  <c:v>19</c:v>
                </c:pt>
                <c:pt idx="24582">
                  <c:v>19</c:v>
                </c:pt>
                <c:pt idx="24583">
                  <c:v>19</c:v>
                </c:pt>
                <c:pt idx="24584">
                  <c:v>19</c:v>
                </c:pt>
                <c:pt idx="24585">
                  <c:v>19</c:v>
                </c:pt>
                <c:pt idx="24586">
                  <c:v>19</c:v>
                </c:pt>
                <c:pt idx="24587">
                  <c:v>19</c:v>
                </c:pt>
                <c:pt idx="24588">
                  <c:v>19</c:v>
                </c:pt>
                <c:pt idx="24589">
                  <c:v>19</c:v>
                </c:pt>
                <c:pt idx="24590">
                  <c:v>19</c:v>
                </c:pt>
                <c:pt idx="24591">
                  <c:v>19</c:v>
                </c:pt>
                <c:pt idx="24592">
                  <c:v>19</c:v>
                </c:pt>
                <c:pt idx="24593">
                  <c:v>19</c:v>
                </c:pt>
                <c:pt idx="24594">
                  <c:v>19</c:v>
                </c:pt>
                <c:pt idx="24595">
                  <c:v>19</c:v>
                </c:pt>
                <c:pt idx="24596">
                  <c:v>19</c:v>
                </c:pt>
                <c:pt idx="24597">
                  <c:v>19</c:v>
                </c:pt>
                <c:pt idx="24598">
                  <c:v>19</c:v>
                </c:pt>
                <c:pt idx="24599">
                  <c:v>19</c:v>
                </c:pt>
                <c:pt idx="24600">
                  <c:v>19</c:v>
                </c:pt>
                <c:pt idx="24601">
                  <c:v>19</c:v>
                </c:pt>
                <c:pt idx="24602">
                  <c:v>19</c:v>
                </c:pt>
                <c:pt idx="24603">
                  <c:v>19</c:v>
                </c:pt>
                <c:pt idx="24604">
                  <c:v>19</c:v>
                </c:pt>
                <c:pt idx="24605">
                  <c:v>19</c:v>
                </c:pt>
                <c:pt idx="24606">
                  <c:v>19</c:v>
                </c:pt>
                <c:pt idx="24607">
                  <c:v>19</c:v>
                </c:pt>
                <c:pt idx="24608">
                  <c:v>19</c:v>
                </c:pt>
                <c:pt idx="24609">
                  <c:v>19</c:v>
                </c:pt>
                <c:pt idx="24610">
                  <c:v>19</c:v>
                </c:pt>
                <c:pt idx="24611">
                  <c:v>19</c:v>
                </c:pt>
                <c:pt idx="24612">
                  <c:v>19</c:v>
                </c:pt>
                <c:pt idx="24613">
                  <c:v>19</c:v>
                </c:pt>
                <c:pt idx="24614">
                  <c:v>19</c:v>
                </c:pt>
                <c:pt idx="24615">
                  <c:v>19</c:v>
                </c:pt>
                <c:pt idx="24616">
                  <c:v>19</c:v>
                </c:pt>
                <c:pt idx="24617">
                  <c:v>19</c:v>
                </c:pt>
                <c:pt idx="24618">
                  <c:v>19</c:v>
                </c:pt>
                <c:pt idx="24619">
                  <c:v>19</c:v>
                </c:pt>
                <c:pt idx="24620">
                  <c:v>19</c:v>
                </c:pt>
                <c:pt idx="24621">
                  <c:v>19</c:v>
                </c:pt>
                <c:pt idx="24622">
                  <c:v>19</c:v>
                </c:pt>
                <c:pt idx="24623">
                  <c:v>19</c:v>
                </c:pt>
                <c:pt idx="24624">
                  <c:v>19</c:v>
                </c:pt>
                <c:pt idx="24625">
                  <c:v>19</c:v>
                </c:pt>
                <c:pt idx="24626">
                  <c:v>19</c:v>
                </c:pt>
                <c:pt idx="24627">
                  <c:v>19</c:v>
                </c:pt>
                <c:pt idx="24628">
                  <c:v>19</c:v>
                </c:pt>
                <c:pt idx="24629">
                  <c:v>19</c:v>
                </c:pt>
                <c:pt idx="24630">
                  <c:v>19</c:v>
                </c:pt>
                <c:pt idx="24631">
                  <c:v>19</c:v>
                </c:pt>
                <c:pt idx="24632">
                  <c:v>19</c:v>
                </c:pt>
                <c:pt idx="24633">
                  <c:v>19</c:v>
                </c:pt>
                <c:pt idx="24634">
                  <c:v>19</c:v>
                </c:pt>
                <c:pt idx="24635">
                  <c:v>19</c:v>
                </c:pt>
                <c:pt idx="24636">
                  <c:v>19</c:v>
                </c:pt>
                <c:pt idx="24637">
                  <c:v>19</c:v>
                </c:pt>
                <c:pt idx="24638">
                  <c:v>19</c:v>
                </c:pt>
                <c:pt idx="24639">
                  <c:v>19</c:v>
                </c:pt>
                <c:pt idx="24640">
                  <c:v>19</c:v>
                </c:pt>
                <c:pt idx="24641">
                  <c:v>19</c:v>
                </c:pt>
                <c:pt idx="24642">
                  <c:v>19</c:v>
                </c:pt>
                <c:pt idx="24643">
                  <c:v>19</c:v>
                </c:pt>
                <c:pt idx="24644">
                  <c:v>19</c:v>
                </c:pt>
                <c:pt idx="24645">
                  <c:v>19</c:v>
                </c:pt>
                <c:pt idx="24646">
                  <c:v>19</c:v>
                </c:pt>
                <c:pt idx="24647">
                  <c:v>19</c:v>
                </c:pt>
                <c:pt idx="24648">
                  <c:v>19</c:v>
                </c:pt>
                <c:pt idx="24649">
                  <c:v>19</c:v>
                </c:pt>
                <c:pt idx="24650">
                  <c:v>19</c:v>
                </c:pt>
                <c:pt idx="24651">
                  <c:v>19</c:v>
                </c:pt>
                <c:pt idx="24652">
                  <c:v>19</c:v>
                </c:pt>
                <c:pt idx="24653">
                  <c:v>19</c:v>
                </c:pt>
                <c:pt idx="24654">
                  <c:v>19</c:v>
                </c:pt>
                <c:pt idx="24655">
                  <c:v>19</c:v>
                </c:pt>
                <c:pt idx="24656">
                  <c:v>19</c:v>
                </c:pt>
                <c:pt idx="24657">
                  <c:v>19</c:v>
                </c:pt>
                <c:pt idx="24658">
                  <c:v>19</c:v>
                </c:pt>
                <c:pt idx="24659">
                  <c:v>19</c:v>
                </c:pt>
                <c:pt idx="24660">
                  <c:v>19</c:v>
                </c:pt>
                <c:pt idx="24661">
                  <c:v>19</c:v>
                </c:pt>
                <c:pt idx="24662">
                  <c:v>19</c:v>
                </c:pt>
                <c:pt idx="24663">
                  <c:v>19</c:v>
                </c:pt>
                <c:pt idx="24664">
                  <c:v>19</c:v>
                </c:pt>
                <c:pt idx="24665">
                  <c:v>19</c:v>
                </c:pt>
                <c:pt idx="24666">
                  <c:v>19</c:v>
                </c:pt>
                <c:pt idx="24667">
                  <c:v>19</c:v>
                </c:pt>
                <c:pt idx="24668">
                  <c:v>19</c:v>
                </c:pt>
                <c:pt idx="24669">
                  <c:v>19</c:v>
                </c:pt>
                <c:pt idx="24670">
                  <c:v>19</c:v>
                </c:pt>
                <c:pt idx="24671">
                  <c:v>19</c:v>
                </c:pt>
                <c:pt idx="24672">
                  <c:v>19</c:v>
                </c:pt>
                <c:pt idx="24673">
                  <c:v>19</c:v>
                </c:pt>
                <c:pt idx="24674">
                  <c:v>19</c:v>
                </c:pt>
                <c:pt idx="24675">
                  <c:v>19</c:v>
                </c:pt>
                <c:pt idx="24676">
                  <c:v>19</c:v>
                </c:pt>
                <c:pt idx="24677">
                  <c:v>19</c:v>
                </c:pt>
                <c:pt idx="24678">
                  <c:v>19</c:v>
                </c:pt>
                <c:pt idx="24679">
                  <c:v>19</c:v>
                </c:pt>
                <c:pt idx="24680">
                  <c:v>19</c:v>
                </c:pt>
                <c:pt idx="24681">
                  <c:v>19</c:v>
                </c:pt>
                <c:pt idx="24682">
                  <c:v>19</c:v>
                </c:pt>
                <c:pt idx="24683">
                  <c:v>19</c:v>
                </c:pt>
                <c:pt idx="24684">
                  <c:v>19</c:v>
                </c:pt>
                <c:pt idx="24685">
                  <c:v>19</c:v>
                </c:pt>
                <c:pt idx="24686">
                  <c:v>19</c:v>
                </c:pt>
                <c:pt idx="24687">
                  <c:v>19</c:v>
                </c:pt>
                <c:pt idx="24688">
                  <c:v>19</c:v>
                </c:pt>
                <c:pt idx="24689">
                  <c:v>19</c:v>
                </c:pt>
                <c:pt idx="24690">
                  <c:v>19</c:v>
                </c:pt>
                <c:pt idx="24691">
                  <c:v>19</c:v>
                </c:pt>
                <c:pt idx="24692">
                  <c:v>19</c:v>
                </c:pt>
                <c:pt idx="24693">
                  <c:v>19</c:v>
                </c:pt>
                <c:pt idx="24694">
                  <c:v>19</c:v>
                </c:pt>
                <c:pt idx="24695">
                  <c:v>19</c:v>
                </c:pt>
                <c:pt idx="24696">
                  <c:v>19</c:v>
                </c:pt>
                <c:pt idx="24697">
                  <c:v>19</c:v>
                </c:pt>
                <c:pt idx="24698">
                  <c:v>19</c:v>
                </c:pt>
                <c:pt idx="24699">
                  <c:v>19</c:v>
                </c:pt>
                <c:pt idx="24700">
                  <c:v>19</c:v>
                </c:pt>
                <c:pt idx="24701">
                  <c:v>19</c:v>
                </c:pt>
                <c:pt idx="24702">
                  <c:v>19</c:v>
                </c:pt>
                <c:pt idx="24703">
                  <c:v>19</c:v>
                </c:pt>
                <c:pt idx="24704">
                  <c:v>19</c:v>
                </c:pt>
                <c:pt idx="24705">
                  <c:v>19</c:v>
                </c:pt>
                <c:pt idx="24706">
                  <c:v>19</c:v>
                </c:pt>
                <c:pt idx="24707">
                  <c:v>19</c:v>
                </c:pt>
                <c:pt idx="24708">
                  <c:v>19</c:v>
                </c:pt>
                <c:pt idx="24709">
                  <c:v>19</c:v>
                </c:pt>
                <c:pt idx="24710">
                  <c:v>19</c:v>
                </c:pt>
                <c:pt idx="24711">
                  <c:v>19</c:v>
                </c:pt>
                <c:pt idx="24712">
                  <c:v>19</c:v>
                </c:pt>
                <c:pt idx="24713">
                  <c:v>19</c:v>
                </c:pt>
                <c:pt idx="24714">
                  <c:v>19</c:v>
                </c:pt>
                <c:pt idx="24715">
                  <c:v>19</c:v>
                </c:pt>
                <c:pt idx="24716">
                  <c:v>19</c:v>
                </c:pt>
                <c:pt idx="24717">
                  <c:v>19</c:v>
                </c:pt>
                <c:pt idx="24718">
                  <c:v>19</c:v>
                </c:pt>
                <c:pt idx="24719">
                  <c:v>19</c:v>
                </c:pt>
                <c:pt idx="24720">
                  <c:v>18</c:v>
                </c:pt>
                <c:pt idx="24721">
                  <c:v>18</c:v>
                </c:pt>
                <c:pt idx="24722">
                  <c:v>18</c:v>
                </c:pt>
                <c:pt idx="24723">
                  <c:v>18</c:v>
                </c:pt>
                <c:pt idx="24724">
                  <c:v>18</c:v>
                </c:pt>
                <c:pt idx="24725">
                  <c:v>18</c:v>
                </c:pt>
                <c:pt idx="24726">
                  <c:v>18</c:v>
                </c:pt>
                <c:pt idx="24727">
                  <c:v>18</c:v>
                </c:pt>
                <c:pt idx="24728">
                  <c:v>18</c:v>
                </c:pt>
                <c:pt idx="24729">
                  <c:v>18</c:v>
                </c:pt>
                <c:pt idx="24730">
                  <c:v>18</c:v>
                </c:pt>
                <c:pt idx="24731">
                  <c:v>18</c:v>
                </c:pt>
                <c:pt idx="24732">
                  <c:v>18</c:v>
                </c:pt>
                <c:pt idx="24733">
                  <c:v>18</c:v>
                </c:pt>
                <c:pt idx="24734">
                  <c:v>18</c:v>
                </c:pt>
                <c:pt idx="24735">
                  <c:v>18</c:v>
                </c:pt>
                <c:pt idx="24736">
                  <c:v>18</c:v>
                </c:pt>
                <c:pt idx="24737">
                  <c:v>18</c:v>
                </c:pt>
                <c:pt idx="24738">
                  <c:v>18</c:v>
                </c:pt>
                <c:pt idx="24739">
                  <c:v>18</c:v>
                </c:pt>
                <c:pt idx="24740">
                  <c:v>18</c:v>
                </c:pt>
                <c:pt idx="24741">
                  <c:v>18</c:v>
                </c:pt>
                <c:pt idx="24742">
                  <c:v>18</c:v>
                </c:pt>
                <c:pt idx="24743">
                  <c:v>18</c:v>
                </c:pt>
                <c:pt idx="24744">
                  <c:v>18</c:v>
                </c:pt>
                <c:pt idx="24745">
                  <c:v>18</c:v>
                </c:pt>
                <c:pt idx="24746">
                  <c:v>18</c:v>
                </c:pt>
                <c:pt idx="24747">
                  <c:v>18</c:v>
                </c:pt>
                <c:pt idx="24748">
                  <c:v>18</c:v>
                </c:pt>
                <c:pt idx="24749">
                  <c:v>18</c:v>
                </c:pt>
                <c:pt idx="24750">
                  <c:v>18</c:v>
                </c:pt>
                <c:pt idx="24751">
                  <c:v>18</c:v>
                </c:pt>
                <c:pt idx="24752">
                  <c:v>18</c:v>
                </c:pt>
                <c:pt idx="24753">
                  <c:v>18</c:v>
                </c:pt>
                <c:pt idx="24754">
                  <c:v>18</c:v>
                </c:pt>
                <c:pt idx="24755">
                  <c:v>18</c:v>
                </c:pt>
                <c:pt idx="24756">
                  <c:v>18</c:v>
                </c:pt>
                <c:pt idx="24757">
                  <c:v>18</c:v>
                </c:pt>
                <c:pt idx="24758">
                  <c:v>18</c:v>
                </c:pt>
                <c:pt idx="24759">
                  <c:v>18</c:v>
                </c:pt>
                <c:pt idx="24760">
                  <c:v>18</c:v>
                </c:pt>
                <c:pt idx="24761">
                  <c:v>18</c:v>
                </c:pt>
                <c:pt idx="24762">
                  <c:v>18</c:v>
                </c:pt>
                <c:pt idx="24763">
                  <c:v>18</c:v>
                </c:pt>
                <c:pt idx="24764">
                  <c:v>18</c:v>
                </c:pt>
                <c:pt idx="24765">
                  <c:v>18</c:v>
                </c:pt>
                <c:pt idx="24766">
                  <c:v>18</c:v>
                </c:pt>
                <c:pt idx="24767">
                  <c:v>18</c:v>
                </c:pt>
                <c:pt idx="24768">
                  <c:v>18</c:v>
                </c:pt>
                <c:pt idx="24769">
                  <c:v>18</c:v>
                </c:pt>
                <c:pt idx="24770">
                  <c:v>18</c:v>
                </c:pt>
                <c:pt idx="24771">
                  <c:v>18</c:v>
                </c:pt>
                <c:pt idx="24772">
                  <c:v>18</c:v>
                </c:pt>
                <c:pt idx="24773">
                  <c:v>18</c:v>
                </c:pt>
                <c:pt idx="24774">
                  <c:v>18</c:v>
                </c:pt>
                <c:pt idx="24775">
                  <c:v>18</c:v>
                </c:pt>
                <c:pt idx="24776">
                  <c:v>18</c:v>
                </c:pt>
                <c:pt idx="24777">
                  <c:v>18</c:v>
                </c:pt>
                <c:pt idx="24778">
                  <c:v>18</c:v>
                </c:pt>
                <c:pt idx="24779">
                  <c:v>18</c:v>
                </c:pt>
                <c:pt idx="24780">
                  <c:v>18</c:v>
                </c:pt>
                <c:pt idx="24781">
                  <c:v>18</c:v>
                </c:pt>
                <c:pt idx="24782">
                  <c:v>18</c:v>
                </c:pt>
                <c:pt idx="24783">
                  <c:v>18</c:v>
                </c:pt>
                <c:pt idx="24784">
                  <c:v>18</c:v>
                </c:pt>
                <c:pt idx="24785">
                  <c:v>18</c:v>
                </c:pt>
                <c:pt idx="24786">
                  <c:v>18</c:v>
                </c:pt>
                <c:pt idx="24787">
                  <c:v>18</c:v>
                </c:pt>
                <c:pt idx="24788">
                  <c:v>18</c:v>
                </c:pt>
                <c:pt idx="24789">
                  <c:v>18</c:v>
                </c:pt>
                <c:pt idx="24790">
                  <c:v>18</c:v>
                </c:pt>
                <c:pt idx="24791">
                  <c:v>18</c:v>
                </c:pt>
                <c:pt idx="24792">
                  <c:v>18</c:v>
                </c:pt>
                <c:pt idx="24793">
                  <c:v>18</c:v>
                </c:pt>
                <c:pt idx="24794">
                  <c:v>18</c:v>
                </c:pt>
                <c:pt idx="24795">
                  <c:v>18</c:v>
                </c:pt>
                <c:pt idx="24796">
                  <c:v>18</c:v>
                </c:pt>
                <c:pt idx="24797">
                  <c:v>18</c:v>
                </c:pt>
                <c:pt idx="24798">
                  <c:v>18</c:v>
                </c:pt>
                <c:pt idx="24799">
                  <c:v>18</c:v>
                </c:pt>
                <c:pt idx="24800">
                  <c:v>18</c:v>
                </c:pt>
                <c:pt idx="24801">
                  <c:v>18</c:v>
                </c:pt>
                <c:pt idx="24802">
                  <c:v>18</c:v>
                </c:pt>
                <c:pt idx="24803">
                  <c:v>18</c:v>
                </c:pt>
                <c:pt idx="24804">
                  <c:v>18</c:v>
                </c:pt>
                <c:pt idx="24805">
                  <c:v>18</c:v>
                </c:pt>
                <c:pt idx="24806">
                  <c:v>18</c:v>
                </c:pt>
                <c:pt idx="24807">
                  <c:v>18</c:v>
                </c:pt>
                <c:pt idx="24808">
                  <c:v>18</c:v>
                </c:pt>
                <c:pt idx="24809">
                  <c:v>18</c:v>
                </c:pt>
                <c:pt idx="24810">
                  <c:v>18</c:v>
                </c:pt>
                <c:pt idx="24811">
                  <c:v>18</c:v>
                </c:pt>
                <c:pt idx="24812">
                  <c:v>18</c:v>
                </c:pt>
                <c:pt idx="24813">
                  <c:v>18</c:v>
                </c:pt>
                <c:pt idx="24814">
                  <c:v>18</c:v>
                </c:pt>
                <c:pt idx="24815">
                  <c:v>18</c:v>
                </c:pt>
                <c:pt idx="24816">
                  <c:v>18</c:v>
                </c:pt>
                <c:pt idx="24817">
                  <c:v>18</c:v>
                </c:pt>
                <c:pt idx="24818">
                  <c:v>18</c:v>
                </c:pt>
                <c:pt idx="24819">
                  <c:v>18</c:v>
                </c:pt>
                <c:pt idx="24820">
                  <c:v>18</c:v>
                </c:pt>
                <c:pt idx="24821">
                  <c:v>18</c:v>
                </c:pt>
                <c:pt idx="24822">
                  <c:v>18</c:v>
                </c:pt>
                <c:pt idx="24823">
                  <c:v>18</c:v>
                </c:pt>
                <c:pt idx="24824">
                  <c:v>18</c:v>
                </c:pt>
                <c:pt idx="24825">
                  <c:v>18</c:v>
                </c:pt>
                <c:pt idx="24826">
                  <c:v>18</c:v>
                </c:pt>
                <c:pt idx="24827">
                  <c:v>18</c:v>
                </c:pt>
                <c:pt idx="24828">
                  <c:v>18</c:v>
                </c:pt>
                <c:pt idx="24829">
                  <c:v>18</c:v>
                </c:pt>
                <c:pt idx="24830">
                  <c:v>18</c:v>
                </c:pt>
                <c:pt idx="24831">
                  <c:v>18</c:v>
                </c:pt>
                <c:pt idx="24832">
                  <c:v>18</c:v>
                </c:pt>
                <c:pt idx="24833">
                  <c:v>18</c:v>
                </c:pt>
                <c:pt idx="24834">
                  <c:v>18</c:v>
                </c:pt>
                <c:pt idx="24835">
                  <c:v>18</c:v>
                </c:pt>
                <c:pt idx="24836">
                  <c:v>18</c:v>
                </c:pt>
                <c:pt idx="24837">
                  <c:v>18</c:v>
                </c:pt>
                <c:pt idx="24838">
                  <c:v>18</c:v>
                </c:pt>
                <c:pt idx="24839">
                  <c:v>18</c:v>
                </c:pt>
                <c:pt idx="24840">
                  <c:v>18</c:v>
                </c:pt>
                <c:pt idx="24841">
                  <c:v>18</c:v>
                </c:pt>
                <c:pt idx="24842">
                  <c:v>18</c:v>
                </c:pt>
                <c:pt idx="24843">
                  <c:v>18</c:v>
                </c:pt>
                <c:pt idx="24844">
                  <c:v>18</c:v>
                </c:pt>
                <c:pt idx="24845">
                  <c:v>18</c:v>
                </c:pt>
                <c:pt idx="24846">
                  <c:v>18</c:v>
                </c:pt>
                <c:pt idx="24847">
                  <c:v>18</c:v>
                </c:pt>
                <c:pt idx="24848">
                  <c:v>18</c:v>
                </c:pt>
                <c:pt idx="24849">
                  <c:v>18</c:v>
                </c:pt>
                <c:pt idx="24850">
                  <c:v>18</c:v>
                </c:pt>
                <c:pt idx="24851">
                  <c:v>18</c:v>
                </c:pt>
                <c:pt idx="24852">
                  <c:v>18</c:v>
                </c:pt>
                <c:pt idx="24853">
                  <c:v>18</c:v>
                </c:pt>
                <c:pt idx="24854">
                  <c:v>18</c:v>
                </c:pt>
                <c:pt idx="24855">
                  <c:v>18</c:v>
                </c:pt>
                <c:pt idx="24856">
                  <c:v>18</c:v>
                </c:pt>
                <c:pt idx="24857">
                  <c:v>18</c:v>
                </c:pt>
                <c:pt idx="24858">
                  <c:v>18</c:v>
                </c:pt>
                <c:pt idx="24859">
                  <c:v>18</c:v>
                </c:pt>
                <c:pt idx="24860">
                  <c:v>18</c:v>
                </c:pt>
                <c:pt idx="24861">
                  <c:v>18</c:v>
                </c:pt>
                <c:pt idx="24862">
                  <c:v>18</c:v>
                </c:pt>
                <c:pt idx="24863">
                  <c:v>18</c:v>
                </c:pt>
                <c:pt idx="24864">
                  <c:v>18</c:v>
                </c:pt>
                <c:pt idx="24865">
                  <c:v>18</c:v>
                </c:pt>
                <c:pt idx="24866">
                  <c:v>18</c:v>
                </c:pt>
                <c:pt idx="24867">
                  <c:v>18</c:v>
                </c:pt>
                <c:pt idx="24868">
                  <c:v>18</c:v>
                </c:pt>
                <c:pt idx="24869">
                  <c:v>18</c:v>
                </c:pt>
                <c:pt idx="24870">
                  <c:v>18</c:v>
                </c:pt>
                <c:pt idx="24871">
                  <c:v>18</c:v>
                </c:pt>
                <c:pt idx="24872">
                  <c:v>18</c:v>
                </c:pt>
                <c:pt idx="24873">
                  <c:v>18</c:v>
                </c:pt>
                <c:pt idx="24874">
                  <c:v>18</c:v>
                </c:pt>
                <c:pt idx="24875">
                  <c:v>18</c:v>
                </c:pt>
                <c:pt idx="24876">
                  <c:v>18</c:v>
                </c:pt>
                <c:pt idx="24877">
                  <c:v>18</c:v>
                </c:pt>
                <c:pt idx="24878">
                  <c:v>18</c:v>
                </c:pt>
                <c:pt idx="24879">
                  <c:v>18</c:v>
                </c:pt>
                <c:pt idx="24880">
                  <c:v>18</c:v>
                </c:pt>
                <c:pt idx="24881">
                  <c:v>18</c:v>
                </c:pt>
                <c:pt idx="24882">
                  <c:v>18</c:v>
                </c:pt>
                <c:pt idx="24883">
                  <c:v>18</c:v>
                </c:pt>
                <c:pt idx="24884">
                  <c:v>18</c:v>
                </c:pt>
                <c:pt idx="24885">
                  <c:v>18</c:v>
                </c:pt>
                <c:pt idx="24886">
                  <c:v>18</c:v>
                </c:pt>
                <c:pt idx="24887">
                  <c:v>18</c:v>
                </c:pt>
                <c:pt idx="24888">
                  <c:v>18</c:v>
                </c:pt>
                <c:pt idx="24889">
                  <c:v>18</c:v>
                </c:pt>
                <c:pt idx="24890">
                  <c:v>18</c:v>
                </c:pt>
                <c:pt idx="24891">
                  <c:v>18</c:v>
                </c:pt>
                <c:pt idx="24892">
                  <c:v>18</c:v>
                </c:pt>
                <c:pt idx="24893">
                  <c:v>18</c:v>
                </c:pt>
                <c:pt idx="24894">
                  <c:v>18</c:v>
                </c:pt>
                <c:pt idx="24895">
                  <c:v>18</c:v>
                </c:pt>
                <c:pt idx="24896">
                  <c:v>18</c:v>
                </c:pt>
                <c:pt idx="24897">
                  <c:v>18</c:v>
                </c:pt>
                <c:pt idx="24898">
                  <c:v>18</c:v>
                </c:pt>
                <c:pt idx="24899">
                  <c:v>18</c:v>
                </c:pt>
                <c:pt idx="24900">
                  <c:v>18</c:v>
                </c:pt>
                <c:pt idx="24901">
                  <c:v>18</c:v>
                </c:pt>
                <c:pt idx="24902">
                  <c:v>18</c:v>
                </c:pt>
                <c:pt idx="24903">
                  <c:v>18</c:v>
                </c:pt>
                <c:pt idx="24904">
                  <c:v>18</c:v>
                </c:pt>
                <c:pt idx="24905">
                  <c:v>18</c:v>
                </c:pt>
                <c:pt idx="24906">
                  <c:v>18</c:v>
                </c:pt>
                <c:pt idx="24907">
                  <c:v>18</c:v>
                </c:pt>
                <c:pt idx="24908">
                  <c:v>18</c:v>
                </c:pt>
                <c:pt idx="24909">
                  <c:v>18</c:v>
                </c:pt>
                <c:pt idx="24910">
                  <c:v>18</c:v>
                </c:pt>
                <c:pt idx="24911">
                  <c:v>18</c:v>
                </c:pt>
                <c:pt idx="24912">
                  <c:v>18</c:v>
                </c:pt>
                <c:pt idx="24913">
                  <c:v>18</c:v>
                </c:pt>
                <c:pt idx="24914">
                  <c:v>18</c:v>
                </c:pt>
                <c:pt idx="24915">
                  <c:v>18</c:v>
                </c:pt>
                <c:pt idx="24916">
                  <c:v>18</c:v>
                </c:pt>
                <c:pt idx="24917">
                  <c:v>18</c:v>
                </c:pt>
                <c:pt idx="24918">
                  <c:v>18</c:v>
                </c:pt>
                <c:pt idx="24919">
                  <c:v>18</c:v>
                </c:pt>
                <c:pt idx="24920">
                  <c:v>18</c:v>
                </c:pt>
                <c:pt idx="24921">
                  <c:v>18</c:v>
                </c:pt>
                <c:pt idx="24922">
                  <c:v>18</c:v>
                </c:pt>
                <c:pt idx="24923">
                  <c:v>18</c:v>
                </c:pt>
                <c:pt idx="24924">
                  <c:v>18</c:v>
                </c:pt>
                <c:pt idx="24925">
                  <c:v>18</c:v>
                </c:pt>
                <c:pt idx="24926">
                  <c:v>18</c:v>
                </c:pt>
                <c:pt idx="24927">
                  <c:v>18</c:v>
                </c:pt>
                <c:pt idx="24928">
                  <c:v>18</c:v>
                </c:pt>
                <c:pt idx="24929">
                  <c:v>18</c:v>
                </c:pt>
                <c:pt idx="24930">
                  <c:v>18</c:v>
                </c:pt>
                <c:pt idx="24931">
                  <c:v>18</c:v>
                </c:pt>
                <c:pt idx="24932">
                  <c:v>18</c:v>
                </c:pt>
                <c:pt idx="24933">
                  <c:v>18</c:v>
                </c:pt>
                <c:pt idx="24934">
                  <c:v>18</c:v>
                </c:pt>
                <c:pt idx="24935">
                  <c:v>18</c:v>
                </c:pt>
                <c:pt idx="24936">
                  <c:v>18</c:v>
                </c:pt>
                <c:pt idx="24937">
                  <c:v>18</c:v>
                </c:pt>
                <c:pt idx="24938">
                  <c:v>18</c:v>
                </c:pt>
                <c:pt idx="24939">
                  <c:v>18</c:v>
                </c:pt>
                <c:pt idx="24940">
                  <c:v>18</c:v>
                </c:pt>
                <c:pt idx="24941">
                  <c:v>18</c:v>
                </c:pt>
                <c:pt idx="24942">
                  <c:v>18</c:v>
                </c:pt>
                <c:pt idx="24943">
                  <c:v>18</c:v>
                </c:pt>
                <c:pt idx="24944">
                  <c:v>18</c:v>
                </c:pt>
                <c:pt idx="24945">
                  <c:v>18</c:v>
                </c:pt>
                <c:pt idx="24946">
                  <c:v>18</c:v>
                </c:pt>
                <c:pt idx="24947">
                  <c:v>18</c:v>
                </c:pt>
                <c:pt idx="24948">
                  <c:v>18</c:v>
                </c:pt>
                <c:pt idx="24949">
                  <c:v>18</c:v>
                </c:pt>
                <c:pt idx="24950">
                  <c:v>18</c:v>
                </c:pt>
                <c:pt idx="24951">
                  <c:v>18</c:v>
                </c:pt>
                <c:pt idx="24952">
                  <c:v>18</c:v>
                </c:pt>
                <c:pt idx="24953">
                  <c:v>18</c:v>
                </c:pt>
                <c:pt idx="24954">
                  <c:v>18</c:v>
                </c:pt>
                <c:pt idx="24955">
                  <c:v>18</c:v>
                </c:pt>
                <c:pt idx="24956">
                  <c:v>18</c:v>
                </c:pt>
                <c:pt idx="24957">
                  <c:v>18</c:v>
                </c:pt>
                <c:pt idx="24958">
                  <c:v>18</c:v>
                </c:pt>
                <c:pt idx="24959">
                  <c:v>18</c:v>
                </c:pt>
                <c:pt idx="24960">
                  <c:v>18</c:v>
                </c:pt>
                <c:pt idx="24961">
                  <c:v>18</c:v>
                </c:pt>
                <c:pt idx="24962">
                  <c:v>18</c:v>
                </c:pt>
                <c:pt idx="24963">
                  <c:v>18</c:v>
                </c:pt>
                <c:pt idx="24964">
                  <c:v>18</c:v>
                </c:pt>
                <c:pt idx="24965">
                  <c:v>18</c:v>
                </c:pt>
                <c:pt idx="24966">
                  <c:v>18</c:v>
                </c:pt>
                <c:pt idx="24967">
                  <c:v>18</c:v>
                </c:pt>
                <c:pt idx="24968">
                  <c:v>18</c:v>
                </c:pt>
                <c:pt idx="24969">
                  <c:v>18</c:v>
                </c:pt>
                <c:pt idx="24970">
                  <c:v>18</c:v>
                </c:pt>
                <c:pt idx="24971">
                  <c:v>18</c:v>
                </c:pt>
                <c:pt idx="24972">
                  <c:v>18</c:v>
                </c:pt>
                <c:pt idx="24973">
                  <c:v>18</c:v>
                </c:pt>
                <c:pt idx="24974">
                  <c:v>18</c:v>
                </c:pt>
                <c:pt idx="24975">
                  <c:v>18</c:v>
                </c:pt>
                <c:pt idx="24976">
                  <c:v>18</c:v>
                </c:pt>
                <c:pt idx="24977">
                  <c:v>18</c:v>
                </c:pt>
                <c:pt idx="24978">
                  <c:v>18</c:v>
                </c:pt>
                <c:pt idx="24979">
                  <c:v>18</c:v>
                </c:pt>
                <c:pt idx="24980">
                  <c:v>18</c:v>
                </c:pt>
                <c:pt idx="24981">
                  <c:v>18</c:v>
                </c:pt>
                <c:pt idx="24982">
                  <c:v>18</c:v>
                </c:pt>
                <c:pt idx="24983">
                  <c:v>18</c:v>
                </c:pt>
                <c:pt idx="24984">
                  <c:v>18</c:v>
                </c:pt>
                <c:pt idx="24985">
                  <c:v>18</c:v>
                </c:pt>
                <c:pt idx="24986">
                  <c:v>18</c:v>
                </c:pt>
                <c:pt idx="24987">
                  <c:v>18</c:v>
                </c:pt>
                <c:pt idx="24988">
                  <c:v>18</c:v>
                </c:pt>
                <c:pt idx="24989">
                  <c:v>18</c:v>
                </c:pt>
                <c:pt idx="24990">
                  <c:v>18</c:v>
                </c:pt>
                <c:pt idx="24991">
                  <c:v>18</c:v>
                </c:pt>
                <c:pt idx="24992">
                  <c:v>18</c:v>
                </c:pt>
                <c:pt idx="24993">
                  <c:v>18</c:v>
                </c:pt>
                <c:pt idx="24994">
                  <c:v>18</c:v>
                </c:pt>
                <c:pt idx="24995">
                  <c:v>18</c:v>
                </c:pt>
                <c:pt idx="24996">
                  <c:v>18</c:v>
                </c:pt>
                <c:pt idx="24997">
                  <c:v>18</c:v>
                </c:pt>
                <c:pt idx="24998">
                  <c:v>18</c:v>
                </c:pt>
                <c:pt idx="24999">
                  <c:v>18</c:v>
                </c:pt>
                <c:pt idx="25000">
                  <c:v>18</c:v>
                </c:pt>
                <c:pt idx="25001">
                  <c:v>18</c:v>
                </c:pt>
                <c:pt idx="25002">
                  <c:v>18</c:v>
                </c:pt>
                <c:pt idx="25003">
                  <c:v>18</c:v>
                </c:pt>
                <c:pt idx="25004">
                  <c:v>18</c:v>
                </c:pt>
                <c:pt idx="25005">
                  <c:v>18</c:v>
                </c:pt>
                <c:pt idx="25006">
                  <c:v>18</c:v>
                </c:pt>
                <c:pt idx="25007">
                  <c:v>18</c:v>
                </c:pt>
                <c:pt idx="25008">
                  <c:v>18</c:v>
                </c:pt>
                <c:pt idx="25009">
                  <c:v>18</c:v>
                </c:pt>
                <c:pt idx="25010">
                  <c:v>18</c:v>
                </c:pt>
                <c:pt idx="25011">
                  <c:v>18</c:v>
                </c:pt>
                <c:pt idx="25012">
                  <c:v>18</c:v>
                </c:pt>
                <c:pt idx="25013">
                  <c:v>18</c:v>
                </c:pt>
                <c:pt idx="25014">
                  <c:v>18</c:v>
                </c:pt>
                <c:pt idx="25015">
                  <c:v>18</c:v>
                </c:pt>
                <c:pt idx="25016">
                  <c:v>18</c:v>
                </c:pt>
                <c:pt idx="25017">
                  <c:v>18</c:v>
                </c:pt>
                <c:pt idx="25018">
                  <c:v>18</c:v>
                </c:pt>
                <c:pt idx="25019">
                  <c:v>18</c:v>
                </c:pt>
                <c:pt idx="25020">
                  <c:v>18</c:v>
                </c:pt>
                <c:pt idx="25021">
                  <c:v>18</c:v>
                </c:pt>
                <c:pt idx="25022">
                  <c:v>18</c:v>
                </c:pt>
                <c:pt idx="25023">
                  <c:v>18</c:v>
                </c:pt>
                <c:pt idx="25024">
                  <c:v>18</c:v>
                </c:pt>
                <c:pt idx="25025">
                  <c:v>18</c:v>
                </c:pt>
                <c:pt idx="25026">
                  <c:v>18</c:v>
                </c:pt>
                <c:pt idx="25027">
                  <c:v>18</c:v>
                </c:pt>
                <c:pt idx="25028">
                  <c:v>18</c:v>
                </c:pt>
                <c:pt idx="25029">
                  <c:v>18</c:v>
                </c:pt>
                <c:pt idx="25030">
                  <c:v>18</c:v>
                </c:pt>
                <c:pt idx="25031">
                  <c:v>18</c:v>
                </c:pt>
                <c:pt idx="25032">
                  <c:v>18</c:v>
                </c:pt>
                <c:pt idx="25033">
                  <c:v>18</c:v>
                </c:pt>
                <c:pt idx="25034">
                  <c:v>18</c:v>
                </c:pt>
                <c:pt idx="25035">
                  <c:v>18</c:v>
                </c:pt>
                <c:pt idx="25036">
                  <c:v>18</c:v>
                </c:pt>
                <c:pt idx="25037">
                  <c:v>18</c:v>
                </c:pt>
                <c:pt idx="25038">
                  <c:v>18</c:v>
                </c:pt>
                <c:pt idx="25039">
                  <c:v>18</c:v>
                </c:pt>
                <c:pt idx="25040">
                  <c:v>18</c:v>
                </c:pt>
                <c:pt idx="25041">
                  <c:v>18</c:v>
                </c:pt>
                <c:pt idx="25042">
                  <c:v>18</c:v>
                </c:pt>
                <c:pt idx="25043">
                  <c:v>18</c:v>
                </c:pt>
                <c:pt idx="25044">
                  <c:v>18</c:v>
                </c:pt>
                <c:pt idx="25045">
                  <c:v>18</c:v>
                </c:pt>
                <c:pt idx="25046">
                  <c:v>18</c:v>
                </c:pt>
                <c:pt idx="25047">
                  <c:v>18</c:v>
                </c:pt>
                <c:pt idx="25048">
                  <c:v>18</c:v>
                </c:pt>
                <c:pt idx="25049">
                  <c:v>18</c:v>
                </c:pt>
                <c:pt idx="25050">
                  <c:v>18</c:v>
                </c:pt>
                <c:pt idx="25051">
                  <c:v>18</c:v>
                </c:pt>
                <c:pt idx="25052">
                  <c:v>18</c:v>
                </c:pt>
                <c:pt idx="25053">
                  <c:v>18</c:v>
                </c:pt>
                <c:pt idx="25054">
                  <c:v>18</c:v>
                </c:pt>
                <c:pt idx="25055">
                  <c:v>18</c:v>
                </c:pt>
                <c:pt idx="25056">
                  <c:v>18</c:v>
                </c:pt>
                <c:pt idx="25057">
                  <c:v>18</c:v>
                </c:pt>
                <c:pt idx="25058">
                  <c:v>18</c:v>
                </c:pt>
                <c:pt idx="25059">
                  <c:v>18</c:v>
                </c:pt>
                <c:pt idx="25060">
                  <c:v>18</c:v>
                </c:pt>
                <c:pt idx="25061">
                  <c:v>18</c:v>
                </c:pt>
                <c:pt idx="25062">
                  <c:v>18</c:v>
                </c:pt>
                <c:pt idx="25063">
                  <c:v>18</c:v>
                </c:pt>
                <c:pt idx="25064">
                  <c:v>18</c:v>
                </c:pt>
                <c:pt idx="25065">
                  <c:v>18</c:v>
                </c:pt>
                <c:pt idx="25066">
                  <c:v>18</c:v>
                </c:pt>
                <c:pt idx="25067">
                  <c:v>18</c:v>
                </c:pt>
                <c:pt idx="25068">
                  <c:v>18</c:v>
                </c:pt>
                <c:pt idx="25069">
                  <c:v>18</c:v>
                </c:pt>
                <c:pt idx="25070">
                  <c:v>18</c:v>
                </c:pt>
                <c:pt idx="25071">
                  <c:v>18</c:v>
                </c:pt>
                <c:pt idx="25072">
                  <c:v>18</c:v>
                </c:pt>
                <c:pt idx="25073">
                  <c:v>18</c:v>
                </c:pt>
                <c:pt idx="25074">
                  <c:v>18</c:v>
                </c:pt>
                <c:pt idx="25075">
                  <c:v>18</c:v>
                </c:pt>
                <c:pt idx="25076">
                  <c:v>18</c:v>
                </c:pt>
                <c:pt idx="25077">
                  <c:v>18</c:v>
                </c:pt>
                <c:pt idx="25078">
                  <c:v>18</c:v>
                </c:pt>
                <c:pt idx="25079">
                  <c:v>18</c:v>
                </c:pt>
                <c:pt idx="25080">
                  <c:v>18</c:v>
                </c:pt>
                <c:pt idx="25081">
                  <c:v>18</c:v>
                </c:pt>
                <c:pt idx="25082">
                  <c:v>18</c:v>
                </c:pt>
                <c:pt idx="25083">
                  <c:v>18</c:v>
                </c:pt>
                <c:pt idx="25084">
                  <c:v>18</c:v>
                </c:pt>
                <c:pt idx="25085">
                  <c:v>18</c:v>
                </c:pt>
                <c:pt idx="25086">
                  <c:v>18</c:v>
                </c:pt>
                <c:pt idx="25087">
                  <c:v>18</c:v>
                </c:pt>
                <c:pt idx="25088">
                  <c:v>18</c:v>
                </c:pt>
                <c:pt idx="25089">
                  <c:v>18</c:v>
                </c:pt>
                <c:pt idx="25090">
                  <c:v>18</c:v>
                </c:pt>
                <c:pt idx="25091">
                  <c:v>18</c:v>
                </c:pt>
                <c:pt idx="25092">
                  <c:v>18</c:v>
                </c:pt>
                <c:pt idx="25093">
                  <c:v>18</c:v>
                </c:pt>
                <c:pt idx="25094">
                  <c:v>18</c:v>
                </c:pt>
                <c:pt idx="25095">
                  <c:v>18</c:v>
                </c:pt>
                <c:pt idx="25096">
                  <c:v>18</c:v>
                </c:pt>
                <c:pt idx="25097">
                  <c:v>18</c:v>
                </c:pt>
                <c:pt idx="25098">
                  <c:v>18</c:v>
                </c:pt>
                <c:pt idx="25099">
                  <c:v>18</c:v>
                </c:pt>
                <c:pt idx="25100">
                  <c:v>18</c:v>
                </c:pt>
                <c:pt idx="25101">
                  <c:v>18</c:v>
                </c:pt>
                <c:pt idx="25102">
                  <c:v>18</c:v>
                </c:pt>
                <c:pt idx="25103">
                  <c:v>18</c:v>
                </c:pt>
                <c:pt idx="25104">
                  <c:v>18</c:v>
                </c:pt>
                <c:pt idx="25105">
                  <c:v>18</c:v>
                </c:pt>
                <c:pt idx="25106">
                  <c:v>18</c:v>
                </c:pt>
                <c:pt idx="25107">
                  <c:v>18</c:v>
                </c:pt>
                <c:pt idx="25108">
                  <c:v>18</c:v>
                </c:pt>
                <c:pt idx="25109">
                  <c:v>18</c:v>
                </c:pt>
                <c:pt idx="25110">
                  <c:v>18</c:v>
                </c:pt>
                <c:pt idx="25111">
                  <c:v>18</c:v>
                </c:pt>
                <c:pt idx="25112">
                  <c:v>18</c:v>
                </c:pt>
                <c:pt idx="25113">
                  <c:v>18</c:v>
                </c:pt>
                <c:pt idx="25114">
                  <c:v>18</c:v>
                </c:pt>
                <c:pt idx="25115">
                  <c:v>18</c:v>
                </c:pt>
                <c:pt idx="25116">
                  <c:v>18</c:v>
                </c:pt>
                <c:pt idx="25117">
                  <c:v>18</c:v>
                </c:pt>
                <c:pt idx="25118">
                  <c:v>18</c:v>
                </c:pt>
                <c:pt idx="25119">
                  <c:v>18</c:v>
                </c:pt>
                <c:pt idx="25120">
                  <c:v>18</c:v>
                </c:pt>
                <c:pt idx="25121">
                  <c:v>18</c:v>
                </c:pt>
                <c:pt idx="25122">
                  <c:v>18</c:v>
                </c:pt>
                <c:pt idx="25123">
                  <c:v>18</c:v>
                </c:pt>
                <c:pt idx="25124">
                  <c:v>18</c:v>
                </c:pt>
                <c:pt idx="25125">
                  <c:v>18</c:v>
                </c:pt>
                <c:pt idx="25126">
                  <c:v>18</c:v>
                </c:pt>
                <c:pt idx="25127">
                  <c:v>18</c:v>
                </c:pt>
                <c:pt idx="25128">
                  <c:v>18</c:v>
                </c:pt>
                <c:pt idx="25129">
                  <c:v>18</c:v>
                </c:pt>
                <c:pt idx="25130">
                  <c:v>18</c:v>
                </c:pt>
                <c:pt idx="25131">
                  <c:v>18</c:v>
                </c:pt>
                <c:pt idx="25132">
                  <c:v>18</c:v>
                </c:pt>
                <c:pt idx="25133">
                  <c:v>18</c:v>
                </c:pt>
                <c:pt idx="25134">
                  <c:v>18</c:v>
                </c:pt>
                <c:pt idx="25135">
                  <c:v>18</c:v>
                </c:pt>
                <c:pt idx="25136">
                  <c:v>18</c:v>
                </c:pt>
                <c:pt idx="25137">
                  <c:v>18</c:v>
                </c:pt>
                <c:pt idx="25138">
                  <c:v>18</c:v>
                </c:pt>
                <c:pt idx="25139">
                  <c:v>18</c:v>
                </c:pt>
                <c:pt idx="25140">
                  <c:v>18</c:v>
                </c:pt>
                <c:pt idx="25141">
                  <c:v>18</c:v>
                </c:pt>
                <c:pt idx="25142">
                  <c:v>18</c:v>
                </c:pt>
                <c:pt idx="25143">
                  <c:v>18</c:v>
                </c:pt>
                <c:pt idx="25144">
                  <c:v>18</c:v>
                </c:pt>
                <c:pt idx="25145">
                  <c:v>18</c:v>
                </c:pt>
                <c:pt idx="25146">
                  <c:v>18</c:v>
                </c:pt>
                <c:pt idx="25147">
                  <c:v>18</c:v>
                </c:pt>
                <c:pt idx="25148">
                  <c:v>18</c:v>
                </c:pt>
                <c:pt idx="25149">
                  <c:v>18</c:v>
                </c:pt>
                <c:pt idx="25150">
                  <c:v>18</c:v>
                </c:pt>
                <c:pt idx="25151">
                  <c:v>18</c:v>
                </c:pt>
                <c:pt idx="25152">
                  <c:v>18</c:v>
                </c:pt>
                <c:pt idx="25153">
                  <c:v>18</c:v>
                </c:pt>
                <c:pt idx="25154">
                  <c:v>18</c:v>
                </c:pt>
                <c:pt idx="25155">
                  <c:v>18</c:v>
                </c:pt>
                <c:pt idx="25156">
                  <c:v>18</c:v>
                </c:pt>
                <c:pt idx="25157">
                  <c:v>18</c:v>
                </c:pt>
                <c:pt idx="25158">
                  <c:v>18</c:v>
                </c:pt>
                <c:pt idx="25159">
                  <c:v>18</c:v>
                </c:pt>
                <c:pt idx="25160">
                  <c:v>18</c:v>
                </c:pt>
                <c:pt idx="25161">
                  <c:v>18</c:v>
                </c:pt>
                <c:pt idx="25162">
                  <c:v>18</c:v>
                </c:pt>
                <c:pt idx="25163">
                  <c:v>18</c:v>
                </c:pt>
                <c:pt idx="25164">
                  <c:v>18</c:v>
                </c:pt>
                <c:pt idx="25165">
                  <c:v>18</c:v>
                </c:pt>
                <c:pt idx="25166">
                  <c:v>18</c:v>
                </c:pt>
                <c:pt idx="25167">
                  <c:v>18</c:v>
                </c:pt>
                <c:pt idx="25168">
                  <c:v>18</c:v>
                </c:pt>
                <c:pt idx="25169">
                  <c:v>18</c:v>
                </c:pt>
                <c:pt idx="25170">
                  <c:v>18</c:v>
                </c:pt>
                <c:pt idx="25171">
                  <c:v>18</c:v>
                </c:pt>
                <c:pt idx="25172">
                  <c:v>18</c:v>
                </c:pt>
                <c:pt idx="25173">
                  <c:v>18</c:v>
                </c:pt>
                <c:pt idx="25174">
                  <c:v>18</c:v>
                </c:pt>
                <c:pt idx="25175">
                  <c:v>18</c:v>
                </c:pt>
                <c:pt idx="25176">
                  <c:v>18</c:v>
                </c:pt>
                <c:pt idx="25177">
                  <c:v>18</c:v>
                </c:pt>
                <c:pt idx="25178">
                  <c:v>18</c:v>
                </c:pt>
                <c:pt idx="25179">
                  <c:v>18</c:v>
                </c:pt>
                <c:pt idx="25180">
                  <c:v>18</c:v>
                </c:pt>
                <c:pt idx="25181">
                  <c:v>18</c:v>
                </c:pt>
                <c:pt idx="25182">
                  <c:v>18</c:v>
                </c:pt>
                <c:pt idx="25183">
                  <c:v>18</c:v>
                </c:pt>
                <c:pt idx="25184">
                  <c:v>18</c:v>
                </c:pt>
                <c:pt idx="25185">
                  <c:v>18</c:v>
                </c:pt>
                <c:pt idx="25186">
                  <c:v>18</c:v>
                </c:pt>
                <c:pt idx="25187">
                  <c:v>18</c:v>
                </c:pt>
                <c:pt idx="25188">
                  <c:v>18</c:v>
                </c:pt>
                <c:pt idx="25189">
                  <c:v>18</c:v>
                </c:pt>
                <c:pt idx="25190">
                  <c:v>18</c:v>
                </c:pt>
                <c:pt idx="25191">
                  <c:v>18</c:v>
                </c:pt>
                <c:pt idx="25192">
                  <c:v>18</c:v>
                </c:pt>
                <c:pt idx="25193">
                  <c:v>18</c:v>
                </c:pt>
                <c:pt idx="25194">
                  <c:v>18</c:v>
                </c:pt>
                <c:pt idx="25195">
                  <c:v>18</c:v>
                </c:pt>
                <c:pt idx="25196">
                  <c:v>18</c:v>
                </c:pt>
                <c:pt idx="25197">
                  <c:v>18</c:v>
                </c:pt>
                <c:pt idx="25198">
                  <c:v>18</c:v>
                </c:pt>
                <c:pt idx="25199">
                  <c:v>18</c:v>
                </c:pt>
                <c:pt idx="25200">
                  <c:v>18</c:v>
                </c:pt>
                <c:pt idx="25201">
                  <c:v>18</c:v>
                </c:pt>
                <c:pt idx="25202">
                  <c:v>18</c:v>
                </c:pt>
                <c:pt idx="25203">
                  <c:v>18</c:v>
                </c:pt>
                <c:pt idx="25204">
                  <c:v>18</c:v>
                </c:pt>
                <c:pt idx="25205">
                  <c:v>18</c:v>
                </c:pt>
                <c:pt idx="25206">
                  <c:v>18</c:v>
                </c:pt>
                <c:pt idx="25207">
                  <c:v>18</c:v>
                </c:pt>
                <c:pt idx="25208">
                  <c:v>18</c:v>
                </c:pt>
                <c:pt idx="25209">
                  <c:v>18</c:v>
                </c:pt>
                <c:pt idx="25210">
                  <c:v>18</c:v>
                </c:pt>
                <c:pt idx="25211">
                  <c:v>18</c:v>
                </c:pt>
                <c:pt idx="25212">
                  <c:v>18</c:v>
                </c:pt>
                <c:pt idx="25213">
                  <c:v>18</c:v>
                </c:pt>
                <c:pt idx="25214">
                  <c:v>18</c:v>
                </c:pt>
                <c:pt idx="25215">
                  <c:v>18</c:v>
                </c:pt>
                <c:pt idx="25216">
                  <c:v>18</c:v>
                </c:pt>
                <c:pt idx="25217">
                  <c:v>18</c:v>
                </c:pt>
                <c:pt idx="25218">
                  <c:v>18</c:v>
                </c:pt>
                <c:pt idx="25219">
                  <c:v>18</c:v>
                </c:pt>
                <c:pt idx="25220">
                  <c:v>18</c:v>
                </c:pt>
                <c:pt idx="25221">
                  <c:v>18</c:v>
                </c:pt>
                <c:pt idx="25222">
                  <c:v>18</c:v>
                </c:pt>
                <c:pt idx="25223">
                  <c:v>18</c:v>
                </c:pt>
                <c:pt idx="25224">
                  <c:v>18</c:v>
                </c:pt>
                <c:pt idx="25225">
                  <c:v>18</c:v>
                </c:pt>
                <c:pt idx="25226">
                  <c:v>18</c:v>
                </c:pt>
                <c:pt idx="25227">
                  <c:v>18</c:v>
                </c:pt>
                <c:pt idx="25228">
                  <c:v>18</c:v>
                </c:pt>
                <c:pt idx="25229">
                  <c:v>18</c:v>
                </c:pt>
                <c:pt idx="25230">
                  <c:v>18</c:v>
                </c:pt>
                <c:pt idx="25231">
                  <c:v>18</c:v>
                </c:pt>
                <c:pt idx="25232">
                  <c:v>18</c:v>
                </c:pt>
                <c:pt idx="25233">
                  <c:v>18</c:v>
                </c:pt>
                <c:pt idx="25234">
                  <c:v>18</c:v>
                </c:pt>
                <c:pt idx="25235">
                  <c:v>18</c:v>
                </c:pt>
                <c:pt idx="25236">
                  <c:v>18</c:v>
                </c:pt>
                <c:pt idx="25237">
                  <c:v>18</c:v>
                </c:pt>
                <c:pt idx="25238">
                  <c:v>18</c:v>
                </c:pt>
                <c:pt idx="25239">
                  <c:v>18</c:v>
                </c:pt>
                <c:pt idx="25240">
                  <c:v>18</c:v>
                </c:pt>
                <c:pt idx="25241">
                  <c:v>18</c:v>
                </c:pt>
                <c:pt idx="25242">
                  <c:v>18</c:v>
                </c:pt>
                <c:pt idx="25243">
                  <c:v>18</c:v>
                </c:pt>
                <c:pt idx="25244">
                  <c:v>18</c:v>
                </c:pt>
                <c:pt idx="25245">
                  <c:v>18</c:v>
                </c:pt>
                <c:pt idx="25246">
                  <c:v>18</c:v>
                </c:pt>
                <c:pt idx="25247">
                  <c:v>18</c:v>
                </c:pt>
                <c:pt idx="25248">
                  <c:v>18</c:v>
                </c:pt>
                <c:pt idx="25249">
                  <c:v>18</c:v>
                </c:pt>
                <c:pt idx="25250">
                  <c:v>18</c:v>
                </c:pt>
                <c:pt idx="25251">
                  <c:v>18</c:v>
                </c:pt>
                <c:pt idx="25252">
                  <c:v>18</c:v>
                </c:pt>
                <c:pt idx="25253">
                  <c:v>18</c:v>
                </c:pt>
                <c:pt idx="25254">
                  <c:v>18</c:v>
                </c:pt>
                <c:pt idx="25255">
                  <c:v>18</c:v>
                </c:pt>
                <c:pt idx="25256">
                  <c:v>18</c:v>
                </c:pt>
                <c:pt idx="25257">
                  <c:v>18</c:v>
                </c:pt>
                <c:pt idx="25258">
                  <c:v>18</c:v>
                </c:pt>
                <c:pt idx="25259">
                  <c:v>18</c:v>
                </c:pt>
                <c:pt idx="25260">
                  <c:v>18</c:v>
                </c:pt>
                <c:pt idx="25261">
                  <c:v>18</c:v>
                </c:pt>
                <c:pt idx="25262">
                  <c:v>18</c:v>
                </c:pt>
                <c:pt idx="25263">
                  <c:v>18</c:v>
                </c:pt>
                <c:pt idx="25264">
                  <c:v>18</c:v>
                </c:pt>
                <c:pt idx="25265">
                  <c:v>18</c:v>
                </c:pt>
                <c:pt idx="25266">
                  <c:v>18</c:v>
                </c:pt>
                <c:pt idx="25267">
                  <c:v>18</c:v>
                </c:pt>
                <c:pt idx="25268">
                  <c:v>18</c:v>
                </c:pt>
                <c:pt idx="25269">
                  <c:v>18</c:v>
                </c:pt>
                <c:pt idx="25270">
                  <c:v>18</c:v>
                </c:pt>
                <c:pt idx="25271">
                  <c:v>18</c:v>
                </c:pt>
                <c:pt idx="25272">
                  <c:v>18</c:v>
                </c:pt>
                <c:pt idx="25273">
                  <c:v>18</c:v>
                </c:pt>
                <c:pt idx="25274">
                  <c:v>18</c:v>
                </c:pt>
                <c:pt idx="25275">
                  <c:v>18</c:v>
                </c:pt>
                <c:pt idx="25276">
                  <c:v>18</c:v>
                </c:pt>
                <c:pt idx="25277">
                  <c:v>18</c:v>
                </c:pt>
                <c:pt idx="25278">
                  <c:v>18</c:v>
                </c:pt>
                <c:pt idx="25279">
                  <c:v>18</c:v>
                </c:pt>
                <c:pt idx="25280">
                  <c:v>18</c:v>
                </c:pt>
                <c:pt idx="25281">
                  <c:v>18</c:v>
                </c:pt>
                <c:pt idx="25282">
                  <c:v>18</c:v>
                </c:pt>
                <c:pt idx="25283">
                  <c:v>18</c:v>
                </c:pt>
                <c:pt idx="25284">
                  <c:v>18</c:v>
                </c:pt>
                <c:pt idx="25285">
                  <c:v>18</c:v>
                </c:pt>
                <c:pt idx="25286">
                  <c:v>18</c:v>
                </c:pt>
                <c:pt idx="25287">
                  <c:v>18</c:v>
                </c:pt>
                <c:pt idx="25288">
                  <c:v>18</c:v>
                </c:pt>
                <c:pt idx="25289">
                  <c:v>18</c:v>
                </c:pt>
                <c:pt idx="25290">
                  <c:v>18</c:v>
                </c:pt>
                <c:pt idx="25291">
                  <c:v>18</c:v>
                </c:pt>
                <c:pt idx="25292">
                  <c:v>18</c:v>
                </c:pt>
                <c:pt idx="25293">
                  <c:v>18</c:v>
                </c:pt>
                <c:pt idx="25294">
                  <c:v>18</c:v>
                </c:pt>
                <c:pt idx="25295">
                  <c:v>18</c:v>
                </c:pt>
                <c:pt idx="25296">
                  <c:v>18</c:v>
                </c:pt>
                <c:pt idx="25297">
                  <c:v>18</c:v>
                </c:pt>
                <c:pt idx="25298">
                  <c:v>18</c:v>
                </c:pt>
                <c:pt idx="25299">
                  <c:v>18</c:v>
                </c:pt>
                <c:pt idx="25300">
                  <c:v>18</c:v>
                </c:pt>
                <c:pt idx="25301">
                  <c:v>18</c:v>
                </c:pt>
                <c:pt idx="25302">
                  <c:v>18</c:v>
                </c:pt>
                <c:pt idx="25303">
                  <c:v>18</c:v>
                </c:pt>
                <c:pt idx="25304">
                  <c:v>18</c:v>
                </c:pt>
                <c:pt idx="25305">
                  <c:v>18</c:v>
                </c:pt>
                <c:pt idx="25306">
                  <c:v>18</c:v>
                </c:pt>
                <c:pt idx="25307">
                  <c:v>18</c:v>
                </c:pt>
                <c:pt idx="25308">
                  <c:v>18</c:v>
                </c:pt>
                <c:pt idx="25309">
                  <c:v>18</c:v>
                </c:pt>
                <c:pt idx="25310">
                  <c:v>18</c:v>
                </c:pt>
                <c:pt idx="25311">
                  <c:v>18</c:v>
                </c:pt>
                <c:pt idx="25312">
                  <c:v>18</c:v>
                </c:pt>
                <c:pt idx="25313">
                  <c:v>18</c:v>
                </c:pt>
                <c:pt idx="25314">
                  <c:v>18</c:v>
                </c:pt>
                <c:pt idx="25315">
                  <c:v>18</c:v>
                </c:pt>
                <c:pt idx="25316">
                  <c:v>18</c:v>
                </c:pt>
                <c:pt idx="25317">
                  <c:v>18</c:v>
                </c:pt>
                <c:pt idx="25318">
                  <c:v>18</c:v>
                </c:pt>
                <c:pt idx="25319">
                  <c:v>18</c:v>
                </c:pt>
                <c:pt idx="25320">
                  <c:v>18</c:v>
                </c:pt>
                <c:pt idx="25321">
                  <c:v>18</c:v>
                </c:pt>
                <c:pt idx="25322">
                  <c:v>18</c:v>
                </c:pt>
                <c:pt idx="25323">
                  <c:v>18</c:v>
                </c:pt>
                <c:pt idx="25324">
                  <c:v>18</c:v>
                </c:pt>
                <c:pt idx="25325">
                  <c:v>18</c:v>
                </c:pt>
                <c:pt idx="25326">
                  <c:v>18</c:v>
                </c:pt>
                <c:pt idx="25327">
                  <c:v>18</c:v>
                </c:pt>
                <c:pt idx="25328">
                  <c:v>18</c:v>
                </c:pt>
                <c:pt idx="25329">
                  <c:v>18</c:v>
                </c:pt>
                <c:pt idx="25330">
                  <c:v>18</c:v>
                </c:pt>
                <c:pt idx="25331">
                  <c:v>18</c:v>
                </c:pt>
                <c:pt idx="25332">
                  <c:v>18</c:v>
                </c:pt>
                <c:pt idx="25333">
                  <c:v>18</c:v>
                </c:pt>
                <c:pt idx="25334">
                  <c:v>18</c:v>
                </c:pt>
                <c:pt idx="25335">
                  <c:v>18</c:v>
                </c:pt>
                <c:pt idx="25336">
                  <c:v>18</c:v>
                </c:pt>
                <c:pt idx="25337">
                  <c:v>18</c:v>
                </c:pt>
                <c:pt idx="25338">
                  <c:v>18</c:v>
                </c:pt>
                <c:pt idx="25339">
                  <c:v>18</c:v>
                </c:pt>
                <c:pt idx="25340">
                  <c:v>18</c:v>
                </c:pt>
                <c:pt idx="25341">
                  <c:v>18</c:v>
                </c:pt>
                <c:pt idx="25342">
                  <c:v>18</c:v>
                </c:pt>
                <c:pt idx="25343">
                  <c:v>18</c:v>
                </c:pt>
                <c:pt idx="25344">
                  <c:v>18</c:v>
                </c:pt>
                <c:pt idx="25345">
                  <c:v>18</c:v>
                </c:pt>
                <c:pt idx="25346">
                  <c:v>18</c:v>
                </c:pt>
                <c:pt idx="25347">
                  <c:v>18</c:v>
                </c:pt>
                <c:pt idx="25348">
                  <c:v>18</c:v>
                </c:pt>
                <c:pt idx="25349">
                  <c:v>18</c:v>
                </c:pt>
                <c:pt idx="25350">
                  <c:v>18</c:v>
                </c:pt>
                <c:pt idx="25351">
                  <c:v>18</c:v>
                </c:pt>
                <c:pt idx="25352">
                  <c:v>18</c:v>
                </c:pt>
                <c:pt idx="25353">
                  <c:v>18</c:v>
                </c:pt>
                <c:pt idx="25354">
                  <c:v>18</c:v>
                </c:pt>
                <c:pt idx="25355">
                  <c:v>18</c:v>
                </c:pt>
                <c:pt idx="25356">
                  <c:v>18</c:v>
                </c:pt>
                <c:pt idx="25357">
                  <c:v>18</c:v>
                </c:pt>
                <c:pt idx="25358">
                  <c:v>18</c:v>
                </c:pt>
                <c:pt idx="25359">
                  <c:v>18</c:v>
                </c:pt>
                <c:pt idx="25360">
                  <c:v>18</c:v>
                </c:pt>
                <c:pt idx="25361">
                  <c:v>18</c:v>
                </c:pt>
                <c:pt idx="25362">
                  <c:v>18</c:v>
                </c:pt>
                <c:pt idx="25363">
                  <c:v>18</c:v>
                </c:pt>
                <c:pt idx="25364">
                  <c:v>18</c:v>
                </c:pt>
                <c:pt idx="25365">
                  <c:v>18</c:v>
                </c:pt>
                <c:pt idx="25366">
                  <c:v>18</c:v>
                </c:pt>
                <c:pt idx="25367">
                  <c:v>18</c:v>
                </c:pt>
                <c:pt idx="25368">
                  <c:v>18</c:v>
                </c:pt>
                <c:pt idx="25369">
                  <c:v>18</c:v>
                </c:pt>
                <c:pt idx="25370">
                  <c:v>18</c:v>
                </c:pt>
                <c:pt idx="25371">
                  <c:v>18</c:v>
                </c:pt>
                <c:pt idx="25372">
                  <c:v>18</c:v>
                </c:pt>
                <c:pt idx="25373">
                  <c:v>18</c:v>
                </c:pt>
                <c:pt idx="25374">
                  <c:v>18</c:v>
                </c:pt>
                <c:pt idx="25375">
                  <c:v>18</c:v>
                </c:pt>
                <c:pt idx="25376">
                  <c:v>18</c:v>
                </c:pt>
                <c:pt idx="25377">
                  <c:v>18</c:v>
                </c:pt>
                <c:pt idx="25378">
                  <c:v>18</c:v>
                </c:pt>
                <c:pt idx="25379">
                  <c:v>18</c:v>
                </c:pt>
                <c:pt idx="25380">
                  <c:v>18</c:v>
                </c:pt>
                <c:pt idx="25381">
                  <c:v>18</c:v>
                </c:pt>
                <c:pt idx="25382">
                  <c:v>18</c:v>
                </c:pt>
                <c:pt idx="25383">
                  <c:v>18</c:v>
                </c:pt>
                <c:pt idx="25384">
                  <c:v>18</c:v>
                </c:pt>
                <c:pt idx="25385">
                  <c:v>18</c:v>
                </c:pt>
                <c:pt idx="25386">
                  <c:v>18</c:v>
                </c:pt>
                <c:pt idx="25387">
                  <c:v>18</c:v>
                </c:pt>
                <c:pt idx="25388">
                  <c:v>18</c:v>
                </c:pt>
                <c:pt idx="25389">
                  <c:v>18</c:v>
                </c:pt>
                <c:pt idx="25390">
                  <c:v>18</c:v>
                </c:pt>
                <c:pt idx="25391">
                  <c:v>18</c:v>
                </c:pt>
                <c:pt idx="25392">
                  <c:v>18</c:v>
                </c:pt>
                <c:pt idx="25393">
                  <c:v>18</c:v>
                </c:pt>
                <c:pt idx="25394">
                  <c:v>18</c:v>
                </c:pt>
                <c:pt idx="25395">
                  <c:v>18</c:v>
                </c:pt>
                <c:pt idx="25396">
                  <c:v>18</c:v>
                </c:pt>
                <c:pt idx="25397">
                  <c:v>18</c:v>
                </c:pt>
                <c:pt idx="25398">
                  <c:v>18</c:v>
                </c:pt>
                <c:pt idx="25399">
                  <c:v>18</c:v>
                </c:pt>
                <c:pt idx="25400">
                  <c:v>18</c:v>
                </c:pt>
                <c:pt idx="25401">
                  <c:v>18</c:v>
                </c:pt>
                <c:pt idx="25402">
                  <c:v>18</c:v>
                </c:pt>
                <c:pt idx="25403">
                  <c:v>18</c:v>
                </c:pt>
                <c:pt idx="25404">
                  <c:v>18</c:v>
                </c:pt>
                <c:pt idx="25405">
                  <c:v>18</c:v>
                </c:pt>
                <c:pt idx="25406">
                  <c:v>18</c:v>
                </c:pt>
                <c:pt idx="25407">
                  <c:v>18</c:v>
                </c:pt>
                <c:pt idx="25408">
                  <c:v>18</c:v>
                </c:pt>
                <c:pt idx="25409">
                  <c:v>18</c:v>
                </c:pt>
                <c:pt idx="25410">
                  <c:v>18</c:v>
                </c:pt>
                <c:pt idx="25411">
                  <c:v>18</c:v>
                </c:pt>
                <c:pt idx="25412">
                  <c:v>18</c:v>
                </c:pt>
                <c:pt idx="25413">
                  <c:v>18</c:v>
                </c:pt>
                <c:pt idx="25414">
                  <c:v>18</c:v>
                </c:pt>
                <c:pt idx="25415">
                  <c:v>18</c:v>
                </c:pt>
                <c:pt idx="25416">
                  <c:v>18</c:v>
                </c:pt>
                <c:pt idx="25417">
                  <c:v>18</c:v>
                </c:pt>
                <c:pt idx="25418">
                  <c:v>18</c:v>
                </c:pt>
                <c:pt idx="25419">
                  <c:v>18</c:v>
                </c:pt>
                <c:pt idx="25420">
                  <c:v>18</c:v>
                </c:pt>
                <c:pt idx="25421">
                  <c:v>18</c:v>
                </c:pt>
                <c:pt idx="25422">
                  <c:v>18</c:v>
                </c:pt>
                <c:pt idx="25423">
                  <c:v>18</c:v>
                </c:pt>
                <c:pt idx="25424">
                  <c:v>18</c:v>
                </c:pt>
                <c:pt idx="25425">
                  <c:v>18</c:v>
                </c:pt>
                <c:pt idx="25426">
                  <c:v>18</c:v>
                </c:pt>
                <c:pt idx="25427">
                  <c:v>18</c:v>
                </c:pt>
                <c:pt idx="25428">
                  <c:v>18</c:v>
                </c:pt>
                <c:pt idx="25429">
                  <c:v>18</c:v>
                </c:pt>
                <c:pt idx="25430">
                  <c:v>18</c:v>
                </c:pt>
                <c:pt idx="25431">
                  <c:v>18</c:v>
                </c:pt>
                <c:pt idx="25432">
                  <c:v>18</c:v>
                </c:pt>
                <c:pt idx="25433">
                  <c:v>18</c:v>
                </c:pt>
                <c:pt idx="25434">
                  <c:v>18</c:v>
                </c:pt>
                <c:pt idx="25435">
                  <c:v>18</c:v>
                </c:pt>
                <c:pt idx="25436">
                  <c:v>18</c:v>
                </c:pt>
                <c:pt idx="25437">
                  <c:v>18</c:v>
                </c:pt>
                <c:pt idx="25438">
                  <c:v>18</c:v>
                </c:pt>
                <c:pt idx="25439">
                  <c:v>18</c:v>
                </c:pt>
                <c:pt idx="25440">
                  <c:v>18</c:v>
                </c:pt>
                <c:pt idx="25441">
                  <c:v>18</c:v>
                </c:pt>
                <c:pt idx="25442">
                  <c:v>18</c:v>
                </c:pt>
                <c:pt idx="25443">
                  <c:v>18</c:v>
                </c:pt>
                <c:pt idx="25444">
                  <c:v>18</c:v>
                </c:pt>
                <c:pt idx="25445">
                  <c:v>18</c:v>
                </c:pt>
                <c:pt idx="25446">
                  <c:v>18</c:v>
                </c:pt>
                <c:pt idx="25447">
                  <c:v>18</c:v>
                </c:pt>
                <c:pt idx="25448">
                  <c:v>18</c:v>
                </c:pt>
                <c:pt idx="25449">
                  <c:v>18</c:v>
                </c:pt>
                <c:pt idx="25450">
                  <c:v>18</c:v>
                </c:pt>
                <c:pt idx="25451">
                  <c:v>18</c:v>
                </c:pt>
                <c:pt idx="25452">
                  <c:v>18</c:v>
                </c:pt>
                <c:pt idx="25453">
                  <c:v>18</c:v>
                </c:pt>
                <c:pt idx="25454">
                  <c:v>18</c:v>
                </c:pt>
                <c:pt idx="25455">
                  <c:v>18</c:v>
                </c:pt>
                <c:pt idx="25456">
                  <c:v>18</c:v>
                </c:pt>
                <c:pt idx="25457">
                  <c:v>18</c:v>
                </c:pt>
                <c:pt idx="25458">
                  <c:v>18</c:v>
                </c:pt>
                <c:pt idx="25459">
                  <c:v>18</c:v>
                </c:pt>
                <c:pt idx="25460">
                  <c:v>18</c:v>
                </c:pt>
                <c:pt idx="25461">
                  <c:v>18</c:v>
                </c:pt>
                <c:pt idx="25462">
                  <c:v>18</c:v>
                </c:pt>
                <c:pt idx="25463">
                  <c:v>18</c:v>
                </c:pt>
                <c:pt idx="25464">
                  <c:v>18</c:v>
                </c:pt>
                <c:pt idx="25465">
                  <c:v>18</c:v>
                </c:pt>
                <c:pt idx="25466">
                  <c:v>18</c:v>
                </c:pt>
                <c:pt idx="25467">
                  <c:v>18</c:v>
                </c:pt>
                <c:pt idx="25468">
                  <c:v>18</c:v>
                </c:pt>
                <c:pt idx="25469">
                  <c:v>18</c:v>
                </c:pt>
                <c:pt idx="25470">
                  <c:v>18</c:v>
                </c:pt>
                <c:pt idx="25471">
                  <c:v>18</c:v>
                </c:pt>
                <c:pt idx="25472">
                  <c:v>18</c:v>
                </c:pt>
                <c:pt idx="25473">
                  <c:v>18</c:v>
                </c:pt>
                <c:pt idx="25474">
                  <c:v>18</c:v>
                </c:pt>
                <c:pt idx="25475">
                  <c:v>18</c:v>
                </c:pt>
                <c:pt idx="25476">
                  <c:v>18</c:v>
                </c:pt>
                <c:pt idx="25477">
                  <c:v>18</c:v>
                </c:pt>
                <c:pt idx="25478">
                  <c:v>18</c:v>
                </c:pt>
                <c:pt idx="25479">
                  <c:v>18</c:v>
                </c:pt>
                <c:pt idx="25480">
                  <c:v>18</c:v>
                </c:pt>
                <c:pt idx="25481">
                  <c:v>18</c:v>
                </c:pt>
                <c:pt idx="25482">
                  <c:v>18</c:v>
                </c:pt>
                <c:pt idx="25483">
                  <c:v>18</c:v>
                </c:pt>
                <c:pt idx="25484">
                  <c:v>18</c:v>
                </c:pt>
                <c:pt idx="25485">
                  <c:v>18</c:v>
                </c:pt>
                <c:pt idx="25486">
                  <c:v>18</c:v>
                </c:pt>
                <c:pt idx="25487">
                  <c:v>18</c:v>
                </c:pt>
                <c:pt idx="25488">
                  <c:v>18</c:v>
                </c:pt>
                <c:pt idx="25489">
                  <c:v>18</c:v>
                </c:pt>
                <c:pt idx="25490">
                  <c:v>18</c:v>
                </c:pt>
                <c:pt idx="25491">
                  <c:v>18</c:v>
                </c:pt>
                <c:pt idx="25492">
                  <c:v>18</c:v>
                </c:pt>
                <c:pt idx="25493">
                  <c:v>18</c:v>
                </c:pt>
                <c:pt idx="25494">
                  <c:v>18</c:v>
                </c:pt>
                <c:pt idx="25495">
                  <c:v>18</c:v>
                </c:pt>
                <c:pt idx="25496">
                  <c:v>18</c:v>
                </c:pt>
                <c:pt idx="25497">
                  <c:v>18</c:v>
                </c:pt>
                <c:pt idx="25498">
                  <c:v>18</c:v>
                </c:pt>
                <c:pt idx="25499">
                  <c:v>18</c:v>
                </c:pt>
                <c:pt idx="25500">
                  <c:v>18</c:v>
                </c:pt>
                <c:pt idx="25501">
                  <c:v>18</c:v>
                </c:pt>
                <c:pt idx="25502">
                  <c:v>18</c:v>
                </c:pt>
                <c:pt idx="25503">
                  <c:v>18</c:v>
                </c:pt>
                <c:pt idx="25504">
                  <c:v>18</c:v>
                </c:pt>
                <c:pt idx="25505">
                  <c:v>18</c:v>
                </c:pt>
                <c:pt idx="25506">
                  <c:v>18</c:v>
                </c:pt>
                <c:pt idx="25507">
                  <c:v>18</c:v>
                </c:pt>
                <c:pt idx="25508">
                  <c:v>18</c:v>
                </c:pt>
                <c:pt idx="25509">
                  <c:v>18</c:v>
                </c:pt>
                <c:pt idx="25510">
                  <c:v>18</c:v>
                </c:pt>
                <c:pt idx="25511">
                  <c:v>18</c:v>
                </c:pt>
                <c:pt idx="25512">
                  <c:v>18</c:v>
                </c:pt>
                <c:pt idx="25513">
                  <c:v>18</c:v>
                </c:pt>
                <c:pt idx="25514">
                  <c:v>18</c:v>
                </c:pt>
                <c:pt idx="25515">
                  <c:v>18</c:v>
                </c:pt>
                <c:pt idx="25516">
                  <c:v>18</c:v>
                </c:pt>
                <c:pt idx="25517">
                  <c:v>18</c:v>
                </c:pt>
                <c:pt idx="25518">
                  <c:v>18</c:v>
                </c:pt>
                <c:pt idx="25519">
                  <c:v>18</c:v>
                </c:pt>
                <c:pt idx="25520">
                  <c:v>18</c:v>
                </c:pt>
                <c:pt idx="25521">
                  <c:v>18</c:v>
                </c:pt>
                <c:pt idx="25522">
                  <c:v>18</c:v>
                </c:pt>
                <c:pt idx="25523">
                  <c:v>18</c:v>
                </c:pt>
                <c:pt idx="25524">
                  <c:v>18</c:v>
                </c:pt>
                <c:pt idx="25525">
                  <c:v>18</c:v>
                </c:pt>
                <c:pt idx="25526">
                  <c:v>18</c:v>
                </c:pt>
                <c:pt idx="25527">
                  <c:v>18</c:v>
                </c:pt>
                <c:pt idx="25528">
                  <c:v>18</c:v>
                </c:pt>
                <c:pt idx="25529">
                  <c:v>18</c:v>
                </c:pt>
                <c:pt idx="25530">
                  <c:v>18</c:v>
                </c:pt>
                <c:pt idx="25531">
                  <c:v>18</c:v>
                </c:pt>
                <c:pt idx="25532">
                  <c:v>18</c:v>
                </c:pt>
                <c:pt idx="25533">
                  <c:v>18</c:v>
                </c:pt>
                <c:pt idx="25534">
                  <c:v>18</c:v>
                </c:pt>
                <c:pt idx="25535">
                  <c:v>18</c:v>
                </c:pt>
                <c:pt idx="25536">
                  <c:v>18</c:v>
                </c:pt>
                <c:pt idx="25537">
                  <c:v>18</c:v>
                </c:pt>
                <c:pt idx="25538">
                  <c:v>18</c:v>
                </c:pt>
                <c:pt idx="25539">
                  <c:v>18</c:v>
                </c:pt>
                <c:pt idx="25540">
                  <c:v>18</c:v>
                </c:pt>
                <c:pt idx="25541">
                  <c:v>18</c:v>
                </c:pt>
                <c:pt idx="25542">
                  <c:v>18</c:v>
                </c:pt>
                <c:pt idx="25543">
                  <c:v>18</c:v>
                </c:pt>
                <c:pt idx="25544">
                  <c:v>18</c:v>
                </c:pt>
                <c:pt idx="25545">
                  <c:v>18</c:v>
                </c:pt>
                <c:pt idx="25546">
                  <c:v>18</c:v>
                </c:pt>
                <c:pt idx="25547">
                  <c:v>18</c:v>
                </c:pt>
                <c:pt idx="25548">
                  <c:v>18</c:v>
                </c:pt>
                <c:pt idx="25549">
                  <c:v>18</c:v>
                </c:pt>
                <c:pt idx="25550">
                  <c:v>18</c:v>
                </c:pt>
                <c:pt idx="25551">
                  <c:v>18</c:v>
                </c:pt>
                <c:pt idx="25552">
                  <c:v>18</c:v>
                </c:pt>
                <c:pt idx="25553">
                  <c:v>18</c:v>
                </c:pt>
                <c:pt idx="25554">
                  <c:v>18</c:v>
                </c:pt>
                <c:pt idx="25555">
                  <c:v>18</c:v>
                </c:pt>
                <c:pt idx="25556">
                  <c:v>18</c:v>
                </c:pt>
                <c:pt idx="25557">
                  <c:v>18</c:v>
                </c:pt>
                <c:pt idx="25558">
                  <c:v>18</c:v>
                </c:pt>
                <c:pt idx="25559">
                  <c:v>18</c:v>
                </c:pt>
                <c:pt idx="25560">
                  <c:v>18</c:v>
                </c:pt>
                <c:pt idx="25561">
                  <c:v>18</c:v>
                </c:pt>
                <c:pt idx="25562">
                  <c:v>18</c:v>
                </c:pt>
                <c:pt idx="25563">
                  <c:v>18</c:v>
                </c:pt>
                <c:pt idx="25564">
                  <c:v>18</c:v>
                </c:pt>
                <c:pt idx="25565">
                  <c:v>18</c:v>
                </c:pt>
                <c:pt idx="25566">
                  <c:v>18</c:v>
                </c:pt>
                <c:pt idx="25567">
                  <c:v>18</c:v>
                </c:pt>
                <c:pt idx="25568">
                  <c:v>18</c:v>
                </c:pt>
                <c:pt idx="25569">
                  <c:v>18</c:v>
                </c:pt>
                <c:pt idx="25570">
                  <c:v>18</c:v>
                </c:pt>
                <c:pt idx="25571">
                  <c:v>18</c:v>
                </c:pt>
                <c:pt idx="25572">
                  <c:v>18</c:v>
                </c:pt>
                <c:pt idx="25573">
                  <c:v>18</c:v>
                </c:pt>
                <c:pt idx="25574">
                  <c:v>18</c:v>
                </c:pt>
                <c:pt idx="25575">
                  <c:v>18</c:v>
                </c:pt>
                <c:pt idx="25576">
                  <c:v>18</c:v>
                </c:pt>
                <c:pt idx="25577">
                  <c:v>18</c:v>
                </c:pt>
                <c:pt idx="25578">
                  <c:v>18</c:v>
                </c:pt>
                <c:pt idx="25579">
                  <c:v>18</c:v>
                </c:pt>
                <c:pt idx="25580">
                  <c:v>18</c:v>
                </c:pt>
                <c:pt idx="25581">
                  <c:v>18</c:v>
                </c:pt>
                <c:pt idx="25582">
                  <c:v>18</c:v>
                </c:pt>
                <c:pt idx="25583">
                  <c:v>18</c:v>
                </c:pt>
                <c:pt idx="25584">
                  <c:v>18</c:v>
                </c:pt>
                <c:pt idx="25585">
                  <c:v>18</c:v>
                </c:pt>
                <c:pt idx="25586">
                  <c:v>18</c:v>
                </c:pt>
                <c:pt idx="25587">
                  <c:v>18</c:v>
                </c:pt>
                <c:pt idx="25588">
                  <c:v>18</c:v>
                </c:pt>
                <c:pt idx="25589">
                  <c:v>18</c:v>
                </c:pt>
                <c:pt idx="25590">
                  <c:v>18</c:v>
                </c:pt>
                <c:pt idx="25591">
                  <c:v>18</c:v>
                </c:pt>
                <c:pt idx="25592">
                  <c:v>18</c:v>
                </c:pt>
                <c:pt idx="25593">
                  <c:v>18</c:v>
                </c:pt>
                <c:pt idx="25594">
                  <c:v>18</c:v>
                </c:pt>
                <c:pt idx="25595">
                  <c:v>18</c:v>
                </c:pt>
                <c:pt idx="25596">
                  <c:v>18</c:v>
                </c:pt>
                <c:pt idx="25597">
                  <c:v>18</c:v>
                </c:pt>
                <c:pt idx="25598">
                  <c:v>18</c:v>
                </c:pt>
                <c:pt idx="25599">
                  <c:v>18</c:v>
                </c:pt>
                <c:pt idx="25600">
                  <c:v>18</c:v>
                </c:pt>
                <c:pt idx="25601">
                  <c:v>18</c:v>
                </c:pt>
                <c:pt idx="25602">
                  <c:v>18</c:v>
                </c:pt>
                <c:pt idx="25603">
                  <c:v>18</c:v>
                </c:pt>
                <c:pt idx="25604">
                  <c:v>18</c:v>
                </c:pt>
                <c:pt idx="25605">
                  <c:v>18</c:v>
                </c:pt>
                <c:pt idx="25606">
                  <c:v>18</c:v>
                </c:pt>
                <c:pt idx="25607">
                  <c:v>18</c:v>
                </c:pt>
                <c:pt idx="25608">
                  <c:v>18</c:v>
                </c:pt>
                <c:pt idx="25609">
                  <c:v>18</c:v>
                </c:pt>
                <c:pt idx="25610">
                  <c:v>18</c:v>
                </c:pt>
                <c:pt idx="25611">
                  <c:v>18</c:v>
                </c:pt>
                <c:pt idx="25612">
                  <c:v>18</c:v>
                </c:pt>
                <c:pt idx="25613">
                  <c:v>18</c:v>
                </c:pt>
                <c:pt idx="25614">
                  <c:v>18</c:v>
                </c:pt>
                <c:pt idx="25615">
                  <c:v>18</c:v>
                </c:pt>
                <c:pt idx="25616">
                  <c:v>18</c:v>
                </c:pt>
                <c:pt idx="25617">
                  <c:v>18</c:v>
                </c:pt>
                <c:pt idx="25618">
                  <c:v>18</c:v>
                </c:pt>
                <c:pt idx="25619">
                  <c:v>18</c:v>
                </c:pt>
                <c:pt idx="25620">
                  <c:v>18</c:v>
                </c:pt>
                <c:pt idx="25621">
                  <c:v>18</c:v>
                </c:pt>
                <c:pt idx="25622">
                  <c:v>18</c:v>
                </c:pt>
                <c:pt idx="25623">
                  <c:v>18</c:v>
                </c:pt>
                <c:pt idx="25624">
                  <c:v>18</c:v>
                </c:pt>
                <c:pt idx="25625">
                  <c:v>18</c:v>
                </c:pt>
                <c:pt idx="25626">
                  <c:v>18</c:v>
                </c:pt>
                <c:pt idx="25627">
                  <c:v>18</c:v>
                </c:pt>
                <c:pt idx="25628">
                  <c:v>18</c:v>
                </c:pt>
                <c:pt idx="25629">
                  <c:v>18</c:v>
                </c:pt>
                <c:pt idx="25630">
                  <c:v>18</c:v>
                </c:pt>
                <c:pt idx="25631">
                  <c:v>18</c:v>
                </c:pt>
                <c:pt idx="25632">
                  <c:v>18</c:v>
                </c:pt>
                <c:pt idx="25633">
                  <c:v>18</c:v>
                </c:pt>
                <c:pt idx="25634">
                  <c:v>18</c:v>
                </c:pt>
                <c:pt idx="25635">
                  <c:v>18</c:v>
                </c:pt>
                <c:pt idx="25636">
                  <c:v>18</c:v>
                </c:pt>
                <c:pt idx="25637">
                  <c:v>18</c:v>
                </c:pt>
                <c:pt idx="25638">
                  <c:v>18</c:v>
                </c:pt>
                <c:pt idx="25639">
                  <c:v>18</c:v>
                </c:pt>
                <c:pt idx="25640">
                  <c:v>18</c:v>
                </c:pt>
                <c:pt idx="25641">
                  <c:v>18</c:v>
                </c:pt>
                <c:pt idx="25642">
                  <c:v>18</c:v>
                </c:pt>
                <c:pt idx="25643">
                  <c:v>18</c:v>
                </c:pt>
                <c:pt idx="25644">
                  <c:v>18</c:v>
                </c:pt>
                <c:pt idx="25645">
                  <c:v>18</c:v>
                </c:pt>
                <c:pt idx="25646">
                  <c:v>18</c:v>
                </c:pt>
                <c:pt idx="25647">
                  <c:v>18</c:v>
                </c:pt>
                <c:pt idx="25648">
                  <c:v>18</c:v>
                </c:pt>
                <c:pt idx="25649">
                  <c:v>18</c:v>
                </c:pt>
                <c:pt idx="25650">
                  <c:v>18</c:v>
                </c:pt>
                <c:pt idx="25651">
                  <c:v>18</c:v>
                </c:pt>
                <c:pt idx="25652">
                  <c:v>18</c:v>
                </c:pt>
                <c:pt idx="25653">
                  <c:v>18</c:v>
                </c:pt>
                <c:pt idx="25654">
                  <c:v>18</c:v>
                </c:pt>
                <c:pt idx="25655">
                  <c:v>18</c:v>
                </c:pt>
                <c:pt idx="25656">
                  <c:v>18</c:v>
                </c:pt>
                <c:pt idx="25657">
                  <c:v>18</c:v>
                </c:pt>
                <c:pt idx="25658">
                  <c:v>18</c:v>
                </c:pt>
                <c:pt idx="25659">
                  <c:v>18</c:v>
                </c:pt>
                <c:pt idx="25660">
                  <c:v>18</c:v>
                </c:pt>
                <c:pt idx="25661">
                  <c:v>18</c:v>
                </c:pt>
                <c:pt idx="25662">
                  <c:v>18</c:v>
                </c:pt>
                <c:pt idx="25663">
                  <c:v>18</c:v>
                </c:pt>
                <c:pt idx="25664">
                  <c:v>18</c:v>
                </c:pt>
                <c:pt idx="25665">
                  <c:v>18</c:v>
                </c:pt>
                <c:pt idx="25666">
                  <c:v>18</c:v>
                </c:pt>
                <c:pt idx="25667">
                  <c:v>18</c:v>
                </c:pt>
                <c:pt idx="25668">
                  <c:v>18</c:v>
                </c:pt>
                <c:pt idx="25669">
                  <c:v>18</c:v>
                </c:pt>
                <c:pt idx="25670">
                  <c:v>18</c:v>
                </c:pt>
                <c:pt idx="25671">
                  <c:v>18</c:v>
                </c:pt>
                <c:pt idx="25672">
                  <c:v>18</c:v>
                </c:pt>
                <c:pt idx="25673">
                  <c:v>18</c:v>
                </c:pt>
                <c:pt idx="25674">
                  <c:v>18</c:v>
                </c:pt>
                <c:pt idx="25675">
                  <c:v>18</c:v>
                </c:pt>
                <c:pt idx="25676">
                  <c:v>18</c:v>
                </c:pt>
                <c:pt idx="25677">
                  <c:v>18</c:v>
                </c:pt>
                <c:pt idx="25678">
                  <c:v>18</c:v>
                </c:pt>
                <c:pt idx="25679">
                  <c:v>18</c:v>
                </c:pt>
                <c:pt idx="25680">
                  <c:v>18</c:v>
                </c:pt>
                <c:pt idx="25681">
                  <c:v>18</c:v>
                </c:pt>
                <c:pt idx="25682">
                  <c:v>18</c:v>
                </c:pt>
                <c:pt idx="25683">
                  <c:v>18</c:v>
                </c:pt>
                <c:pt idx="25684">
                  <c:v>18</c:v>
                </c:pt>
                <c:pt idx="25685">
                  <c:v>18</c:v>
                </c:pt>
                <c:pt idx="25686">
                  <c:v>18</c:v>
                </c:pt>
                <c:pt idx="25687">
                  <c:v>18</c:v>
                </c:pt>
                <c:pt idx="25688">
                  <c:v>18</c:v>
                </c:pt>
                <c:pt idx="25689">
                  <c:v>18</c:v>
                </c:pt>
                <c:pt idx="25690">
                  <c:v>18</c:v>
                </c:pt>
                <c:pt idx="25691">
                  <c:v>18</c:v>
                </c:pt>
                <c:pt idx="25692">
                  <c:v>18</c:v>
                </c:pt>
                <c:pt idx="25693">
                  <c:v>18</c:v>
                </c:pt>
                <c:pt idx="25694">
                  <c:v>18</c:v>
                </c:pt>
                <c:pt idx="25695">
                  <c:v>18</c:v>
                </c:pt>
                <c:pt idx="25696">
                  <c:v>18</c:v>
                </c:pt>
                <c:pt idx="25697">
                  <c:v>18</c:v>
                </c:pt>
                <c:pt idx="25698">
                  <c:v>18</c:v>
                </c:pt>
                <c:pt idx="25699">
                  <c:v>18</c:v>
                </c:pt>
                <c:pt idx="25700">
                  <c:v>18</c:v>
                </c:pt>
                <c:pt idx="25701">
                  <c:v>18</c:v>
                </c:pt>
                <c:pt idx="25702">
                  <c:v>18</c:v>
                </c:pt>
                <c:pt idx="25703">
                  <c:v>18</c:v>
                </c:pt>
                <c:pt idx="25704">
                  <c:v>18</c:v>
                </c:pt>
                <c:pt idx="25705">
                  <c:v>18</c:v>
                </c:pt>
                <c:pt idx="25706">
                  <c:v>18</c:v>
                </c:pt>
                <c:pt idx="25707">
                  <c:v>18</c:v>
                </c:pt>
                <c:pt idx="25708">
                  <c:v>18</c:v>
                </c:pt>
                <c:pt idx="25709">
                  <c:v>18</c:v>
                </c:pt>
                <c:pt idx="25710">
                  <c:v>18</c:v>
                </c:pt>
                <c:pt idx="25711">
                  <c:v>18</c:v>
                </c:pt>
                <c:pt idx="25712">
                  <c:v>18</c:v>
                </c:pt>
                <c:pt idx="25713">
                  <c:v>18</c:v>
                </c:pt>
                <c:pt idx="25714">
                  <c:v>18</c:v>
                </c:pt>
                <c:pt idx="25715">
                  <c:v>18</c:v>
                </c:pt>
                <c:pt idx="25716">
                  <c:v>18</c:v>
                </c:pt>
                <c:pt idx="25717">
                  <c:v>18</c:v>
                </c:pt>
                <c:pt idx="25718">
                  <c:v>18</c:v>
                </c:pt>
                <c:pt idx="25719">
                  <c:v>18</c:v>
                </c:pt>
                <c:pt idx="25720">
                  <c:v>18</c:v>
                </c:pt>
                <c:pt idx="25721">
                  <c:v>18</c:v>
                </c:pt>
                <c:pt idx="25722">
                  <c:v>18</c:v>
                </c:pt>
                <c:pt idx="25723">
                  <c:v>18</c:v>
                </c:pt>
                <c:pt idx="25724">
                  <c:v>18</c:v>
                </c:pt>
                <c:pt idx="25725">
                  <c:v>18</c:v>
                </c:pt>
                <c:pt idx="25726">
                  <c:v>18</c:v>
                </c:pt>
                <c:pt idx="25727">
                  <c:v>18</c:v>
                </c:pt>
                <c:pt idx="25728">
                  <c:v>18</c:v>
                </c:pt>
                <c:pt idx="25729">
                  <c:v>18</c:v>
                </c:pt>
                <c:pt idx="25730">
                  <c:v>18</c:v>
                </c:pt>
                <c:pt idx="25731">
                  <c:v>18</c:v>
                </c:pt>
                <c:pt idx="25732">
                  <c:v>18</c:v>
                </c:pt>
                <c:pt idx="25733">
                  <c:v>18</c:v>
                </c:pt>
                <c:pt idx="25734">
                  <c:v>18</c:v>
                </c:pt>
                <c:pt idx="25735">
                  <c:v>18</c:v>
                </c:pt>
                <c:pt idx="25736">
                  <c:v>18</c:v>
                </c:pt>
                <c:pt idx="25737">
                  <c:v>18</c:v>
                </c:pt>
                <c:pt idx="25738">
                  <c:v>18</c:v>
                </c:pt>
                <c:pt idx="25739">
                  <c:v>18</c:v>
                </c:pt>
                <c:pt idx="25740">
                  <c:v>18</c:v>
                </c:pt>
                <c:pt idx="25741">
                  <c:v>18</c:v>
                </c:pt>
                <c:pt idx="25742">
                  <c:v>18</c:v>
                </c:pt>
                <c:pt idx="25743">
                  <c:v>18</c:v>
                </c:pt>
                <c:pt idx="25744">
                  <c:v>18</c:v>
                </c:pt>
                <c:pt idx="25745">
                  <c:v>18</c:v>
                </c:pt>
                <c:pt idx="25746">
                  <c:v>18</c:v>
                </c:pt>
                <c:pt idx="25747">
                  <c:v>18</c:v>
                </c:pt>
                <c:pt idx="25748">
                  <c:v>18</c:v>
                </c:pt>
                <c:pt idx="25749">
                  <c:v>18</c:v>
                </c:pt>
                <c:pt idx="25750">
                  <c:v>18</c:v>
                </c:pt>
                <c:pt idx="25751">
                  <c:v>18</c:v>
                </c:pt>
                <c:pt idx="25752">
                  <c:v>18</c:v>
                </c:pt>
                <c:pt idx="25753">
                  <c:v>18</c:v>
                </c:pt>
                <c:pt idx="25754">
                  <c:v>18</c:v>
                </c:pt>
                <c:pt idx="25755">
                  <c:v>18</c:v>
                </c:pt>
                <c:pt idx="25756">
                  <c:v>18</c:v>
                </c:pt>
                <c:pt idx="25757">
                  <c:v>18</c:v>
                </c:pt>
                <c:pt idx="25758">
                  <c:v>18</c:v>
                </c:pt>
                <c:pt idx="25759">
                  <c:v>18</c:v>
                </c:pt>
                <c:pt idx="25760">
                  <c:v>18</c:v>
                </c:pt>
                <c:pt idx="25761">
                  <c:v>18</c:v>
                </c:pt>
                <c:pt idx="25762">
                  <c:v>18</c:v>
                </c:pt>
                <c:pt idx="25763">
                  <c:v>18</c:v>
                </c:pt>
                <c:pt idx="25764">
                  <c:v>18</c:v>
                </c:pt>
                <c:pt idx="25765">
                  <c:v>18</c:v>
                </c:pt>
                <c:pt idx="25766">
                  <c:v>18</c:v>
                </c:pt>
                <c:pt idx="25767">
                  <c:v>18</c:v>
                </c:pt>
                <c:pt idx="25768">
                  <c:v>18</c:v>
                </c:pt>
                <c:pt idx="25769">
                  <c:v>18</c:v>
                </c:pt>
                <c:pt idx="25770">
                  <c:v>18</c:v>
                </c:pt>
                <c:pt idx="25771">
                  <c:v>18</c:v>
                </c:pt>
                <c:pt idx="25772">
                  <c:v>18</c:v>
                </c:pt>
                <c:pt idx="25773">
                  <c:v>18</c:v>
                </c:pt>
                <c:pt idx="25774">
                  <c:v>18</c:v>
                </c:pt>
                <c:pt idx="25775">
                  <c:v>18</c:v>
                </c:pt>
                <c:pt idx="25776">
                  <c:v>18</c:v>
                </c:pt>
                <c:pt idx="25777">
                  <c:v>18</c:v>
                </c:pt>
                <c:pt idx="25778">
                  <c:v>18</c:v>
                </c:pt>
                <c:pt idx="25779">
                  <c:v>18</c:v>
                </c:pt>
                <c:pt idx="25780">
                  <c:v>18</c:v>
                </c:pt>
                <c:pt idx="25781">
                  <c:v>18</c:v>
                </c:pt>
                <c:pt idx="25782">
                  <c:v>18</c:v>
                </c:pt>
                <c:pt idx="25783">
                  <c:v>18</c:v>
                </c:pt>
                <c:pt idx="25784">
                  <c:v>18</c:v>
                </c:pt>
                <c:pt idx="25785">
                  <c:v>18</c:v>
                </c:pt>
                <c:pt idx="25786">
                  <c:v>18</c:v>
                </c:pt>
                <c:pt idx="25787">
                  <c:v>18</c:v>
                </c:pt>
                <c:pt idx="25788">
                  <c:v>18</c:v>
                </c:pt>
                <c:pt idx="25789">
                  <c:v>18</c:v>
                </c:pt>
                <c:pt idx="25790">
                  <c:v>18</c:v>
                </c:pt>
                <c:pt idx="25791">
                  <c:v>18</c:v>
                </c:pt>
                <c:pt idx="25792">
                  <c:v>18</c:v>
                </c:pt>
                <c:pt idx="25793">
                  <c:v>18</c:v>
                </c:pt>
                <c:pt idx="25794">
                  <c:v>18</c:v>
                </c:pt>
                <c:pt idx="25795">
                  <c:v>18</c:v>
                </c:pt>
                <c:pt idx="25796">
                  <c:v>18</c:v>
                </c:pt>
                <c:pt idx="25797">
                  <c:v>18</c:v>
                </c:pt>
                <c:pt idx="25798">
                  <c:v>18</c:v>
                </c:pt>
                <c:pt idx="25799">
                  <c:v>18</c:v>
                </c:pt>
                <c:pt idx="25800">
                  <c:v>18</c:v>
                </c:pt>
                <c:pt idx="25801">
                  <c:v>18</c:v>
                </c:pt>
                <c:pt idx="25802">
                  <c:v>18</c:v>
                </c:pt>
                <c:pt idx="25803">
                  <c:v>18</c:v>
                </c:pt>
                <c:pt idx="25804">
                  <c:v>18</c:v>
                </c:pt>
                <c:pt idx="25805">
                  <c:v>18</c:v>
                </c:pt>
                <c:pt idx="25806">
                  <c:v>18</c:v>
                </c:pt>
                <c:pt idx="25807">
                  <c:v>18</c:v>
                </c:pt>
                <c:pt idx="25808">
                  <c:v>18</c:v>
                </c:pt>
                <c:pt idx="25809">
                  <c:v>18</c:v>
                </c:pt>
                <c:pt idx="25810">
                  <c:v>18</c:v>
                </c:pt>
                <c:pt idx="25811">
                  <c:v>18</c:v>
                </c:pt>
                <c:pt idx="25812">
                  <c:v>18</c:v>
                </c:pt>
                <c:pt idx="25813">
                  <c:v>18</c:v>
                </c:pt>
                <c:pt idx="25814">
                  <c:v>18</c:v>
                </c:pt>
                <c:pt idx="25815">
                  <c:v>18</c:v>
                </c:pt>
                <c:pt idx="25816">
                  <c:v>18</c:v>
                </c:pt>
                <c:pt idx="25817">
                  <c:v>18</c:v>
                </c:pt>
                <c:pt idx="25818">
                  <c:v>18</c:v>
                </c:pt>
                <c:pt idx="25819">
                  <c:v>18</c:v>
                </c:pt>
                <c:pt idx="25820">
                  <c:v>18</c:v>
                </c:pt>
                <c:pt idx="25821">
                  <c:v>18</c:v>
                </c:pt>
                <c:pt idx="25822">
                  <c:v>18</c:v>
                </c:pt>
                <c:pt idx="25823">
                  <c:v>18</c:v>
                </c:pt>
                <c:pt idx="25824">
                  <c:v>18</c:v>
                </c:pt>
                <c:pt idx="25825">
                  <c:v>18</c:v>
                </c:pt>
                <c:pt idx="25826">
                  <c:v>18</c:v>
                </c:pt>
                <c:pt idx="25827">
                  <c:v>18</c:v>
                </c:pt>
                <c:pt idx="25828">
                  <c:v>18</c:v>
                </c:pt>
                <c:pt idx="25829">
                  <c:v>18</c:v>
                </c:pt>
                <c:pt idx="25830">
                  <c:v>18</c:v>
                </c:pt>
                <c:pt idx="25831">
                  <c:v>18</c:v>
                </c:pt>
                <c:pt idx="25832">
                  <c:v>18</c:v>
                </c:pt>
                <c:pt idx="25833">
                  <c:v>18</c:v>
                </c:pt>
                <c:pt idx="25834">
                  <c:v>18</c:v>
                </c:pt>
                <c:pt idx="25835">
                  <c:v>18</c:v>
                </c:pt>
                <c:pt idx="25836">
                  <c:v>18</c:v>
                </c:pt>
                <c:pt idx="25837">
                  <c:v>18</c:v>
                </c:pt>
                <c:pt idx="25838">
                  <c:v>18</c:v>
                </c:pt>
                <c:pt idx="25839">
                  <c:v>18</c:v>
                </c:pt>
                <c:pt idx="25840">
                  <c:v>18</c:v>
                </c:pt>
                <c:pt idx="25841">
                  <c:v>18</c:v>
                </c:pt>
                <c:pt idx="25842">
                  <c:v>18</c:v>
                </c:pt>
                <c:pt idx="25843">
                  <c:v>18</c:v>
                </c:pt>
                <c:pt idx="25844">
                  <c:v>18</c:v>
                </c:pt>
                <c:pt idx="25845">
                  <c:v>18</c:v>
                </c:pt>
                <c:pt idx="25846">
                  <c:v>18</c:v>
                </c:pt>
                <c:pt idx="25847">
                  <c:v>18</c:v>
                </c:pt>
                <c:pt idx="25848">
                  <c:v>18</c:v>
                </c:pt>
                <c:pt idx="25849">
                  <c:v>18</c:v>
                </c:pt>
                <c:pt idx="25850">
                  <c:v>18</c:v>
                </c:pt>
                <c:pt idx="25851">
                  <c:v>18</c:v>
                </c:pt>
                <c:pt idx="25852">
                  <c:v>18</c:v>
                </c:pt>
                <c:pt idx="25853">
                  <c:v>18</c:v>
                </c:pt>
                <c:pt idx="25854">
                  <c:v>18</c:v>
                </c:pt>
                <c:pt idx="25855">
                  <c:v>18</c:v>
                </c:pt>
                <c:pt idx="25856">
                  <c:v>18</c:v>
                </c:pt>
                <c:pt idx="25857">
                  <c:v>18</c:v>
                </c:pt>
                <c:pt idx="25858">
                  <c:v>18</c:v>
                </c:pt>
                <c:pt idx="25859">
                  <c:v>18</c:v>
                </c:pt>
                <c:pt idx="25860">
                  <c:v>18</c:v>
                </c:pt>
                <c:pt idx="25861">
                  <c:v>18</c:v>
                </c:pt>
                <c:pt idx="25862">
                  <c:v>18</c:v>
                </c:pt>
                <c:pt idx="25863">
                  <c:v>18</c:v>
                </c:pt>
                <c:pt idx="25864">
                  <c:v>18</c:v>
                </c:pt>
                <c:pt idx="25865">
                  <c:v>18</c:v>
                </c:pt>
                <c:pt idx="25866">
                  <c:v>18</c:v>
                </c:pt>
                <c:pt idx="25867">
                  <c:v>18</c:v>
                </c:pt>
                <c:pt idx="25868">
                  <c:v>18</c:v>
                </c:pt>
                <c:pt idx="25869">
                  <c:v>18</c:v>
                </c:pt>
                <c:pt idx="25870">
                  <c:v>18</c:v>
                </c:pt>
                <c:pt idx="25871">
                  <c:v>18</c:v>
                </c:pt>
                <c:pt idx="25872">
                  <c:v>18</c:v>
                </c:pt>
                <c:pt idx="25873">
                  <c:v>18</c:v>
                </c:pt>
                <c:pt idx="25874">
                  <c:v>18</c:v>
                </c:pt>
                <c:pt idx="25875">
                  <c:v>18</c:v>
                </c:pt>
                <c:pt idx="25876">
                  <c:v>18</c:v>
                </c:pt>
                <c:pt idx="25877">
                  <c:v>18</c:v>
                </c:pt>
                <c:pt idx="25878">
                  <c:v>18</c:v>
                </c:pt>
                <c:pt idx="25879">
                  <c:v>18</c:v>
                </c:pt>
                <c:pt idx="25880">
                  <c:v>18</c:v>
                </c:pt>
                <c:pt idx="25881">
                  <c:v>18</c:v>
                </c:pt>
                <c:pt idx="25882">
                  <c:v>18</c:v>
                </c:pt>
                <c:pt idx="25883">
                  <c:v>18</c:v>
                </c:pt>
                <c:pt idx="25884">
                  <c:v>18</c:v>
                </c:pt>
                <c:pt idx="25885">
                  <c:v>18</c:v>
                </c:pt>
                <c:pt idx="25886">
                  <c:v>18</c:v>
                </c:pt>
                <c:pt idx="25887">
                  <c:v>18</c:v>
                </c:pt>
                <c:pt idx="25888">
                  <c:v>18</c:v>
                </c:pt>
                <c:pt idx="25889">
                  <c:v>18</c:v>
                </c:pt>
                <c:pt idx="25890">
                  <c:v>18</c:v>
                </c:pt>
                <c:pt idx="25891">
                  <c:v>18</c:v>
                </c:pt>
                <c:pt idx="25892">
                  <c:v>18</c:v>
                </c:pt>
                <c:pt idx="25893">
                  <c:v>18</c:v>
                </c:pt>
                <c:pt idx="25894">
                  <c:v>18</c:v>
                </c:pt>
                <c:pt idx="25895">
                  <c:v>18</c:v>
                </c:pt>
                <c:pt idx="25896">
                  <c:v>18</c:v>
                </c:pt>
                <c:pt idx="25897">
                  <c:v>18</c:v>
                </c:pt>
                <c:pt idx="25898">
                  <c:v>18</c:v>
                </c:pt>
                <c:pt idx="25899">
                  <c:v>18</c:v>
                </c:pt>
                <c:pt idx="25900">
                  <c:v>18</c:v>
                </c:pt>
                <c:pt idx="25901">
                  <c:v>18</c:v>
                </c:pt>
                <c:pt idx="25902">
                  <c:v>18</c:v>
                </c:pt>
                <c:pt idx="25903">
                  <c:v>18</c:v>
                </c:pt>
                <c:pt idx="25904">
                  <c:v>18</c:v>
                </c:pt>
                <c:pt idx="25905">
                  <c:v>18</c:v>
                </c:pt>
                <c:pt idx="25906">
                  <c:v>18</c:v>
                </c:pt>
                <c:pt idx="25907">
                  <c:v>18</c:v>
                </c:pt>
                <c:pt idx="25908">
                  <c:v>18</c:v>
                </c:pt>
                <c:pt idx="25909">
                  <c:v>18</c:v>
                </c:pt>
                <c:pt idx="25910">
                  <c:v>18</c:v>
                </c:pt>
                <c:pt idx="25911">
                  <c:v>18</c:v>
                </c:pt>
                <c:pt idx="25912">
                  <c:v>18</c:v>
                </c:pt>
                <c:pt idx="25913">
                  <c:v>18</c:v>
                </c:pt>
                <c:pt idx="25914">
                  <c:v>18</c:v>
                </c:pt>
                <c:pt idx="25915">
                  <c:v>18</c:v>
                </c:pt>
                <c:pt idx="25916">
                  <c:v>18</c:v>
                </c:pt>
                <c:pt idx="25917">
                  <c:v>18</c:v>
                </c:pt>
                <c:pt idx="25918">
                  <c:v>18</c:v>
                </c:pt>
                <c:pt idx="25919">
                  <c:v>18</c:v>
                </c:pt>
                <c:pt idx="25920">
                  <c:v>18</c:v>
                </c:pt>
                <c:pt idx="25921">
                  <c:v>18</c:v>
                </c:pt>
                <c:pt idx="25922">
                  <c:v>18</c:v>
                </c:pt>
                <c:pt idx="25923">
                  <c:v>18</c:v>
                </c:pt>
                <c:pt idx="25924">
                  <c:v>18</c:v>
                </c:pt>
                <c:pt idx="25925">
                  <c:v>18</c:v>
                </c:pt>
                <c:pt idx="25926">
                  <c:v>18</c:v>
                </c:pt>
                <c:pt idx="25927">
                  <c:v>18</c:v>
                </c:pt>
                <c:pt idx="25928">
                  <c:v>18</c:v>
                </c:pt>
                <c:pt idx="25929">
                  <c:v>18</c:v>
                </c:pt>
                <c:pt idx="25930">
                  <c:v>18</c:v>
                </c:pt>
                <c:pt idx="25931">
                  <c:v>18</c:v>
                </c:pt>
                <c:pt idx="25932">
                  <c:v>18</c:v>
                </c:pt>
                <c:pt idx="25933">
                  <c:v>17</c:v>
                </c:pt>
                <c:pt idx="25934">
                  <c:v>17</c:v>
                </c:pt>
                <c:pt idx="25935">
                  <c:v>17</c:v>
                </c:pt>
                <c:pt idx="25936">
                  <c:v>17</c:v>
                </c:pt>
                <c:pt idx="25937">
                  <c:v>17</c:v>
                </c:pt>
                <c:pt idx="25938">
                  <c:v>17</c:v>
                </c:pt>
                <c:pt idx="25939">
                  <c:v>17</c:v>
                </c:pt>
                <c:pt idx="25940">
                  <c:v>17</c:v>
                </c:pt>
                <c:pt idx="25941">
                  <c:v>17</c:v>
                </c:pt>
                <c:pt idx="25942">
                  <c:v>17</c:v>
                </c:pt>
                <c:pt idx="25943">
                  <c:v>17</c:v>
                </c:pt>
                <c:pt idx="25944">
                  <c:v>17</c:v>
                </c:pt>
                <c:pt idx="25945">
                  <c:v>17</c:v>
                </c:pt>
                <c:pt idx="25946">
                  <c:v>17</c:v>
                </c:pt>
                <c:pt idx="25947">
                  <c:v>17</c:v>
                </c:pt>
                <c:pt idx="25948">
                  <c:v>17</c:v>
                </c:pt>
                <c:pt idx="25949">
                  <c:v>17</c:v>
                </c:pt>
                <c:pt idx="25950">
                  <c:v>17</c:v>
                </c:pt>
                <c:pt idx="25951">
                  <c:v>17</c:v>
                </c:pt>
                <c:pt idx="25952">
                  <c:v>17</c:v>
                </c:pt>
                <c:pt idx="25953">
                  <c:v>17</c:v>
                </c:pt>
                <c:pt idx="25954">
                  <c:v>17</c:v>
                </c:pt>
                <c:pt idx="25955">
                  <c:v>17</c:v>
                </c:pt>
                <c:pt idx="25956">
                  <c:v>17</c:v>
                </c:pt>
                <c:pt idx="25957">
                  <c:v>17</c:v>
                </c:pt>
                <c:pt idx="25958">
                  <c:v>17</c:v>
                </c:pt>
                <c:pt idx="25959">
                  <c:v>17</c:v>
                </c:pt>
                <c:pt idx="25960">
                  <c:v>17</c:v>
                </c:pt>
                <c:pt idx="25961">
                  <c:v>17</c:v>
                </c:pt>
                <c:pt idx="25962">
                  <c:v>17</c:v>
                </c:pt>
                <c:pt idx="25963">
                  <c:v>17</c:v>
                </c:pt>
                <c:pt idx="25964">
                  <c:v>17</c:v>
                </c:pt>
                <c:pt idx="25965">
                  <c:v>17</c:v>
                </c:pt>
                <c:pt idx="25966">
                  <c:v>17</c:v>
                </c:pt>
                <c:pt idx="25967">
                  <c:v>17</c:v>
                </c:pt>
                <c:pt idx="25968">
                  <c:v>17</c:v>
                </c:pt>
                <c:pt idx="25969">
                  <c:v>17</c:v>
                </c:pt>
                <c:pt idx="25970">
                  <c:v>17</c:v>
                </c:pt>
                <c:pt idx="25971">
                  <c:v>17</c:v>
                </c:pt>
                <c:pt idx="25972">
                  <c:v>17</c:v>
                </c:pt>
                <c:pt idx="25973">
                  <c:v>17</c:v>
                </c:pt>
                <c:pt idx="25974">
                  <c:v>17</c:v>
                </c:pt>
                <c:pt idx="25975">
                  <c:v>17</c:v>
                </c:pt>
                <c:pt idx="25976">
                  <c:v>17</c:v>
                </c:pt>
                <c:pt idx="25977">
                  <c:v>17</c:v>
                </c:pt>
                <c:pt idx="25978">
                  <c:v>17</c:v>
                </c:pt>
                <c:pt idx="25979">
                  <c:v>17</c:v>
                </c:pt>
                <c:pt idx="25980">
                  <c:v>17</c:v>
                </c:pt>
                <c:pt idx="25981">
                  <c:v>17</c:v>
                </c:pt>
                <c:pt idx="25982">
                  <c:v>17</c:v>
                </c:pt>
                <c:pt idx="25983">
                  <c:v>17</c:v>
                </c:pt>
                <c:pt idx="25984">
                  <c:v>17</c:v>
                </c:pt>
                <c:pt idx="25985">
                  <c:v>17</c:v>
                </c:pt>
                <c:pt idx="25986">
                  <c:v>17</c:v>
                </c:pt>
                <c:pt idx="25987">
                  <c:v>17</c:v>
                </c:pt>
                <c:pt idx="25988">
                  <c:v>17</c:v>
                </c:pt>
                <c:pt idx="25989">
                  <c:v>17</c:v>
                </c:pt>
                <c:pt idx="25990">
                  <c:v>17</c:v>
                </c:pt>
                <c:pt idx="25991">
                  <c:v>17</c:v>
                </c:pt>
                <c:pt idx="25992">
                  <c:v>17</c:v>
                </c:pt>
                <c:pt idx="25993">
                  <c:v>17</c:v>
                </c:pt>
                <c:pt idx="25994">
                  <c:v>17</c:v>
                </c:pt>
                <c:pt idx="25995">
                  <c:v>17</c:v>
                </c:pt>
                <c:pt idx="25996">
                  <c:v>17</c:v>
                </c:pt>
                <c:pt idx="25997">
                  <c:v>17</c:v>
                </c:pt>
                <c:pt idx="25998">
                  <c:v>17</c:v>
                </c:pt>
                <c:pt idx="25999">
                  <c:v>17</c:v>
                </c:pt>
                <c:pt idx="26000">
                  <c:v>17</c:v>
                </c:pt>
                <c:pt idx="26001">
                  <c:v>17</c:v>
                </c:pt>
                <c:pt idx="26002">
                  <c:v>17</c:v>
                </c:pt>
                <c:pt idx="26003">
                  <c:v>17</c:v>
                </c:pt>
                <c:pt idx="26004">
                  <c:v>17</c:v>
                </c:pt>
                <c:pt idx="26005">
                  <c:v>17</c:v>
                </c:pt>
                <c:pt idx="26006">
                  <c:v>17</c:v>
                </c:pt>
                <c:pt idx="26007">
                  <c:v>17</c:v>
                </c:pt>
                <c:pt idx="26008">
                  <c:v>17</c:v>
                </c:pt>
                <c:pt idx="26009">
                  <c:v>17</c:v>
                </c:pt>
                <c:pt idx="26010">
                  <c:v>17</c:v>
                </c:pt>
                <c:pt idx="26011">
                  <c:v>17</c:v>
                </c:pt>
                <c:pt idx="26012">
                  <c:v>17</c:v>
                </c:pt>
                <c:pt idx="26013">
                  <c:v>17</c:v>
                </c:pt>
                <c:pt idx="26014">
                  <c:v>17</c:v>
                </c:pt>
                <c:pt idx="26015">
                  <c:v>17</c:v>
                </c:pt>
                <c:pt idx="26016">
                  <c:v>17</c:v>
                </c:pt>
                <c:pt idx="26017">
                  <c:v>17</c:v>
                </c:pt>
                <c:pt idx="26018">
                  <c:v>17</c:v>
                </c:pt>
                <c:pt idx="26019">
                  <c:v>17</c:v>
                </c:pt>
                <c:pt idx="26020">
                  <c:v>17</c:v>
                </c:pt>
                <c:pt idx="26021">
                  <c:v>17</c:v>
                </c:pt>
                <c:pt idx="26022">
                  <c:v>17</c:v>
                </c:pt>
                <c:pt idx="26023">
                  <c:v>17</c:v>
                </c:pt>
                <c:pt idx="26024">
                  <c:v>17</c:v>
                </c:pt>
                <c:pt idx="26025">
                  <c:v>17</c:v>
                </c:pt>
                <c:pt idx="26026">
                  <c:v>17</c:v>
                </c:pt>
                <c:pt idx="26027">
                  <c:v>17</c:v>
                </c:pt>
                <c:pt idx="26028">
                  <c:v>17</c:v>
                </c:pt>
                <c:pt idx="26029">
                  <c:v>17</c:v>
                </c:pt>
                <c:pt idx="26030">
                  <c:v>17</c:v>
                </c:pt>
                <c:pt idx="26031">
                  <c:v>17</c:v>
                </c:pt>
                <c:pt idx="26032">
                  <c:v>17</c:v>
                </c:pt>
                <c:pt idx="26033">
                  <c:v>17</c:v>
                </c:pt>
                <c:pt idx="26034">
                  <c:v>17</c:v>
                </c:pt>
                <c:pt idx="26035">
                  <c:v>17</c:v>
                </c:pt>
                <c:pt idx="26036">
                  <c:v>17</c:v>
                </c:pt>
                <c:pt idx="26037">
                  <c:v>17</c:v>
                </c:pt>
                <c:pt idx="26038">
                  <c:v>17</c:v>
                </c:pt>
                <c:pt idx="26039">
                  <c:v>17</c:v>
                </c:pt>
                <c:pt idx="26040">
                  <c:v>17</c:v>
                </c:pt>
                <c:pt idx="26041">
                  <c:v>17</c:v>
                </c:pt>
                <c:pt idx="26042">
                  <c:v>17</c:v>
                </c:pt>
                <c:pt idx="26043">
                  <c:v>17</c:v>
                </c:pt>
                <c:pt idx="26044">
                  <c:v>17</c:v>
                </c:pt>
                <c:pt idx="26045">
                  <c:v>17</c:v>
                </c:pt>
                <c:pt idx="26046">
                  <c:v>17</c:v>
                </c:pt>
                <c:pt idx="26047">
                  <c:v>17</c:v>
                </c:pt>
                <c:pt idx="26048">
                  <c:v>17</c:v>
                </c:pt>
                <c:pt idx="26049">
                  <c:v>17</c:v>
                </c:pt>
                <c:pt idx="26050">
                  <c:v>17</c:v>
                </c:pt>
                <c:pt idx="26051">
                  <c:v>17</c:v>
                </c:pt>
                <c:pt idx="26052">
                  <c:v>17</c:v>
                </c:pt>
                <c:pt idx="26053">
                  <c:v>17</c:v>
                </c:pt>
                <c:pt idx="26054">
                  <c:v>17</c:v>
                </c:pt>
                <c:pt idx="26055">
                  <c:v>17</c:v>
                </c:pt>
                <c:pt idx="26056">
                  <c:v>17</c:v>
                </c:pt>
                <c:pt idx="26057">
                  <c:v>17</c:v>
                </c:pt>
                <c:pt idx="26058">
                  <c:v>17</c:v>
                </c:pt>
                <c:pt idx="26059">
                  <c:v>17</c:v>
                </c:pt>
                <c:pt idx="26060">
                  <c:v>17</c:v>
                </c:pt>
                <c:pt idx="26061">
                  <c:v>17</c:v>
                </c:pt>
                <c:pt idx="26062">
                  <c:v>17</c:v>
                </c:pt>
                <c:pt idx="26063">
                  <c:v>17</c:v>
                </c:pt>
                <c:pt idx="26064">
                  <c:v>17</c:v>
                </c:pt>
                <c:pt idx="26065">
                  <c:v>17</c:v>
                </c:pt>
                <c:pt idx="26066">
                  <c:v>17</c:v>
                </c:pt>
                <c:pt idx="26067">
                  <c:v>17</c:v>
                </c:pt>
                <c:pt idx="26068">
                  <c:v>17</c:v>
                </c:pt>
                <c:pt idx="26069">
                  <c:v>17</c:v>
                </c:pt>
                <c:pt idx="26070">
                  <c:v>17</c:v>
                </c:pt>
                <c:pt idx="26071">
                  <c:v>17</c:v>
                </c:pt>
                <c:pt idx="26072">
                  <c:v>17</c:v>
                </c:pt>
                <c:pt idx="26073">
                  <c:v>17</c:v>
                </c:pt>
                <c:pt idx="26074">
                  <c:v>17</c:v>
                </c:pt>
                <c:pt idx="26075">
                  <c:v>17</c:v>
                </c:pt>
                <c:pt idx="26076">
                  <c:v>17</c:v>
                </c:pt>
                <c:pt idx="26077">
                  <c:v>17</c:v>
                </c:pt>
                <c:pt idx="26078">
                  <c:v>17</c:v>
                </c:pt>
                <c:pt idx="26079">
                  <c:v>17</c:v>
                </c:pt>
                <c:pt idx="26080">
                  <c:v>17</c:v>
                </c:pt>
                <c:pt idx="26081">
                  <c:v>17</c:v>
                </c:pt>
                <c:pt idx="26082">
                  <c:v>17</c:v>
                </c:pt>
                <c:pt idx="26083">
                  <c:v>17</c:v>
                </c:pt>
                <c:pt idx="26084">
                  <c:v>17</c:v>
                </c:pt>
                <c:pt idx="26085">
                  <c:v>17</c:v>
                </c:pt>
                <c:pt idx="26086">
                  <c:v>17</c:v>
                </c:pt>
                <c:pt idx="26087">
                  <c:v>17</c:v>
                </c:pt>
                <c:pt idx="26088">
                  <c:v>17</c:v>
                </c:pt>
                <c:pt idx="26089">
                  <c:v>17</c:v>
                </c:pt>
                <c:pt idx="26090">
                  <c:v>17</c:v>
                </c:pt>
                <c:pt idx="26091">
                  <c:v>17</c:v>
                </c:pt>
                <c:pt idx="26092">
                  <c:v>17</c:v>
                </c:pt>
                <c:pt idx="26093">
                  <c:v>17</c:v>
                </c:pt>
                <c:pt idx="26094">
                  <c:v>17</c:v>
                </c:pt>
                <c:pt idx="26095">
                  <c:v>17</c:v>
                </c:pt>
                <c:pt idx="26096">
                  <c:v>17</c:v>
                </c:pt>
                <c:pt idx="26097">
                  <c:v>17</c:v>
                </c:pt>
                <c:pt idx="26098">
                  <c:v>17</c:v>
                </c:pt>
                <c:pt idx="26099">
                  <c:v>17</c:v>
                </c:pt>
                <c:pt idx="26100">
                  <c:v>17</c:v>
                </c:pt>
                <c:pt idx="26101">
                  <c:v>17</c:v>
                </c:pt>
                <c:pt idx="26102">
                  <c:v>17</c:v>
                </c:pt>
                <c:pt idx="26103">
                  <c:v>17</c:v>
                </c:pt>
                <c:pt idx="26104">
                  <c:v>17</c:v>
                </c:pt>
                <c:pt idx="26105">
                  <c:v>17</c:v>
                </c:pt>
                <c:pt idx="26106">
                  <c:v>17</c:v>
                </c:pt>
                <c:pt idx="26107">
                  <c:v>17</c:v>
                </c:pt>
                <c:pt idx="26108">
                  <c:v>17</c:v>
                </c:pt>
                <c:pt idx="26109">
                  <c:v>17</c:v>
                </c:pt>
                <c:pt idx="26110">
                  <c:v>17</c:v>
                </c:pt>
                <c:pt idx="26111">
                  <c:v>17</c:v>
                </c:pt>
                <c:pt idx="26112">
                  <c:v>17</c:v>
                </c:pt>
                <c:pt idx="26113">
                  <c:v>17</c:v>
                </c:pt>
                <c:pt idx="26114">
                  <c:v>17</c:v>
                </c:pt>
                <c:pt idx="26115">
                  <c:v>17</c:v>
                </c:pt>
                <c:pt idx="26116">
                  <c:v>17</c:v>
                </c:pt>
                <c:pt idx="26117">
                  <c:v>17</c:v>
                </c:pt>
                <c:pt idx="26118">
                  <c:v>17</c:v>
                </c:pt>
                <c:pt idx="26119">
                  <c:v>17</c:v>
                </c:pt>
                <c:pt idx="26120">
                  <c:v>17</c:v>
                </c:pt>
                <c:pt idx="26121">
                  <c:v>17</c:v>
                </c:pt>
                <c:pt idx="26122">
                  <c:v>17</c:v>
                </c:pt>
                <c:pt idx="26123">
                  <c:v>17</c:v>
                </c:pt>
                <c:pt idx="26124">
                  <c:v>17</c:v>
                </c:pt>
                <c:pt idx="26125">
                  <c:v>17</c:v>
                </c:pt>
                <c:pt idx="26126">
                  <c:v>17</c:v>
                </c:pt>
                <c:pt idx="26127">
                  <c:v>17</c:v>
                </c:pt>
                <c:pt idx="26128">
                  <c:v>17</c:v>
                </c:pt>
                <c:pt idx="26129">
                  <c:v>17</c:v>
                </c:pt>
                <c:pt idx="26130">
                  <c:v>17</c:v>
                </c:pt>
                <c:pt idx="26131">
                  <c:v>17</c:v>
                </c:pt>
                <c:pt idx="26132">
                  <c:v>17</c:v>
                </c:pt>
                <c:pt idx="26133">
                  <c:v>17</c:v>
                </c:pt>
                <c:pt idx="26134">
                  <c:v>17</c:v>
                </c:pt>
                <c:pt idx="26135">
                  <c:v>17</c:v>
                </c:pt>
                <c:pt idx="26136">
                  <c:v>17</c:v>
                </c:pt>
                <c:pt idx="26137">
                  <c:v>17</c:v>
                </c:pt>
                <c:pt idx="26138">
                  <c:v>17</c:v>
                </c:pt>
                <c:pt idx="26139">
                  <c:v>17</c:v>
                </c:pt>
                <c:pt idx="26140">
                  <c:v>17</c:v>
                </c:pt>
                <c:pt idx="26141">
                  <c:v>17</c:v>
                </c:pt>
                <c:pt idx="26142">
                  <c:v>17</c:v>
                </c:pt>
                <c:pt idx="26143">
                  <c:v>17</c:v>
                </c:pt>
                <c:pt idx="26144">
                  <c:v>17</c:v>
                </c:pt>
                <c:pt idx="26145">
                  <c:v>17</c:v>
                </c:pt>
                <c:pt idx="26146">
                  <c:v>17</c:v>
                </c:pt>
                <c:pt idx="26147">
                  <c:v>17</c:v>
                </c:pt>
                <c:pt idx="26148">
                  <c:v>17</c:v>
                </c:pt>
                <c:pt idx="26149">
                  <c:v>17</c:v>
                </c:pt>
                <c:pt idx="26150">
                  <c:v>17</c:v>
                </c:pt>
                <c:pt idx="26151">
                  <c:v>17</c:v>
                </c:pt>
                <c:pt idx="26152">
                  <c:v>17</c:v>
                </c:pt>
                <c:pt idx="26153">
                  <c:v>17</c:v>
                </c:pt>
                <c:pt idx="26154">
                  <c:v>17</c:v>
                </c:pt>
                <c:pt idx="26155">
                  <c:v>17</c:v>
                </c:pt>
                <c:pt idx="26156">
                  <c:v>17</c:v>
                </c:pt>
                <c:pt idx="26157">
                  <c:v>17</c:v>
                </c:pt>
                <c:pt idx="26158">
                  <c:v>17</c:v>
                </c:pt>
                <c:pt idx="26159">
                  <c:v>17</c:v>
                </c:pt>
                <c:pt idx="26160">
                  <c:v>17</c:v>
                </c:pt>
                <c:pt idx="26161">
                  <c:v>17</c:v>
                </c:pt>
                <c:pt idx="26162">
                  <c:v>17</c:v>
                </c:pt>
                <c:pt idx="26163">
                  <c:v>17</c:v>
                </c:pt>
                <c:pt idx="26164">
                  <c:v>17</c:v>
                </c:pt>
                <c:pt idx="26165">
                  <c:v>17</c:v>
                </c:pt>
                <c:pt idx="26166">
                  <c:v>17</c:v>
                </c:pt>
                <c:pt idx="26167">
                  <c:v>17</c:v>
                </c:pt>
                <c:pt idx="26168">
                  <c:v>17</c:v>
                </c:pt>
                <c:pt idx="26169">
                  <c:v>17</c:v>
                </c:pt>
                <c:pt idx="26170">
                  <c:v>17</c:v>
                </c:pt>
                <c:pt idx="26171">
                  <c:v>17</c:v>
                </c:pt>
                <c:pt idx="26172">
                  <c:v>17</c:v>
                </c:pt>
                <c:pt idx="26173">
                  <c:v>17</c:v>
                </c:pt>
                <c:pt idx="26174">
                  <c:v>17</c:v>
                </c:pt>
                <c:pt idx="26175">
                  <c:v>17</c:v>
                </c:pt>
                <c:pt idx="26176">
                  <c:v>17</c:v>
                </c:pt>
                <c:pt idx="26177">
                  <c:v>17</c:v>
                </c:pt>
                <c:pt idx="26178">
                  <c:v>17</c:v>
                </c:pt>
                <c:pt idx="26179">
                  <c:v>17</c:v>
                </c:pt>
                <c:pt idx="26180">
                  <c:v>17</c:v>
                </c:pt>
                <c:pt idx="26181">
                  <c:v>17</c:v>
                </c:pt>
                <c:pt idx="26182">
                  <c:v>17</c:v>
                </c:pt>
                <c:pt idx="26183">
                  <c:v>17</c:v>
                </c:pt>
                <c:pt idx="26184">
                  <c:v>17</c:v>
                </c:pt>
                <c:pt idx="26185">
                  <c:v>17</c:v>
                </c:pt>
                <c:pt idx="26186">
                  <c:v>17</c:v>
                </c:pt>
                <c:pt idx="26187">
                  <c:v>17</c:v>
                </c:pt>
                <c:pt idx="26188">
                  <c:v>17</c:v>
                </c:pt>
                <c:pt idx="26189">
                  <c:v>17</c:v>
                </c:pt>
                <c:pt idx="26190">
                  <c:v>17</c:v>
                </c:pt>
                <c:pt idx="26191">
                  <c:v>17</c:v>
                </c:pt>
                <c:pt idx="26192">
                  <c:v>17</c:v>
                </c:pt>
                <c:pt idx="26193">
                  <c:v>17</c:v>
                </c:pt>
                <c:pt idx="26194">
                  <c:v>17</c:v>
                </c:pt>
                <c:pt idx="26195">
                  <c:v>17</c:v>
                </c:pt>
                <c:pt idx="26196">
                  <c:v>17</c:v>
                </c:pt>
                <c:pt idx="26197">
                  <c:v>17</c:v>
                </c:pt>
                <c:pt idx="26198">
                  <c:v>17</c:v>
                </c:pt>
                <c:pt idx="26199">
                  <c:v>17</c:v>
                </c:pt>
                <c:pt idx="26200">
                  <c:v>17</c:v>
                </c:pt>
                <c:pt idx="26201">
                  <c:v>17</c:v>
                </c:pt>
                <c:pt idx="26202">
                  <c:v>17</c:v>
                </c:pt>
                <c:pt idx="26203">
                  <c:v>17</c:v>
                </c:pt>
                <c:pt idx="26204">
                  <c:v>17</c:v>
                </c:pt>
                <c:pt idx="26205">
                  <c:v>17</c:v>
                </c:pt>
                <c:pt idx="26206">
                  <c:v>17</c:v>
                </c:pt>
                <c:pt idx="26207">
                  <c:v>17</c:v>
                </c:pt>
                <c:pt idx="26208">
                  <c:v>17</c:v>
                </c:pt>
                <c:pt idx="26209">
                  <c:v>17</c:v>
                </c:pt>
                <c:pt idx="26210">
                  <c:v>17</c:v>
                </c:pt>
                <c:pt idx="26211">
                  <c:v>17</c:v>
                </c:pt>
                <c:pt idx="26212">
                  <c:v>17</c:v>
                </c:pt>
                <c:pt idx="26213">
                  <c:v>17</c:v>
                </c:pt>
                <c:pt idx="26214">
                  <c:v>17</c:v>
                </c:pt>
                <c:pt idx="26215">
                  <c:v>17</c:v>
                </c:pt>
                <c:pt idx="26216">
                  <c:v>17</c:v>
                </c:pt>
                <c:pt idx="26217">
                  <c:v>17</c:v>
                </c:pt>
                <c:pt idx="26218">
                  <c:v>17</c:v>
                </c:pt>
                <c:pt idx="26219">
                  <c:v>17</c:v>
                </c:pt>
                <c:pt idx="26220">
                  <c:v>17</c:v>
                </c:pt>
                <c:pt idx="26221">
                  <c:v>17</c:v>
                </c:pt>
                <c:pt idx="26222">
                  <c:v>17</c:v>
                </c:pt>
                <c:pt idx="26223">
                  <c:v>17</c:v>
                </c:pt>
                <c:pt idx="26224">
                  <c:v>17</c:v>
                </c:pt>
                <c:pt idx="26225">
                  <c:v>17</c:v>
                </c:pt>
                <c:pt idx="26226">
                  <c:v>17</c:v>
                </c:pt>
                <c:pt idx="26227">
                  <c:v>17</c:v>
                </c:pt>
                <c:pt idx="26228">
                  <c:v>17</c:v>
                </c:pt>
                <c:pt idx="26229">
                  <c:v>17</c:v>
                </c:pt>
                <c:pt idx="26230">
                  <c:v>17</c:v>
                </c:pt>
                <c:pt idx="26231">
                  <c:v>17</c:v>
                </c:pt>
                <c:pt idx="26232">
                  <c:v>17</c:v>
                </c:pt>
                <c:pt idx="26233">
                  <c:v>17</c:v>
                </c:pt>
                <c:pt idx="26234">
                  <c:v>17</c:v>
                </c:pt>
                <c:pt idx="26235">
                  <c:v>17</c:v>
                </c:pt>
                <c:pt idx="26236">
                  <c:v>17</c:v>
                </c:pt>
                <c:pt idx="26237">
                  <c:v>17</c:v>
                </c:pt>
                <c:pt idx="26238">
                  <c:v>17</c:v>
                </c:pt>
                <c:pt idx="26239">
                  <c:v>17</c:v>
                </c:pt>
                <c:pt idx="26240">
                  <c:v>17</c:v>
                </c:pt>
                <c:pt idx="26241">
                  <c:v>17</c:v>
                </c:pt>
                <c:pt idx="26242">
                  <c:v>17</c:v>
                </c:pt>
                <c:pt idx="26243">
                  <c:v>17</c:v>
                </c:pt>
                <c:pt idx="26244">
                  <c:v>17</c:v>
                </c:pt>
                <c:pt idx="26245">
                  <c:v>17</c:v>
                </c:pt>
                <c:pt idx="26246">
                  <c:v>17</c:v>
                </c:pt>
                <c:pt idx="26247">
                  <c:v>17</c:v>
                </c:pt>
                <c:pt idx="26248">
                  <c:v>17</c:v>
                </c:pt>
                <c:pt idx="26249">
                  <c:v>17</c:v>
                </c:pt>
                <c:pt idx="26250">
                  <c:v>17</c:v>
                </c:pt>
                <c:pt idx="26251">
                  <c:v>17</c:v>
                </c:pt>
                <c:pt idx="26252">
                  <c:v>17</c:v>
                </c:pt>
                <c:pt idx="26253">
                  <c:v>17</c:v>
                </c:pt>
                <c:pt idx="26254">
                  <c:v>17</c:v>
                </c:pt>
                <c:pt idx="26255">
                  <c:v>17</c:v>
                </c:pt>
                <c:pt idx="26256">
                  <c:v>17</c:v>
                </c:pt>
                <c:pt idx="26257">
                  <c:v>17</c:v>
                </c:pt>
                <c:pt idx="26258">
                  <c:v>17</c:v>
                </c:pt>
                <c:pt idx="26259">
                  <c:v>17</c:v>
                </c:pt>
                <c:pt idx="26260">
                  <c:v>17</c:v>
                </c:pt>
                <c:pt idx="26261">
                  <c:v>17</c:v>
                </c:pt>
                <c:pt idx="26262">
                  <c:v>17</c:v>
                </c:pt>
                <c:pt idx="26263">
                  <c:v>17</c:v>
                </c:pt>
                <c:pt idx="26264">
                  <c:v>17</c:v>
                </c:pt>
                <c:pt idx="26265">
                  <c:v>17</c:v>
                </c:pt>
                <c:pt idx="26266">
                  <c:v>17</c:v>
                </c:pt>
                <c:pt idx="26267">
                  <c:v>17</c:v>
                </c:pt>
                <c:pt idx="26268">
                  <c:v>17</c:v>
                </c:pt>
                <c:pt idx="26269">
                  <c:v>17</c:v>
                </c:pt>
                <c:pt idx="26270">
                  <c:v>17</c:v>
                </c:pt>
                <c:pt idx="26271">
                  <c:v>17</c:v>
                </c:pt>
                <c:pt idx="26272">
                  <c:v>17</c:v>
                </c:pt>
                <c:pt idx="26273">
                  <c:v>17</c:v>
                </c:pt>
                <c:pt idx="26274">
                  <c:v>17</c:v>
                </c:pt>
                <c:pt idx="26275">
                  <c:v>17</c:v>
                </c:pt>
                <c:pt idx="26276">
                  <c:v>17</c:v>
                </c:pt>
                <c:pt idx="26277">
                  <c:v>17</c:v>
                </c:pt>
                <c:pt idx="26278">
                  <c:v>17</c:v>
                </c:pt>
                <c:pt idx="26279">
                  <c:v>17</c:v>
                </c:pt>
                <c:pt idx="26280">
                  <c:v>17</c:v>
                </c:pt>
                <c:pt idx="26281">
                  <c:v>17</c:v>
                </c:pt>
                <c:pt idx="26282">
                  <c:v>17</c:v>
                </c:pt>
                <c:pt idx="26283">
                  <c:v>17</c:v>
                </c:pt>
                <c:pt idx="26284">
                  <c:v>17</c:v>
                </c:pt>
                <c:pt idx="26285">
                  <c:v>17</c:v>
                </c:pt>
                <c:pt idx="26286">
                  <c:v>17</c:v>
                </c:pt>
                <c:pt idx="26287">
                  <c:v>17</c:v>
                </c:pt>
                <c:pt idx="26288">
                  <c:v>17</c:v>
                </c:pt>
                <c:pt idx="26289">
                  <c:v>17</c:v>
                </c:pt>
                <c:pt idx="26290">
                  <c:v>17</c:v>
                </c:pt>
                <c:pt idx="26291">
                  <c:v>17</c:v>
                </c:pt>
                <c:pt idx="26292">
                  <c:v>17</c:v>
                </c:pt>
                <c:pt idx="26293">
                  <c:v>17</c:v>
                </c:pt>
                <c:pt idx="26294">
                  <c:v>17</c:v>
                </c:pt>
                <c:pt idx="26295">
                  <c:v>17</c:v>
                </c:pt>
                <c:pt idx="26296">
                  <c:v>17</c:v>
                </c:pt>
                <c:pt idx="26297">
                  <c:v>17</c:v>
                </c:pt>
                <c:pt idx="26298">
                  <c:v>17</c:v>
                </c:pt>
                <c:pt idx="26299">
                  <c:v>17</c:v>
                </c:pt>
                <c:pt idx="26300">
                  <c:v>17</c:v>
                </c:pt>
                <c:pt idx="26301">
                  <c:v>17</c:v>
                </c:pt>
                <c:pt idx="26302">
                  <c:v>17</c:v>
                </c:pt>
                <c:pt idx="26303">
                  <c:v>17</c:v>
                </c:pt>
                <c:pt idx="26304">
                  <c:v>17</c:v>
                </c:pt>
                <c:pt idx="26305">
                  <c:v>17</c:v>
                </c:pt>
                <c:pt idx="26306">
                  <c:v>17</c:v>
                </c:pt>
                <c:pt idx="26307">
                  <c:v>17</c:v>
                </c:pt>
                <c:pt idx="26308">
                  <c:v>17</c:v>
                </c:pt>
                <c:pt idx="26309">
                  <c:v>17</c:v>
                </c:pt>
                <c:pt idx="26310">
                  <c:v>17</c:v>
                </c:pt>
                <c:pt idx="26311">
                  <c:v>17</c:v>
                </c:pt>
                <c:pt idx="26312">
                  <c:v>17</c:v>
                </c:pt>
                <c:pt idx="26313">
                  <c:v>17</c:v>
                </c:pt>
                <c:pt idx="26314">
                  <c:v>17</c:v>
                </c:pt>
                <c:pt idx="26315">
                  <c:v>17</c:v>
                </c:pt>
                <c:pt idx="26316">
                  <c:v>17</c:v>
                </c:pt>
                <c:pt idx="26317">
                  <c:v>17</c:v>
                </c:pt>
                <c:pt idx="26318">
                  <c:v>17</c:v>
                </c:pt>
                <c:pt idx="26319">
                  <c:v>17</c:v>
                </c:pt>
                <c:pt idx="26320">
                  <c:v>17</c:v>
                </c:pt>
                <c:pt idx="26321">
                  <c:v>17</c:v>
                </c:pt>
                <c:pt idx="26322">
                  <c:v>17</c:v>
                </c:pt>
                <c:pt idx="26323">
                  <c:v>17</c:v>
                </c:pt>
                <c:pt idx="26324">
                  <c:v>17</c:v>
                </c:pt>
                <c:pt idx="26325">
                  <c:v>17</c:v>
                </c:pt>
                <c:pt idx="26326">
                  <c:v>17</c:v>
                </c:pt>
                <c:pt idx="26327">
                  <c:v>17</c:v>
                </c:pt>
                <c:pt idx="26328">
                  <c:v>17</c:v>
                </c:pt>
                <c:pt idx="26329">
                  <c:v>17</c:v>
                </c:pt>
                <c:pt idx="26330">
                  <c:v>17</c:v>
                </c:pt>
                <c:pt idx="26331">
                  <c:v>17</c:v>
                </c:pt>
                <c:pt idx="26332">
                  <c:v>17</c:v>
                </c:pt>
                <c:pt idx="26333">
                  <c:v>17</c:v>
                </c:pt>
                <c:pt idx="26334">
                  <c:v>17</c:v>
                </c:pt>
                <c:pt idx="26335">
                  <c:v>17</c:v>
                </c:pt>
                <c:pt idx="26336">
                  <c:v>17</c:v>
                </c:pt>
                <c:pt idx="26337">
                  <c:v>17</c:v>
                </c:pt>
                <c:pt idx="26338">
                  <c:v>17</c:v>
                </c:pt>
                <c:pt idx="26339">
                  <c:v>17</c:v>
                </c:pt>
                <c:pt idx="26340">
                  <c:v>17</c:v>
                </c:pt>
                <c:pt idx="26341">
                  <c:v>17</c:v>
                </c:pt>
                <c:pt idx="26342">
                  <c:v>17</c:v>
                </c:pt>
                <c:pt idx="26343">
                  <c:v>17</c:v>
                </c:pt>
                <c:pt idx="26344">
                  <c:v>17</c:v>
                </c:pt>
                <c:pt idx="26345">
                  <c:v>17</c:v>
                </c:pt>
                <c:pt idx="26346">
                  <c:v>17</c:v>
                </c:pt>
                <c:pt idx="26347">
                  <c:v>17</c:v>
                </c:pt>
                <c:pt idx="26348">
                  <c:v>17</c:v>
                </c:pt>
                <c:pt idx="26349">
                  <c:v>17</c:v>
                </c:pt>
                <c:pt idx="26350">
                  <c:v>17</c:v>
                </c:pt>
                <c:pt idx="26351">
                  <c:v>17</c:v>
                </c:pt>
                <c:pt idx="26352">
                  <c:v>17</c:v>
                </c:pt>
                <c:pt idx="26353">
                  <c:v>17</c:v>
                </c:pt>
                <c:pt idx="26354">
                  <c:v>17</c:v>
                </c:pt>
                <c:pt idx="26355">
                  <c:v>17</c:v>
                </c:pt>
                <c:pt idx="26356">
                  <c:v>17</c:v>
                </c:pt>
                <c:pt idx="26357">
                  <c:v>17</c:v>
                </c:pt>
                <c:pt idx="26358">
                  <c:v>17</c:v>
                </c:pt>
                <c:pt idx="26359">
                  <c:v>17</c:v>
                </c:pt>
                <c:pt idx="26360">
                  <c:v>17</c:v>
                </c:pt>
                <c:pt idx="26361">
                  <c:v>17</c:v>
                </c:pt>
                <c:pt idx="26362">
                  <c:v>17</c:v>
                </c:pt>
                <c:pt idx="26363">
                  <c:v>17</c:v>
                </c:pt>
                <c:pt idx="26364">
                  <c:v>17</c:v>
                </c:pt>
                <c:pt idx="26365">
                  <c:v>17</c:v>
                </c:pt>
                <c:pt idx="26366">
                  <c:v>17</c:v>
                </c:pt>
                <c:pt idx="26367">
                  <c:v>17</c:v>
                </c:pt>
                <c:pt idx="26368">
                  <c:v>17</c:v>
                </c:pt>
                <c:pt idx="26369">
                  <c:v>17</c:v>
                </c:pt>
                <c:pt idx="26370">
                  <c:v>17</c:v>
                </c:pt>
                <c:pt idx="26371">
                  <c:v>17</c:v>
                </c:pt>
                <c:pt idx="26372">
                  <c:v>17</c:v>
                </c:pt>
                <c:pt idx="26373">
                  <c:v>17</c:v>
                </c:pt>
                <c:pt idx="26374">
                  <c:v>17</c:v>
                </c:pt>
                <c:pt idx="26375">
                  <c:v>17</c:v>
                </c:pt>
                <c:pt idx="26376">
                  <c:v>17</c:v>
                </c:pt>
                <c:pt idx="26377">
                  <c:v>17</c:v>
                </c:pt>
                <c:pt idx="26378">
                  <c:v>17</c:v>
                </c:pt>
                <c:pt idx="26379">
                  <c:v>17</c:v>
                </c:pt>
                <c:pt idx="26380">
                  <c:v>17</c:v>
                </c:pt>
                <c:pt idx="26381">
                  <c:v>17</c:v>
                </c:pt>
                <c:pt idx="26382">
                  <c:v>17</c:v>
                </c:pt>
                <c:pt idx="26383">
                  <c:v>17</c:v>
                </c:pt>
                <c:pt idx="26384">
                  <c:v>17</c:v>
                </c:pt>
                <c:pt idx="26385">
                  <c:v>17</c:v>
                </c:pt>
                <c:pt idx="26386">
                  <c:v>17</c:v>
                </c:pt>
                <c:pt idx="26387">
                  <c:v>17</c:v>
                </c:pt>
                <c:pt idx="26388">
                  <c:v>17</c:v>
                </c:pt>
                <c:pt idx="26389">
                  <c:v>17</c:v>
                </c:pt>
                <c:pt idx="26390">
                  <c:v>17</c:v>
                </c:pt>
                <c:pt idx="26391">
                  <c:v>17</c:v>
                </c:pt>
                <c:pt idx="26392">
                  <c:v>17</c:v>
                </c:pt>
                <c:pt idx="26393">
                  <c:v>17</c:v>
                </c:pt>
                <c:pt idx="26394">
                  <c:v>17</c:v>
                </c:pt>
                <c:pt idx="26395">
                  <c:v>17</c:v>
                </c:pt>
                <c:pt idx="26396">
                  <c:v>17</c:v>
                </c:pt>
                <c:pt idx="26397">
                  <c:v>17</c:v>
                </c:pt>
                <c:pt idx="26398">
                  <c:v>17</c:v>
                </c:pt>
                <c:pt idx="26399">
                  <c:v>17</c:v>
                </c:pt>
                <c:pt idx="26400">
                  <c:v>17</c:v>
                </c:pt>
                <c:pt idx="26401">
                  <c:v>17</c:v>
                </c:pt>
                <c:pt idx="26402">
                  <c:v>17</c:v>
                </c:pt>
                <c:pt idx="26403">
                  <c:v>17</c:v>
                </c:pt>
                <c:pt idx="26404">
                  <c:v>17</c:v>
                </c:pt>
                <c:pt idx="26405">
                  <c:v>17</c:v>
                </c:pt>
                <c:pt idx="26406">
                  <c:v>17</c:v>
                </c:pt>
                <c:pt idx="26407">
                  <c:v>17</c:v>
                </c:pt>
                <c:pt idx="26408">
                  <c:v>17</c:v>
                </c:pt>
                <c:pt idx="26409">
                  <c:v>17</c:v>
                </c:pt>
                <c:pt idx="26410">
                  <c:v>17</c:v>
                </c:pt>
                <c:pt idx="26411">
                  <c:v>17</c:v>
                </c:pt>
                <c:pt idx="26412">
                  <c:v>17</c:v>
                </c:pt>
                <c:pt idx="26413">
                  <c:v>17</c:v>
                </c:pt>
                <c:pt idx="26414">
                  <c:v>17</c:v>
                </c:pt>
                <c:pt idx="26415">
                  <c:v>17</c:v>
                </c:pt>
                <c:pt idx="26416">
                  <c:v>17</c:v>
                </c:pt>
                <c:pt idx="26417">
                  <c:v>17</c:v>
                </c:pt>
                <c:pt idx="26418">
                  <c:v>17</c:v>
                </c:pt>
                <c:pt idx="26419">
                  <c:v>17</c:v>
                </c:pt>
                <c:pt idx="26420">
                  <c:v>17</c:v>
                </c:pt>
                <c:pt idx="26421">
                  <c:v>17</c:v>
                </c:pt>
                <c:pt idx="26422">
                  <c:v>17</c:v>
                </c:pt>
                <c:pt idx="26423">
                  <c:v>17</c:v>
                </c:pt>
                <c:pt idx="26424">
                  <c:v>17</c:v>
                </c:pt>
                <c:pt idx="26425">
                  <c:v>17</c:v>
                </c:pt>
                <c:pt idx="26426">
                  <c:v>17</c:v>
                </c:pt>
                <c:pt idx="26427">
                  <c:v>17</c:v>
                </c:pt>
                <c:pt idx="26428">
                  <c:v>17</c:v>
                </c:pt>
                <c:pt idx="26429">
                  <c:v>17</c:v>
                </c:pt>
                <c:pt idx="26430">
                  <c:v>17</c:v>
                </c:pt>
                <c:pt idx="26431">
                  <c:v>17</c:v>
                </c:pt>
                <c:pt idx="26432">
                  <c:v>17</c:v>
                </c:pt>
                <c:pt idx="26433">
                  <c:v>17</c:v>
                </c:pt>
                <c:pt idx="26434">
                  <c:v>17</c:v>
                </c:pt>
                <c:pt idx="26435">
                  <c:v>17</c:v>
                </c:pt>
                <c:pt idx="26436">
                  <c:v>17</c:v>
                </c:pt>
                <c:pt idx="26437">
                  <c:v>17</c:v>
                </c:pt>
                <c:pt idx="26438">
                  <c:v>17</c:v>
                </c:pt>
                <c:pt idx="26439">
                  <c:v>17</c:v>
                </c:pt>
                <c:pt idx="26440">
                  <c:v>17</c:v>
                </c:pt>
                <c:pt idx="26441">
                  <c:v>17</c:v>
                </c:pt>
                <c:pt idx="26442">
                  <c:v>17</c:v>
                </c:pt>
                <c:pt idx="26443">
                  <c:v>17</c:v>
                </c:pt>
                <c:pt idx="26444">
                  <c:v>17</c:v>
                </c:pt>
                <c:pt idx="26445">
                  <c:v>17</c:v>
                </c:pt>
                <c:pt idx="26446">
                  <c:v>17</c:v>
                </c:pt>
                <c:pt idx="26447">
                  <c:v>17</c:v>
                </c:pt>
                <c:pt idx="26448">
                  <c:v>17</c:v>
                </c:pt>
                <c:pt idx="26449">
                  <c:v>17</c:v>
                </c:pt>
                <c:pt idx="26450">
                  <c:v>17</c:v>
                </c:pt>
                <c:pt idx="26451">
                  <c:v>17</c:v>
                </c:pt>
                <c:pt idx="26452">
                  <c:v>17</c:v>
                </c:pt>
                <c:pt idx="26453">
                  <c:v>17</c:v>
                </c:pt>
                <c:pt idx="26454">
                  <c:v>17</c:v>
                </c:pt>
                <c:pt idx="26455">
                  <c:v>17</c:v>
                </c:pt>
                <c:pt idx="26456">
                  <c:v>17</c:v>
                </c:pt>
                <c:pt idx="26457">
                  <c:v>17</c:v>
                </c:pt>
                <c:pt idx="26458">
                  <c:v>17</c:v>
                </c:pt>
                <c:pt idx="26459">
                  <c:v>17</c:v>
                </c:pt>
                <c:pt idx="26460">
                  <c:v>17</c:v>
                </c:pt>
                <c:pt idx="26461">
                  <c:v>17</c:v>
                </c:pt>
                <c:pt idx="26462">
                  <c:v>17</c:v>
                </c:pt>
                <c:pt idx="26463">
                  <c:v>17</c:v>
                </c:pt>
                <c:pt idx="26464">
                  <c:v>17</c:v>
                </c:pt>
                <c:pt idx="26465">
                  <c:v>17</c:v>
                </c:pt>
                <c:pt idx="26466">
                  <c:v>17</c:v>
                </c:pt>
                <c:pt idx="26467">
                  <c:v>17</c:v>
                </c:pt>
                <c:pt idx="26468">
                  <c:v>17</c:v>
                </c:pt>
                <c:pt idx="26469">
                  <c:v>17</c:v>
                </c:pt>
                <c:pt idx="26470">
                  <c:v>17</c:v>
                </c:pt>
                <c:pt idx="26471">
                  <c:v>17</c:v>
                </c:pt>
                <c:pt idx="26472">
                  <c:v>17</c:v>
                </c:pt>
                <c:pt idx="26473">
                  <c:v>17</c:v>
                </c:pt>
                <c:pt idx="26474">
                  <c:v>17</c:v>
                </c:pt>
                <c:pt idx="26475">
                  <c:v>17</c:v>
                </c:pt>
                <c:pt idx="26476">
                  <c:v>17</c:v>
                </c:pt>
                <c:pt idx="26477">
                  <c:v>17</c:v>
                </c:pt>
                <c:pt idx="26478">
                  <c:v>17</c:v>
                </c:pt>
                <c:pt idx="26479">
                  <c:v>17</c:v>
                </c:pt>
                <c:pt idx="26480">
                  <c:v>17</c:v>
                </c:pt>
                <c:pt idx="26481">
                  <c:v>17</c:v>
                </c:pt>
                <c:pt idx="26482">
                  <c:v>17</c:v>
                </c:pt>
                <c:pt idx="26483">
                  <c:v>17</c:v>
                </c:pt>
                <c:pt idx="26484">
                  <c:v>17</c:v>
                </c:pt>
                <c:pt idx="26485">
                  <c:v>17</c:v>
                </c:pt>
                <c:pt idx="26486">
                  <c:v>17</c:v>
                </c:pt>
                <c:pt idx="26487">
                  <c:v>17</c:v>
                </c:pt>
                <c:pt idx="26488">
                  <c:v>17</c:v>
                </c:pt>
                <c:pt idx="26489">
                  <c:v>17</c:v>
                </c:pt>
                <c:pt idx="26490">
                  <c:v>17</c:v>
                </c:pt>
                <c:pt idx="26491">
                  <c:v>17</c:v>
                </c:pt>
                <c:pt idx="26492">
                  <c:v>17</c:v>
                </c:pt>
                <c:pt idx="26493">
                  <c:v>17</c:v>
                </c:pt>
                <c:pt idx="26494">
                  <c:v>17</c:v>
                </c:pt>
                <c:pt idx="26495">
                  <c:v>17</c:v>
                </c:pt>
                <c:pt idx="26496">
                  <c:v>17</c:v>
                </c:pt>
                <c:pt idx="26497">
                  <c:v>17</c:v>
                </c:pt>
                <c:pt idx="26498">
                  <c:v>17</c:v>
                </c:pt>
                <c:pt idx="26499">
                  <c:v>17</c:v>
                </c:pt>
                <c:pt idx="26500">
                  <c:v>17</c:v>
                </c:pt>
                <c:pt idx="26501">
                  <c:v>17</c:v>
                </c:pt>
                <c:pt idx="26502">
                  <c:v>17</c:v>
                </c:pt>
                <c:pt idx="26503">
                  <c:v>17</c:v>
                </c:pt>
                <c:pt idx="26504">
                  <c:v>17</c:v>
                </c:pt>
                <c:pt idx="26505">
                  <c:v>17</c:v>
                </c:pt>
                <c:pt idx="26506">
                  <c:v>17</c:v>
                </c:pt>
                <c:pt idx="26507">
                  <c:v>17</c:v>
                </c:pt>
                <c:pt idx="26508">
                  <c:v>17</c:v>
                </c:pt>
                <c:pt idx="26509">
                  <c:v>17</c:v>
                </c:pt>
                <c:pt idx="26510">
                  <c:v>17</c:v>
                </c:pt>
                <c:pt idx="26511">
                  <c:v>17</c:v>
                </c:pt>
                <c:pt idx="26512">
                  <c:v>17</c:v>
                </c:pt>
                <c:pt idx="26513">
                  <c:v>17</c:v>
                </c:pt>
                <c:pt idx="26514">
                  <c:v>17</c:v>
                </c:pt>
                <c:pt idx="26515">
                  <c:v>17</c:v>
                </c:pt>
                <c:pt idx="26516">
                  <c:v>17</c:v>
                </c:pt>
                <c:pt idx="26517">
                  <c:v>17</c:v>
                </c:pt>
                <c:pt idx="26518">
                  <c:v>17</c:v>
                </c:pt>
                <c:pt idx="26519">
                  <c:v>17</c:v>
                </c:pt>
                <c:pt idx="26520">
                  <c:v>17</c:v>
                </c:pt>
                <c:pt idx="26521">
                  <c:v>17</c:v>
                </c:pt>
                <c:pt idx="26522">
                  <c:v>17</c:v>
                </c:pt>
                <c:pt idx="26523">
                  <c:v>17</c:v>
                </c:pt>
                <c:pt idx="26524">
                  <c:v>17</c:v>
                </c:pt>
                <c:pt idx="26525">
                  <c:v>17</c:v>
                </c:pt>
                <c:pt idx="26526">
                  <c:v>17</c:v>
                </c:pt>
                <c:pt idx="26527">
                  <c:v>17</c:v>
                </c:pt>
                <c:pt idx="26528">
                  <c:v>17</c:v>
                </c:pt>
                <c:pt idx="26529">
                  <c:v>17</c:v>
                </c:pt>
                <c:pt idx="26530">
                  <c:v>17</c:v>
                </c:pt>
                <c:pt idx="26531">
                  <c:v>17</c:v>
                </c:pt>
                <c:pt idx="26532">
                  <c:v>17</c:v>
                </c:pt>
                <c:pt idx="26533">
                  <c:v>17</c:v>
                </c:pt>
                <c:pt idx="26534">
                  <c:v>17</c:v>
                </c:pt>
                <c:pt idx="26535">
                  <c:v>17</c:v>
                </c:pt>
                <c:pt idx="26536">
                  <c:v>17</c:v>
                </c:pt>
                <c:pt idx="26537">
                  <c:v>17</c:v>
                </c:pt>
                <c:pt idx="26538">
                  <c:v>17</c:v>
                </c:pt>
                <c:pt idx="26539">
                  <c:v>17</c:v>
                </c:pt>
                <c:pt idx="26540">
                  <c:v>17</c:v>
                </c:pt>
                <c:pt idx="26541">
                  <c:v>17</c:v>
                </c:pt>
                <c:pt idx="26542">
                  <c:v>17</c:v>
                </c:pt>
                <c:pt idx="26543">
                  <c:v>17</c:v>
                </c:pt>
                <c:pt idx="26544">
                  <c:v>17</c:v>
                </c:pt>
                <c:pt idx="26545">
                  <c:v>17</c:v>
                </c:pt>
                <c:pt idx="26546">
                  <c:v>17</c:v>
                </c:pt>
                <c:pt idx="26547">
                  <c:v>17</c:v>
                </c:pt>
                <c:pt idx="26548">
                  <c:v>17</c:v>
                </c:pt>
                <c:pt idx="26549">
                  <c:v>17</c:v>
                </c:pt>
                <c:pt idx="26550">
                  <c:v>17</c:v>
                </c:pt>
                <c:pt idx="26551">
                  <c:v>17</c:v>
                </c:pt>
                <c:pt idx="26552">
                  <c:v>17</c:v>
                </c:pt>
                <c:pt idx="26553">
                  <c:v>17</c:v>
                </c:pt>
                <c:pt idx="26554">
                  <c:v>17</c:v>
                </c:pt>
                <c:pt idx="26555">
                  <c:v>17</c:v>
                </c:pt>
                <c:pt idx="26556">
                  <c:v>17</c:v>
                </c:pt>
                <c:pt idx="26557">
                  <c:v>17</c:v>
                </c:pt>
                <c:pt idx="26558">
                  <c:v>17</c:v>
                </c:pt>
                <c:pt idx="26559">
                  <c:v>17</c:v>
                </c:pt>
                <c:pt idx="26560">
                  <c:v>17</c:v>
                </c:pt>
                <c:pt idx="26561">
                  <c:v>17</c:v>
                </c:pt>
                <c:pt idx="26562">
                  <c:v>17</c:v>
                </c:pt>
                <c:pt idx="26563">
                  <c:v>17</c:v>
                </c:pt>
                <c:pt idx="26564">
                  <c:v>17</c:v>
                </c:pt>
                <c:pt idx="26565">
                  <c:v>17</c:v>
                </c:pt>
                <c:pt idx="26566">
                  <c:v>17</c:v>
                </c:pt>
                <c:pt idx="26567">
                  <c:v>17</c:v>
                </c:pt>
                <c:pt idx="26568">
                  <c:v>17</c:v>
                </c:pt>
                <c:pt idx="26569">
                  <c:v>17</c:v>
                </c:pt>
                <c:pt idx="26570">
                  <c:v>17</c:v>
                </c:pt>
                <c:pt idx="26571">
                  <c:v>17</c:v>
                </c:pt>
                <c:pt idx="26572">
                  <c:v>17</c:v>
                </c:pt>
                <c:pt idx="26573">
                  <c:v>17</c:v>
                </c:pt>
                <c:pt idx="26574">
                  <c:v>17</c:v>
                </c:pt>
                <c:pt idx="26575">
                  <c:v>17</c:v>
                </c:pt>
                <c:pt idx="26576">
                  <c:v>17</c:v>
                </c:pt>
                <c:pt idx="26577">
                  <c:v>17</c:v>
                </c:pt>
                <c:pt idx="26578">
                  <c:v>17</c:v>
                </c:pt>
                <c:pt idx="26579">
                  <c:v>17</c:v>
                </c:pt>
                <c:pt idx="26580">
                  <c:v>17</c:v>
                </c:pt>
                <c:pt idx="26581">
                  <c:v>17</c:v>
                </c:pt>
                <c:pt idx="26582">
                  <c:v>17</c:v>
                </c:pt>
                <c:pt idx="26583">
                  <c:v>17</c:v>
                </c:pt>
                <c:pt idx="26584">
                  <c:v>17</c:v>
                </c:pt>
                <c:pt idx="26585">
                  <c:v>17</c:v>
                </c:pt>
                <c:pt idx="26586">
                  <c:v>17</c:v>
                </c:pt>
                <c:pt idx="26587">
                  <c:v>17</c:v>
                </c:pt>
                <c:pt idx="26588">
                  <c:v>17</c:v>
                </c:pt>
                <c:pt idx="26589">
                  <c:v>17</c:v>
                </c:pt>
                <c:pt idx="26590">
                  <c:v>17</c:v>
                </c:pt>
                <c:pt idx="26591">
                  <c:v>17</c:v>
                </c:pt>
                <c:pt idx="26592">
                  <c:v>17</c:v>
                </c:pt>
                <c:pt idx="26593">
                  <c:v>17</c:v>
                </c:pt>
                <c:pt idx="26594">
                  <c:v>17</c:v>
                </c:pt>
                <c:pt idx="26595">
                  <c:v>17</c:v>
                </c:pt>
                <c:pt idx="26596">
                  <c:v>17</c:v>
                </c:pt>
                <c:pt idx="26597">
                  <c:v>17</c:v>
                </c:pt>
                <c:pt idx="26598">
                  <c:v>17</c:v>
                </c:pt>
                <c:pt idx="26599">
                  <c:v>17</c:v>
                </c:pt>
                <c:pt idx="26600">
                  <c:v>17</c:v>
                </c:pt>
                <c:pt idx="26601">
                  <c:v>17</c:v>
                </c:pt>
                <c:pt idx="26602">
                  <c:v>17</c:v>
                </c:pt>
                <c:pt idx="26603">
                  <c:v>17</c:v>
                </c:pt>
                <c:pt idx="26604">
                  <c:v>17</c:v>
                </c:pt>
                <c:pt idx="26605">
                  <c:v>17</c:v>
                </c:pt>
                <c:pt idx="26606">
                  <c:v>17</c:v>
                </c:pt>
                <c:pt idx="26607">
                  <c:v>17</c:v>
                </c:pt>
                <c:pt idx="26608">
                  <c:v>17</c:v>
                </c:pt>
                <c:pt idx="26609">
                  <c:v>17</c:v>
                </c:pt>
                <c:pt idx="26610">
                  <c:v>17</c:v>
                </c:pt>
                <c:pt idx="26611">
                  <c:v>17</c:v>
                </c:pt>
                <c:pt idx="26612">
                  <c:v>17</c:v>
                </c:pt>
                <c:pt idx="26613">
                  <c:v>17</c:v>
                </c:pt>
                <c:pt idx="26614">
                  <c:v>17</c:v>
                </c:pt>
                <c:pt idx="26615">
                  <c:v>17</c:v>
                </c:pt>
                <c:pt idx="26616">
                  <c:v>17</c:v>
                </c:pt>
                <c:pt idx="26617">
                  <c:v>17</c:v>
                </c:pt>
                <c:pt idx="26618">
                  <c:v>17</c:v>
                </c:pt>
                <c:pt idx="26619">
                  <c:v>17</c:v>
                </c:pt>
                <c:pt idx="26620">
                  <c:v>17</c:v>
                </c:pt>
                <c:pt idx="26621">
                  <c:v>17</c:v>
                </c:pt>
                <c:pt idx="26622">
                  <c:v>17</c:v>
                </c:pt>
                <c:pt idx="26623">
                  <c:v>17</c:v>
                </c:pt>
                <c:pt idx="26624">
                  <c:v>17</c:v>
                </c:pt>
                <c:pt idx="26625">
                  <c:v>17</c:v>
                </c:pt>
                <c:pt idx="26626">
                  <c:v>17</c:v>
                </c:pt>
                <c:pt idx="26627">
                  <c:v>17</c:v>
                </c:pt>
                <c:pt idx="26628">
                  <c:v>17</c:v>
                </c:pt>
                <c:pt idx="26629">
                  <c:v>17</c:v>
                </c:pt>
                <c:pt idx="26630">
                  <c:v>17</c:v>
                </c:pt>
                <c:pt idx="26631">
                  <c:v>17</c:v>
                </c:pt>
                <c:pt idx="26632">
                  <c:v>17</c:v>
                </c:pt>
                <c:pt idx="26633">
                  <c:v>17</c:v>
                </c:pt>
                <c:pt idx="26634">
                  <c:v>17</c:v>
                </c:pt>
                <c:pt idx="26635">
                  <c:v>17</c:v>
                </c:pt>
                <c:pt idx="26636">
                  <c:v>17</c:v>
                </c:pt>
                <c:pt idx="26637">
                  <c:v>17</c:v>
                </c:pt>
                <c:pt idx="26638">
                  <c:v>17</c:v>
                </c:pt>
                <c:pt idx="26639">
                  <c:v>17</c:v>
                </c:pt>
                <c:pt idx="26640">
                  <c:v>17</c:v>
                </c:pt>
                <c:pt idx="26641">
                  <c:v>17</c:v>
                </c:pt>
                <c:pt idx="26642">
                  <c:v>17</c:v>
                </c:pt>
                <c:pt idx="26643">
                  <c:v>17</c:v>
                </c:pt>
                <c:pt idx="26644">
                  <c:v>17</c:v>
                </c:pt>
                <c:pt idx="26645">
                  <c:v>17</c:v>
                </c:pt>
                <c:pt idx="26646">
                  <c:v>17</c:v>
                </c:pt>
                <c:pt idx="26647">
                  <c:v>17</c:v>
                </c:pt>
                <c:pt idx="26648">
                  <c:v>17</c:v>
                </c:pt>
                <c:pt idx="26649">
                  <c:v>17</c:v>
                </c:pt>
                <c:pt idx="26650">
                  <c:v>17</c:v>
                </c:pt>
                <c:pt idx="26651">
                  <c:v>17</c:v>
                </c:pt>
                <c:pt idx="26652">
                  <c:v>17</c:v>
                </c:pt>
                <c:pt idx="26653">
                  <c:v>17</c:v>
                </c:pt>
                <c:pt idx="26654">
                  <c:v>17</c:v>
                </c:pt>
                <c:pt idx="26655">
                  <c:v>17</c:v>
                </c:pt>
                <c:pt idx="26656">
                  <c:v>17</c:v>
                </c:pt>
                <c:pt idx="26657">
                  <c:v>17</c:v>
                </c:pt>
                <c:pt idx="26658">
                  <c:v>17</c:v>
                </c:pt>
                <c:pt idx="26659">
                  <c:v>17</c:v>
                </c:pt>
                <c:pt idx="26660">
                  <c:v>17</c:v>
                </c:pt>
                <c:pt idx="26661">
                  <c:v>17</c:v>
                </c:pt>
                <c:pt idx="26662">
                  <c:v>17</c:v>
                </c:pt>
                <c:pt idx="26663">
                  <c:v>17</c:v>
                </c:pt>
                <c:pt idx="26664">
                  <c:v>17</c:v>
                </c:pt>
                <c:pt idx="26665">
                  <c:v>17</c:v>
                </c:pt>
                <c:pt idx="26666">
                  <c:v>17</c:v>
                </c:pt>
                <c:pt idx="26667">
                  <c:v>17</c:v>
                </c:pt>
                <c:pt idx="26668">
                  <c:v>17</c:v>
                </c:pt>
                <c:pt idx="26669">
                  <c:v>17</c:v>
                </c:pt>
                <c:pt idx="26670">
                  <c:v>17</c:v>
                </c:pt>
                <c:pt idx="26671">
                  <c:v>17</c:v>
                </c:pt>
                <c:pt idx="26672">
                  <c:v>17</c:v>
                </c:pt>
                <c:pt idx="26673">
                  <c:v>17</c:v>
                </c:pt>
                <c:pt idx="26674">
                  <c:v>17</c:v>
                </c:pt>
                <c:pt idx="26675">
                  <c:v>17</c:v>
                </c:pt>
                <c:pt idx="26676">
                  <c:v>17</c:v>
                </c:pt>
                <c:pt idx="26677">
                  <c:v>17</c:v>
                </c:pt>
                <c:pt idx="26678">
                  <c:v>17</c:v>
                </c:pt>
                <c:pt idx="26679">
                  <c:v>17</c:v>
                </c:pt>
                <c:pt idx="26680">
                  <c:v>17</c:v>
                </c:pt>
                <c:pt idx="26681">
                  <c:v>17</c:v>
                </c:pt>
                <c:pt idx="26682">
                  <c:v>17</c:v>
                </c:pt>
                <c:pt idx="26683">
                  <c:v>17</c:v>
                </c:pt>
                <c:pt idx="26684">
                  <c:v>17</c:v>
                </c:pt>
                <c:pt idx="26685">
                  <c:v>17</c:v>
                </c:pt>
                <c:pt idx="26686">
                  <c:v>17</c:v>
                </c:pt>
                <c:pt idx="26687">
                  <c:v>17</c:v>
                </c:pt>
                <c:pt idx="26688">
                  <c:v>17</c:v>
                </c:pt>
                <c:pt idx="26689">
                  <c:v>17</c:v>
                </c:pt>
                <c:pt idx="26690">
                  <c:v>17</c:v>
                </c:pt>
                <c:pt idx="26691">
                  <c:v>17</c:v>
                </c:pt>
                <c:pt idx="26692">
                  <c:v>17</c:v>
                </c:pt>
                <c:pt idx="26693">
                  <c:v>17</c:v>
                </c:pt>
                <c:pt idx="26694">
                  <c:v>17</c:v>
                </c:pt>
                <c:pt idx="26695">
                  <c:v>17</c:v>
                </c:pt>
                <c:pt idx="26696">
                  <c:v>17</c:v>
                </c:pt>
                <c:pt idx="26697">
                  <c:v>17</c:v>
                </c:pt>
                <c:pt idx="26698">
                  <c:v>17</c:v>
                </c:pt>
                <c:pt idx="26699">
                  <c:v>17</c:v>
                </c:pt>
                <c:pt idx="26700">
                  <c:v>17</c:v>
                </c:pt>
                <c:pt idx="26701">
                  <c:v>17</c:v>
                </c:pt>
                <c:pt idx="26702">
                  <c:v>17</c:v>
                </c:pt>
                <c:pt idx="26703">
                  <c:v>17</c:v>
                </c:pt>
                <c:pt idx="26704">
                  <c:v>17</c:v>
                </c:pt>
                <c:pt idx="26705">
                  <c:v>17</c:v>
                </c:pt>
                <c:pt idx="26706">
                  <c:v>17</c:v>
                </c:pt>
                <c:pt idx="26707">
                  <c:v>17</c:v>
                </c:pt>
                <c:pt idx="26708">
                  <c:v>17</c:v>
                </c:pt>
                <c:pt idx="26709">
                  <c:v>17</c:v>
                </c:pt>
                <c:pt idx="26710">
                  <c:v>17</c:v>
                </c:pt>
                <c:pt idx="26711">
                  <c:v>17</c:v>
                </c:pt>
                <c:pt idx="26712">
                  <c:v>17</c:v>
                </c:pt>
                <c:pt idx="26713">
                  <c:v>17</c:v>
                </c:pt>
                <c:pt idx="26714">
                  <c:v>17</c:v>
                </c:pt>
                <c:pt idx="26715">
                  <c:v>17</c:v>
                </c:pt>
                <c:pt idx="26716">
                  <c:v>17</c:v>
                </c:pt>
                <c:pt idx="26717">
                  <c:v>17</c:v>
                </c:pt>
                <c:pt idx="26718">
                  <c:v>17</c:v>
                </c:pt>
                <c:pt idx="26719">
                  <c:v>17</c:v>
                </c:pt>
                <c:pt idx="26720">
                  <c:v>17</c:v>
                </c:pt>
                <c:pt idx="26721">
                  <c:v>17</c:v>
                </c:pt>
                <c:pt idx="26722">
                  <c:v>17</c:v>
                </c:pt>
                <c:pt idx="26723">
                  <c:v>17</c:v>
                </c:pt>
                <c:pt idx="26724">
                  <c:v>17</c:v>
                </c:pt>
                <c:pt idx="26725">
                  <c:v>17</c:v>
                </c:pt>
                <c:pt idx="26726">
                  <c:v>17</c:v>
                </c:pt>
                <c:pt idx="26727">
                  <c:v>17</c:v>
                </c:pt>
                <c:pt idx="26728">
                  <c:v>17</c:v>
                </c:pt>
                <c:pt idx="26729">
                  <c:v>17</c:v>
                </c:pt>
                <c:pt idx="26730">
                  <c:v>17</c:v>
                </c:pt>
                <c:pt idx="26731">
                  <c:v>17</c:v>
                </c:pt>
                <c:pt idx="26732">
                  <c:v>17</c:v>
                </c:pt>
                <c:pt idx="26733">
                  <c:v>17</c:v>
                </c:pt>
                <c:pt idx="26734">
                  <c:v>17</c:v>
                </c:pt>
                <c:pt idx="26735">
                  <c:v>17</c:v>
                </c:pt>
                <c:pt idx="26736">
                  <c:v>17</c:v>
                </c:pt>
                <c:pt idx="26737">
                  <c:v>17</c:v>
                </c:pt>
                <c:pt idx="26738">
                  <c:v>17</c:v>
                </c:pt>
                <c:pt idx="26739">
                  <c:v>17</c:v>
                </c:pt>
                <c:pt idx="26740">
                  <c:v>17</c:v>
                </c:pt>
                <c:pt idx="26741">
                  <c:v>17</c:v>
                </c:pt>
                <c:pt idx="26742">
                  <c:v>17</c:v>
                </c:pt>
                <c:pt idx="26743">
                  <c:v>17</c:v>
                </c:pt>
                <c:pt idx="26744">
                  <c:v>17</c:v>
                </c:pt>
                <c:pt idx="26745">
                  <c:v>17</c:v>
                </c:pt>
                <c:pt idx="26746">
                  <c:v>17</c:v>
                </c:pt>
                <c:pt idx="26747">
                  <c:v>17</c:v>
                </c:pt>
                <c:pt idx="26748">
                  <c:v>17</c:v>
                </c:pt>
                <c:pt idx="26749">
                  <c:v>17</c:v>
                </c:pt>
                <c:pt idx="26750">
                  <c:v>17</c:v>
                </c:pt>
                <c:pt idx="26751">
                  <c:v>17</c:v>
                </c:pt>
                <c:pt idx="26752">
                  <c:v>17</c:v>
                </c:pt>
                <c:pt idx="26753">
                  <c:v>17</c:v>
                </c:pt>
                <c:pt idx="26754">
                  <c:v>17</c:v>
                </c:pt>
                <c:pt idx="26755">
                  <c:v>17</c:v>
                </c:pt>
                <c:pt idx="26756">
                  <c:v>17</c:v>
                </c:pt>
                <c:pt idx="26757">
                  <c:v>17</c:v>
                </c:pt>
                <c:pt idx="26758">
                  <c:v>17</c:v>
                </c:pt>
                <c:pt idx="26759">
                  <c:v>17</c:v>
                </c:pt>
                <c:pt idx="26760">
                  <c:v>17</c:v>
                </c:pt>
                <c:pt idx="26761">
                  <c:v>17</c:v>
                </c:pt>
                <c:pt idx="26762">
                  <c:v>17</c:v>
                </c:pt>
                <c:pt idx="26763">
                  <c:v>17</c:v>
                </c:pt>
                <c:pt idx="26764">
                  <c:v>17</c:v>
                </c:pt>
                <c:pt idx="26765">
                  <c:v>17</c:v>
                </c:pt>
                <c:pt idx="26766">
                  <c:v>17</c:v>
                </c:pt>
                <c:pt idx="26767">
                  <c:v>17</c:v>
                </c:pt>
                <c:pt idx="26768">
                  <c:v>17</c:v>
                </c:pt>
                <c:pt idx="26769">
                  <c:v>17</c:v>
                </c:pt>
                <c:pt idx="26770">
                  <c:v>17</c:v>
                </c:pt>
                <c:pt idx="26771">
                  <c:v>17</c:v>
                </c:pt>
                <c:pt idx="26772">
                  <c:v>17</c:v>
                </c:pt>
                <c:pt idx="26773">
                  <c:v>17</c:v>
                </c:pt>
                <c:pt idx="26774">
                  <c:v>17</c:v>
                </c:pt>
                <c:pt idx="26775">
                  <c:v>17</c:v>
                </c:pt>
                <c:pt idx="26776">
                  <c:v>17</c:v>
                </c:pt>
                <c:pt idx="26777">
                  <c:v>17</c:v>
                </c:pt>
                <c:pt idx="26778">
                  <c:v>17</c:v>
                </c:pt>
                <c:pt idx="26779">
                  <c:v>17</c:v>
                </c:pt>
                <c:pt idx="26780">
                  <c:v>17</c:v>
                </c:pt>
                <c:pt idx="26781">
                  <c:v>17</c:v>
                </c:pt>
                <c:pt idx="26782">
                  <c:v>17</c:v>
                </c:pt>
                <c:pt idx="26783">
                  <c:v>17</c:v>
                </c:pt>
                <c:pt idx="26784">
                  <c:v>17</c:v>
                </c:pt>
                <c:pt idx="26785">
                  <c:v>17</c:v>
                </c:pt>
                <c:pt idx="26786">
                  <c:v>17</c:v>
                </c:pt>
                <c:pt idx="26787">
                  <c:v>17</c:v>
                </c:pt>
                <c:pt idx="26788">
                  <c:v>17</c:v>
                </c:pt>
                <c:pt idx="26789">
                  <c:v>17</c:v>
                </c:pt>
                <c:pt idx="26790">
                  <c:v>17</c:v>
                </c:pt>
                <c:pt idx="26791">
                  <c:v>17</c:v>
                </c:pt>
                <c:pt idx="26792">
                  <c:v>17</c:v>
                </c:pt>
                <c:pt idx="26793">
                  <c:v>17</c:v>
                </c:pt>
                <c:pt idx="26794">
                  <c:v>17</c:v>
                </c:pt>
                <c:pt idx="26795">
                  <c:v>17</c:v>
                </c:pt>
                <c:pt idx="26796">
                  <c:v>17</c:v>
                </c:pt>
                <c:pt idx="26797">
                  <c:v>17</c:v>
                </c:pt>
                <c:pt idx="26798">
                  <c:v>17</c:v>
                </c:pt>
                <c:pt idx="26799">
                  <c:v>17</c:v>
                </c:pt>
                <c:pt idx="26800">
                  <c:v>17</c:v>
                </c:pt>
                <c:pt idx="26801">
                  <c:v>17</c:v>
                </c:pt>
                <c:pt idx="26802">
                  <c:v>17</c:v>
                </c:pt>
                <c:pt idx="26803">
                  <c:v>17</c:v>
                </c:pt>
                <c:pt idx="26804">
                  <c:v>17</c:v>
                </c:pt>
                <c:pt idx="26805">
                  <c:v>17</c:v>
                </c:pt>
                <c:pt idx="26806">
                  <c:v>17</c:v>
                </c:pt>
                <c:pt idx="26807">
                  <c:v>17</c:v>
                </c:pt>
                <c:pt idx="26808">
                  <c:v>17</c:v>
                </c:pt>
                <c:pt idx="26809">
                  <c:v>17</c:v>
                </c:pt>
                <c:pt idx="26810">
                  <c:v>17</c:v>
                </c:pt>
                <c:pt idx="26811">
                  <c:v>17</c:v>
                </c:pt>
                <c:pt idx="26812">
                  <c:v>17</c:v>
                </c:pt>
                <c:pt idx="26813">
                  <c:v>17</c:v>
                </c:pt>
                <c:pt idx="26814">
                  <c:v>17</c:v>
                </c:pt>
                <c:pt idx="26815">
                  <c:v>17</c:v>
                </c:pt>
                <c:pt idx="26816">
                  <c:v>17</c:v>
                </c:pt>
                <c:pt idx="26817">
                  <c:v>17</c:v>
                </c:pt>
                <c:pt idx="26818">
                  <c:v>17</c:v>
                </c:pt>
                <c:pt idx="26819">
                  <c:v>17</c:v>
                </c:pt>
                <c:pt idx="26820">
                  <c:v>17</c:v>
                </c:pt>
                <c:pt idx="26821">
                  <c:v>17</c:v>
                </c:pt>
                <c:pt idx="26822">
                  <c:v>17</c:v>
                </c:pt>
                <c:pt idx="26823">
                  <c:v>17</c:v>
                </c:pt>
                <c:pt idx="26824">
                  <c:v>17</c:v>
                </c:pt>
                <c:pt idx="26825">
                  <c:v>17</c:v>
                </c:pt>
                <c:pt idx="26826">
                  <c:v>17</c:v>
                </c:pt>
                <c:pt idx="26827">
                  <c:v>17</c:v>
                </c:pt>
                <c:pt idx="26828">
                  <c:v>17</c:v>
                </c:pt>
                <c:pt idx="26829">
                  <c:v>17</c:v>
                </c:pt>
                <c:pt idx="26830">
                  <c:v>17</c:v>
                </c:pt>
                <c:pt idx="26831">
                  <c:v>17</c:v>
                </c:pt>
                <c:pt idx="26832">
                  <c:v>17</c:v>
                </c:pt>
                <c:pt idx="26833">
                  <c:v>17</c:v>
                </c:pt>
                <c:pt idx="26834">
                  <c:v>17</c:v>
                </c:pt>
                <c:pt idx="26835">
                  <c:v>17</c:v>
                </c:pt>
                <c:pt idx="26836">
                  <c:v>17</c:v>
                </c:pt>
                <c:pt idx="26837">
                  <c:v>17</c:v>
                </c:pt>
                <c:pt idx="26838">
                  <c:v>17</c:v>
                </c:pt>
                <c:pt idx="26839">
                  <c:v>17</c:v>
                </c:pt>
                <c:pt idx="26840">
                  <c:v>17</c:v>
                </c:pt>
                <c:pt idx="26841">
                  <c:v>17</c:v>
                </c:pt>
                <c:pt idx="26842">
                  <c:v>17</c:v>
                </c:pt>
                <c:pt idx="26843">
                  <c:v>17</c:v>
                </c:pt>
                <c:pt idx="26844">
                  <c:v>17</c:v>
                </c:pt>
                <c:pt idx="26845">
                  <c:v>17</c:v>
                </c:pt>
                <c:pt idx="26846">
                  <c:v>17</c:v>
                </c:pt>
                <c:pt idx="26847">
                  <c:v>17</c:v>
                </c:pt>
                <c:pt idx="26848">
                  <c:v>17</c:v>
                </c:pt>
                <c:pt idx="26849">
                  <c:v>17</c:v>
                </c:pt>
                <c:pt idx="26850">
                  <c:v>17</c:v>
                </c:pt>
                <c:pt idx="26851">
                  <c:v>17</c:v>
                </c:pt>
                <c:pt idx="26852">
                  <c:v>17</c:v>
                </c:pt>
                <c:pt idx="26853">
                  <c:v>17</c:v>
                </c:pt>
                <c:pt idx="26854">
                  <c:v>17</c:v>
                </c:pt>
                <c:pt idx="26855">
                  <c:v>17</c:v>
                </c:pt>
                <c:pt idx="26856">
                  <c:v>17</c:v>
                </c:pt>
                <c:pt idx="26857">
                  <c:v>17</c:v>
                </c:pt>
                <c:pt idx="26858">
                  <c:v>17</c:v>
                </c:pt>
                <c:pt idx="26859">
                  <c:v>17</c:v>
                </c:pt>
                <c:pt idx="26860">
                  <c:v>17</c:v>
                </c:pt>
                <c:pt idx="26861">
                  <c:v>17</c:v>
                </c:pt>
                <c:pt idx="26862">
                  <c:v>17</c:v>
                </c:pt>
                <c:pt idx="26863">
                  <c:v>17</c:v>
                </c:pt>
                <c:pt idx="26864">
                  <c:v>17</c:v>
                </c:pt>
                <c:pt idx="26865">
                  <c:v>17</c:v>
                </c:pt>
                <c:pt idx="26866">
                  <c:v>17</c:v>
                </c:pt>
                <c:pt idx="26867">
                  <c:v>17</c:v>
                </c:pt>
                <c:pt idx="26868">
                  <c:v>17</c:v>
                </c:pt>
                <c:pt idx="26869">
                  <c:v>17</c:v>
                </c:pt>
                <c:pt idx="26870">
                  <c:v>17</c:v>
                </c:pt>
                <c:pt idx="26871">
                  <c:v>17</c:v>
                </c:pt>
                <c:pt idx="26872">
                  <c:v>17</c:v>
                </c:pt>
                <c:pt idx="26873">
                  <c:v>17</c:v>
                </c:pt>
                <c:pt idx="26874">
                  <c:v>17</c:v>
                </c:pt>
                <c:pt idx="26875">
                  <c:v>17</c:v>
                </c:pt>
                <c:pt idx="26876">
                  <c:v>17</c:v>
                </c:pt>
                <c:pt idx="26877">
                  <c:v>17</c:v>
                </c:pt>
                <c:pt idx="26878">
                  <c:v>17</c:v>
                </c:pt>
                <c:pt idx="26879">
                  <c:v>17</c:v>
                </c:pt>
                <c:pt idx="26880">
                  <c:v>17</c:v>
                </c:pt>
                <c:pt idx="26881">
                  <c:v>17</c:v>
                </c:pt>
                <c:pt idx="26882">
                  <c:v>17</c:v>
                </c:pt>
                <c:pt idx="26883">
                  <c:v>17</c:v>
                </c:pt>
                <c:pt idx="26884">
                  <c:v>17</c:v>
                </c:pt>
                <c:pt idx="26885">
                  <c:v>17</c:v>
                </c:pt>
                <c:pt idx="26886">
                  <c:v>17</c:v>
                </c:pt>
                <c:pt idx="26887">
                  <c:v>17</c:v>
                </c:pt>
                <c:pt idx="26888">
                  <c:v>17</c:v>
                </c:pt>
                <c:pt idx="26889">
                  <c:v>17</c:v>
                </c:pt>
                <c:pt idx="26890">
                  <c:v>17</c:v>
                </c:pt>
                <c:pt idx="26891">
                  <c:v>17</c:v>
                </c:pt>
                <c:pt idx="26892">
                  <c:v>17</c:v>
                </c:pt>
                <c:pt idx="26893">
                  <c:v>17</c:v>
                </c:pt>
                <c:pt idx="26894">
                  <c:v>17</c:v>
                </c:pt>
                <c:pt idx="26895">
                  <c:v>17</c:v>
                </c:pt>
                <c:pt idx="26896">
                  <c:v>17</c:v>
                </c:pt>
                <c:pt idx="26897">
                  <c:v>17</c:v>
                </c:pt>
                <c:pt idx="26898">
                  <c:v>17</c:v>
                </c:pt>
                <c:pt idx="26899">
                  <c:v>17</c:v>
                </c:pt>
                <c:pt idx="26900">
                  <c:v>17</c:v>
                </c:pt>
                <c:pt idx="26901">
                  <c:v>17</c:v>
                </c:pt>
                <c:pt idx="26902">
                  <c:v>17</c:v>
                </c:pt>
                <c:pt idx="26903">
                  <c:v>17</c:v>
                </c:pt>
                <c:pt idx="26904">
                  <c:v>17</c:v>
                </c:pt>
                <c:pt idx="26905">
                  <c:v>17</c:v>
                </c:pt>
                <c:pt idx="26906">
                  <c:v>17</c:v>
                </c:pt>
                <c:pt idx="26907">
                  <c:v>17</c:v>
                </c:pt>
                <c:pt idx="26908">
                  <c:v>17</c:v>
                </c:pt>
                <c:pt idx="26909">
                  <c:v>17</c:v>
                </c:pt>
                <c:pt idx="26910">
                  <c:v>17</c:v>
                </c:pt>
                <c:pt idx="26911">
                  <c:v>17</c:v>
                </c:pt>
                <c:pt idx="26912">
                  <c:v>17</c:v>
                </c:pt>
                <c:pt idx="26913">
                  <c:v>17</c:v>
                </c:pt>
                <c:pt idx="26914">
                  <c:v>17</c:v>
                </c:pt>
                <c:pt idx="26915">
                  <c:v>17</c:v>
                </c:pt>
                <c:pt idx="26916">
                  <c:v>17</c:v>
                </c:pt>
                <c:pt idx="26917">
                  <c:v>17</c:v>
                </c:pt>
                <c:pt idx="26918">
                  <c:v>17</c:v>
                </c:pt>
                <c:pt idx="26919">
                  <c:v>17</c:v>
                </c:pt>
                <c:pt idx="26920">
                  <c:v>17</c:v>
                </c:pt>
                <c:pt idx="26921">
                  <c:v>17</c:v>
                </c:pt>
                <c:pt idx="26922">
                  <c:v>17</c:v>
                </c:pt>
                <c:pt idx="26923">
                  <c:v>17</c:v>
                </c:pt>
                <c:pt idx="26924">
                  <c:v>17</c:v>
                </c:pt>
                <c:pt idx="26925">
                  <c:v>17</c:v>
                </c:pt>
                <c:pt idx="26926">
                  <c:v>17</c:v>
                </c:pt>
                <c:pt idx="26927">
                  <c:v>17</c:v>
                </c:pt>
                <c:pt idx="26928">
                  <c:v>17</c:v>
                </c:pt>
                <c:pt idx="26929">
                  <c:v>17</c:v>
                </c:pt>
                <c:pt idx="26930">
                  <c:v>17</c:v>
                </c:pt>
                <c:pt idx="26931">
                  <c:v>17</c:v>
                </c:pt>
                <c:pt idx="26932">
                  <c:v>17</c:v>
                </c:pt>
                <c:pt idx="26933">
                  <c:v>17</c:v>
                </c:pt>
                <c:pt idx="26934">
                  <c:v>17</c:v>
                </c:pt>
                <c:pt idx="26935">
                  <c:v>17</c:v>
                </c:pt>
                <c:pt idx="26936">
                  <c:v>17</c:v>
                </c:pt>
                <c:pt idx="26937">
                  <c:v>17</c:v>
                </c:pt>
                <c:pt idx="26938">
                  <c:v>17</c:v>
                </c:pt>
                <c:pt idx="26939">
                  <c:v>17</c:v>
                </c:pt>
                <c:pt idx="26940">
                  <c:v>17</c:v>
                </c:pt>
                <c:pt idx="26941">
                  <c:v>17</c:v>
                </c:pt>
                <c:pt idx="26942">
                  <c:v>17</c:v>
                </c:pt>
                <c:pt idx="26943">
                  <c:v>17</c:v>
                </c:pt>
                <c:pt idx="26944">
                  <c:v>17</c:v>
                </c:pt>
                <c:pt idx="26945">
                  <c:v>17</c:v>
                </c:pt>
                <c:pt idx="26946">
                  <c:v>17</c:v>
                </c:pt>
                <c:pt idx="26947">
                  <c:v>17</c:v>
                </c:pt>
                <c:pt idx="26948">
                  <c:v>17</c:v>
                </c:pt>
                <c:pt idx="26949">
                  <c:v>17</c:v>
                </c:pt>
                <c:pt idx="26950">
                  <c:v>17</c:v>
                </c:pt>
                <c:pt idx="26951">
                  <c:v>17</c:v>
                </c:pt>
                <c:pt idx="26952">
                  <c:v>17</c:v>
                </c:pt>
                <c:pt idx="26953">
                  <c:v>17</c:v>
                </c:pt>
                <c:pt idx="26954">
                  <c:v>17</c:v>
                </c:pt>
                <c:pt idx="26955">
                  <c:v>17</c:v>
                </c:pt>
                <c:pt idx="26956">
                  <c:v>17</c:v>
                </c:pt>
                <c:pt idx="26957">
                  <c:v>17</c:v>
                </c:pt>
                <c:pt idx="26958">
                  <c:v>17</c:v>
                </c:pt>
                <c:pt idx="26959">
                  <c:v>17</c:v>
                </c:pt>
                <c:pt idx="26960">
                  <c:v>17</c:v>
                </c:pt>
                <c:pt idx="26961">
                  <c:v>17</c:v>
                </c:pt>
                <c:pt idx="26962">
                  <c:v>17</c:v>
                </c:pt>
                <c:pt idx="26963">
                  <c:v>17</c:v>
                </c:pt>
                <c:pt idx="26964">
                  <c:v>17</c:v>
                </c:pt>
                <c:pt idx="26965">
                  <c:v>17</c:v>
                </c:pt>
                <c:pt idx="26966">
                  <c:v>17</c:v>
                </c:pt>
                <c:pt idx="26967">
                  <c:v>17</c:v>
                </c:pt>
                <c:pt idx="26968">
                  <c:v>17</c:v>
                </c:pt>
                <c:pt idx="26969">
                  <c:v>17</c:v>
                </c:pt>
                <c:pt idx="26970">
                  <c:v>17</c:v>
                </c:pt>
                <c:pt idx="26971">
                  <c:v>17</c:v>
                </c:pt>
                <c:pt idx="26972">
                  <c:v>17</c:v>
                </c:pt>
                <c:pt idx="26973">
                  <c:v>17</c:v>
                </c:pt>
                <c:pt idx="26974">
                  <c:v>17</c:v>
                </c:pt>
                <c:pt idx="26975">
                  <c:v>17</c:v>
                </c:pt>
                <c:pt idx="26976">
                  <c:v>17</c:v>
                </c:pt>
                <c:pt idx="26977">
                  <c:v>17</c:v>
                </c:pt>
                <c:pt idx="26978">
                  <c:v>17</c:v>
                </c:pt>
                <c:pt idx="26979">
                  <c:v>17</c:v>
                </c:pt>
                <c:pt idx="26980">
                  <c:v>17</c:v>
                </c:pt>
                <c:pt idx="26981">
                  <c:v>17</c:v>
                </c:pt>
                <c:pt idx="26982">
                  <c:v>17</c:v>
                </c:pt>
                <c:pt idx="26983">
                  <c:v>17</c:v>
                </c:pt>
                <c:pt idx="26984">
                  <c:v>17</c:v>
                </c:pt>
                <c:pt idx="26985">
                  <c:v>17</c:v>
                </c:pt>
                <c:pt idx="26986">
                  <c:v>17</c:v>
                </c:pt>
                <c:pt idx="26987">
                  <c:v>17</c:v>
                </c:pt>
                <c:pt idx="26988">
                  <c:v>17</c:v>
                </c:pt>
                <c:pt idx="26989">
                  <c:v>17</c:v>
                </c:pt>
                <c:pt idx="26990">
                  <c:v>17</c:v>
                </c:pt>
                <c:pt idx="26991">
                  <c:v>17</c:v>
                </c:pt>
                <c:pt idx="26992">
                  <c:v>17</c:v>
                </c:pt>
                <c:pt idx="26993">
                  <c:v>17</c:v>
                </c:pt>
                <c:pt idx="26994">
                  <c:v>17</c:v>
                </c:pt>
                <c:pt idx="26995">
                  <c:v>17</c:v>
                </c:pt>
                <c:pt idx="26996">
                  <c:v>17</c:v>
                </c:pt>
                <c:pt idx="26997">
                  <c:v>17</c:v>
                </c:pt>
                <c:pt idx="26998">
                  <c:v>17</c:v>
                </c:pt>
                <c:pt idx="26999">
                  <c:v>17</c:v>
                </c:pt>
                <c:pt idx="27000">
                  <c:v>17</c:v>
                </c:pt>
                <c:pt idx="27001">
                  <c:v>17</c:v>
                </c:pt>
                <c:pt idx="27002">
                  <c:v>17</c:v>
                </c:pt>
                <c:pt idx="27003">
                  <c:v>17</c:v>
                </c:pt>
                <c:pt idx="27004">
                  <c:v>17</c:v>
                </c:pt>
                <c:pt idx="27005">
                  <c:v>17</c:v>
                </c:pt>
                <c:pt idx="27006">
                  <c:v>17</c:v>
                </c:pt>
                <c:pt idx="27007">
                  <c:v>17</c:v>
                </c:pt>
                <c:pt idx="27008">
                  <c:v>17</c:v>
                </c:pt>
                <c:pt idx="27009">
                  <c:v>17</c:v>
                </c:pt>
                <c:pt idx="27010">
                  <c:v>17</c:v>
                </c:pt>
                <c:pt idx="27011">
                  <c:v>17</c:v>
                </c:pt>
                <c:pt idx="27012">
                  <c:v>17</c:v>
                </c:pt>
                <c:pt idx="27013">
                  <c:v>17</c:v>
                </c:pt>
                <c:pt idx="27014">
                  <c:v>17</c:v>
                </c:pt>
                <c:pt idx="27015">
                  <c:v>17</c:v>
                </c:pt>
                <c:pt idx="27016">
                  <c:v>17</c:v>
                </c:pt>
                <c:pt idx="27017">
                  <c:v>17</c:v>
                </c:pt>
                <c:pt idx="27018">
                  <c:v>17</c:v>
                </c:pt>
                <c:pt idx="27019">
                  <c:v>17</c:v>
                </c:pt>
                <c:pt idx="27020">
                  <c:v>17</c:v>
                </c:pt>
                <c:pt idx="27021">
                  <c:v>17</c:v>
                </c:pt>
                <c:pt idx="27022">
                  <c:v>17</c:v>
                </c:pt>
                <c:pt idx="27023">
                  <c:v>17</c:v>
                </c:pt>
                <c:pt idx="27024">
                  <c:v>17</c:v>
                </c:pt>
                <c:pt idx="27025">
                  <c:v>17</c:v>
                </c:pt>
                <c:pt idx="27026">
                  <c:v>17</c:v>
                </c:pt>
                <c:pt idx="27027">
                  <c:v>17</c:v>
                </c:pt>
                <c:pt idx="27028">
                  <c:v>17</c:v>
                </c:pt>
                <c:pt idx="27029">
                  <c:v>17</c:v>
                </c:pt>
                <c:pt idx="27030">
                  <c:v>17</c:v>
                </c:pt>
                <c:pt idx="27031">
                  <c:v>17</c:v>
                </c:pt>
                <c:pt idx="27032">
                  <c:v>17</c:v>
                </c:pt>
                <c:pt idx="27033">
                  <c:v>17</c:v>
                </c:pt>
                <c:pt idx="27034">
                  <c:v>17</c:v>
                </c:pt>
                <c:pt idx="27035">
                  <c:v>17</c:v>
                </c:pt>
                <c:pt idx="27036">
                  <c:v>17</c:v>
                </c:pt>
                <c:pt idx="27037">
                  <c:v>17</c:v>
                </c:pt>
                <c:pt idx="27038">
                  <c:v>17</c:v>
                </c:pt>
                <c:pt idx="27039">
                  <c:v>17</c:v>
                </c:pt>
                <c:pt idx="27040">
                  <c:v>17</c:v>
                </c:pt>
                <c:pt idx="27041">
                  <c:v>17</c:v>
                </c:pt>
                <c:pt idx="27042">
                  <c:v>17</c:v>
                </c:pt>
                <c:pt idx="27043">
                  <c:v>17</c:v>
                </c:pt>
                <c:pt idx="27044">
                  <c:v>17</c:v>
                </c:pt>
                <c:pt idx="27045">
                  <c:v>17</c:v>
                </c:pt>
                <c:pt idx="27046">
                  <c:v>17</c:v>
                </c:pt>
                <c:pt idx="27047">
                  <c:v>17</c:v>
                </c:pt>
                <c:pt idx="27048">
                  <c:v>17</c:v>
                </c:pt>
                <c:pt idx="27049">
                  <c:v>17</c:v>
                </c:pt>
                <c:pt idx="27050">
                  <c:v>17</c:v>
                </c:pt>
                <c:pt idx="27051">
                  <c:v>17</c:v>
                </c:pt>
                <c:pt idx="27052">
                  <c:v>17</c:v>
                </c:pt>
                <c:pt idx="27053">
                  <c:v>17</c:v>
                </c:pt>
                <c:pt idx="27054">
                  <c:v>17</c:v>
                </c:pt>
                <c:pt idx="27055">
                  <c:v>17</c:v>
                </c:pt>
                <c:pt idx="27056">
                  <c:v>17</c:v>
                </c:pt>
                <c:pt idx="27057">
                  <c:v>17</c:v>
                </c:pt>
                <c:pt idx="27058">
                  <c:v>17</c:v>
                </c:pt>
                <c:pt idx="27059">
                  <c:v>17</c:v>
                </c:pt>
                <c:pt idx="27060">
                  <c:v>17</c:v>
                </c:pt>
                <c:pt idx="27061">
                  <c:v>17</c:v>
                </c:pt>
                <c:pt idx="27062">
                  <c:v>17</c:v>
                </c:pt>
                <c:pt idx="27063">
                  <c:v>17</c:v>
                </c:pt>
                <c:pt idx="27064">
                  <c:v>17</c:v>
                </c:pt>
                <c:pt idx="27065">
                  <c:v>17</c:v>
                </c:pt>
                <c:pt idx="27066">
                  <c:v>17</c:v>
                </c:pt>
                <c:pt idx="27067">
                  <c:v>17</c:v>
                </c:pt>
                <c:pt idx="27068">
                  <c:v>17</c:v>
                </c:pt>
                <c:pt idx="27069">
                  <c:v>17</c:v>
                </c:pt>
                <c:pt idx="27070">
                  <c:v>17</c:v>
                </c:pt>
                <c:pt idx="27071">
                  <c:v>17</c:v>
                </c:pt>
                <c:pt idx="27072">
                  <c:v>17</c:v>
                </c:pt>
                <c:pt idx="27073">
                  <c:v>17</c:v>
                </c:pt>
                <c:pt idx="27074">
                  <c:v>17</c:v>
                </c:pt>
                <c:pt idx="27075">
                  <c:v>17</c:v>
                </c:pt>
                <c:pt idx="27076">
                  <c:v>17</c:v>
                </c:pt>
                <c:pt idx="27077">
                  <c:v>17</c:v>
                </c:pt>
                <c:pt idx="27078">
                  <c:v>17</c:v>
                </c:pt>
                <c:pt idx="27079">
                  <c:v>17</c:v>
                </c:pt>
                <c:pt idx="27080">
                  <c:v>17</c:v>
                </c:pt>
                <c:pt idx="27081">
                  <c:v>17</c:v>
                </c:pt>
                <c:pt idx="27082">
                  <c:v>17</c:v>
                </c:pt>
                <c:pt idx="27083">
                  <c:v>17</c:v>
                </c:pt>
                <c:pt idx="27084">
                  <c:v>17</c:v>
                </c:pt>
                <c:pt idx="27085">
                  <c:v>17</c:v>
                </c:pt>
                <c:pt idx="27086">
                  <c:v>17</c:v>
                </c:pt>
                <c:pt idx="27087">
                  <c:v>17</c:v>
                </c:pt>
                <c:pt idx="27088">
                  <c:v>17</c:v>
                </c:pt>
                <c:pt idx="27089">
                  <c:v>17</c:v>
                </c:pt>
                <c:pt idx="27090">
                  <c:v>17</c:v>
                </c:pt>
                <c:pt idx="27091">
                  <c:v>17</c:v>
                </c:pt>
                <c:pt idx="27092">
                  <c:v>17</c:v>
                </c:pt>
                <c:pt idx="27093">
                  <c:v>17</c:v>
                </c:pt>
                <c:pt idx="27094">
                  <c:v>17</c:v>
                </c:pt>
                <c:pt idx="27095">
                  <c:v>17</c:v>
                </c:pt>
                <c:pt idx="27096">
                  <c:v>17</c:v>
                </c:pt>
                <c:pt idx="27097">
                  <c:v>17</c:v>
                </c:pt>
                <c:pt idx="27098">
                  <c:v>17</c:v>
                </c:pt>
                <c:pt idx="27099">
                  <c:v>17</c:v>
                </c:pt>
                <c:pt idx="27100">
                  <c:v>17</c:v>
                </c:pt>
                <c:pt idx="27101">
                  <c:v>17</c:v>
                </c:pt>
                <c:pt idx="27102">
                  <c:v>17</c:v>
                </c:pt>
                <c:pt idx="27103">
                  <c:v>17</c:v>
                </c:pt>
                <c:pt idx="27104">
                  <c:v>17</c:v>
                </c:pt>
                <c:pt idx="27105">
                  <c:v>17</c:v>
                </c:pt>
                <c:pt idx="27106">
                  <c:v>17</c:v>
                </c:pt>
                <c:pt idx="27107">
                  <c:v>17</c:v>
                </c:pt>
                <c:pt idx="27108">
                  <c:v>17</c:v>
                </c:pt>
                <c:pt idx="27109">
                  <c:v>17</c:v>
                </c:pt>
                <c:pt idx="27110">
                  <c:v>17</c:v>
                </c:pt>
                <c:pt idx="27111">
                  <c:v>17</c:v>
                </c:pt>
                <c:pt idx="27112">
                  <c:v>17</c:v>
                </c:pt>
                <c:pt idx="27113">
                  <c:v>17</c:v>
                </c:pt>
                <c:pt idx="27114">
                  <c:v>17</c:v>
                </c:pt>
                <c:pt idx="27115">
                  <c:v>17</c:v>
                </c:pt>
                <c:pt idx="27116">
                  <c:v>17</c:v>
                </c:pt>
                <c:pt idx="27117">
                  <c:v>17</c:v>
                </c:pt>
                <c:pt idx="27118">
                  <c:v>17</c:v>
                </c:pt>
                <c:pt idx="27119">
                  <c:v>17</c:v>
                </c:pt>
                <c:pt idx="27120">
                  <c:v>17</c:v>
                </c:pt>
                <c:pt idx="27121">
                  <c:v>17</c:v>
                </c:pt>
                <c:pt idx="27122">
                  <c:v>17</c:v>
                </c:pt>
                <c:pt idx="27123">
                  <c:v>17</c:v>
                </c:pt>
                <c:pt idx="27124">
                  <c:v>17</c:v>
                </c:pt>
                <c:pt idx="27125">
                  <c:v>17</c:v>
                </c:pt>
                <c:pt idx="27126">
                  <c:v>17</c:v>
                </c:pt>
                <c:pt idx="27127">
                  <c:v>17</c:v>
                </c:pt>
                <c:pt idx="27128">
                  <c:v>17</c:v>
                </c:pt>
                <c:pt idx="27129">
                  <c:v>17</c:v>
                </c:pt>
                <c:pt idx="27130">
                  <c:v>17</c:v>
                </c:pt>
                <c:pt idx="27131">
                  <c:v>17</c:v>
                </c:pt>
                <c:pt idx="27132">
                  <c:v>17</c:v>
                </c:pt>
                <c:pt idx="27133">
                  <c:v>17</c:v>
                </c:pt>
                <c:pt idx="27134">
                  <c:v>17</c:v>
                </c:pt>
                <c:pt idx="27135">
                  <c:v>17</c:v>
                </c:pt>
                <c:pt idx="27136">
                  <c:v>17</c:v>
                </c:pt>
                <c:pt idx="27137">
                  <c:v>17</c:v>
                </c:pt>
                <c:pt idx="27138">
                  <c:v>17</c:v>
                </c:pt>
                <c:pt idx="27139">
                  <c:v>17</c:v>
                </c:pt>
                <c:pt idx="27140">
                  <c:v>17</c:v>
                </c:pt>
                <c:pt idx="27141">
                  <c:v>17</c:v>
                </c:pt>
                <c:pt idx="27142">
                  <c:v>17</c:v>
                </c:pt>
                <c:pt idx="27143">
                  <c:v>17</c:v>
                </c:pt>
                <c:pt idx="27144">
                  <c:v>17</c:v>
                </c:pt>
                <c:pt idx="27145">
                  <c:v>17</c:v>
                </c:pt>
                <c:pt idx="27146">
                  <c:v>17</c:v>
                </c:pt>
                <c:pt idx="27147">
                  <c:v>17</c:v>
                </c:pt>
                <c:pt idx="27148">
                  <c:v>17</c:v>
                </c:pt>
                <c:pt idx="27149">
                  <c:v>17</c:v>
                </c:pt>
                <c:pt idx="27150">
                  <c:v>17</c:v>
                </c:pt>
                <c:pt idx="27151">
                  <c:v>17</c:v>
                </c:pt>
                <c:pt idx="27152">
                  <c:v>17</c:v>
                </c:pt>
                <c:pt idx="27153">
                  <c:v>17</c:v>
                </c:pt>
                <c:pt idx="27154">
                  <c:v>17</c:v>
                </c:pt>
                <c:pt idx="27155">
                  <c:v>17</c:v>
                </c:pt>
                <c:pt idx="27156">
                  <c:v>17</c:v>
                </c:pt>
                <c:pt idx="27157">
                  <c:v>17</c:v>
                </c:pt>
                <c:pt idx="27158">
                  <c:v>17</c:v>
                </c:pt>
                <c:pt idx="27159">
                  <c:v>17</c:v>
                </c:pt>
                <c:pt idx="27160">
                  <c:v>17</c:v>
                </c:pt>
                <c:pt idx="27161">
                  <c:v>17</c:v>
                </c:pt>
                <c:pt idx="27162">
                  <c:v>17</c:v>
                </c:pt>
                <c:pt idx="27163">
                  <c:v>17</c:v>
                </c:pt>
                <c:pt idx="27164">
                  <c:v>17</c:v>
                </c:pt>
                <c:pt idx="27165">
                  <c:v>17</c:v>
                </c:pt>
                <c:pt idx="27166">
                  <c:v>17</c:v>
                </c:pt>
                <c:pt idx="27167">
                  <c:v>17</c:v>
                </c:pt>
                <c:pt idx="27168">
                  <c:v>17</c:v>
                </c:pt>
                <c:pt idx="27169">
                  <c:v>17</c:v>
                </c:pt>
                <c:pt idx="27170">
                  <c:v>17</c:v>
                </c:pt>
                <c:pt idx="27171">
                  <c:v>17</c:v>
                </c:pt>
                <c:pt idx="27172">
                  <c:v>17</c:v>
                </c:pt>
                <c:pt idx="27173">
                  <c:v>17</c:v>
                </c:pt>
                <c:pt idx="27174">
                  <c:v>17</c:v>
                </c:pt>
                <c:pt idx="27175">
                  <c:v>17</c:v>
                </c:pt>
                <c:pt idx="27176">
                  <c:v>17</c:v>
                </c:pt>
                <c:pt idx="27177">
                  <c:v>17</c:v>
                </c:pt>
                <c:pt idx="27178">
                  <c:v>17</c:v>
                </c:pt>
                <c:pt idx="27179">
                  <c:v>17</c:v>
                </c:pt>
                <c:pt idx="27180">
                  <c:v>17</c:v>
                </c:pt>
                <c:pt idx="27181">
                  <c:v>17</c:v>
                </c:pt>
                <c:pt idx="27182">
                  <c:v>17</c:v>
                </c:pt>
                <c:pt idx="27183">
                  <c:v>17</c:v>
                </c:pt>
                <c:pt idx="27184">
                  <c:v>17</c:v>
                </c:pt>
                <c:pt idx="27185">
                  <c:v>17</c:v>
                </c:pt>
                <c:pt idx="27186">
                  <c:v>17</c:v>
                </c:pt>
                <c:pt idx="27187">
                  <c:v>17</c:v>
                </c:pt>
                <c:pt idx="27188">
                  <c:v>17</c:v>
                </c:pt>
                <c:pt idx="27189">
                  <c:v>17</c:v>
                </c:pt>
                <c:pt idx="27190">
                  <c:v>17</c:v>
                </c:pt>
                <c:pt idx="27191">
                  <c:v>17</c:v>
                </c:pt>
                <c:pt idx="27192">
                  <c:v>17</c:v>
                </c:pt>
                <c:pt idx="27193">
                  <c:v>17</c:v>
                </c:pt>
                <c:pt idx="27194">
                  <c:v>17</c:v>
                </c:pt>
                <c:pt idx="27195">
                  <c:v>17</c:v>
                </c:pt>
                <c:pt idx="27196">
                  <c:v>17</c:v>
                </c:pt>
                <c:pt idx="27197">
                  <c:v>17</c:v>
                </c:pt>
                <c:pt idx="27198">
                  <c:v>17</c:v>
                </c:pt>
                <c:pt idx="27199">
                  <c:v>17</c:v>
                </c:pt>
                <c:pt idx="27200">
                  <c:v>17</c:v>
                </c:pt>
                <c:pt idx="27201">
                  <c:v>17</c:v>
                </c:pt>
                <c:pt idx="27202">
                  <c:v>17</c:v>
                </c:pt>
                <c:pt idx="27203">
                  <c:v>17</c:v>
                </c:pt>
                <c:pt idx="27204">
                  <c:v>17</c:v>
                </c:pt>
                <c:pt idx="27205">
                  <c:v>17</c:v>
                </c:pt>
                <c:pt idx="27206">
                  <c:v>17</c:v>
                </c:pt>
                <c:pt idx="27207">
                  <c:v>17</c:v>
                </c:pt>
                <c:pt idx="27208">
                  <c:v>17</c:v>
                </c:pt>
                <c:pt idx="27209">
                  <c:v>16</c:v>
                </c:pt>
                <c:pt idx="27210">
                  <c:v>16</c:v>
                </c:pt>
                <c:pt idx="27211">
                  <c:v>16</c:v>
                </c:pt>
                <c:pt idx="27212">
                  <c:v>16</c:v>
                </c:pt>
                <c:pt idx="27213">
                  <c:v>16</c:v>
                </c:pt>
                <c:pt idx="27214">
                  <c:v>16</c:v>
                </c:pt>
                <c:pt idx="27215">
                  <c:v>16</c:v>
                </c:pt>
                <c:pt idx="27216">
                  <c:v>16</c:v>
                </c:pt>
                <c:pt idx="27217">
                  <c:v>16</c:v>
                </c:pt>
                <c:pt idx="27218">
                  <c:v>16</c:v>
                </c:pt>
                <c:pt idx="27219">
                  <c:v>16</c:v>
                </c:pt>
                <c:pt idx="27220">
                  <c:v>16</c:v>
                </c:pt>
                <c:pt idx="27221">
                  <c:v>16</c:v>
                </c:pt>
                <c:pt idx="27222">
                  <c:v>16</c:v>
                </c:pt>
                <c:pt idx="27223">
                  <c:v>16</c:v>
                </c:pt>
                <c:pt idx="27224">
                  <c:v>16</c:v>
                </c:pt>
                <c:pt idx="27225">
                  <c:v>16</c:v>
                </c:pt>
                <c:pt idx="27226">
                  <c:v>16</c:v>
                </c:pt>
                <c:pt idx="27227">
                  <c:v>16</c:v>
                </c:pt>
                <c:pt idx="27228">
                  <c:v>16</c:v>
                </c:pt>
                <c:pt idx="27229">
                  <c:v>16</c:v>
                </c:pt>
                <c:pt idx="27230">
                  <c:v>16</c:v>
                </c:pt>
                <c:pt idx="27231">
                  <c:v>16</c:v>
                </c:pt>
                <c:pt idx="27232">
                  <c:v>16</c:v>
                </c:pt>
                <c:pt idx="27233">
                  <c:v>16</c:v>
                </c:pt>
                <c:pt idx="27234">
                  <c:v>16</c:v>
                </c:pt>
                <c:pt idx="27235">
                  <c:v>16</c:v>
                </c:pt>
                <c:pt idx="27236">
                  <c:v>16</c:v>
                </c:pt>
                <c:pt idx="27237">
                  <c:v>16</c:v>
                </c:pt>
                <c:pt idx="27238">
                  <c:v>16</c:v>
                </c:pt>
                <c:pt idx="27239">
                  <c:v>16</c:v>
                </c:pt>
                <c:pt idx="27240">
                  <c:v>16</c:v>
                </c:pt>
                <c:pt idx="27241">
                  <c:v>16</c:v>
                </c:pt>
                <c:pt idx="27242">
                  <c:v>16</c:v>
                </c:pt>
                <c:pt idx="27243">
                  <c:v>16</c:v>
                </c:pt>
                <c:pt idx="27244">
                  <c:v>16</c:v>
                </c:pt>
                <c:pt idx="27245">
                  <c:v>16</c:v>
                </c:pt>
                <c:pt idx="27246">
                  <c:v>16</c:v>
                </c:pt>
                <c:pt idx="27247">
                  <c:v>16</c:v>
                </c:pt>
                <c:pt idx="27248">
                  <c:v>16</c:v>
                </c:pt>
                <c:pt idx="27249">
                  <c:v>16</c:v>
                </c:pt>
                <c:pt idx="27250">
                  <c:v>16</c:v>
                </c:pt>
                <c:pt idx="27251">
                  <c:v>16</c:v>
                </c:pt>
                <c:pt idx="27252">
                  <c:v>16</c:v>
                </c:pt>
                <c:pt idx="27253">
                  <c:v>16</c:v>
                </c:pt>
                <c:pt idx="27254">
                  <c:v>16</c:v>
                </c:pt>
                <c:pt idx="27255">
                  <c:v>16</c:v>
                </c:pt>
                <c:pt idx="27256">
                  <c:v>16</c:v>
                </c:pt>
                <c:pt idx="27257">
                  <c:v>16</c:v>
                </c:pt>
                <c:pt idx="27258">
                  <c:v>16</c:v>
                </c:pt>
                <c:pt idx="27259">
                  <c:v>16</c:v>
                </c:pt>
                <c:pt idx="27260">
                  <c:v>16</c:v>
                </c:pt>
                <c:pt idx="27261">
                  <c:v>16</c:v>
                </c:pt>
                <c:pt idx="27262">
                  <c:v>16</c:v>
                </c:pt>
                <c:pt idx="27263">
                  <c:v>16</c:v>
                </c:pt>
                <c:pt idx="27264">
                  <c:v>16</c:v>
                </c:pt>
                <c:pt idx="27265">
                  <c:v>16</c:v>
                </c:pt>
                <c:pt idx="27266">
                  <c:v>16</c:v>
                </c:pt>
                <c:pt idx="27267">
                  <c:v>16</c:v>
                </c:pt>
                <c:pt idx="27268">
                  <c:v>16</c:v>
                </c:pt>
                <c:pt idx="27269">
                  <c:v>16</c:v>
                </c:pt>
                <c:pt idx="27270">
                  <c:v>16</c:v>
                </c:pt>
                <c:pt idx="27271">
                  <c:v>16</c:v>
                </c:pt>
                <c:pt idx="27272">
                  <c:v>16</c:v>
                </c:pt>
                <c:pt idx="27273">
                  <c:v>16</c:v>
                </c:pt>
                <c:pt idx="27274">
                  <c:v>16</c:v>
                </c:pt>
                <c:pt idx="27275">
                  <c:v>16</c:v>
                </c:pt>
                <c:pt idx="27276">
                  <c:v>16</c:v>
                </c:pt>
                <c:pt idx="27277">
                  <c:v>16</c:v>
                </c:pt>
                <c:pt idx="27278">
                  <c:v>16</c:v>
                </c:pt>
                <c:pt idx="27279">
                  <c:v>16</c:v>
                </c:pt>
                <c:pt idx="27280">
                  <c:v>16</c:v>
                </c:pt>
                <c:pt idx="27281">
                  <c:v>16</c:v>
                </c:pt>
                <c:pt idx="27282">
                  <c:v>16</c:v>
                </c:pt>
                <c:pt idx="27283">
                  <c:v>16</c:v>
                </c:pt>
                <c:pt idx="27284">
                  <c:v>16</c:v>
                </c:pt>
                <c:pt idx="27285">
                  <c:v>16</c:v>
                </c:pt>
                <c:pt idx="27286">
                  <c:v>16</c:v>
                </c:pt>
                <c:pt idx="27287">
                  <c:v>16</c:v>
                </c:pt>
                <c:pt idx="27288">
                  <c:v>16</c:v>
                </c:pt>
                <c:pt idx="27289">
                  <c:v>16</c:v>
                </c:pt>
                <c:pt idx="27290">
                  <c:v>16</c:v>
                </c:pt>
                <c:pt idx="27291">
                  <c:v>16</c:v>
                </c:pt>
                <c:pt idx="27292">
                  <c:v>16</c:v>
                </c:pt>
                <c:pt idx="27293">
                  <c:v>16</c:v>
                </c:pt>
                <c:pt idx="27294">
                  <c:v>16</c:v>
                </c:pt>
                <c:pt idx="27295">
                  <c:v>16</c:v>
                </c:pt>
                <c:pt idx="27296">
                  <c:v>16</c:v>
                </c:pt>
                <c:pt idx="27297">
                  <c:v>16</c:v>
                </c:pt>
                <c:pt idx="27298">
                  <c:v>16</c:v>
                </c:pt>
                <c:pt idx="27299">
                  <c:v>16</c:v>
                </c:pt>
                <c:pt idx="27300">
                  <c:v>16</c:v>
                </c:pt>
                <c:pt idx="27301">
                  <c:v>16</c:v>
                </c:pt>
                <c:pt idx="27302">
                  <c:v>16</c:v>
                </c:pt>
                <c:pt idx="27303">
                  <c:v>16</c:v>
                </c:pt>
                <c:pt idx="27304">
                  <c:v>16</c:v>
                </c:pt>
                <c:pt idx="27305">
                  <c:v>16</c:v>
                </c:pt>
                <c:pt idx="27306">
                  <c:v>16</c:v>
                </c:pt>
                <c:pt idx="27307">
                  <c:v>16</c:v>
                </c:pt>
                <c:pt idx="27308">
                  <c:v>16</c:v>
                </c:pt>
                <c:pt idx="27309">
                  <c:v>16</c:v>
                </c:pt>
                <c:pt idx="27310">
                  <c:v>16</c:v>
                </c:pt>
                <c:pt idx="27311">
                  <c:v>16</c:v>
                </c:pt>
                <c:pt idx="27312">
                  <c:v>16</c:v>
                </c:pt>
                <c:pt idx="27313">
                  <c:v>16</c:v>
                </c:pt>
                <c:pt idx="27314">
                  <c:v>16</c:v>
                </c:pt>
                <c:pt idx="27315">
                  <c:v>16</c:v>
                </c:pt>
                <c:pt idx="27316">
                  <c:v>16</c:v>
                </c:pt>
                <c:pt idx="27317">
                  <c:v>16</c:v>
                </c:pt>
                <c:pt idx="27318">
                  <c:v>16</c:v>
                </c:pt>
                <c:pt idx="27319">
                  <c:v>16</c:v>
                </c:pt>
                <c:pt idx="27320">
                  <c:v>16</c:v>
                </c:pt>
                <c:pt idx="27321">
                  <c:v>16</c:v>
                </c:pt>
                <c:pt idx="27322">
                  <c:v>16</c:v>
                </c:pt>
                <c:pt idx="27323">
                  <c:v>16</c:v>
                </c:pt>
                <c:pt idx="27324">
                  <c:v>16</c:v>
                </c:pt>
                <c:pt idx="27325">
                  <c:v>16</c:v>
                </c:pt>
                <c:pt idx="27326">
                  <c:v>16</c:v>
                </c:pt>
                <c:pt idx="27327">
                  <c:v>16</c:v>
                </c:pt>
                <c:pt idx="27328">
                  <c:v>16</c:v>
                </c:pt>
                <c:pt idx="27329">
                  <c:v>16</c:v>
                </c:pt>
                <c:pt idx="27330">
                  <c:v>16</c:v>
                </c:pt>
                <c:pt idx="27331">
                  <c:v>16</c:v>
                </c:pt>
                <c:pt idx="27332">
                  <c:v>16</c:v>
                </c:pt>
                <c:pt idx="27333">
                  <c:v>16</c:v>
                </c:pt>
                <c:pt idx="27334">
                  <c:v>16</c:v>
                </c:pt>
                <c:pt idx="27335">
                  <c:v>16</c:v>
                </c:pt>
                <c:pt idx="27336">
                  <c:v>16</c:v>
                </c:pt>
                <c:pt idx="27337">
                  <c:v>16</c:v>
                </c:pt>
                <c:pt idx="27338">
                  <c:v>16</c:v>
                </c:pt>
                <c:pt idx="27339">
                  <c:v>16</c:v>
                </c:pt>
                <c:pt idx="27340">
                  <c:v>16</c:v>
                </c:pt>
                <c:pt idx="27341">
                  <c:v>16</c:v>
                </c:pt>
                <c:pt idx="27342">
                  <c:v>16</c:v>
                </c:pt>
                <c:pt idx="27343">
                  <c:v>16</c:v>
                </c:pt>
                <c:pt idx="27344">
                  <c:v>16</c:v>
                </c:pt>
                <c:pt idx="27345">
                  <c:v>16</c:v>
                </c:pt>
                <c:pt idx="27346">
                  <c:v>16</c:v>
                </c:pt>
                <c:pt idx="27347">
                  <c:v>16</c:v>
                </c:pt>
                <c:pt idx="27348">
                  <c:v>16</c:v>
                </c:pt>
                <c:pt idx="27349">
                  <c:v>16</c:v>
                </c:pt>
                <c:pt idx="27350">
                  <c:v>16</c:v>
                </c:pt>
                <c:pt idx="27351">
                  <c:v>16</c:v>
                </c:pt>
                <c:pt idx="27352">
                  <c:v>16</c:v>
                </c:pt>
                <c:pt idx="27353">
                  <c:v>16</c:v>
                </c:pt>
                <c:pt idx="27354">
                  <c:v>16</c:v>
                </c:pt>
                <c:pt idx="27355">
                  <c:v>16</c:v>
                </c:pt>
                <c:pt idx="27356">
                  <c:v>16</c:v>
                </c:pt>
                <c:pt idx="27357">
                  <c:v>16</c:v>
                </c:pt>
                <c:pt idx="27358">
                  <c:v>16</c:v>
                </c:pt>
                <c:pt idx="27359">
                  <c:v>16</c:v>
                </c:pt>
                <c:pt idx="27360">
                  <c:v>16</c:v>
                </c:pt>
                <c:pt idx="27361">
                  <c:v>16</c:v>
                </c:pt>
                <c:pt idx="27362">
                  <c:v>16</c:v>
                </c:pt>
                <c:pt idx="27363">
                  <c:v>16</c:v>
                </c:pt>
                <c:pt idx="27364">
                  <c:v>16</c:v>
                </c:pt>
                <c:pt idx="27365">
                  <c:v>16</c:v>
                </c:pt>
                <c:pt idx="27366">
                  <c:v>16</c:v>
                </c:pt>
                <c:pt idx="27367">
                  <c:v>16</c:v>
                </c:pt>
                <c:pt idx="27368">
                  <c:v>16</c:v>
                </c:pt>
                <c:pt idx="27369">
                  <c:v>16</c:v>
                </c:pt>
                <c:pt idx="27370">
                  <c:v>16</c:v>
                </c:pt>
                <c:pt idx="27371">
                  <c:v>16</c:v>
                </c:pt>
                <c:pt idx="27372">
                  <c:v>16</c:v>
                </c:pt>
                <c:pt idx="27373">
                  <c:v>16</c:v>
                </c:pt>
                <c:pt idx="27374">
                  <c:v>16</c:v>
                </c:pt>
                <c:pt idx="27375">
                  <c:v>16</c:v>
                </c:pt>
                <c:pt idx="27376">
                  <c:v>16</c:v>
                </c:pt>
                <c:pt idx="27377">
                  <c:v>16</c:v>
                </c:pt>
                <c:pt idx="27378">
                  <c:v>16</c:v>
                </c:pt>
                <c:pt idx="27379">
                  <c:v>16</c:v>
                </c:pt>
                <c:pt idx="27380">
                  <c:v>16</c:v>
                </c:pt>
                <c:pt idx="27381">
                  <c:v>16</c:v>
                </c:pt>
                <c:pt idx="27382">
                  <c:v>16</c:v>
                </c:pt>
                <c:pt idx="27383">
                  <c:v>16</c:v>
                </c:pt>
                <c:pt idx="27384">
                  <c:v>16</c:v>
                </c:pt>
                <c:pt idx="27385">
                  <c:v>16</c:v>
                </c:pt>
                <c:pt idx="27386">
                  <c:v>16</c:v>
                </c:pt>
                <c:pt idx="27387">
                  <c:v>16</c:v>
                </c:pt>
                <c:pt idx="27388">
                  <c:v>16</c:v>
                </c:pt>
                <c:pt idx="27389">
                  <c:v>16</c:v>
                </c:pt>
                <c:pt idx="27390">
                  <c:v>16</c:v>
                </c:pt>
                <c:pt idx="27391">
                  <c:v>16</c:v>
                </c:pt>
                <c:pt idx="27392">
                  <c:v>16</c:v>
                </c:pt>
                <c:pt idx="27393">
                  <c:v>16</c:v>
                </c:pt>
                <c:pt idx="27394">
                  <c:v>16</c:v>
                </c:pt>
                <c:pt idx="27395">
                  <c:v>16</c:v>
                </c:pt>
                <c:pt idx="27396">
                  <c:v>16</c:v>
                </c:pt>
                <c:pt idx="27397">
                  <c:v>16</c:v>
                </c:pt>
                <c:pt idx="27398">
                  <c:v>16</c:v>
                </c:pt>
                <c:pt idx="27399">
                  <c:v>16</c:v>
                </c:pt>
                <c:pt idx="27400">
                  <c:v>16</c:v>
                </c:pt>
                <c:pt idx="27401">
                  <c:v>16</c:v>
                </c:pt>
                <c:pt idx="27402">
                  <c:v>16</c:v>
                </c:pt>
                <c:pt idx="27403">
                  <c:v>16</c:v>
                </c:pt>
                <c:pt idx="27404">
                  <c:v>16</c:v>
                </c:pt>
                <c:pt idx="27405">
                  <c:v>16</c:v>
                </c:pt>
                <c:pt idx="27406">
                  <c:v>16</c:v>
                </c:pt>
                <c:pt idx="27407">
                  <c:v>16</c:v>
                </c:pt>
                <c:pt idx="27408">
                  <c:v>16</c:v>
                </c:pt>
                <c:pt idx="27409">
                  <c:v>16</c:v>
                </c:pt>
                <c:pt idx="27410">
                  <c:v>16</c:v>
                </c:pt>
                <c:pt idx="27411">
                  <c:v>16</c:v>
                </c:pt>
                <c:pt idx="27412">
                  <c:v>16</c:v>
                </c:pt>
                <c:pt idx="27413">
                  <c:v>16</c:v>
                </c:pt>
                <c:pt idx="27414">
                  <c:v>16</c:v>
                </c:pt>
                <c:pt idx="27415">
                  <c:v>16</c:v>
                </c:pt>
                <c:pt idx="27416">
                  <c:v>16</c:v>
                </c:pt>
                <c:pt idx="27417">
                  <c:v>16</c:v>
                </c:pt>
                <c:pt idx="27418">
                  <c:v>16</c:v>
                </c:pt>
                <c:pt idx="27419">
                  <c:v>16</c:v>
                </c:pt>
                <c:pt idx="27420">
                  <c:v>16</c:v>
                </c:pt>
                <c:pt idx="27421">
                  <c:v>16</c:v>
                </c:pt>
                <c:pt idx="27422">
                  <c:v>16</c:v>
                </c:pt>
                <c:pt idx="27423">
                  <c:v>16</c:v>
                </c:pt>
                <c:pt idx="27424">
                  <c:v>16</c:v>
                </c:pt>
                <c:pt idx="27425">
                  <c:v>16</c:v>
                </c:pt>
                <c:pt idx="27426">
                  <c:v>16</c:v>
                </c:pt>
                <c:pt idx="27427">
                  <c:v>16</c:v>
                </c:pt>
                <c:pt idx="27428">
                  <c:v>16</c:v>
                </c:pt>
                <c:pt idx="27429">
                  <c:v>16</c:v>
                </c:pt>
                <c:pt idx="27430">
                  <c:v>16</c:v>
                </c:pt>
                <c:pt idx="27431">
                  <c:v>16</c:v>
                </c:pt>
                <c:pt idx="27432">
                  <c:v>16</c:v>
                </c:pt>
                <c:pt idx="27433">
                  <c:v>16</c:v>
                </c:pt>
                <c:pt idx="27434">
                  <c:v>16</c:v>
                </c:pt>
                <c:pt idx="27435">
                  <c:v>16</c:v>
                </c:pt>
                <c:pt idx="27436">
                  <c:v>16</c:v>
                </c:pt>
                <c:pt idx="27437">
                  <c:v>16</c:v>
                </c:pt>
                <c:pt idx="27438">
                  <c:v>16</c:v>
                </c:pt>
                <c:pt idx="27439">
                  <c:v>16</c:v>
                </c:pt>
                <c:pt idx="27440">
                  <c:v>16</c:v>
                </c:pt>
                <c:pt idx="27441">
                  <c:v>16</c:v>
                </c:pt>
                <c:pt idx="27442">
                  <c:v>16</c:v>
                </c:pt>
                <c:pt idx="27443">
                  <c:v>16</c:v>
                </c:pt>
                <c:pt idx="27444">
                  <c:v>16</c:v>
                </c:pt>
                <c:pt idx="27445">
                  <c:v>16</c:v>
                </c:pt>
                <c:pt idx="27446">
                  <c:v>16</c:v>
                </c:pt>
                <c:pt idx="27447">
                  <c:v>16</c:v>
                </c:pt>
                <c:pt idx="27448">
                  <c:v>16</c:v>
                </c:pt>
                <c:pt idx="27449">
                  <c:v>16</c:v>
                </c:pt>
                <c:pt idx="27450">
                  <c:v>16</c:v>
                </c:pt>
                <c:pt idx="27451">
                  <c:v>16</c:v>
                </c:pt>
                <c:pt idx="27452">
                  <c:v>16</c:v>
                </c:pt>
                <c:pt idx="27453">
                  <c:v>16</c:v>
                </c:pt>
                <c:pt idx="27454">
                  <c:v>16</c:v>
                </c:pt>
                <c:pt idx="27455">
                  <c:v>16</c:v>
                </c:pt>
                <c:pt idx="27456">
                  <c:v>16</c:v>
                </c:pt>
                <c:pt idx="27457">
                  <c:v>16</c:v>
                </c:pt>
                <c:pt idx="27458">
                  <c:v>16</c:v>
                </c:pt>
                <c:pt idx="27459">
                  <c:v>16</c:v>
                </c:pt>
                <c:pt idx="27460">
                  <c:v>16</c:v>
                </c:pt>
                <c:pt idx="27461">
                  <c:v>16</c:v>
                </c:pt>
                <c:pt idx="27462">
                  <c:v>16</c:v>
                </c:pt>
                <c:pt idx="27463">
                  <c:v>16</c:v>
                </c:pt>
                <c:pt idx="27464">
                  <c:v>16</c:v>
                </c:pt>
                <c:pt idx="27465">
                  <c:v>16</c:v>
                </c:pt>
                <c:pt idx="27466">
                  <c:v>16</c:v>
                </c:pt>
                <c:pt idx="27467">
                  <c:v>16</c:v>
                </c:pt>
                <c:pt idx="27468">
                  <c:v>16</c:v>
                </c:pt>
                <c:pt idx="27469">
                  <c:v>16</c:v>
                </c:pt>
                <c:pt idx="27470">
                  <c:v>16</c:v>
                </c:pt>
                <c:pt idx="27471">
                  <c:v>16</c:v>
                </c:pt>
                <c:pt idx="27472">
                  <c:v>16</c:v>
                </c:pt>
                <c:pt idx="27473">
                  <c:v>16</c:v>
                </c:pt>
                <c:pt idx="27474">
                  <c:v>16</c:v>
                </c:pt>
                <c:pt idx="27475">
                  <c:v>16</c:v>
                </c:pt>
                <c:pt idx="27476">
                  <c:v>16</c:v>
                </c:pt>
                <c:pt idx="27477">
                  <c:v>16</c:v>
                </c:pt>
                <c:pt idx="27478">
                  <c:v>16</c:v>
                </c:pt>
                <c:pt idx="27479">
                  <c:v>16</c:v>
                </c:pt>
                <c:pt idx="27480">
                  <c:v>16</c:v>
                </c:pt>
                <c:pt idx="27481">
                  <c:v>16</c:v>
                </c:pt>
                <c:pt idx="27482">
                  <c:v>16</c:v>
                </c:pt>
                <c:pt idx="27483">
                  <c:v>16</c:v>
                </c:pt>
                <c:pt idx="27484">
                  <c:v>16</c:v>
                </c:pt>
                <c:pt idx="27485">
                  <c:v>16</c:v>
                </c:pt>
                <c:pt idx="27486">
                  <c:v>16</c:v>
                </c:pt>
                <c:pt idx="27487">
                  <c:v>16</c:v>
                </c:pt>
                <c:pt idx="27488">
                  <c:v>16</c:v>
                </c:pt>
                <c:pt idx="27489">
                  <c:v>16</c:v>
                </c:pt>
                <c:pt idx="27490">
                  <c:v>16</c:v>
                </c:pt>
                <c:pt idx="27491">
                  <c:v>16</c:v>
                </c:pt>
                <c:pt idx="27492">
                  <c:v>16</c:v>
                </c:pt>
                <c:pt idx="27493">
                  <c:v>16</c:v>
                </c:pt>
                <c:pt idx="27494">
                  <c:v>16</c:v>
                </c:pt>
                <c:pt idx="27495">
                  <c:v>16</c:v>
                </c:pt>
                <c:pt idx="27496">
                  <c:v>16</c:v>
                </c:pt>
                <c:pt idx="27497">
                  <c:v>16</c:v>
                </c:pt>
                <c:pt idx="27498">
                  <c:v>16</c:v>
                </c:pt>
                <c:pt idx="27499">
                  <c:v>16</c:v>
                </c:pt>
                <c:pt idx="27500">
                  <c:v>16</c:v>
                </c:pt>
                <c:pt idx="27501">
                  <c:v>16</c:v>
                </c:pt>
                <c:pt idx="27502">
                  <c:v>16</c:v>
                </c:pt>
                <c:pt idx="27503">
                  <c:v>16</c:v>
                </c:pt>
                <c:pt idx="27504">
                  <c:v>16</c:v>
                </c:pt>
                <c:pt idx="27505">
                  <c:v>16</c:v>
                </c:pt>
                <c:pt idx="27506">
                  <c:v>16</c:v>
                </c:pt>
                <c:pt idx="27507">
                  <c:v>16</c:v>
                </c:pt>
                <c:pt idx="27508">
                  <c:v>16</c:v>
                </c:pt>
                <c:pt idx="27509">
                  <c:v>16</c:v>
                </c:pt>
                <c:pt idx="27510">
                  <c:v>16</c:v>
                </c:pt>
                <c:pt idx="27511">
                  <c:v>16</c:v>
                </c:pt>
                <c:pt idx="27512">
                  <c:v>16</c:v>
                </c:pt>
                <c:pt idx="27513">
                  <c:v>16</c:v>
                </c:pt>
                <c:pt idx="27514">
                  <c:v>16</c:v>
                </c:pt>
                <c:pt idx="27515">
                  <c:v>16</c:v>
                </c:pt>
                <c:pt idx="27516">
                  <c:v>16</c:v>
                </c:pt>
                <c:pt idx="27517">
                  <c:v>16</c:v>
                </c:pt>
                <c:pt idx="27518">
                  <c:v>16</c:v>
                </c:pt>
                <c:pt idx="27519">
                  <c:v>16</c:v>
                </c:pt>
                <c:pt idx="27520">
                  <c:v>16</c:v>
                </c:pt>
                <c:pt idx="27521">
                  <c:v>16</c:v>
                </c:pt>
                <c:pt idx="27522">
                  <c:v>16</c:v>
                </c:pt>
                <c:pt idx="27523">
                  <c:v>16</c:v>
                </c:pt>
                <c:pt idx="27524">
                  <c:v>16</c:v>
                </c:pt>
                <c:pt idx="27525">
                  <c:v>16</c:v>
                </c:pt>
                <c:pt idx="27526">
                  <c:v>16</c:v>
                </c:pt>
                <c:pt idx="27527">
                  <c:v>16</c:v>
                </c:pt>
                <c:pt idx="27528">
                  <c:v>16</c:v>
                </c:pt>
                <c:pt idx="27529">
                  <c:v>16</c:v>
                </c:pt>
                <c:pt idx="27530">
                  <c:v>16</c:v>
                </c:pt>
                <c:pt idx="27531">
                  <c:v>16</c:v>
                </c:pt>
                <c:pt idx="27532">
                  <c:v>16</c:v>
                </c:pt>
                <c:pt idx="27533">
                  <c:v>16</c:v>
                </c:pt>
                <c:pt idx="27534">
                  <c:v>16</c:v>
                </c:pt>
                <c:pt idx="27535">
                  <c:v>16</c:v>
                </c:pt>
                <c:pt idx="27536">
                  <c:v>16</c:v>
                </c:pt>
                <c:pt idx="27537">
                  <c:v>16</c:v>
                </c:pt>
                <c:pt idx="27538">
                  <c:v>16</c:v>
                </c:pt>
                <c:pt idx="27539">
                  <c:v>16</c:v>
                </c:pt>
                <c:pt idx="27540">
                  <c:v>16</c:v>
                </c:pt>
                <c:pt idx="27541">
                  <c:v>16</c:v>
                </c:pt>
                <c:pt idx="27542">
                  <c:v>16</c:v>
                </c:pt>
                <c:pt idx="27543">
                  <c:v>16</c:v>
                </c:pt>
                <c:pt idx="27544">
                  <c:v>16</c:v>
                </c:pt>
                <c:pt idx="27545">
                  <c:v>16</c:v>
                </c:pt>
                <c:pt idx="27546">
                  <c:v>16</c:v>
                </c:pt>
                <c:pt idx="27547">
                  <c:v>16</c:v>
                </c:pt>
                <c:pt idx="27548">
                  <c:v>16</c:v>
                </c:pt>
                <c:pt idx="27549">
                  <c:v>16</c:v>
                </c:pt>
                <c:pt idx="27550">
                  <c:v>16</c:v>
                </c:pt>
                <c:pt idx="27551">
                  <c:v>16</c:v>
                </c:pt>
                <c:pt idx="27552">
                  <c:v>16</c:v>
                </c:pt>
                <c:pt idx="27553">
                  <c:v>16</c:v>
                </c:pt>
                <c:pt idx="27554">
                  <c:v>16</c:v>
                </c:pt>
                <c:pt idx="27555">
                  <c:v>16</c:v>
                </c:pt>
                <c:pt idx="27556">
                  <c:v>16</c:v>
                </c:pt>
                <c:pt idx="27557">
                  <c:v>16</c:v>
                </c:pt>
                <c:pt idx="27558">
                  <c:v>16</c:v>
                </c:pt>
                <c:pt idx="27559">
                  <c:v>16</c:v>
                </c:pt>
                <c:pt idx="27560">
                  <c:v>16</c:v>
                </c:pt>
                <c:pt idx="27561">
                  <c:v>16</c:v>
                </c:pt>
                <c:pt idx="27562">
                  <c:v>16</c:v>
                </c:pt>
                <c:pt idx="27563">
                  <c:v>16</c:v>
                </c:pt>
                <c:pt idx="27564">
                  <c:v>16</c:v>
                </c:pt>
                <c:pt idx="27565">
                  <c:v>16</c:v>
                </c:pt>
                <c:pt idx="27566">
                  <c:v>16</c:v>
                </c:pt>
                <c:pt idx="27567">
                  <c:v>16</c:v>
                </c:pt>
                <c:pt idx="27568">
                  <c:v>16</c:v>
                </c:pt>
                <c:pt idx="27569">
                  <c:v>16</c:v>
                </c:pt>
                <c:pt idx="27570">
                  <c:v>16</c:v>
                </c:pt>
                <c:pt idx="27571">
                  <c:v>16</c:v>
                </c:pt>
                <c:pt idx="27572">
                  <c:v>16</c:v>
                </c:pt>
                <c:pt idx="27573">
                  <c:v>16</c:v>
                </c:pt>
                <c:pt idx="27574">
                  <c:v>16</c:v>
                </c:pt>
                <c:pt idx="27575">
                  <c:v>16</c:v>
                </c:pt>
                <c:pt idx="27576">
                  <c:v>16</c:v>
                </c:pt>
                <c:pt idx="27577">
                  <c:v>16</c:v>
                </c:pt>
                <c:pt idx="27578">
                  <c:v>16</c:v>
                </c:pt>
                <c:pt idx="27579">
                  <c:v>16</c:v>
                </c:pt>
                <c:pt idx="27580">
                  <c:v>16</c:v>
                </c:pt>
                <c:pt idx="27581">
                  <c:v>16</c:v>
                </c:pt>
                <c:pt idx="27582">
                  <c:v>16</c:v>
                </c:pt>
                <c:pt idx="27583">
                  <c:v>16</c:v>
                </c:pt>
                <c:pt idx="27584">
                  <c:v>16</c:v>
                </c:pt>
                <c:pt idx="27585">
                  <c:v>16</c:v>
                </c:pt>
                <c:pt idx="27586">
                  <c:v>16</c:v>
                </c:pt>
                <c:pt idx="27587">
                  <c:v>16</c:v>
                </c:pt>
                <c:pt idx="27588">
                  <c:v>16</c:v>
                </c:pt>
                <c:pt idx="27589">
                  <c:v>16</c:v>
                </c:pt>
                <c:pt idx="27590">
                  <c:v>16</c:v>
                </c:pt>
                <c:pt idx="27591">
                  <c:v>16</c:v>
                </c:pt>
                <c:pt idx="27592">
                  <c:v>16</c:v>
                </c:pt>
                <c:pt idx="27593">
                  <c:v>16</c:v>
                </c:pt>
                <c:pt idx="27594">
                  <c:v>16</c:v>
                </c:pt>
                <c:pt idx="27595">
                  <c:v>16</c:v>
                </c:pt>
                <c:pt idx="27596">
                  <c:v>16</c:v>
                </c:pt>
                <c:pt idx="27597">
                  <c:v>16</c:v>
                </c:pt>
                <c:pt idx="27598">
                  <c:v>16</c:v>
                </c:pt>
                <c:pt idx="27599">
                  <c:v>16</c:v>
                </c:pt>
                <c:pt idx="27600">
                  <c:v>16</c:v>
                </c:pt>
                <c:pt idx="27601">
                  <c:v>16</c:v>
                </c:pt>
                <c:pt idx="27602">
                  <c:v>16</c:v>
                </c:pt>
                <c:pt idx="27603">
                  <c:v>16</c:v>
                </c:pt>
                <c:pt idx="27604">
                  <c:v>16</c:v>
                </c:pt>
                <c:pt idx="27605">
                  <c:v>16</c:v>
                </c:pt>
                <c:pt idx="27606">
                  <c:v>16</c:v>
                </c:pt>
                <c:pt idx="27607">
                  <c:v>16</c:v>
                </c:pt>
                <c:pt idx="27608">
                  <c:v>16</c:v>
                </c:pt>
                <c:pt idx="27609">
                  <c:v>16</c:v>
                </c:pt>
                <c:pt idx="27610">
                  <c:v>16</c:v>
                </c:pt>
                <c:pt idx="27611">
                  <c:v>16</c:v>
                </c:pt>
                <c:pt idx="27612">
                  <c:v>16</c:v>
                </c:pt>
                <c:pt idx="27613">
                  <c:v>16</c:v>
                </c:pt>
                <c:pt idx="27614">
                  <c:v>16</c:v>
                </c:pt>
                <c:pt idx="27615">
                  <c:v>16</c:v>
                </c:pt>
                <c:pt idx="27616">
                  <c:v>16</c:v>
                </c:pt>
                <c:pt idx="27617">
                  <c:v>16</c:v>
                </c:pt>
                <c:pt idx="27618">
                  <c:v>16</c:v>
                </c:pt>
                <c:pt idx="27619">
                  <c:v>16</c:v>
                </c:pt>
                <c:pt idx="27620">
                  <c:v>16</c:v>
                </c:pt>
                <c:pt idx="27621">
                  <c:v>16</c:v>
                </c:pt>
                <c:pt idx="27622">
                  <c:v>16</c:v>
                </c:pt>
                <c:pt idx="27623">
                  <c:v>16</c:v>
                </c:pt>
                <c:pt idx="27624">
                  <c:v>16</c:v>
                </c:pt>
                <c:pt idx="27625">
                  <c:v>16</c:v>
                </c:pt>
                <c:pt idx="27626">
                  <c:v>16</c:v>
                </c:pt>
                <c:pt idx="27627">
                  <c:v>16</c:v>
                </c:pt>
                <c:pt idx="27628">
                  <c:v>16</c:v>
                </c:pt>
                <c:pt idx="27629">
                  <c:v>16</c:v>
                </c:pt>
                <c:pt idx="27630">
                  <c:v>16</c:v>
                </c:pt>
                <c:pt idx="27631">
                  <c:v>16</c:v>
                </c:pt>
                <c:pt idx="27632">
                  <c:v>16</c:v>
                </c:pt>
                <c:pt idx="27633">
                  <c:v>16</c:v>
                </c:pt>
                <c:pt idx="27634">
                  <c:v>16</c:v>
                </c:pt>
                <c:pt idx="27635">
                  <c:v>16</c:v>
                </c:pt>
                <c:pt idx="27636">
                  <c:v>16</c:v>
                </c:pt>
                <c:pt idx="27637">
                  <c:v>16</c:v>
                </c:pt>
                <c:pt idx="27638">
                  <c:v>16</c:v>
                </c:pt>
                <c:pt idx="27639">
                  <c:v>16</c:v>
                </c:pt>
                <c:pt idx="27640">
                  <c:v>16</c:v>
                </c:pt>
                <c:pt idx="27641">
                  <c:v>16</c:v>
                </c:pt>
                <c:pt idx="27642">
                  <c:v>16</c:v>
                </c:pt>
                <c:pt idx="27643">
                  <c:v>16</c:v>
                </c:pt>
                <c:pt idx="27644">
                  <c:v>16</c:v>
                </c:pt>
                <c:pt idx="27645">
                  <c:v>16</c:v>
                </c:pt>
                <c:pt idx="27646">
                  <c:v>16</c:v>
                </c:pt>
                <c:pt idx="27647">
                  <c:v>16</c:v>
                </c:pt>
                <c:pt idx="27648">
                  <c:v>16</c:v>
                </c:pt>
                <c:pt idx="27649">
                  <c:v>16</c:v>
                </c:pt>
                <c:pt idx="27650">
                  <c:v>16</c:v>
                </c:pt>
                <c:pt idx="27651">
                  <c:v>16</c:v>
                </c:pt>
                <c:pt idx="27652">
                  <c:v>16</c:v>
                </c:pt>
                <c:pt idx="27653">
                  <c:v>16</c:v>
                </c:pt>
                <c:pt idx="27654">
                  <c:v>16</c:v>
                </c:pt>
                <c:pt idx="27655">
                  <c:v>16</c:v>
                </c:pt>
                <c:pt idx="27656">
                  <c:v>16</c:v>
                </c:pt>
                <c:pt idx="27657">
                  <c:v>16</c:v>
                </c:pt>
                <c:pt idx="27658">
                  <c:v>16</c:v>
                </c:pt>
                <c:pt idx="27659">
                  <c:v>16</c:v>
                </c:pt>
                <c:pt idx="27660">
                  <c:v>16</c:v>
                </c:pt>
                <c:pt idx="27661">
                  <c:v>16</c:v>
                </c:pt>
                <c:pt idx="27662">
                  <c:v>16</c:v>
                </c:pt>
                <c:pt idx="27663">
                  <c:v>16</c:v>
                </c:pt>
                <c:pt idx="27664">
                  <c:v>16</c:v>
                </c:pt>
                <c:pt idx="27665">
                  <c:v>16</c:v>
                </c:pt>
                <c:pt idx="27666">
                  <c:v>16</c:v>
                </c:pt>
                <c:pt idx="27667">
                  <c:v>16</c:v>
                </c:pt>
                <c:pt idx="27668">
                  <c:v>16</c:v>
                </c:pt>
                <c:pt idx="27669">
                  <c:v>16</c:v>
                </c:pt>
                <c:pt idx="27670">
                  <c:v>16</c:v>
                </c:pt>
                <c:pt idx="27671">
                  <c:v>16</c:v>
                </c:pt>
                <c:pt idx="27672">
                  <c:v>16</c:v>
                </c:pt>
                <c:pt idx="27673">
                  <c:v>16</c:v>
                </c:pt>
                <c:pt idx="27674">
                  <c:v>16</c:v>
                </c:pt>
                <c:pt idx="27675">
                  <c:v>16</c:v>
                </c:pt>
                <c:pt idx="27676">
                  <c:v>16</c:v>
                </c:pt>
                <c:pt idx="27677">
                  <c:v>16</c:v>
                </c:pt>
                <c:pt idx="27678">
                  <c:v>16</c:v>
                </c:pt>
                <c:pt idx="27679">
                  <c:v>16</c:v>
                </c:pt>
                <c:pt idx="27680">
                  <c:v>16</c:v>
                </c:pt>
                <c:pt idx="27681">
                  <c:v>16</c:v>
                </c:pt>
                <c:pt idx="27682">
                  <c:v>16</c:v>
                </c:pt>
                <c:pt idx="27683">
                  <c:v>16</c:v>
                </c:pt>
                <c:pt idx="27684">
                  <c:v>16</c:v>
                </c:pt>
                <c:pt idx="27685">
                  <c:v>16</c:v>
                </c:pt>
                <c:pt idx="27686">
                  <c:v>16</c:v>
                </c:pt>
                <c:pt idx="27687">
                  <c:v>16</c:v>
                </c:pt>
                <c:pt idx="27688">
                  <c:v>16</c:v>
                </c:pt>
                <c:pt idx="27689">
                  <c:v>16</c:v>
                </c:pt>
                <c:pt idx="27690">
                  <c:v>16</c:v>
                </c:pt>
                <c:pt idx="27691">
                  <c:v>16</c:v>
                </c:pt>
                <c:pt idx="27692">
                  <c:v>16</c:v>
                </c:pt>
                <c:pt idx="27693">
                  <c:v>16</c:v>
                </c:pt>
                <c:pt idx="27694">
                  <c:v>16</c:v>
                </c:pt>
                <c:pt idx="27695">
                  <c:v>16</c:v>
                </c:pt>
                <c:pt idx="27696">
                  <c:v>16</c:v>
                </c:pt>
                <c:pt idx="27697">
                  <c:v>16</c:v>
                </c:pt>
                <c:pt idx="27698">
                  <c:v>16</c:v>
                </c:pt>
                <c:pt idx="27699">
                  <c:v>16</c:v>
                </c:pt>
                <c:pt idx="27700">
                  <c:v>16</c:v>
                </c:pt>
                <c:pt idx="27701">
                  <c:v>16</c:v>
                </c:pt>
                <c:pt idx="27702">
                  <c:v>16</c:v>
                </c:pt>
                <c:pt idx="27703">
                  <c:v>16</c:v>
                </c:pt>
                <c:pt idx="27704">
                  <c:v>16</c:v>
                </c:pt>
                <c:pt idx="27705">
                  <c:v>16</c:v>
                </c:pt>
                <c:pt idx="27706">
                  <c:v>16</c:v>
                </c:pt>
                <c:pt idx="27707">
                  <c:v>16</c:v>
                </c:pt>
                <c:pt idx="27708">
                  <c:v>16</c:v>
                </c:pt>
                <c:pt idx="27709">
                  <c:v>16</c:v>
                </c:pt>
                <c:pt idx="27710">
                  <c:v>16</c:v>
                </c:pt>
                <c:pt idx="27711">
                  <c:v>16</c:v>
                </c:pt>
                <c:pt idx="27712">
                  <c:v>16</c:v>
                </c:pt>
                <c:pt idx="27713">
                  <c:v>16</c:v>
                </c:pt>
                <c:pt idx="27714">
                  <c:v>16</c:v>
                </c:pt>
                <c:pt idx="27715">
                  <c:v>16</c:v>
                </c:pt>
                <c:pt idx="27716">
                  <c:v>16</c:v>
                </c:pt>
                <c:pt idx="27717">
                  <c:v>16</c:v>
                </c:pt>
                <c:pt idx="27718">
                  <c:v>16</c:v>
                </c:pt>
                <c:pt idx="27719">
                  <c:v>16</c:v>
                </c:pt>
                <c:pt idx="27720">
                  <c:v>16</c:v>
                </c:pt>
                <c:pt idx="27721">
                  <c:v>16</c:v>
                </c:pt>
                <c:pt idx="27722">
                  <c:v>16</c:v>
                </c:pt>
                <c:pt idx="27723">
                  <c:v>16</c:v>
                </c:pt>
                <c:pt idx="27724">
                  <c:v>16</c:v>
                </c:pt>
                <c:pt idx="27725">
                  <c:v>16</c:v>
                </c:pt>
                <c:pt idx="27726">
                  <c:v>16</c:v>
                </c:pt>
                <c:pt idx="27727">
                  <c:v>16</c:v>
                </c:pt>
                <c:pt idx="27728">
                  <c:v>16</c:v>
                </c:pt>
                <c:pt idx="27729">
                  <c:v>16</c:v>
                </c:pt>
                <c:pt idx="27730">
                  <c:v>16</c:v>
                </c:pt>
                <c:pt idx="27731">
                  <c:v>16</c:v>
                </c:pt>
                <c:pt idx="27732">
                  <c:v>16</c:v>
                </c:pt>
                <c:pt idx="27733">
                  <c:v>16</c:v>
                </c:pt>
                <c:pt idx="27734">
                  <c:v>16</c:v>
                </c:pt>
                <c:pt idx="27735">
                  <c:v>16</c:v>
                </c:pt>
                <c:pt idx="27736">
                  <c:v>16</c:v>
                </c:pt>
                <c:pt idx="27737">
                  <c:v>16</c:v>
                </c:pt>
                <c:pt idx="27738">
                  <c:v>16</c:v>
                </c:pt>
                <c:pt idx="27739">
                  <c:v>16</c:v>
                </c:pt>
                <c:pt idx="27740">
                  <c:v>16</c:v>
                </c:pt>
                <c:pt idx="27741">
                  <c:v>16</c:v>
                </c:pt>
                <c:pt idx="27742">
                  <c:v>16</c:v>
                </c:pt>
                <c:pt idx="27743">
                  <c:v>16</c:v>
                </c:pt>
                <c:pt idx="27744">
                  <c:v>16</c:v>
                </c:pt>
                <c:pt idx="27745">
                  <c:v>16</c:v>
                </c:pt>
                <c:pt idx="27746">
                  <c:v>16</c:v>
                </c:pt>
                <c:pt idx="27747">
                  <c:v>16</c:v>
                </c:pt>
                <c:pt idx="27748">
                  <c:v>16</c:v>
                </c:pt>
                <c:pt idx="27749">
                  <c:v>16</c:v>
                </c:pt>
                <c:pt idx="27750">
                  <c:v>16</c:v>
                </c:pt>
                <c:pt idx="27751">
                  <c:v>16</c:v>
                </c:pt>
                <c:pt idx="27752">
                  <c:v>16</c:v>
                </c:pt>
                <c:pt idx="27753">
                  <c:v>16</c:v>
                </c:pt>
                <c:pt idx="27754">
                  <c:v>16</c:v>
                </c:pt>
                <c:pt idx="27755">
                  <c:v>16</c:v>
                </c:pt>
                <c:pt idx="27756">
                  <c:v>16</c:v>
                </c:pt>
                <c:pt idx="27757">
                  <c:v>16</c:v>
                </c:pt>
                <c:pt idx="27758">
                  <c:v>16</c:v>
                </c:pt>
                <c:pt idx="27759">
                  <c:v>16</c:v>
                </c:pt>
                <c:pt idx="27760">
                  <c:v>16</c:v>
                </c:pt>
                <c:pt idx="27761">
                  <c:v>16</c:v>
                </c:pt>
                <c:pt idx="27762">
                  <c:v>16</c:v>
                </c:pt>
                <c:pt idx="27763">
                  <c:v>16</c:v>
                </c:pt>
                <c:pt idx="27764">
                  <c:v>16</c:v>
                </c:pt>
                <c:pt idx="27765">
                  <c:v>16</c:v>
                </c:pt>
                <c:pt idx="27766">
                  <c:v>16</c:v>
                </c:pt>
                <c:pt idx="27767">
                  <c:v>16</c:v>
                </c:pt>
                <c:pt idx="27768">
                  <c:v>16</c:v>
                </c:pt>
                <c:pt idx="27769">
                  <c:v>16</c:v>
                </c:pt>
                <c:pt idx="27770">
                  <c:v>16</c:v>
                </c:pt>
                <c:pt idx="27771">
                  <c:v>16</c:v>
                </c:pt>
                <c:pt idx="27772">
                  <c:v>16</c:v>
                </c:pt>
                <c:pt idx="27773">
                  <c:v>16</c:v>
                </c:pt>
                <c:pt idx="27774">
                  <c:v>16</c:v>
                </c:pt>
                <c:pt idx="27775">
                  <c:v>16</c:v>
                </c:pt>
                <c:pt idx="27776">
                  <c:v>16</c:v>
                </c:pt>
                <c:pt idx="27777">
                  <c:v>16</c:v>
                </c:pt>
                <c:pt idx="27778">
                  <c:v>16</c:v>
                </c:pt>
                <c:pt idx="27779">
                  <c:v>16</c:v>
                </c:pt>
                <c:pt idx="27780">
                  <c:v>16</c:v>
                </c:pt>
                <c:pt idx="27781">
                  <c:v>16</c:v>
                </c:pt>
                <c:pt idx="27782">
                  <c:v>16</c:v>
                </c:pt>
                <c:pt idx="27783">
                  <c:v>16</c:v>
                </c:pt>
                <c:pt idx="27784">
                  <c:v>16</c:v>
                </c:pt>
                <c:pt idx="27785">
                  <c:v>16</c:v>
                </c:pt>
                <c:pt idx="27786">
                  <c:v>16</c:v>
                </c:pt>
                <c:pt idx="27787">
                  <c:v>16</c:v>
                </c:pt>
                <c:pt idx="27788">
                  <c:v>16</c:v>
                </c:pt>
                <c:pt idx="27789">
                  <c:v>16</c:v>
                </c:pt>
                <c:pt idx="27790">
                  <c:v>16</c:v>
                </c:pt>
                <c:pt idx="27791">
                  <c:v>16</c:v>
                </c:pt>
                <c:pt idx="27792">
                  <c:v>16</c:v>
                </c:pt>
                <c:pt idx="27793">
                  <c:v>16</c:v>
                </c:pt>
                <c:pt idx="27794">
                  <c:v>16</c:v>
                </c:pt>
                <c:pt idx="27795">
                  <c:v>16</c:v>
                </c:pt>
                <c:pt idx="27796">
                  <c:v>16</c:v>
                </c:pt>
                <c:pt idx="27797">
                  <c:v>16</c:v>
                </c:pt>
                <c:pt idx="27798">
                  <c:v>16</c:v>
                </c:pt>
                <c:pt idx="27799">
                  <c:v>16</c:v>
                </c:pt>
                <c:pt idx="27800">
                  <c:v>16</c:v>
                </c:pt>
                <c:pt idx="27801">
                  <c:v>16</c:v>
                </c:pt>
                <c:pt idx="27802">
                  <c:v>16</c:v>
                </c:pt>
                <c:pt idx="27803">
                  <c:v>16</c:v>
                </c:pt>
                <c:pt idx="27804">
                  <c:v>16</c:v>
                </c:pt>
                <c:pt idx="27805">
                  <c:v>16</c:v>
                </c:pt>
                <c:pt idx="27806">
                  <c:v>16</c:v>
                </c:pt>
                <c:pt idx="27807">
                  <c:v>16</c:v>
                </c:pt>
                <c:pt idx="27808">
                  <c:v>16</c:v>
                </c:pt>
                <c:pt idx="27809">
                  <c:v>16</c:v>
                </c:pt>
                <c:pt idx="27810">
                  <c:v>16</c:v>
                </c:pt>
                <c:pt idx="27811">
                  <c:v>16</c:v>
                </c:pt>
                <c:pt idx="27812">
                  <c:v>16</c:v>
                </c:pt>
                <c:pt idx="27813">
                  <c:v>16</c:v>
                </c:pt>
                <c:pt idx="27814">
                  <c:v>16</c:v>
                </c:pt>
                <c:pt idx="27815">
                  <c:v>16</c:v>
                </c:pt>
                <c:pt idx="27816">
                  <c:v>16</c:v>
                </c:pt>
                <c:pt idx="27817">
                  <c:v>16</c:v>
                </c:pt>
                <c:pt idx="27818">
                  <c:v>16</c:v>
                </c:pt>
                <c:pt idx="27819">
                  <c:v>16</c:v>
                </c:pt>
                <c:pt idx="27820">
                  <c:v>16</c:v>
                </c:pt>
                <c:pt idx="27821">
                  <c:v>16</c:v>
                </c:pt>
                <c:pt idx="27822">
                  <c:v>16</c:v>
                </c:pt>
                <c:pt idx="27823">
                  <c:v>16</c:v>
                </c:pt>
                <c:pt idx="27824">
                  <c:v>16</c:v>
                </c:pt>
                <c:pt idx="27825">
                  <c:v>16</c:v>
                </c:pt>
                <c:pt idx="27826">
                  <c:v>16</c:v>
                </c:pt>
                <c:pt idx="27827">
                  <c:v>16</c:v>
                </c:pt>
                <c:pt idx="27828">
                  <c:v>16</c:v>
                </c:pt>
                <c:pt idx="27829">
                  <c:v>16</c:v>
                </c:pt>
                <c:pt idx="27830">
                  <c:v>16</c:v>
                </c:pt>
                <c:pt idx="27831">
                  <c:v>16</c:v>
                </c:pt>
                <c:pt idx="27832">
                  <c:v>16</c:v>
                </c:pt>
                <c:pt idx="27833">
                  <c:v>16</c:v>
                </c:pt>
                <c:pt idx="27834">
                  <c:v>16</c:v>
                </c:pt>
                <c:pt idx="27835">
                  <c:v>16</c:v>
                </c:pt>
                <c:pt idx="27836">
                  <c:v>16</c:v>
                </c:pt>
                <c:pt idx="27837">
                  <c:v>16</c:v>
                </c:pt>
                <c:pt idx="27838">
                  <c:v>16</c:v>
                </c:pt>
                <c:pt idx="27839">
                  <c:v>16</c:v>
                </c:pt>
                <c:pt idx="27840">
                  <c:v>16</c:v>
                </c:pt>
                <c:pt idx="27841">
                  <c:v>16</c:v>
                </c:pt>
                <c:pt idx="27842">
                  <c:v>16</c:v>
                </c:pt>
                <c:pt idx="27843">
                  <c:v>16</c:v>
                </c:pt>
                <c:pt idx="27844">
                  <c:v>16</c:v>
                </c:pt>
                <c:pt idx="27845">
                  <c:v>16</c:v>
                </c:pt>
                <c:pt idx="27846">
                  <c:v>16</c:v>
                </c:pt>
                <c:pt idx="27847">
                  <c:v>16</c:v>
                </c:pt>
                <c:pt idx="27848">
                  <c:v>16</c:v>
                </c:pt>
                <c:pt idx="27849">
                  <c:v>16</c:v>
                </c:pt>
                <c:pt idx="27850">
                  <c:v>16</c:v>
                </c:pt>
                <c:pt idx="27851">
                  <c:v>16</c:v>
                </c:pt>
                <c:pt idx="27852">
                  <c:v>16</c:v>
                </c:pt>
                <c:pt idx="27853">
                  <c:v>16</c:v>
                </c:pt>
                <c:pt idx="27854">
                  <c:v>16</c:v>
                </c:pt>
                <c:pt idx="27855">
                  <c:v>16</c:v>
                </c:pt>
                <c:pt idx="27856">
                  <c:v>16</c:v>
                </c:pt>
                <c:pt idx="27857">
                  <c:v>16</c:v>
                </c:pt>
                <c:pt idx="27858">
                  <c:v>16</c:v>
                </c:pt>
                <c:pt idx="27859">
                  <c:v>16</c:v>
                </c:pt>
                <c:pt idx="27860">
                  <c:v>16</c:v>
                </c:pt>
                <c:pt idx="27861">
                  <c:v>16</c:v>
                </c:pt>
                <c:pt idx="27862">
                  <c:v>16</c:v>
                </c:pt>
                <c:pt idx="27863">
                  <c:v>16</c:v>
                </c:pt>
                <c:pt idx="27864">
                  <c:v>16</c:v>
                </c:pt>
                <c:pt idx="27865">
                  <c:v>16</c:v>
                </c:pt>
                <c:pt idx="27866">
                  <c:v>16</c:v>
                </c:pt>
                <c:pt idx="27867">
                  <c:v>16</c:v>
                </c:pt>
                <c:pt idx="27868">
                  <c:v>16</c:v>
                </c:pt>
                <c:pt idx="27869">
                  <c:v>16</c:v>
                </c:pt>
                <c:pt idx="27870">
                  <c:v>16</c:v>
                </c:pt>
                <c:pt idx="27871">
                  <c:v>16</c:v>
                </c:pt>
                <c:pt idx="27872">
                  <c:v>16</c:v>
                </c:pt>
                <c:pt idx="27873">
                  <c:v>16</c:v>
                </c:pt>
                <c:pt idx="27874">
                  <c:v>16</c:v>
                </c:pt>
                <c:pt idx="27875">
                  <c:v>16</c:v>
                </c:pt>
                <c:pt idx="27876">
                  <c:v>16</c:v>
                </c:pt>
                <c:pt idx="27877">
                  <c:v>16</c:v>
                </c:pt>
                <c:pt idx="27878">
                  <c:v>16</c:v>
                </c:pt>
                <c:pt idx="27879">
                  <c:v>16</c:v>
                </c:pt>
                <c:pt idx="27880">
                  <c:v>16</c:v>
                </c:pt>
                <c:pt idx="27881">
                  <c:v>16</c:v>
                </c:pt>
                <c:pt idx="27882">
                  <c:v>16</c:v>
                </c:pt>
                <c:pt idx="27883">
                  <c:v>16</c:v>
                </c:pt>
                <c:pt idx="27884">
                  <c:v>16</c:v>
                </c:pt>
                <c:pt idx="27885">
                  <c:v>16</c:v>
                </c:pt>
                <c:pt idx="27886">
                  <c:v>16</c:v>
                </c:pt>
                <c:pt idx="27887">
                  <c:v>16</c:v>
                </c:pt>
                <c:pt idx="27888">
                  <c:v>16</c:v>
                </c:pt>
                <c:pt idx="27889">
                  <c:v>16</c:v>
                </c:pt>
                <c:pt idx="27890">
                  <c:v>16</c:v>
                </c:pt>
                <c:pt idx="27891">
                  <c:v>16</c:v>
                </c:pt>
                <c:pt idx="27892">
                  <c:v>16</c:v>
                </c:pt>
                <c:pt idx="27893">
                  <c:v>16</c:v>
                </c:pt>
                <c:pt idx="27894">
                  <c:v>16</c:v>
                </c:pt>
                <c:pt idx="27895">
                  <c:v>16</c:v>
                </c:pt>
                <c:pt idx="27896">
                  <c:v>16</c:v>
                </c:pt>
                <c:pt idx="27897">
                  <c:v>16</c:v>
                </c:pt>
                <c:pt idx="27898">
                  <c:v>16</c:v>
                </c:pt>
                <c:pt idx="27899">
                  <c:v>16</c:v>
                </c:pt>
                <c:pt idx="27900">
                  <c:v>16</c:v>
                </c:pt>
                <c:pt idx="27901">
                  <c:v>16</c:v>
                </c:pt>
                <c:pt idx="27902">
                  <c:v>16</c:v>
                </c:pt>
                <c:pt idx="27903">
                  <c:v>16</c:v>
                </c:pt>
                <c:pt idx="27904">
                  <c:v>16</c:v>
                </c:pt>
                <c:pt idx="27905">
                  <c:v>16</c:v>
                </c:pt>
                <c:pt idx="27906">
                  <c:v>16</c:v>
                </c:pt>
                <c:pt idx="27907">
                  <c:v>16</c:v>
                </c:pt>
                <c:pt idx="27908">
                  <c:v>16</c:v>
                </c:pt>
                <c:pt idx="27909">
                  <c:v>16</c:v>
                </c:pt>
                <c:pt idx="27910">
                  <c:v>16</c:v>
                </c:pt>
                <c:pt idx="27911">
                  <c:v>16</c:v>
                </c:pt>
                <c:pt idx="27912">
                  <c:v>16</c:v>
                </c:pt>
                <c:pt idx="27913">
                  <c:v>16</c:v>
                </c:pt>
                <c:pt idx="27914">
                  <c:v>16</c:v>
                </c:pt>
                <c:pt idx="27915">
                  <c:v>16</c:v>
                </c:pt>
                <c:pt idx="27916">
                  <c:v>16</c:v>
                </c:pt>
                <c:pt idx="27917">
                  <c:v>16</c:v>
                </c:pt>
                <c:pt idx="27918">
                  <c:v>16</c:v>
                </c:pt>
                <c:pt idx="27919">
                  <c:v>16</c:v>
                </c:pt>
                <c:pt idx="27920">
                  <c:v>16</c:v>
                </c:pt>
                <c:pt idx="27921">
                  <c:v>16</c:v>
                </c:pt>
                <c:pt idx="27922">
                  <c:v>16</c:v>
                </c:pt>
                <c:pt idx="27923">
                  <c:v>16</c:v>
                </c:pt>
                <c:pt idx="27924">
                  <c:v>16</c:v>
                </c:pt>
                <c:pt idx="27925">
                  <c:v>16</c:v>
                </c:pt>
                <c:pt idx="27926">
                  <c:v>16</c:v>
                </c:pt>
                <c:pt idx="27927">
                  <c:v>16</c:v>
                </c:pt>
                <c:pt idx="27928">
                  <c:v>16</c:v>
                </c:pt>
                <c:pt idx="27929">
                  <c:v>16</c:v>
                </c:pt>
                <c:pt idx="27930">
                  <c:v>16</c:v>
                </c:pt>
                <c:pt idx="27931">
                  <c:v>16</c:v>
                </c:pt>
                <c:pt idx="27932">
                  <c:v>16</c:v>
                </c:pt>
                <c:pt idx="27933">
                  <c:v>16</c:v>
                </c:pt>
                <c:pt idx="27934">
                  <c:v>16</c:v>
                </c:pt>
                <c:pt idx="27935">
                  <c:v>16</c:v>
                </c:pt>
                <c:pt idx="27936">
                  <c:v>16</c:v>
                </c:pt>
                <c:pt idx="27937">
                  <c:v>16</c:v>
                </c:pt>
                <c:pt idx="27938">
                  <c:v>16</c:v>
                </c:pt>
                <c:pt idx="27939">
                  <c:v>16</c:v>
                </c:pt>
                <c:pt idx="27940">
                  <c:v>16</c:v>
                </c:pt>
                <c:pt idx="27941">
                  <c:v>16</c:v>
                </c:pt>
                <c:pt idx="27942">
                  <c:v>16</c:v>
                </c:pt>
                <c:pt idx="27943">
                  <c:v>16</c:v>
                </c:pt>
                <c:pt idx="27944">
                  <c:v>16</c:v>
                </c:pt>
                <c:pt idx="27945">
                  <c:v>16</c:v>
                </c:pt>
                <c:pt idx="27946">
                  <c:v>16</c:v>
                </c:pt>
                <c:pt idx="27947">
                  <c:v>16</c:v>
                </c:pt>
                <c:pt idx="27948">
                  <c:v>16</c:v>
                </c:pt>
                <c:pt idx="27949">
                  <c:v>16</c:v>
                </c:pt>
                <c:pt idx="27950">
                  <c:v>16</c:v>
                </c:pt>
                <c:pt idx="27951">
                  <c:v>16</c:v>
                </c:pt>
                <c:pt idx="27952">
                  <c:v>16</c:v>
                </c:pt>
                <c:pt idx="27953">
                  <c:v>16</c:v>
                </c:pt>
                <c:pt idx="27954">
                  <c:v>16</c:v>
                </c:pt>
                <c:pt idx="27955">
                  <c:v>16</c:v>
                </c:pt>
                <c:pt idx="27956">
                  <c:v>16</c:v>
                </c:pt>
                <c:pt idx="27957">
                  <c:v>16</c:v>
                </c:pt>
                <c:pt idx="27958">
                  <c:v>16</c:v>
                </c:pt>
                <c:pt idx="27959">
                  <c:v>16</c:v>
                </c:pt>
                <c:pt idx="27960">
                  <c:v>16</c:v>
                </c:pt>
                <c:pt idx="27961">
                  <c:v>16</c:v>
                </c:pt>
                <c:pt idx="27962">
                  <c:v>16</c:v>
                </c:pt>
                <c:pt idx="27963">
                  <c:v>16</c:v>
                </c:pt>
                <c:pt idx="27964">
                  <c:v>16</c:v>
                </c:pt>
                <c:pt idx="27965">
                  <c:v>16</c:v>
                </c:pt>
                <c:pt idx="27966">
                  <c:v>16</c:v>
                </c:pt>
                <c:pt idx="27967">
                  <c:v>16</c:v>
                </c:pt>
                <c:pt idx="27968">
                  <c:v>16</c:v>
                </c:pt>
                <c:pt idx="27969">
                  <c:v>16</c:v>
                </c:pt>
                <c:pt idx="27970">
                  <c:v>16</c:v>
                </c:pt>
                <c:pt idx="27971">
                  <c:v>16</c:v>
                </c:pt>
                <c:pt idx="27972">
                  <c:v>16</c:v>
                </c:pt>
                <c:pt idx="27973">
                  <c:v>16</c:v>
                </c:pt>
                <c:pt idx="27974">
                  <c:v>16</c:v>
                </c:pt>
                <c:pt idx="27975">
                  <c:v>16</c:v>
                </c:pt>
                <c:pt idx="27976">
                  <c:v>16</c:v>
                </c:pt>
                <c:pt idx="27977">
                  <c:v>16</c:v>
                </c:pt>
                <c:pt idx="27978">
                  <c:v>16</c:v>
                </c:pt>
                <c:pt idx="27979">
                  <c:v>16</c:v>
                </c:pt>
                <c:pt idx="27980">
                  <c:v>16</c:v>
                </c:pt>
                <c:pt idx="27981">
                  <c:v>16</c:v>
                </c:pt>
                <c:pt idx="27982">
                  <c:v>16</c:v>
                </c:pt>
                <c:pt idx="27983">
                  <c:v>16</c:v>
                </c:pt>
                <c:pt idx="27984">
                  <c:v>16</c:v>
                </c:pt>
                <c:pt idx="27985">
                  <c:v>16</c:v>
                </c:pt>
                <c:pt idx="27986">
                  <c:v>16</c:v>
                </c:pt>
                <c:pt idx="27987">
                  <c:v>16</c:v>
                </c:pt>
                <c:pt idx="27988">
                  <c:v>16</c:v>
                </c:pt>
                <c:pt idx="27989">
                  <c:v>16</c:v>
                </c:pt>
                <c:pt idx="27990">
                  <c:v>16</c:v>
                </c:pt>
                <c:pt idx="27991">
                  <c:v>16</c:v>
                </c:pt>
                <c:pt idx="27992">
                  <c:v>16</c:v>
                </c:pt>
                <c:pt idx="27993">
                  <c:v>16</c:v>
                </c:pt>
                <c:pt idx="27994">
                  <c:v>16</c:v>
                </c:pt>
                <c:pt idx="27995">
                  <c:v>16</c:v>
                </c:pt>
                <c:pt idx="27996">
                  <c:v>16</c:v>
                </c:pt>
                <c:pt idx="27997">
                  <c:v>16</c:v>
                </c:pt>
                <c:pt idx="27998">
                  <c:v>16</c:v>
                </c:pt>
                <c:pt idx="27999">
                  <c:v>16</c:v>
                </c:pt>
                <c:pt idx="28000">
                  <c:v>16</c:v>
                </c:pt>
                <c:pt idx="28001">
                  <c:v>16</c:v>
                </c:pt>
                <c:pt idx="28002">
                  <c:v>16</c:v>
                </c:pt>
                <c:pt idx="28003">
                  <c:v>16</c:v>
                </c:pt>
                <c:pt idx="28004">
                  <c:v>16</c:v>
                </c:pt>
                <c:pt idx="28005">
                  <c:v>16</c:v>
                </c:pt>
                <c:pt idx="28006">
                  <c:v>16</c:v>
                </c:pt>
                <c:pt idx="28007">
                  <c:v>16</c:v>
                </c:pt>
                <c:pt idx="28008">
                  <c:v>16</c:v>
                </c:pt>
                <c:pt idx="28009">
                  <c:v>16</c:v>
                </c:pt>
                <c:pt idx="28010">
                  <c:v>16</c:v>
                </c:pt>
                <c:pt idx="28011">
                  <c:v>16</c:v>
                </c:pt>
                <c:pt idx="28012">
                  <c:v>16</c:v>
                </c:pt>
                <c:pt idx="28013">
                  <c:v>16</c:v>
                </c:pt>
                <c:pt idx="28014">
                  <c:v>16</c:v>
                </c:pt>
                <c:pt idx="28015">
                  <c:v>16</c:v>
                </c:pt>
                <c:pt idx="28016">
                  <c:v>16</c:v>
                </c:pt>
                <c:pt idx="28017">
                  <c:v>16</c:v>
                </c:pt>
                <c:pt idx="28018">
                  <c:v>16</c:v>
                </c:pt>
                <c:pt idx="28019">
                  <c:v>16</c:v>
                </c:pt>
                <c:pt idx="28020">
                  <c:v>16</c:v>
                </c:pt>
                <c:pt idx="28021">
                  <c:v>16</c:v>
                </c:pt>
                <c:pt idx="28022">
                  <c:v>16</c:v>
                </c:pt>
                <c:pt idx="28023">
                  <c:v>16</c:v>
                </c:pt>
                <c:pt idx="28024">
                  <c:v>16</c:v>
                </c:pt>
                <c:pt idx="28025">
                  <c:v>16</c:v>
                </c:pt>
                <c:pt idx="28026">
                  <c:v>16</c:v>
                </c:pt>
                <c:pt idx="28027">
                  <c:v>16</c:v>
                </c:pt>
                <c:pt idx="28028">
                  <c:v>16</c:v>
                </c:pt>
                <c:pt idx="28029">
                  <c:v>16</c:v>
                </c:pt>
                <c:pt idx="28030">
                  <c:v>16</c:v>
                </c:pt>
                <c:pt idx="28031">
                  <c:v>16</c:v>
                </c:pt>
                <c:pt idx="28032">
                  <c:v>16</c:v>
                </c:pt>
                <c:pt idx="28033">
                  <c:v>16</c:v>
                </c:pt>
                <c:pt idx="28034">
                  <c:v>16</c:v>
                </c:pt>
                <c:pt idx="28035">
                  <c:v>16</c:v>
                </c:pt>
                <c:pt idx="28036">
                  <c:v>16</c:v>
                </c:pt>
                <c:pt idx="28037">
                  <c:v>16</c:v>
                </c:pt>
                <c:pt idx="28038">
                  <c:v>16</c:v>
                </c:pt>
                <c:pt idx="28039">
                  <c:v>16</c:v>
                </c:pt>
                <c:pt idx="28040">
                  <c:v>16</c:v>
                </c:pt>
                <c:pt idx="28041">
                  <c:v>16</c:v>
                </c:pt>
                <c:pt idx="28042">
                  <c:v>16</c:v>
                </c:pt>
                <c:pt idx="28043">
                  <c:v>16</c:v>
                </c:pt>
                <c:pt idx="28044">
                  <c:v>16</c:v>
                </c:pt>
                <c:pt idx="28045">
                  <c:v>16</c:v>
                </c:pt>
                <c:pt idx="28046">
                  <c:v>16</c:v>
                </c:pt>
                <c:pt idx="28047">
                  <c:v>16</c:v>
                </c:pt>
                <c:pt idx="28048">
                  <c:v>16</c:v>
                </c:pt>
                <c:pt idx="28049">
                  <c:v>16</c:v>
                </c:pt>
                <c:pt idx="28050">
                  <c:v>16</c:v>
                </c:pt>
                <c:pt idx="28051">
                  <c:v>16</c:v>
                </c:pt>
                <c:pt idx="28052">
                  <c:v>16</c:v>
                </c:pt>
                <c:pt idx="28053">
                  <c:v>16</c:v>
                </c:pt>
                <c:pt idx="28054">
                  <c:v>16</c:v>
                </c:pt>
                <c:pt idx="28055">
                  <c:v>16</c:v>
                </c:pt>
                <c:pt idx="28056">
                  <c:v>16</c:v>
                </c:pt>
                <c:pt idx="28057">
                  <c:v>16</c:v>
                </c:pt>
                <c:pt idx="28058">
                  <c:v>16</c:v>
                </c:pt>
                <c:pt idx="28059">
                  <c:v>16</c:v>
                </c:pt>
                <c:pt idx="28060">
                  <c:v>16</c:v>
                </c:pt>
                <c:pt idx="28061">
                  <c:v>16</c:v>
                </c:pt>
                <c:pt idx="28062">
                  <c:v>16</c:v>
                </c:pt>
                <c:pt idx="28063">
                  <c:v>16</c:v>
                </c:pt>
                <c:pt idx="28064">
                  <c:v>16</c:v>
                </c:pt>
                <c:pt idx="28065">
                  <c:v>16</c:v>
                </c:pt>
                <c:pt idx="28066">
                  <c:v>16</c:v>
                </c:pt>
                <c:pt idx="28067">
                  <c:v>16</c:v>
                </c:pt>
                <c:pt idx="28068">
                  <c:v>16</c:v>
                </c:pt>
                <c:pt idx="28069">
                  <c:v>16</c:v>
                </c:pt>
                <c:pt idx="28070">
                  <c:v>16</c:v>
                </c:pt>
                <c:pt idx="28071">
                  <c:v>16</c:v>
                </c:pt>
                <c:pt idx="28072">
                  <c:v>16</c:v>
                </c:pt>
                <c:pt idx="28073">
                  <c:v>16</c:v>
                </c:pt>
                <c:pt idx="28074">
                  <c:v>16</c:v>
                </c:pt>
                <c:pt idx="28075">
                  <c:v>16</c:v>
                </c:pt>
                <c:pt idx="28076">
                  <c:v>16</c:v>
                </c:pt>
                <c:pt idx="28077">
                  <c:v>16</c:v>
                </c:pt>
                <c:pt idx="28078">
                  <c:v>16</c:v>
                </c:pt>
                <c:pt idx="28079">
                  <c:v>16</c:v>
                </c:pt>
                <c:pt idx="28080">
                  <c:v>16</c:v>
                </c:pt>
                <c:pt idx="28081">
                  <c:v>16</c:v>
                </c:pt>
                <c:pt idx="28082">
                  <c:v>16</c:v>
                </c:pt>
                <c:pt idx="28083">
                  <c:v>16</c:v>
                </c:pt>
                <c:pt idx="28084">
                  <c:v>16</c:v>
                </c:pt>
                <c:pt idx="28085">
                  <c:v>16</c:v>
                </c:pt>
                <c:pt idx="28086">
                  <c:v>16</c:v>
                </c:pt>
                <c:pt idx="28087">
                  <c:v>16</c:v>
                </c:pt>
                <c:pt idx="28088">
                  <c:v>16</c:v>
                </c:pt>
                <c:pt idx="28089">
                  <c:v>16</c:v>
                </c:pt>
                <c:pt idx="28090">
                  <c:v>16</c:v>
                </c:pt>
                <c:pt idx="28091">
                  <c:v>16</c:v>
                </c:pt>
                <c:pt idx="28092">
                  <c:v>16</c:v>
                </c:pt>
                <c:pt idx="28093">
                  <c:v>16</c:v>
                </c:pt>
                <c:pt idx="28094">
                  <c:v>16</c:v>
                </c:pt>
                <c:pt idx="28095">
                  <c:v>16</c:v>
                </c:pt>
                <c:pt idx="28096">
                  <c:v>16</c:v>
                </c:pt>
                <c:pt idx="28097">
                  <c:v>16</c:v>
                </c:pt>
                <c:pt idx="28098">
                  <c:v>16</c:v>
                </c:pt>
                <c:pt idx="28099">
                  <c:v>16</c:v>
                </c:pt>
                <c:pt idx="28100">
                  <c:v>16</c:v>
                </c:pt>
                <c:pt idx="28101">
                  <c:v>16</c:v>
                </c:pt>
                <c:pt idx="28102">
                  <c:v>16</c:v>
                </c:pt>
                <c:pt idx="28103">
                  <c:v>16</c:v>
                </c:pt>
                <c:pt idx="28104">
                  <c:v>16</c:v>
                </c:pt>
                <c:pt idx="28105">
                  <c:v>16</c:v>
                </c:pt>
                <c:pt idx="28106">
                  <c:v>16</c:v>
                </c:pt>
                <c:pt idx="28107">
                  <c:v>16</c:v>
                </c:pt>
                <c:pt idx="28108">
                  <c:v>16</c:v>
                </c:pt>
                <c:pt idx="28109">
                  <c:v>16</c:v>
                </c:pt>
                <c:pt idx="28110">
                  <c:v>16</c:v>
                </c:pt>
                <c:pt idx="28111">
                  <c:v>16</c:v>
                </c:pt>
                <c:pt idx="28112">
                  <c:v>16</c:v>
                </c:pt>
                <c:pt idx="28113">
                  <c:v>16</c:v>
                </c:pt>
                <c:pt idx="28114">
                  <c:v>16</c:v>
                </c:pt>
                <c:pt idx="28115">
                  <c:v>16</c:v>
                </c:pt>
                <c:pt idx="28116">
                  <c:v>16</c:v>
                </c:pt>
                <c:pt idx="28117">
                  <c:v>16</c:v>
                </c:pt>
                <c:pt idx="28118">
                  <c:v>16</c:v>
                </c:pt>
                <c:pt idx="28119">
                  <c:v>16</c:v>
                </c:pt>
                <c:pt idx="28120">
                  <c:v>16</c:v>
                </c:pt>
                <c:pt idx="28121">
                  <c:v>16</c:v>
                </c:pt>
                <c:pt idx="28122">
                  <c:v>16</c:v>
                </c:pt>
                <c:pt idx="28123">
                  <c:v>16</c:v>
                </c:pt>
                <c:pt idx="28124">
                  <c:v>16</c:v>
                </c:pt>
                <c:pt idx="28125">
                  <c:v>16</c:v>
                </c:pt>
                <c:pt idx="28126">
                  <c:v>16</c:v>
                </c:pt>
                <c:pt idx="28127">
                  <c:v>16</c:v>
                </c:pt>
                <c:pt idx="28128">
                  <c:v>16</c:v>
                </c:pt>
                <c:pt idx="28129">
                  <c:v>16</c:v>
                </c:pt>
                <c:pt idx="28130">
                  <c:v>16</c:v>
                </c:pt>
                <c:pt idx="28131">
                  <c:v>16</c:v>
                </c:pt>
                <c:pt idx="28132">
                  <c:v>16</c:v>
                </c:pt>
                <c:pt idx="28133">
                  <c:v>16</c:v>
                </c:pt>
                <c:pt idx="28134">
                  <c:v>16</c:v>
                </c:pt>
                <c:pt idx="28135">
                  <c:v>16</c:v>
                </c:pt>
                <c:pt idx="28136">
                  <c:v>16</c:v>
                </c:pt>
                <c:pt idx="28137">
                  <c:v>16</c:v>
                </c:pt>
                <c:pt idx="28138">
                  <c:v>16</c:v>
                </c:pt>
                <c:pt idx="28139">
                  <c:v>16</c:v>
                </c:pt>
                <c:pt idx="28140">
                  <c:v>16</c:v>
                </c:pt>
                <c:pt idx="28141">
                  <c:v>16</c:v>
                </c:pt>
                <c:pt idx="28142">
                  <c:v>16</c:v>
                </c:pt>
                <c:pt idx="28143">
                  <c:v>16</c:v>
                </c:pt>
                <c:pt idx="28144">
                  <c:v>16</c:v>
                </c:pt>
                <c:pt idx="28145">
                  <c:v>16</c:v>
                </c:pt>
                <c:pt idx="28146">
                  <c:v>16</c:v>
                </c:pt>
                <c:pt idx="28147">
                  <c:v>16</c:v>
                </c:pt>
                <c:pt idx="28148">
                  <c:v>16</c:v>
                </c:pt>
                <c:pt idx="28149">
                  <c:v>16</c:v>
                </c:pt>
                <c:pt idx="28150">
                  <c:v>16</c:v>
                </c:pt>
                <c:pt idx="28151">
                  <c:v>16</c:v>
                </c:pt>
                <c:pt idx="28152">
                  <c:v>16</c:v>
                </c:pt>
                <c:pt idx="28153">
                  <c:v>16</c:v>
                </c:pt>
                <c:pt idx="28154">
                  <c:v>16</c:v>
                </c:pt>
                <c:pt idx="28155">
                  <c:v>16</c:v>
                </c:pt>
                <c:pt idx="28156">
                  <c:v>16</c:v>
                </c:pt>
                <c:pt idx="28157">
                  <c:v>16</c:v>
                </c:pt>
                <c:pt idx="28158">
                  <c:v>16</c:v>
                </c:pt>
                <c:pt idx="28159">
                  <c:v>16</c:v>
                </c:pt>
                <c:pt idx="28160">
                  <c:v>16</c:v>
                </c:pt>
                <c:pt idx="28161">
                  <c:v>16</c:v>
                </c:pt>
                <c:pt idx="28162">
                  <c:v>16</c:v>
                </c:pt>
                <c:pt idx="28163">
                  <c:v>16</c:v>
                </c:pt>
                <c:pt idx="28164">
                  <c:v>16</c:v>
                </c:pt>
                <c:pt idx="28165">
                  <c:v>16</c:v>
                </c:pt>
                <c:pt idx="28166">
                  <c:v>16</c:v>
                </c:pt>
                <c:pt idx="28167">
                  <c:v>16</c:v>
                </c:pt>
                <c:pt idx="28168">
                  <c:v>16</c:v>
                </c:pt>
                <c:pt idx="28169">
                  <c:v>16</c:v>
                </c:pt>
                <c:pt idx="28170">
                  <c:v>16</c:v>
                </c:pt>
                <c:pt idx="28171">
                  <c:v>16</c:v>
                </c:pt>
                <c:pt idx="28172">
                  <c:v>16</c:v>
                </c:pt>
                <c:pt idx="28173">
                  <c:v>16</c:v>
                </c:pt>
                <c:pt idx="28174">
                  <c:v>16</c:v>
                </c:pt>
                <c:pt idx="28175">
                  <c:v>16</c:v>
                </c:pt>
                <c:pt idx="28176">
                  <c:v>16</c:v>
                </c:pt>
                <c:pt idx="28177">
                  <c:v>16</c:v>
                </c:pt>
                <c:pt idx="28178">
                  <c:v>16</c:v>
                </c:pt>
                <c:pt idx="28179">
                  <c:v>16</c:v>
                </c:pt>
                <c:pt idx="28180">
                  <c:v>16</c:v>
                </c:pt>
                <c:pt idx="28181">
                  <c:v>16</c:v>
                </c:pt>
                <c:pt idx="28182">
                  <c:v>16</c:v>
                </c:pt>
                <c:pt idx="28183">
                  <c:v>16</c:v>
                </c:pt>
                <c:pt idx="28184">
                  <c:v>16</c:v>
                </c:pt>
                <c:pt idx="28185">
                  <c:v>16</c:v>
                </c:pt>
                <c:pt idx="28186">
                  <c:v>16</c:v>
                </c:pt>
                <c:pt idx="28187">
                  <c:v>16</c:v>
                </c:pt>
                <c:pt idx="28188">
                  <c:v>16</c:v>
                </c:pt>
                <c:pt idx="28189">
                  <c:v>16</c:v>
                </c:pt>
                <c:pt idx="28190">
                  <c:v>16</c:v>
                </c:pt>
                <c:pt idx="28191">
                  <c:v>16</c:v>
                </c:pt>
                <c:pt idx="28192">
                  <c:v>16</c:v>
                </c:pt>
                <c:pt idx="28193">
                  <c:v>16</c:v>
                </c:pt>
                <c:pt idx="28194">
                  <c:v>16</c:v>
                </c:pt>
                <c:pt idx="28195">
                  <c:v>16</c:v>
                </c:pt>
                <c:pt idx="28196">
                  <c:v>16</c:v>
                </c:pt>
                <c:pt idx="28197">
                  <c:v>16</c:v>
                </c:pt>
                <c:pt idx="28198">
                  <c:v>16</c:v>
                </c:pt>
                <c:pt idx="28199">
                  <c:v>16</c:v>
                </c:pt>
                <c:pt idx="28200">
                  <c:v>16</c:v>
                </c:pt>
                <c:pt idx="28201">
                  <c:v>16</c:v>
                </c:pt>
                <c:pt idx="28202">
                  <c:v>16</c:v>
                </c:pt>
                <c:pt idx="28203">
                  <c:v>16</c:v>
                </c:pt>
                <c:pt idx="28204">
                  <c:v>16</c:v>
                </c:pt>
                <c:pt idx="28205">
                  <c:v>16</c:v>
                </c:pt>
                <c:pt idx="28206">
                  <c:v>16</c:v>
                </c:pt>
                <c:pt idx="28207">
                  <c:v>16</c:v>
                </c:pt>
                <c:pt idx="28208">
                  <c:v>16</c:v>
                </c:pt>
                <c:pt idx="28209">
                  <c:v>16</c:v>
                </c:pt>
                <c:pt idx="28210">
                  <c:v>16</c:v>
                </c:pt>
                <c:pt idx="28211">
                  <c:v>16</c:v>
                </c:pt>
                <c:pt idx="28212">
                  <c:v>16</c:v>
                </c:pt>
                <c:pt idx="28213">
                  <c:v>16</c:v>
                </c:pt>
                <c:pt idx="28214">
                  <c:v>16</c:v>
                </c:pt>
                <c:pt idx="28215">
                  <c:v>16</c:v>
                </c:pt>
                <c:pt idx="28216">
                  <c:v>16</c:v>
                </c:pt>
                <c:pt idx="28217">
                  <c:v>16</c:v>
                </c:pt>
                <c:pt idx="28218">
                  <c:v>16</c:v>
                </c:pt>
                <c:pt idx="28219">
                  <c:v>16</c:v>
                </c:pt>
                <c:pt idx="28220">
                  <c:v>16</c:v>
                </c:pt>
                <c:pt idx="28221">
                  <c:v>16</c:v>
                </c:pt>
                <c:pt idx="28222">
                  <c:v>16</c:v>
                </c:pt>
                <c:pt idx="28223">
                  <c:v>16</c:v>
                </c:pt>
                <c:pt idx="28224">
                  <c:v>16</c:v>
                </c:pt>
                <c:pt idx="28225">
                  <c:v>16</c:v>
                </c:pt>
                <c:pt idx="28226">
                  <c:v>16</c:v>
                </c:pt>
                <c:pt idx="28227">
                  <c:v>16</c:v>
                </c:pt>
                <c:pt idx="28228">
                  <c:v>16</c:v>
                </c:pt>
                <c:pt idx="28229">
                  <c:v>16</c:v>
                </c:pt>
                <c:pt idx="28230">
                  <c:v>16</c:v>
                </c:pt>
                <c:pt idx="28231">
                  <c:v>16</c:v>
                </c:pt>
                <c:pt idx="28232">
                  <c:v>16</c:v>
                </c:pt>
                <c:pt idx="28233">
                  <c:v>16</c:v>
                </c:pt>
                <c:pt idx="28234">
                  <c:v>16</c:v>
                </c:pt>
                <c:pt idx="28235">
                  <c:v>16</c:v>
                </c:pt>
                <c:pt idx="28236">
                  <c:v>16</c:v>
                </c:pt>
                <c:pt idx="28237">
                  <c:v>16</c:v>
                </c:pt>
                <c:pt idx="28238">
                  <c:v>16</c:v>
                </c:pt>
                <c:pt idx="28239">
                  <c:v>16</c:v>
                </c:pt>
                <c:pt idx="28240">
                  <c:v>16</c:v>
                </c:pt>
                <c:pt idx="28241">
                  <c:v>16</c:v>
                </c:pt>
                <c:pt idx="28242">
                  <c:v>16</c:v>
                </c:pt>
                <c:pt idx="28243">
                  <c:v>16</c:v>
                </c:pt>
                <c:pt idx="28244">
                  <c:v>16</c:v>
                </c:pt>
                <c:pt idx="28245">
                  <c:v>16</c:v>
                </c:pt>
                <c:pt idx="28246">
                  <c:v>16</c:v>
                </c:pt>
                <c:pt idx="28247">
                  <c:v>16</c:v>
                </c:pt>
                <c:pt idx="28248">
                  <c:v>16</c:v>
                </c:pt>
                <c:pt idx="28249">
                  <c:v>16</c:v>
                </c:pt>
                <c:pt idx="28250">
                  <c:v>16</c:v>
                </c:pt>
                <c:pt idx="28251">
                  <c:v>16</c:v>
                </c:pt>
                <c:pt idx="28252">
                  <c:v>16</c:v>
                </c:pt>
                <c:pt idx="28253">
                  <c:v>16</c:v>
                </c:pt>
                <c:pt idx="28254">
                  <c:v>16</c:v>
                </c:pt>
                <c:pt idx="28255">
                  <c:v>16</c:v>
                </c:pt>
                <c:pt idx="28256">
                  <c:v>16</c:v>
                </c:pt>
                <c:pt idx="28257">
                  <c:v>16</c:v>
                </c:pt>
                <c:pt idx="28258">
                  <c:v>16</c:v>
                </c:pt>
                <c:pt idx="28259">
                  <c:v>16</c:v>
                </c:pt>
                <c:pt idx="28260">
                  <c:v>16</c:v>
                </c:pt>
                <c:pt idx="28261">
                  <c:v>16</c:v>
                </c:pt>
                <c:pt idx="28262">
                  <c:v>16</c:v>
                </c:pt>
                <c:pt idx="28263">
                  <c:v>16</c:v>
                </c:pt>
                <c:pt idx="28264">
                  <c:v>16</c:v>
                </c:pt>
                <c:pt idx="28265">
                  <c:v>16</c:v>
                </c:pt>
                <c:pt idx="28266">
                  <c:v>16</c:v>
                </c:pt>
                <c:pt idx="28267">
                  <c:v>16</c:v>
                </c:pt>
                <c:pt idx="28268">
                  <c:v>16</c:v>
                </c:pt>
                <c:pt idx="28269">
                  <c:v>16</c:v>
                </c:pt>
                <c:pt idx="28270">
                  <c:v>16</c:v>
                </c:pt>
                <c:pt idx="28271">
                  <c:v>16</c:v>
                </c:pt>
                <c:pt idx="28272">
                  <c:v>16</c:v>
                </c:pt>
                <c:pt idx="28273">
                  <c:v>16</c:v>
                </c:pt>
                <c:pt idx="28274">
                  <c:v>16</c:v>
                </c:pt>
                <c:pt idx="28275">
                  <c:v>16</c:v>
                </c:pt>
                <c:pt idx="28276">
                  <c:v>16</c:v>
                </c:pt>
                <c:pt idx="28277">
                  <c:v>16</c:v>
                </c:pt>
                <c:pt idx="28278">
                  <c:v>16</c:v>
                </c:pt>
                <c:pt idx="28279">
                  <c:v>16</c:v>
                </c:pt>
                <c:pt idx="28280">
                  <c:v>16</c:v>
                </c:pt>
                <c:pt idx="28281">
                  <c:v>16</c:v>
                </c:pt>
                <c:pt idx="28282">
                  <c:v>16</c:v>
                </c:pt>
                <c:pt idx="28283">
                  <c:v>16</c:v>
                </c:pt>
                <c:pt idx="28284">
                  <c:v>16</c:v>
                </c:pt>
                <c:pt idx="28285">
                  <c:v>16</c:v>
                </c:pt>
                <c:pt idx="28286">
                  <c:v>16</c:v>
                </c:pt>
                <c:pt idx="28287">
                  <c:v>16</c:v>
                </c:pt>
                <c:pt idx="28288">
                  <c:v>16</c:v>
                </c:pt>
                <c:pt idx="28289">
                  <c:v>16</c:v>
                </c:pt>
                <c:pt idx="28290">
                  <c:v>16</c:v>
                </c:pt>
                <c:pt idx="28291">
                  <c:v>16</c:v>
                </c:pt>
                <c:pt idx="28292">
                  <c:v>16</c:v>
                </c:pt>
                <c:pt idx="28293">
                  <c:v>16</c:v>
                </c:pt>
                <c:pt idx="28294">
                  <c:v>16</c:v>
                </c:pt>
                <c:pt idx="28295">
                  <c:v>16</c:v>
                </c:pt>
                <c:pt idx="28296">
                  <c:v>16</c:v>
                </c:pt>
                <c:pt idx="28297">
                  <c:v>16</c:v>
                </c:pt>
                <c:pt idx="28298">
                  <c:v>16</c:v>
                </c:pt>
                <c:pt idx="28299">
                  <c:v>16</c:v>
                </c:pt>
                <c:pt idx="28300">
                  <c:v>16</c:v>
                </c:pt>
                <c:pt idx="28301">
                  <c:v>16</c:v>
                </c:pt>
                <c:pt idx="28302">
                  <c:v>16</c:v>
                </c:pt>
                <c:pt idx="28303">
                  <c:v>16</c:v>
                </c:pt>
                <c:pt idx="28304">
                  <c:v>16</c:v>
                </c:pt>
                <c:pt idx="28305">
                  <c:v>16</c:v>
                </c:pt>
                <c:pt idx="28306">
                  <c:v>16</c:v>
                </c:pt>
                <c:pt idx="28307">
                  <c:v>16</c:v>
                </c:pt>
                <c:pt idx="28308">
                  <c:v>16</c:v>
                </c:pt>
                <c:pt idx="28309">
                  <c:v>16</c:v>
                </c:pt>
                <c:pt idx="28310">
                  <c:v>16</c:v>
                </c:pt>
                <c:pt idx="28311">
                  <c:v>16</c:v>
                </c:pt>
                <c:pt idx="28312">
                  <c:v>16</c:v>
                </c:pt>
                <c:pt idx="28313">
                  <c:v>16</c:v>
                </c:pt>
                <c:pt idx="28314">
                  <c:v>16</c:v>
                </c:pt>
                <c:pt idx="28315">
                  <c:v>16</c:v>
                </c:pt>
                <c:pt idx="28316">
                  <c:v>16</c:v>
                </c:pt>
                <c:pt idx="28317">
                  <c:v>16</c:v>
                </c:pt>
                <c:pt idx="28318">
                  <c:v>16</c:v>
                </c:pt>
                <c:pt idx="28319">
                  <c:v>16</c:v>
                </c:pt>
                <c:pt idx="28320">
                  <c:v>16</c:v>
                </c:pt>
                <c:pt idx="28321">
                  <c:v>16</c:v>
                </c:pt>
                <c:pt idx="28322">
                  <c:v>16</c:v>
                </c:pt>
                <c:pt idx="28323">
                  <c:v>16</c:v>
                </c:pt>
                <c:pt idx="28324">
                  <c:v>16</c:v>
                </c:pt>
                <c:pt idx="28325">
                  <c:v>16</c:v>
                </c:pt>
                <c:pt idx="28326">
                  <c:v>16</c:v>
                </c:pt>
                <c:pt idx="28327">
                  <c:v>16</c:v>
                </c:pt>
                <c:pt idx="28328">
                  <c:v>16</c:v>
                </c:pt>
                <c:pt idx="28329">
                  <c:v>16</c:v>
                </c:pt>
                <c:pt idx="28330">
                  <c:v>16</c:v>
                </c:pt>
                <c:pt idx="28331">
                  <c:v>16</c:v>
                </c:pt>
                <c:pt idx="28332">
                  <c:v>16</c:v>
                </c:pt>
                <c:pt idx="28333">
                  <c:v>16</c:v>
                </c:pt>
                <c:pt idx="28334">
                  <c:v>16</c:v>
                </c:pt>
                <c:pt idx="28335">
                  <c:v>16</c:v>
                </c:pt>
                <c:pt idx="28336">
                  <c:v>16</c:v>
                </c:pt>
                <c:pt idx="28337">
                  <c:v>16</c:v>
                </c:pt>
                <c:pt idx="28338">
                  <c:v>16</c:v>
                </c:pt>
                <c:pt idx="28339">
                  <c:v>16</c:v>
                </c:pt>
                <c:pt idx="28340">
                  <c:v>16</c:v>
                </c:pt>
                <c:pt idx="28341">
                  <c:v>16</c:v>
                </c:pt>
                <c:pt idx="28342">
                  <c:v>16</c:v>
                </c:pt>
                <c:pt idx="28343">
                  <c:v>16</c:v>
                </c:pt>
                <c:pt idx="28344">
                  <c:v>16</c:v>
                </c:pt>
                <c:pt idx="28345">
                  <c:v>16</c:v>
                </c:pt>
                <c:pt idx="28346">
                  <c:v>16</c:v>
                </c:pt>
                <c:pt idx="28347">
                  <c:v>16</c:v>
                </c:pt>
                <c:pt idx="28348">
                  <c:v>16</c:v>
                </c:pt>
                <c:pt idx="28349">
                  <c:v>16</c:v>
                </c:pt>
                <c:pt idx="28350">
                  <c:v>16</c:v>
                </c:pt>
                <c:pt idx="28351">
                  <c:v>16</c:v>
                </c:pt>
                <c:pt idx="28352">
                  <c:v>16</c:v>
                </c:pt>
                <c:pt idx="28353">
                  <c:v>16</c:v>
                </c:pt>
                <c:pt idx="28354">
                  <c:v>16</c:v>
                </c:pt>
                <c:pt idx="28355">
                  <c:v>16</c:v>
                </c:pt>
                <c:pt idx="28356">
                  <c:v>16</c:v>
                </c:pt>
                <c:pt idx="28357">
                  <c:v>16</c:v>
                </c:pt>
                <c:pt idx="28358">
                  <c:v>16</c:v>
                </c:pt>
                <c:pt idx="28359">
                  <c:v>16</c:v>
                </c:pt>
                <c:pt idx="28360">
                  <c:v>16</c:v>
                </c:pt>
                <c:pt idx="28361">
                  <c:v>16</c:v>
                </c:pt>
                <c:pt idx="28362">
                  <c:v>16</c:v>
                </c:pt>
                <c:pt idx="28363">
                  <c:v>16</c:v>
                </c:pt>
                <c:pt idx="28364">
                  <c:v>16</c:v>
                </c:pt>
                <c:pt idx="28365">
                  <c:v>16</c:v>
                </c:pt>
                <c:pt idx="28366">
                  <c:v>16</c:v>
                </c:pt>
                <c:pt idx="28367">
                  <c:v>16</c:v>
                </c:pt>
                <c:pt idx="28368">
                  <c:v>16</c:v>
                </c:pt>
                <c:pt idx="28369">
                  <c:v>16</c:v>
                </c:pt>
                <c:pt idx="28370">
                  <c:v>16</c:v>
                </c:pt>
                <c:pt idx="28371">
                  <c:v>16</c:v>
                </c:pt>
                <c:pt idx="28372">
                  <c:v>16</c:v>
                </c:pt>
                <c:pt idx="28373">
                  <c:v>16</c:v>
                </c:pt>
                <c:pt idx="28374">
                  <c:v>16</c:v>
                </c:pt>
                <c:pt idx="28375">
                  <c:v>16</c:v>
                </c:pt>
                <c:pt idx="28376">
                  <c:v>16</c:v>
                </c:pt>
                <c:pt idx="28377">
                  <c:v>16</c:v>
                </c:pt>
                <c:pt idx="28378">
                  <c:v>16</c:v>
                </c:pt>
                <c:pt idx="28379">
                  <c:v>16</c:v>
                </c:pt>
                <c:pt idx="28380">
                  <c:v>16</c:v>
                </c:pt>
                <c:pt idx="28381">
                  <c:v>16</c:v>
                </c:pt>
                <c:pt idx="28382">
                  <c:v>16</c:v>
                </c:pt>
                <c:pt idx="28383">
                  <c:v>16</c:v>
                </c:pt>
                <c:pt idx="28384">
                  <c:v>16</c:v>
                </c:pt>
                <c:pt idx="28385">
                  <c:v>16</c:v>
                </c:pt>
                <c:pt idx="28386">
                  <c:v>16</c:v>
                </c:pt>
                <c:pt idx="28387">
                  <c:v>16</c:v>
                </c:pt>
                <c:pt idx="28388">
                  <c:v>16</c:v>
                </c:pt>
                <c:pt idx="28389">
                  <c:v>16</c:v>
                </c:pt>
                <c:pt idx="28390">
                  <c:v>16</c:v>
                </c:pt>
                <c:pt idx="28391">
                  <c:v>16</c:v>
                </c:pt>
                <c:pt idx="28392">
                  <c:v>16</c:v>
                </c:pt>
                <c:pt idx="28393">
                  <c:v>16</c:v>
                </c:pt>
                <c:pt idx="28394">
                  <c:v>16</c:v>
                </c:pt>
                <c:pt idx="28395">
                  <c:v>16</c:v>
                </c:pt>
                <c:pt idx="28396">
                  <c:v>16</c:v>
                </c:pt>
                <c:pt idx="28397">
                  <c:v>16</c:v>
                </c:pt>
                <c:pt idx="28398">
                  <c:v>16</c:v>
                </c:pt>
                <c:pt idx="28399">
                  <c:v>16</c:v>
                </c:pt>
                <c:pt idx="28400">
                  <c:v>16</c:v>
                </c:pt>
                <c:pt idx="28401">
                  <c:v>16</c:v>
                </c:pt>
                <c:pt idx="28402">
                  <c:v>16</c:v>
                </c:pt>
                <c:pt idx="28403">
                  <c:v>16</c:v>
                </c:pt>
                <c:pt idx="28404">
                  <c:v>16</c:v>
                </c:pt>
                <c:pt idx="28405">
                  <c:v>16</c:v>
                </c:pt>
                <c:pt idx="28406">
                  <c:v>16</c:v>
                </c:pt>
                <c:pt idx="28407">
                  <c:v>16</c:v>
                </c:pt>
                <c:pt idx="28408">
                  <c:v>16</c:v>
                </c:pt>
                <c:pt idx="28409">
                  <c:v>16</c:v>
                </c:pt>
                <c:pt idx="28410">
                  <c:v>16</c:v>
                </c:pt>
                <c:pt idx="28411">
                  <c:v>16</c:v>
                </c:pt>
                <c:pt idx="28412">
                  <c:v>16</c:v>
                </c:pt>
                <c:pt idx="28413">
                  <c:v>16</c:v>
                </c:pt>
                <c:pt idx="28414">
                  <c:v>16</c:v>
                </c:pt>
                <c:pt idx="28415">
                  <c:v>16</c:v>
                </c:pt>
                <c:pt idx="28416">
                  <c:v>16</c:v>
                </c:pt>
                <c:pt idx="28417">
                  <c:v>16</c:v>
                </c:pt>
                <c:pt idx="28418">
                  <c:v>16</c:v>
                </c:pt>
                <c:pt idx="28419">
                  <c:v>16</c:v>
                </c:pt>
                <c:pt idx="28420">
                  <c:v>16</c:v>
                </c:pt>
                <c:pt idx="28421">
                  <c:v>16</c:v>
                </c:pt>
                <c:pt idx="28422">
                  <c:v>16</c:v>
                </c:pt>
                <c:pt idx="28423">
                  <c:v>16</c:v>
                </c:pt>
                <c:pt idx="28424">
                  <c:v>16</c:v>
                </c:pt>
                <c:pt idx="28425">
                  <c:v>16</c:v>
                </c:pt>
                <c:pt idx="28426">
                  <c:v>16</c:v>
                </c:pt>
                <c:pt idx="28427">
                  <c:v>16</c:v>
                </c:pt>
                <c:pt idx="28428">
                  <c:v>16</c:v>
                </c:pt>
                <c:pt idx="28429">
                  <c:v>16</c:v>
                </c:pt>
                <c:pt idx="28430">
                  <c:v>16</c:v>
                </c:pt>
                <c:pt idx="28431">
                  <c:v>16</c:v>
                </c:pt>
                <c:pt idx="28432">
                  <c:v>16</c:v>
                </c:pt>
                <c:pt idx="28433">
                  <c:v>16</c:v>
                </c:pt>
                <c:pt idx="28434">
                  <c:v>16</c:v>
                </c:pt>
                <c:pt idx="28435">
                  <c:v>16</c:v>
                </c:pt>
                <c:pt idx="28436">
                  <c:v>16</c:v>
                </c:pt>
                <c:pt idx="28437">
                  <c:v>16</c:v>
                </c:pt>
                <c:pt idx="28438">
                  <c:v>16</c:v>
                </c:pt>
                <c:pt idx="28439">
                  <c:v>16</c:v>
                </c:pt>
                <c:pt idx="28440">
                  <c:v>16</c:v>
                </c:pt>
                <c:pt idx="28441">
                  <c:v>16</c:v>
                </c:pt>
                <c:pt idx="28442">
                  <c:v>16</c:v>
                </c:pt>
                <c:pt idx="28443">
                  <c:v>16</c:v>
                </c:pt>
                <c:pt idx="28444">
                  <c:v>16</c:v>
                </c:pt>
                <c:pt idx="28445">
                  <c:v>16</c:v>
                </c:pt>
                <c:pt idx="28446">
                  <c:v>16</c:v>
                </c:pt>
                <c:pt idx="28447">
                  <c:v>16</c:v>
                </c:pt>
                <c:pt idx="28448">
                  <c:v>16</c:v>
                </c:pt>
                <c:pt idx="28449">
                  <c:v>16</c:v>
                </c:pt>
                <c:pt idx="28450">
                  <c:v>16</c:v>
                </c:pt>
                <c:pt idx="28451">
                  <c:v>16</c:v>
                </c:pt>
                <c:pt idx="28452">
                  <c:v>16</c:v>
                </c:pt>
                <c:pt idx="28453">
                  <c:v>16</c:v>
                </c:pt>
                <c:pt idx="28454">
                  <c:v>16</c:v>
                </c:pt>
                <c:pt idx="28455">
                  <c:v>16</c:v>
                </c:pt>
                <c:pt idx="28456">
                  <c:v>16</c:v>
                </c:pt>
                <c:pt idx="28457">
                  <c:v>16</c:v>
                </c:pt>
                <c:pt idx="28458">
                  <c:v>16</c:v>
                </c:pt>
                <c:pt idx="28459">
                  <c:v>16</c:v>
                </c:pt>
                <c:pt idx="28460">
                  <c:v>16</c:v>
                </c:pt>
                <c:pt idx="28461">
                  <c:v>16</c:v>
                </c:pt>
                <c:pt idx="28462">
                  <c:v>16</c:v>
                </c:pt>
                <c:pt idx="28463">
                  <c:v>16</c:v>
                </c:pt>
                <c:pt idx="28464">
                  <c:v>16</c:v>
                </c:pt>
                <c:pt idx="28465">
                  <c:v>16</c:v>
                </c:pt>
                <c:pt idx="28466">
                  <c:v>16</c:v>
                </c:pt>
                <c:pt idx="28467">
                  <c:v>16</c:v>
                </c:pt>
                <c:pt idx="28468">
                  <c:v>16</c:v>
                </c:pt>
                <c:pt idx="28469">
                  <c:v>16</c:v>
                </c:pt>
                <c:pt idx="28470">
                  <c:v>16</c:v>
                </c:pt>
                <c:pt idx="28471">
                  <c:v>16</c:v>
                </c:pt>
                <c:pt idx="28472">
                  <c:v>16</c:v>
                </c:pt>
                <c:pt idx="28473">
                  <c:v>16</c:v>
                </c:pt>
                <c:pt idx="28474">
                  <c:v>16</c:v>
                </c:pt>
                <c:pt idx="28475">
                  <c:v>16</c:v>
                </c:pt>
                <c:pt idx="28476">
                  <c:v>16</c:v>
                </c:pt>
                <c:pt idx="28477">
                  <c:v>16</c:v>
                </c:pt>
                <c:pt idx="28478">
                  <c:v>16</c:v>
                </c:pt>
                <c:pt idx="28479">
                  <c:v>16</c:v>
                </c:pt>
                <c:pt idx="28480">
                  <c:v>16</c:v>
                </c:pt>
                <c:pt idx="28481">
                  <c:v>16</c:v>
                </c:pt>
                <c:pt idx="28482">
                  <c:v>16</c:v>
                </c:pt>
                <c:pt idx="28483">
                  <c:v>16</c:v>
                </c:pt>
                <c:pt idx="28484">
                  <c:v>16</c:v>
                </c:pt>
                <c:pt idx="28485">
                  <c:v>16</c:v>
                </c:pt>
                <c:pt idx="28486">
                  <c:v>16</c:v>
                </c:pt>
                <c:pt idx="28487">
                  <c:v>16</c:v>
                </c:pt>
                <c:pt idx="28488">
                  <c:v>16</c:v>
                </c:pt>
                <c:pt idx="28489">
                  <c:v>16</c:v>
                </c:pt>
                <c:pt idx="28490">
                  <c:v>16</c:v>
                </c:pt>
                <c:pt idx="28491">
                  <c:v>16</c:v>
                </c:pt>
                <c:pt idx="28492">
                  <c:v>16</c:v>
                </c:pt>
                <c:pt idx="28493">
                  <c:v>16</c:v>
                </c:pt>
                <c:pt idx="28494">
                  <c:v>16</c:v>
                </c:pt>
                <c:pt idx="28495">
                  <c:v>16</c:v>
                </c:pt>
                <c:pt idx="28496">
                  <c:v>16</c:v>
                </c:pt>
                <c:pt idx="28497">
                  <c:v>16</c:v>
                </c:pt>
                <c:pt idx="28498">
                  <c:v>16</c:v>
                </c:pt>
                <c:pt idx="28499">
                  <c:v>16</c:v>
                </c:pt>
                <c:pt idx="28500">
                  <c:v>16</c:v>
                </c:pt>
                <c:pt idx="28501">
                  <c:v>16</c:v>
                </c:pt>
                <c:pt idx="28502">
                  <c:v>16</c:v>
                </c:pt>
                <c:pt idx="28503">
                  <c:v>16</c:v>
                </c:pt>
                <c:pt idx="28504">
                  <c:v>16</c:v>
                </c:pt>
                <c:pt idx="28505">
                  <c:v>16</c:v>
                </c:pt>
                <c:pt idx="28506">
                  <c:v>16</c:v>
                </c:pt>
                <c:pt idx="28507">
                  <c:v>16</c:v>
                </c:pt>
                <c:pt idx="28508">
                  <c:v>16</c:v>
                </c:pt>
                <c:pt idx="28509">
                  <c:v>16</c:v>
                </c:pt>
                <c:pt idx="28510">
                  <c:v>16</c:v>
                </c:pt>
                <c:pt idx="28511">
                  <c:v>16</c:v>
                </c:pt>
                <c:pt idx="28512">
                  <c:v>16</c:v>
                </c:pt>
                <c:pt idx="28513">
                  <c:v>16</c:v>
                </c:pt>
                <c:pt idx="28514">
                  <c:v>16</c:v>
                </c:pt>
                <c:pt idx="28515">
                  <c:v>16</c:v>
                </c:pt>
                <c:pt idx="28516">
                  <c:v>16</c:v>
                </c:pt>
                <c:pt idx="28517">
                  <c:v>16</c:v>
                </c:pt>
                <c:pt idx="28518">
                  <c:v>16</c:v>
                </c:pt>
                <c:pt idx="28519">
                  <c:v>16</c:v>
                </c:pt>
                <c:pt idx="28520">
                  <c:v>16</c:v>
                </c:pt>
                <c:pt idx="28521">
                  <c:v>16</c:v>
                </c:pt>
                <c:pt idx="28522">
                  <c:v>16</c:v>
                </c:pt>
                <c:pt idx="28523">
                  <c:v>16</c:v>
                </c:pt>
                <c:pt idx="28524">
                  <c:v>16</c:v>
                </c:pt>
                <c:pt idx="28525">
                  <c:v>16</c:v>
                </c:pt>
                <c:pt idx="28526">
                  <c:v>16</c:v>
                </c:pt>
                <c:pt idx="28527">
                  <c:v>16</c:v>
                </c:pt>
                <c:pt idx="28528">
                  <c:v>16</c:v>
                </c:pt>
                <c:pt idx="28529">
                  <c:v>16</c:v>
                </c:pt>
                <c:pt idx="28530">
                  <c:v>16</c:v>
                </c:pt>
                <c:pt idx="28531">
                  <c:v>16</c:v>
                </c:pt>
                <c:pt idx="28532">
                  <c:v>16</c:v>
                </c:pt>
                <c:pt idx="28533">
                  <c:v>16</c:v>
                </c:pt>
                <c:pt idx="28534">
                  <c:v>16</c:v>
                </c:pt>
                <c:pt idx="28535">
                  <c:v>16</c:v>
                </c:pt>
                <c:pt idx="28536">
                  <c:v>16</c:v>
                </c:pt>
                <c:pt idx="28537">
                  <c:v>16</c:v>
                </c:pt>
                <c:pt idx="28538">
                  <c:v>16</c:v>
                </c:pt>
                <c:pt idx="28539">
                  <c:v>16</c:v>
                </c:pt>
                <c:pt idx="28540">
                  <c:v>16</c:v>
                </c:pt>
                <c:pt idx="28541">
                  <c:v>16</c:v>
                </c:pt>
                <c:pt idx="28542">
                  <c:v>16</c:v>
                </c:pt>
                <c:pt idx="28543">
                  <c:v>16</c:v>
                </c:pt>
                <c:pt idx="28544">
                  <c:v>16</c:v>
                </c:pt>
                <c:pt idx="28545">
                  <c:v>16</c:v>
                </c:pt>
                <c:pt idx="28546">
                  <c:v>16</c:v>
                </c:pt>
                <c:pt idx="28547">
                  <c:v>16</c:v>
                </c:pt>
                <c:pt idx="28548">
                  <c:v>16</c:v>
                </c:pt>
                <c:pt idx="28549">
                  <c:v>16</c:v>
                </c:pt>
                <c:pt idx="28550">
                  <c:v>16</c:v>
                </c:pt>
                <c:pt idx="28551">
                  <c:v>16</c:v>
                </c:pt>
                <c:pt idx="28552">
                  <c:v>16</c:v>
                </c:pt>
                <c:pt idx="28553">
                  <c:v>16</c:v>
                </c:pt>
                <c:pt idx="28554">
                  <c:v>16</c:v>
                </c:pt>
                <c:pt idx="28555">
                  <c:v>16</c:v>
                </c:pt>
                <c:pt idx="28556">
                  <c:v>16</c:v>
                </c:pt>
                <c:pt idx="28557">
                  <c:v>16</c:v>
                </c:pt>
                <c:pt idx="28558">
                  <c:v>16</c:v>
                </c:pt>
                <c:pt idx="28559">
                  <c:v>16</c:v>
                </c:pt>
                <c:pt idx="28560">
                  <c:v>16</c:v>
                </c:pt>
                <c:pt idx="28561">
                  <c:v>16</c:v>
                </c:pt>
                <c:pt idx="28562">
                  <c:v>16</c:v>
                </c:pt>
                <c:pt idx="28563">
                  <c:v>16</c:v>
                </c:pt>
                <c:pt idx="28564">
                  <c:v>16</c:v>
                </c:pt>
                <c:pt idx="28565">
                  <c:v>16</c:v>
                </c:pt>
                <c:pt idx="28566">
                  <c:v>16</c:v>
                </c:pt>
                <c:pt idx="28567">
                  <c:v>16</c:v>
                </c:pt>
                <c:pt idx="28568">
                  <c:v>16</c:v>
                </c:pt>
                <c:pt idx="28569">
                  <c:v>16</c:v>
                </c:pt>
                <c:pt idx="28570">
                  <c:v>16</c:v>
                </c:pt>
                <c:pt idx="28571">
                  <c:v>16</c:v>
                </c:pt>
                <c:pt idx="28572">
                  <c:v>16</c:v>
                </c:pt>
                <c:pt idx="28573">
                  <c:v>16</c:v>
                </c:pt>
                <c:pt idx="28574">
                  <c:v>16</c:v>
                </c:pt>
                <c:pt idx="28575">
                  <c:v>16</c:v>
                </c:pt>
                <c:pt idx="28576">
                  <c:v>16</c:v>
                </c:pt>
                <c:pt idx="28577">
                  <c:v>16</c:v>
                </c:pt>
                <c:pt idx="28578">
                  <c:v>16</c:v>
                </c:pt>
                <c:pt idx="28579">
                  <c:v>16</c:v>
                </c:pt>
                <c:pt idx="28580">
                  <c:v>16</c:v>
                </c:pt>
                <c:pt idx="28581">
                  <c:v>16</c:v>
                </c:pt>
                <c:pt idx="28582">
                  <c:v>16</c:v>
                </c:pt>
                <c:pt idx="28583">
                  <c:v>16</c:v>
                </c:pt>
                <c:pt idx="28584">
                  <c:v>16</c:v>
                </c:pt>
                <c:pt idx="28585">
                  <c:v>16</c:v>
                </c:pt>
                <c:pt idx="28586">
                  <c:v>16</c:v>
                </c:pt>
                <c:pt idx="28587">
                  <c:v>16</c:v>
                </c:pt>
                <c:pt idx="28588">
                  <c:v>16</c:v>
                </c:pt>
                <c:pt idx="28589">
                  <c:v>16</c:v>
                </c:pt>
                <c:pt idx="28590">
                  <c:v>16</c:v>
                </c:pt>
                <c:pt idx="28591">
                  <c:v>16</c:v>
                </c:pt>
                <c:pt idx="28592">
                  <c:v>16</c:v>
                </c:pt>
                <c:pt idx="28593">
                  <c:v>16</c:v>
                </c:pt>
                <c:pt idx="28594">
                  <c:v>16</c:v>
                </c:pt>
                <c:pt idx="28595">
                  <c:v>16</c:v>
                </c:pt>
                <c:pt idx="28596">
                  <c:v>16</c:v>
                </c:pt>
                <c:pt idx="28597">
                  <c:v>15</c:v>
                </c:pt>
                <c:pt idx="28598">
                  <c:v>15</c:v>
                </c:pt>
                <c:pt idx="28599">
                  <c:v>15</c:v>
                </c:pt>
                <c:pt idx="28600">
                  <c:v>15</c:v>
                </c:pt>
                <c:pt idx="28601">
                  <c:v>15</c:v>
                </c:pt>
                <c:pt idx="28602">
                  <c:v>15</c:v>
                </c:pt>
                <c:pt idx="28603">
                  <c:v>15</c:v>
                </c:pt>
                <c:pt idx="28604">
                  <c:v>15</c:v>
                </c:pt>
                <c:pt idx="28605">
                  <c:v>15</c:v>
                </c:pt>
                <c:pt idx="28606">
                  <c:v>15</c:v>
                </c:pt>
                <c:pt idx="28607">
                  <c:v>15</c:v>
                </c:pt>
                <c:pt idx="28608">
                  <c:v>15</c:v>
                </c:pt>
                <c:pt idx="28609">
                  <c:v>15</c:v>
                </c:pt>
                <c:pt idx="28610">
                  <c:v>15</c:v>
                </c:pt>
                <c:pt idx="28611">
                  <c:v>15</c:v>
                </c:pt>
                <c:pt idx="28612">
                  <c:v>15</c:v>
                </c:pt>
                <c:pt idx="28613">
                  <c:v>15</c:v>
                </c:pt>
                <c:pt idx="28614">
                  <c:v>15</c:v>
                </c:pt>
                <c:pt idx="28615">
                  <c:v>15</c:v>
                </c:pt>
                <c:pt idx="28616">
                  <c:v>15</c:v>
                </c:pt>
                <c:pt idx="28617">
                  <c:v>15</c:v>
                </c:pt>
                <c:pt idx="28618">
                  <c:v>15</c:v>
                </c:pt>
                <c:pt idx="28619">
                  <c:v>15</c:v>
                </c:pt>
                <c:pt idx="28620">
                  <c:v>15</c:v>
                </c:pt>
                <c:pt idx="28621">
                  <c:v>15</c:v>
                </c:pt>
                <c:pt idx="28622">
                  <c:v>15</c:v>
                </c:pt>
                <c:pt idx="28623">
                  <c:v>15</c:v>
                </c:pt>
                <c:pt idx="28624">
                  <c:v>15</c:v>
                </c:pt>
                <c:pt idx="28625">
                  <c:v>15</c:v>
                </c:pt>
                <c:pt idx="28626">
                  <c:v>15</c:v>
                </c:pt>
                <c:pt idx="28627">
                  <c:v>15</c:v>
                </c:pt>
                <c:pt idx="28628">
                  <c:v>15</c:v>
                </c:pt>
                <c:pt idx="28629">
                  <c:v>15</c:v>
                </c:pt>
                <c:pt idx="28630">
                  <c:v>15</c:v>
                </c:pt>
                <c:pt idx="28631">
                  <c:v>15</c:v>
                </c:pt>
                <c:pt idx="28632">
                  <c:v>15</c:v>
                </c:pt>
                <c:pt idx="28633">
                  <c:v>15</c:v>
                </c:pt>
                <c:pt idx="28634">
                  <c:v>15</c:v>
                </c:pt>
                <c:pt idx="28635">
                  <c:v>15</c:v>
                </c:pt>
                <c:pt idx="28636">
                  <c:v>15</c:v>
                </c:pt>
                <c:pt idx="28637">
                  <c:v>15</c:v>
                </c:pt>
                <c:pt idx="28638">
                  <c:v>15</c:v>
                </c:pt>
                <c:pt idx="28639">
                  <c:v>15</c:v>
                </c:pt>
                <c:pt idx="28640">
                  <c:v>15</c:v>
                </c:pt>
                <c:pt idx="28641">
                  <c:v>15</c:v>
                </c:pt>
                <c:pt idx="28642">
                  <c:v>15</c:v>
                </c:pt>
                <c:pt idx="28643">
                  <c:v>15</c:v>
                </c:pt>
                <c:pt idx="28644">
                  <c:v>15</c:v>
                </c:pt>
                <c:pt idx="28645">
                  <c:v>15</c:v>
                </c:pt>
                <c:pt idx="28646">
                  <c:v>15</c:v>
                </c:pt>
                <c:pt idx="28647">
                  <c:v>15</c:v>
                </c:pt>
                <c:pt idx="28648">
                  <c:v>15</c:v>
                </c:pt>
                <c:pt idx="28649">
                  <c:v>15</c:v>
                </c:pt>
                <c:pt idx="28650">
                  <c:v>15</c:v>
                </c:pt>
                <c:pt idx="28651">
                  <c:v>15</c:v>
                </c:pt>
                <c:pt idx="28652">
                  <c:v>15</c:v>
                </c:pt>
                <c:pt idx="28653">
                  <c:v>15</c:v>
                </c:pt>
                <c:pt idx="28654">
                  <c:v>15</c:v>
                </c:pt>
                <c:pt idx="28655">
                  <c:v>15</c:v>
                </c:pt>
                <c:pt idx="28656">
                  <c:v>15</c:v>
                </c:pt>
                <c:pt idx="28657">
                  <c:v>15</c:v>
                </c:pt>
                <c:pt idx="28658">
                  <c:v>15</c:v>
                </c:pt>
                <c:pt idx="28659">
                  <c:v>15</c:v>
                </c:pt>
                <c:pt idx="28660">
                  <c:v>15</c:v>
                </c:pt>
                <c:pt idx="28661">
                  <c:v>15</c:v>
                </c:pt>
                <c:pt idx="28662">
                  <c:v>15</c:v>
                </c:pt>
                <c:pt idx="28663">
                  <c:v>15</c:v>
                </c:pt>
                <c:pt idx="28664">
                  <c:v>15</c:v>
                </c:pt>
                <c:pt idx="28665">
                  <c:v>15</c:v>
                </c:pt>
                <c:pt idx="28666">
                  <c:v>15</c:v>
                </c:pt>
                <c:pt idx="28667">
                  <c:v>15</c:v>
                </c:pt>
                <c:pt idx="28668">
                  <c:v>15</c:v>
                </c:pt>
                <c:pt idx="28669">
                  <c:v>15</c:v>
                </c:pt>
                <c:pt idx="28670">
                  <c:v>15</c:v>
                </c:pt>
                <c:pt idx="28671">
                  <c:v>15</c:v>
                </c:pt>
                <c:pt idx="28672">
                  <c:v>15</c:v>
                </c:pt>
                <c:pt idx="28673">
                  <c:v>15</c:v>
                </c:pt>
                <c:pt idx="28674">
                  <c:v>15</c:v>
                </c:pt>
                <c:pt idx="28675">
                  <c:v>15</c:v>
                </c:pt>
                <c:pt idx="28676">
                  <c:v>15</c:v>
                </c:pt>
                <c:pt idx="28677">
                  <c:v>15</c:v>
                </c:pt>
                <c:pt idx="28678">
                  <c:v>15</c:v>
                </c:pt>
                <c:pt idx="28679">
                  <c:v>15</c:v>
                </c:pt>
                <c:pt idx="28680">
                  <c:v>15</c:v>
                </c:pt>
                <c:pt idx="28681">
                  <c:v>15</c:v>
                </c:pt>
                <c:pt idx="28682">
                  <c:v>15</c:v>
                </c:pt>
                <c:pt idx="28683">
                  <c:v>15</c:v>
                </c:pt>
                <c:pt idx="28684">
                  <c:v>15</c:v>
                </c:pt>
                <c:pt idx="28685">
                  <c:v>15</c:v>
                </c:pt>
                <c:pt idx="28686">
                  <c:v>15</c:v>
                </c:pt>
                <c:pt idx="28687">
                  <c:v>15</c:v>
                </c:pt>
                <c:pt idx="28688">
                  <c:v>15</c:v>
                </c:pt>
                <c:pt idx="28689">
                  <c:v>15</c:v>
                </c:pt>
                <c:pt idx="28690">
                  <c:v>15</c:v>
                </c:pt>
                <c:pt idx="28691">
                  <c:v>15</c:v>
                </c:pt>
                <c:pt idx="28692">
                  <c:v>15</c:v>
                </c:pt>
                <c:pt idx="28693">
                  <c:v>15</c:v>
                </c:pt>
                <c:pt idx="28694">
                  <c:v>15</c:v>
                </c:pt>
                <c:pt idx="28695">
                  <c:v>15</c:v>
                </c:pt>
                <c:pt idx="28696">
                  <c:v>15</c:v>
                </c:pt>
                <c:pt idx="28697">
                  <c:v>15</c:v>
                </c:pt>
                <c:pt idx="28698">
                  <c:v>15</c:v>
                </c:pt>
                <c:pt idx="28699">
                  <c:v>15</c:v>
                </c:pt>
                <c:pt idx="28700">
                  <c:v>15</c:v>
                </c:pt>
                <c:pt idx="28701">
                  <c:v>15</c:v>
                </c:pt>
                <c:pt idx="28702">
                  <c:v>15</c:v>
                </c:pt>
                <c:pt idx="28703">
                  <c:v>15</c:v>
                </c:pt>
                <c:pt idx="28704">
                  <c:v>15</c:v>
                </c:pt>
                <c:pt idx="28705">
                  <c:v>15</c:v>
                </c:pt>
                <c:pt idx="28706">
                  <c:v>15</c:v>
                </c:pt>
                <c:pt idx="28707">
                  <c:v>15</c:v>
                </c:pt>
                <c:pt idx="28708">
                  <c:v>15</c:v>
                </c:pt>
                <c:pt idx="28709">
                  <c:v>15</c:v>
                </c:pt>
                <c:pt idx="28710">
                  <c:v>15</c:v>
                </c:pt>
                <c:pt idx="28711">
                  <c:v>15</c:v>
                </c:pt>
                <c:pt idx="28712">
                  <c:v>15</c:v>
                </c:pt>
                <c:pt idx="28713">
                  <c:v>15</c:v>
                </c:pt>
                <c:pt idx="28714">
                  <c:v>15</c:v>
                </c:pt>
                <c:pt idx="28715">
                  <c:v>15</c:v>
                </c:pt>
                <c:pt idx="28716">
                  <c:v>15</c:v>
                </c:pt>
                <c:pt idx="28717">
                  <c:v>15</c:v>
                </c:pt>
                <c:pt idx="28718">
                  <c:v>15</c:v>
                </c:pt>
                <c:pt idx="28719">
                  <c:v>15</c:v>
                </c:pt>
                <c:pt idx="28720">
                  <c:v>15</c:v>
                </c:pt>
                <c:pt idx="28721">
                  <c:v>15</c:v>
                </c:pt>
                <c:pt idx="28722">
                  <c:v>15</c:v>
                </c:pt>
                <c:pt idx="28723">
                  <c:v>15</c:v>
                </c:pt>
                <c:pt idx="28724">
                  <c:v>15</c:v>
                </c:pt>
                <c:pt idx="28725">
                  <c:v>15</c:v>
                </c:pt>
                <c:pt idx="28726">
                  <c:v>15</c:v>
                </c:pt>
                <c:pt idx="28727">
                  <c:v>15</c:v>
                </c:pt>
                <c:pt idx="28728">
                  <c:v>15</c:v>
                </c:pt>
                <c:pt idx="28729">
                  <c:v>15</c:v>
                </c:pt>
                <c:pt idx="28730">
                  <c:v>15</c:v>
                </c:pt>
                <c:pt idx="28731">
                  <c:v>15</c:v>
                </c:pt>
                <c:pt idx="28732">
                  <c:v>15</c:v>
                </c:pt>
                <c:pt idx="28733">
                  <c:v>15</c:v>
                </c:pt>
                <c:pt idx="28734">
                  <c:v>15</c:v>
                </c:pt>
                <c:pt idx="28735">
                  <c:v>15</c:v>
                </c:pt>
                <c:pt idx="28736">
                  <c:v>15</c:v>
                </c:pt>
                <c:pt idx="28737">
                  <c:v>15</c:v>
                </c:pt>
                <c:pt idx="28738">
                  <c:v>15</c:v>
                </c:pt>
                <c:pt idx="28739">
                  <c:v>15</c:v>
                </c:pt>
                <c:pt idx="28740">
                  <c:v>15</c:v>
                </c:pt>
                <c:pt idx="28741">
                  <c:v>15</c:v>
                </c:pt>
                <c:pt idx="28742">
                  <c:v>15</c:v>
                </c:pt>
                <c:pt idx="28743">
                  <c:v>15</c:v>
                </c:pt>
                <c:pt idx="28744">
                  <c:v>15</c:v>
                </c:pt>
                <c:pt idx="28745">
                  <c:v>15</c:v>
                </c:pt>
                <c:pt idx="28746">
                  <c:v>15</c:v>
                </c:pt>
                <c:pt idx="28747">
                  <c:v>15</c:v>
                </c:pt>
                <c:pt idx="28748">
                  <c:v>15</c:v>
                </c:pt>
                <c:pt idx="28749">
                  <c:v>15</c:v>
                </c:pt>
                <c:pt idx="28750">
                  <c:v>15</c:v>
                </c:pt>
                <c:pt idx="28751">
                  <c:v>15</c:v>
                </c:pt>
                <c:pt idx="28752">
                  <c:v>15</c:v>
                </c:pt>
                <c:pt idx="28753">
                  <c:v>15</c:v>
                </c:pt>
                <c:pt idx="28754">
                  <c:v>15</c:v>
                </c:pt>
                <c:pt idx="28755">
                  <c:v>15</c:v>
                </c:pt>
                <c:pt idx="28756">
                  <c:v>15</c:v>
                </c:pt>
                <c:pt idx="28757">
                  <c:v>15</c:v>
                </c:pt>
                <c:pt idx="28758">
                  <c:v>15</c:v>
                </c:pt>
                <c:pt idx="28759">
                  <c:v>15</c:v>
                </c:pt>
                <c:pt idx="28760">
                  <c:v>15</c:v>
                </c:pt>
                <c:pt idx="28761">
                  <c:v>15</c:v>
                </c:pt>
                <c:pt idx="28762">
                  <c:v>15</c:v>
                </c:pt>
                <c:pt idx="28763">
                  <c:v>15</c:v>
                </c:pt>
                <c:pt idx="28764">
                  <c:v>15</c:v>
                </c:pt>
                <c:pt idx="28765">
                  <c:v>15</c:v>
                </c:pt>
                <c:pt idx="28766">
                  <c:v>15</c:v>
                </c:pt>
                <c:pt idx="28767">
                  <c:v>15</c:v>
                </c:pt>
                <c:pt idx="28768">
                  <c:v>15</c:v>
                </c:pt>
                <c:pt idx="28769">
                  <c:v>15</c:v>
                </c:pt>
                <c:pt idx="28770">
                  <c:v>15</c:v>
                </c:pt>
                <c:pt idx="28771">
                  <c:v>15</c:v>
                </c:pt>
                <c:pt idx="28772">
                  <c:v>15</c:v>
                </c:pt>
                <c:pt idx="28773">
                  <c:v>15</c:v>
                </c:pt>
                <c:pt idx="28774">
                  <c:v>15</c:v>
                </c:pt>
                <c:pt idx="28775">
                  <c:v>15</c:v>
                </c:pt>
                <c:pt idx="28776">
                  <c:v>15</c:v>
                </c:pt>
                <c:pt idx="28777">
                  <c:v>15</c:v>
                </c:pt>
                <c:pt idx="28778">
                  <c:v>15</c:v>
                </c:pt>
                <c:pt idx="28779">
                  <c:v>15</c:v>
                </c:pt>
                <c:pt idx="28780">
                  <c:v>15</c:v>
                </c:pt>
                <c:pt idx="28781">
                  <c:v>15</c:v>
                </c:pt>
                <c:pt idx="28782">
                  <c:v>15</c:v>
                </c:pt>
                <c:pt idx="28783">
                  <c:v>15</c:v>
                </c:pt>
                <c:pt idx="28784">
                  <c:v>15</c:v>
                </c:pt>
                <c:pt idx="28785">
                  <c:v>15</c:v>
                </c:pt>
                <c:pt idx="28786">
                  <c:v>15</c:v>
                </c:pt>
                <c:pt idx="28787">
                  <c:v>15</c:v>
                </c:pt>
                <c:pt idx="28788">
                  <c:v>15</c:v>
                </c:pt>
                <c:pt idx="28789">
                  <c:v>15</c:v>
                </c:pt>
                <c:pt idx="28790">
                  <c:v>15</c:v>
                </c:pt>
                <c:pt idx="28791">
                  <c:v>15</c:v>
                </c:pt>
                <c:pt idx="28792">
                  <c:v>15</c:v>
                </c:pt>
                <c:pt idx="28793">
                  <c:v>15</c:v>
                </c:pt>
                <c:pt idx="28794">
                  <c:v>15</c:v>
                </c:pt>
                <c:pt idx="28795">
                  <c:v>15</c:v>
                </c:pt>
                <c:pt idx="28796">
                  <c:v>15</c:v>
                </c:pt>
                <c:pt idx="28797">
                  <c:v>15</c:v>
                </c:pt>
                <c:pt idx="28798">
                  <c:v>15</c:v>
                </c:pt>
                <c:pt idx="28799">
                  <c:v>15</c:v>
                </c:pt>
                <c:pt idx="28800">
                  <c:v>15</c:v>
                </c:pt>
                <c:pt idx="28801">
                  <c:v>15</c:v>
                </c:pt>
                <c:pt idx="28802">
                  <c:v>15</c:v>
                </c:pt>
                <c:pt idx="28803">
                  <c:v>15</c:v>
                </c:pt>
                <c:pt idx="28804">
                  <c:v>15</c:v>
                </c:pt>
                <c:pt idx="28805">
                  <c:v>15</c:v>
                </c:pt>
                <c:pt idx="28806">
                  <c:v>15</c:v>
                </c:pt>
                <c:pt idx="28807">
                  <c:v>15</c:v>
                </c:pt>
                <c:pt idx="28808">
                  <c:v>15</c:v>
                </c:pt>
                <c:pt idx="28809">
                  <c:v>15</c:v>
                </c:pt>
                <c:pt idx="28810">
                  <c:v>15</c:v>
                </c:pt>
                <c:pt idx="28811">
                  <c:v>15</c:v>
                </c:pt>
                <c:pt idx="28812">
                  <c:v>15</c:v>
                </c:pt>
                <c:pt idx="28813">
                  <c:v>15</c:v>
                </c:pt>
                <c:pt idx="28814">
                  <c:v>15</c:v>
                </c:pt>
                <c:pt idx="28815">
                  <c:v>15</c:v>
                </c:pt>
                <c:pt idx="28816">
                  <c:v>15</c:v>
                </c:pt>
                <c:pt idx="28817">
                  <c:v>15</c:v>
                </c:pt>
                <c:pt idx="28818">
                  <c:v>15</c:v>
                </c:pt>
                <c:pt idx="28819">
                  <c:v>15</c:v>
                </c:pt>
                <c:pt idx="28820">
                  <c:v>15</c:v>
                </c:pt>
                <c:pt idx="28821">
                  <c:v>15</c:v>
                </c:pt>
                <c:pt idx="28822">
                  <c:v>15</c:v>
                </c:pt>
                <c:pt idx="28823">
                  <c:v>15</c:v>
                </c:pt>
                <c:pt idx="28824">
                  <c:v>15</c:v>
                </c:pt>
                <c:pt idx="28825">
                  <c:v>15</c:v>
                </c:pt>
                <c:pt idx="28826">
                  <c:v>15</c:v>
                </c:pt>
                <c:pt idx="28827">
                  <c:v>15</c:v>
                </c:pt>
                <c:pt idx="28828">
                  <c:v>15</c:v>
                </c:pt>
                <c:pt idx="28829">
                  <c:v>15</c:v>
                </c:pt>
                <c:pt idx="28830">
                  <c:v>15</c:v>
                </c:pt>
                <c:pt idx="28831">
                  <c:v>15</c:v>
                </c:pt>
                <c:pt idx="28832">
                  <c:v>15</c:v>
                </c:pt>
                <c:pt idx="28833">
                  <c:v>15</c:v>
                </c:pt>
                <c:pt idx="28834">
                  <c:v>15</c:v>
                </c:pt>
                <c:pt idx="28835">
                  <c:v>15</c:v>
                </c:pt>
                <c:pt idx="28836">
                  <c:v>15</c:v>
                </c:pt>
                <c:pt idx="28837">
                  <c:v>15</c:v>
                </c:pt>
                <c:pt idx="28838">
                  <c:v>15</c:v>
                </c:pt>
                <c:pt idx="28839">
                  <c:v>15</c:v>
                </c:pt>
                <c:pt idx="28840">
                  <c:v>15</c:v>
                </c:pt>
                <c:pt idx="28841">
                  <c:v>15</c:v>
                </c:pt>
                <c:pt idx="28842">
                  <c:v>15</c:v>
                </c:pt>
                <c:pt idx="28843">
                  <c:v>15</c:v>
                </c:pt>
                <c:pt idx="28844">
                  <c:v>15</c:v>
                </c:pt>
                <c:pt idx="28845">
                  <c:v>15</c:v>
                </c:pt>
                <c:pt idx="28846">
                  <c:v>15</c:v>
                </c:pt>
                <c:pt idx="28847">
                  <c:v>15</c:v>
                </c:pt>
                <c:pt idx="28848">
                  <c:v>15</c:v>
                </c:pt>
                <c:pt idx="28849">
                  <c:v>15</c:v>
                </c:pt>
                <c:pt idx="28850">
                  <c:v>15</c:v>
                </c:pt>
                <c:pt idx="28851">
                  <c:v>15</c:v>
                </c:pt>
                <c:pt idx="28852">
                  <c:v>15</c:v>
                </c:pt>
                <c:pt idx="28853">
                  <c:v>15</c:v>
                </c:pt>
                <c:pt idx="28854">
                  <c:v>15</c:v>
                </c:pt>
                <c:pt idx="28855">
                  <c:v>15</c:v>
                </c:pt>
                <c:pt idx="28856">
                  <c:v>15</c:v>
                </c:pt>
                <c:pt idx="28857">
                  <c:v>15</c:v>
                </c:pt>
                <c:pt idx="28858">
                  <c:v>15</c:v>
                </c:pt>
                <c:pt idx="28859">
                  <c:v>15</c:v>
                </c:pt>
                <c:pt idx="28860">
                  <c:v>15</c:v>
                </c:pt>
                <c:pt idx="28861">
                  <c:v>15</c:v>
                </c:pt>
                <c:pt idx="28862">
                  <c:v>15</c:v>
                </c:pt>
                <c:pt idx="28863">
                  <c:v>15</c:v>
                </c:pt>
                <c:pt idx="28864">
                  <c:v>15</c:v>
                </c:pt>
                <c:pt idx="28865">
                  <c:v>15</c:v>
                </c:pt>
                <c:pt idx="28866">
                  <c:v>15</c:v>
                </c:pt>
                <c:pt idx="28867">
                  <c:v>15</c:v>
                </c:pt>
                <c:pt idx="28868">
                  <c:v>15</c:v>
                </c:pt>
                <c:pt idx="28869">
                  <c:v>15</c:v>
                </c:pt>
                <c:pt idx="28870">
                  <c:v>15</c:v>
                </c:pt>
                <c:pt idx="28871">
                  <c:v>15</c:v>
                </c:pt>
                <c:pt idx="28872">
                  <c:v>15</c:v>
                </c:pt>
                <c:pt idx="28873">
                  <c:v>15</c:v>
                </c:pt>
                <c:pt idx="28874">
                  <c:v>15</c:v>
                </c:pt>
                <c:pt idx="28875">
                  <c:v>15</c:v>
                </c:pt>
                <c:pt idx="28876">
                  <c:v>15</c:v>
                </c:pt>
                <c:pt idx="28877">
                  <c:v>15</c:v>
                </c:pt>
                <c:pt idx="28878">
                  <c:v>15</c:v>
                </c:pt>
                <c:pt idx="28879">
                  <c:v>15</c:v>
                </c:pt>
                <c:pt idx="28880">
                  <c:v>15</c:v>
                </c:pt>
                <c:pt idx="28881">
                  <c:v>15</c:v>
                </c:pt>
                <c:pt idx="28882">
                  <c:v>15</c:v>
                </c:pt>
                <c:pt idx="28883">
                  <c:v>15</c:v>
                </c:pt>
                <c:pt idx="28884">
                  <c:v>15</c:v>
                </c:pt>
                <c:pt idx="28885">
                  <c:v>15</c:v>
                </c:pt>
                <c:pt idx="28886">
                  <c:v>15</c:v>
                </c:pt>
                <c:pt idx="28887">
                  <c:v>15</c:v>
                </c:pt>
                <c:pt idx="28888">
                  <c:v>15</c:v>
                </c:pt>
                <c:pt idx="28889">
                  <c:v>15</c:v>
                </c:pt>
                <c:pt idx="28890">
                  <c:v>15</c:v>
                </c:pt>
                <c:pt idx="28891">
                  <c:v>15</c:v>
                </c:pt>
                <c:pt idx="28892">
                  <c:v>15</c:v>
                </c:pt>
                <c:pt idx="28893">
                  <c:v>15</c:v>
                </c:pt>
                <c:pt idx="28894">
                  <c:v>15</c:v>
                </c:pt>
                <c:pt idx="28895">
                  <c:v>15</c:v>
                </c:pt>
                <c:pt idx="28896">
                  <c:v>15</c:v>
                </c:pt>
                <c:pt idx="28897">
                  <c:v>15</c:v>
                </c:pt>
                <c:pt idx="28898">
                  <c:v>15</c:v>
                </c:pt>
                <c:pt idx="28899">
                  <c:v>15</c:v>
                </c:pt>
                <c:pt idx="28900">
                  <c:v>15</c:v>
                </c:pt>
                <c:pt idx="28901">
                  <c:v>15</c:v>
                </c:pt>
                <c:pt idx="28902">
                  <c:v>15</c:v>
                </c:pt>
                <c:pt idx="28903">
                  <c:v>15</c:v>
                </c:pt>
                <c:pt idx="28904">
                  <c:v>15</c:v>
                </c:pt>
                <c:pt idx="28905">
                  <c:v>15</c:v>
                </c:pt>
                <c:pt idx="28906">
                  <c:v>15</c:v>
                </c:pt>
                <c:pt idx="28907">
                  <c:v>15</c:v>
                </c:pt>
                <c:pt idx="28908">
                  <c:v>15</c:v>
                </c:pt>
                <c:pt idx="28909">
                  <c:v>15</c:v>
                </c:pt>
                <c:pt idx="28910">
                  <c:v>15</c:v>
                </c:pt>
                <c:pt idx="28911">
                  <c:v>15</c:v>
                </c:pt>
                <c:pt idx="28912">
                  <c:v>15</c:v>
                </c:pt>
                <c:pt idx="28913">
                  <c:v>15</c:v>
                </c:pt>
                <c:pt idx="28914">
                  <c:v>15</c:v>
                </c:pt>
                <c:pt idx="28915">
                  <c:v>15</c:v>
                </c:pt>
                <c:pt idx="28916">
                  <c:v>15</c:v>
                </c:pt>
                <c:pt idx="28917">
                  <c:v>15</c:v>
                </c:pt>
                <c:pt idx="28918">
                  <c:v>15</c:v>
                </c:pt>
                <c:pt idx="28919">
                  <c:v>15</c:v>
                </c:pt>
                <c:pt idx="28920">
                  <c:v>15</c:v>
                </c:pt>
                <c:pt idx="28921">
                  <c:v>15</c:v>
                </c:pt>
                <c:pt idx="28922">
                  <c:v>15</c:v>
                </c:pt>
                <c:pt idx="28923">
                  <c:v>15</c:v>
                </c:pt>
                <c:pt idx="28924">
                  <c:v>15</c:v>
                </c:pt>
                <c:pt idx="28925">
                  <c:v>15</c:v>
                </c:pt>
                <c:pt idx="28926">
                  <c:v>15</c:v>
                </c:pt>
                <c:pt idx="28927">
                  <c:v>15</c:v>
                </c:pt>
                <c:pt idx="28928">
                  <c:v>15</c:v>
                </c:pt>
                <c:pt idx="28929">
                  <c:v>15</c:v>
                </c:pt>
                <c:pt idx="28930">
                  <c:v>15</c:v>
                </c:pt>
                <c:pt idx="28931">
                  <c:v>15</c:v>
                </c:pt>
                <c:pt idx="28932">
                  <c:v>15</c:v>
                </c:pt>
                <c:pt idx="28933">
                  <c:v>15</c:v>
                </c:pt>
                <c:pt idx="28934">
                  <c:v>15</c:v>
                </c:pt>
                <c:pt idx="28935">
                  <c:v>15</c:v>
                </c:pt>
                <c:pt idx="28936">
                  <c:v>15</c:v>
                </c:pt>
                <c:pt idx="28937">
                  <c:v>15</c:v>
                </c:pt>
                <c:pt idx="28938">
                  <c:v>15</c:v>
                </c:pt>
                <c:pt idx="28939">
                  <c:v>15</c:v>
                </c:pt>
                <c:pt idx="28940">
                  <c:v>15</c:v>
                </c:pt>
                <c:pt idx="28941">
                  <c:v>15</c:v>
                </c:pt>
                <c:pt idx="28942">
                  <c:v>15</c:v>
                </c:pt>
                <c:pt idx="28943">
                  <c:v>15</c:v>
                </c:pt>
                <c:pt idx="28944">
                  <c:v>15</c:v>
                </c:pt>
                <c:pt idx="28945">
                  <c:v>15</c:v>
                </c:pt>
                <c:pt idx="28946">
                  <c:v>15</c:v>
                </c:pt>
                <c:pt idx="28947">
                  <c:v>15</c:v>
                </c:pt>
                <c:pt idx="28948">
                  <c:v>15</c:v>
                </c:pt>
                <c:pt idx="28949">
                  <c:v>15</c:v>
                </c:pt>
                <c:pt idx="28950">
                  <c:v>15</c:v>
                </c:pt>
                <c:pt idx="28951">
                  <c:v>15</c:v>
                </c:pt>
                <c:pt idx="28952">
                  <c:v>15</c:v>
                </c:pt>
                <c:pt idx="28953">
                  <c:v>15</c:v>
                </c:pt>
                <c:pt idx="28954">
                  <c:v>15</c:v>
                </c:pt>
                <c:pt idx="28955">
                  <c:v>15</c:v>
                </c:pt>
                <c:pt idx="28956">
                  <c:v>15</c:v>
                </c:pt>
                <c:pt idx="28957">
                  <c:v>15</c:v>
                </c:pt>
                <c:pt idx="28958">
                  <c:v>15</c:v>
                </c:pt>
                <c:pt idx="28959">
                  <c:v>15</c:v>
                </c:pt>
                <c:pt idx="28960">
                  <c:v>15</c:v>
                </c:pt>
                <c:pt idx="28961">
                  <c:v>15</c:v>
                </c:pt>
                <c:pt idx="28962">
                  <c:v>15</c:v>
                </c:pt>
                <c:pt idx="28963">
                  <c:v>15</c:v>
                </c:pt>
                <c:pt idx="28964">
                  <c:v>15</c:v>
                </c:pt>
                <c:pt idx="28965">
                  <c:v>15</c:v>
                </c:pt>
                <c:pt idx="28966">
                  <c:v>15</c:v>
                </c:pt>
                <c:pt idx="28967">
                  <c:v>15</c:v>
                </c:pt>
                <c:pt idx="28968">
                  <c:v>15</c:v>
                </c:pt>
                <c:pt idx="28969">
                  <c:v>15</c:v>
                </c:pt>
                <c:pt idx="28970">
                  <c:v>15</c:v>
                </c:pt>
                <c:pt idx="28971">
                  <c:v>15</c:v>
                </c:pt>
                <c:pt idx="28972">
                  <c:v>15</c:v>
                </c:pt>
                <c:pt idx="28973">
                  <c:v>15</c:v>
                </c:pt>
                <c:pt idx="28974">
                  <c:v>15</c:v>
                </c:pt>
                <c:pt idx="28975">
                  <c:v>15</c:v>
                </c:pt>
                <c:pt idx="28976">
                  <c:v>15</c:v>
                </c:pt>
                <c:pt idx="28977">
                  <c:v>15</c:v>
                </c:pt>
                <c:pt idx="28978">
                  <c:v>15</c:v>
                </c:pt>
                <c:pt idx="28979">
                  <c:v>15</c:v>
                </c:pt>
                <c:pt idx="28980">
                  <c:v>15</c:v>
                </c:pt>
                <c:pt idx="28981">
                  <c:v>15</c:v>
                </c:pt>
                <c:pt idx="28982">
                  <c:v>15</c:v>
                </c:pt>
                <c:pt idx="28983">
                  <c:v>15</c:v>
                </c:pt>
                <c:pt idx="28984">
                  <c:v>15</c:v>
                </c:pt>
                <c:pt idx="28985">
                  <c:v>15</c:v>
                </c:pt>
                <c:pt idx="28986">
                  <c:v>15</c:v>
                </c:pt>
                <c:pt idx="28987">
                  <c:v>15</c:v>
                </c:pt>
                <c:pt idx="28988">
                  <c:v>15</c:v>
                </c:pt>
                <c:pt idx="28989">
                  <c:v>15</c:v>
                </c:pt>
                <c:pt idx="28990">
                  <c:v>15</c:v>
                </c:pt>
                <c:pt idx="28991">
                  <c:v>15</c:v>
                </c:pt>
                <c:pt idx="28992">
                  <c:v>15</c:v>
                </c:pt>
                <c:pt idx="28993">
                  <c:v>15</c:v>
                </c:pt>
                <c:pt idx="28994">
                  <c:v>15</c:v>
                </c:pt>
                <c:pt idx="28995">
                  <c:v>15</c:v>
                </c:pt>
                <c:pt idx="28996">
                  <c:v>15</c:v>
                </c:pt>
                <c:pt idx="28997">
                  <c:v>15</c:v>
                </c:pt>
                <c:pt idx="28998">
                  <c:v>15</c:v>
                </c:pt>
                <c:pt idx="28999">
                  <c:v>15</c:v>
                </c:pt>
                <c:pt idx="29000">
                  <c:v>15</c:v>
                </c:pt>
                <c:pt idx="29001">
                  <c:v>15</c:v>
                </c:pt>
                <c:pt idx="29002">
                  <c:v>15</c:v>
                </c:pt>
                <c:pt idx="29003">
                  <c:v>15</c:v>
                </c:pt>
                <c:pt idx="29004">
                  <c:v>15</c:v>
                </c:pt>
                <c:pt idx="29005">
                  <c:v>15</c:v>
                </c:pt>
                <c:pt idx="29006">
                  <c:v>15</c:v>
                </c:pt>
                <c:pt idx="29007">
                  <c:v>15</c:v>
                </c:pt>
                <c:pt idx="29008">
                  <c:v>15</c:v>
                </c:pt>
                <c:pt idx="29009">
                  <c:v>15</c:v>
                </c:pt>
                <c:pt idx="29010">
                  <c:v>15</c:v>
                </c:pt>
                <c:pt idx="29011">
                  <c:v>15</c:v>
                </c:pt>
                <c:pt idx="29012">
                  <c:v>15</c:v>
                </c:pt>
                <c:pt idx="29013">
                  <c:v>15</c:v>
                </c:pt>
                <c:pt idx="29014">
                  <c:v>15</c:v>
                </c:pt>
                <c:pt idx="29015">
                  <c:v>15</c:v>
                </c:pt>
                <c:pt idx="29016">
                  <c:v>15</c:v>
                </c:pt>
                <c:pt idx="29017">
                  <c:v>15</c:v>
                </c:pt>
                <c:pt idx="29018">
                  <c:v>15</c:v>
                </c:pt>
                <c:pt idx="29019">
                  <c:v>15</c:v>
                </c:pt>
                <c:pt idx="29020">
                  <c:v>15</c:v>
                </c:pt>
                <c:pt idx="29021">
                  <c:v>15</c:v>
                </c:pt>
                <c:pt idx="29022">
                  <c:v>15</c:v>
                </c:pt>
                <c:pt idx="29023">
                  <c:v>15</c:v>
                </c:pt>
                <c:pt idx="29024">
                  <c:v>15</c:v>
                </c:pt>
                <c:pt idx="29025">
                  <c:v>15</c:v>
                </c:pt>
                <c:pt idx="29026">
                  <c:v>15</c:v>
                </c:pt>
                <c:pt idx="29027">
                  <c:v>15</c:v>
                </c:pt>
                <c:pt idx="29028">
                  <c:v>15</c:v>
                </c:pt>
                <c:pt idx="29029">
                  <c:v>15</c:v>
                </c:pt>
                <c:pt idx="29030">
                  <c:v>15</c:v>
                </c:pt>
                <c:pt idx="29031">
                  <c:v>15</c:v>
                </c:pt>
                <c:pt idx="29032">
                  <c:v>15</c:v>
                </c:pt>
                <c:pt idx="29033">
                  <c:v>15</c:v>
                </c:pt>
                <c:pt idx="29034">
                  <c:v>15</c:v>
                </c:pt>
                <c:pt idx="29035">
                  <c:v>15</c:v>
                </c:pt>
                <c:pt idx="29036">
                  <c:v>15</c:v>
                </c:pt>
                <c:pt idx="29037">
                  <c:v>15</c:v>
                </c:pt>
                <c:pt idx="29038">
                  <c:v>15</c:v>
                </c:pt>
                <c:pt idx="29039">
                  <c:v>15</c:v>
                </c:pt>
                <c:pt idx="29040">
                  <c:v>15</c:v>
                </c:pt>
                <c:pt idx="29041">
                  <c:v>15</c:v>
                </c:pt>
                <c:pt idx="29042">
                  <c:v>15</c:v>
                </c:pt>
                <c:pt idx="29043">
                  <c:v>15</c:v>
                </c:pt>
                <c:pt idx="29044">
                  <c:v>15</c:v>
                </c:pt>
                <c:pt idx="29045">
                  <c:v>15</c:v>
                </c:pt>
                <c:pt idx="29046">
                  <c:v>15</c:v>
                </c:pt>
                <c:pt idx="29047">
                  <c:v>15</c:v>
                </c:pt>
                <c:pt idx="29048">
                  <c:v>15</c:v>
                </c:pt>
                <c:pt idx="29049">
                  <c:v>15</c:v>
                </c:pt>
                <c:pt idx="29050">
                  <c:v>15</c:v>
                </c:pt>
                <c:pt idx="29051">
                  <c:v>15</c:v>
                </c:pt>
                <c:pt idx="29052">
                  <c:v>15</c:v>
                </c:pt>
                <c:pt idx="29053">
                  <c:v>15</c:v>
                </c:pt>
                <c:pt idx="29054">
                  <c:v>15</c:v>
                </c:pt>
                <c:pt idx="29055">
                  <c:v>15</c:v>
                </c:pt>
                <c:pt idx="29056">
                  <c:v>15</c:v>
                </c:pt>
                <c:pt idx="29057">
                  <c:v>15</c:v>
                </c:pt>
                <c:pt idx="29058">
                  <c:v>15</c:v>
                </c:pt>
                <c:pt idx="29059">
                  <c:v>15</c:v>
                </c:pt>
                <c:pt idx="29060">
                  <c:v>15</c:v>
                </c:pt>
                <c:pt idx="29061">
                  <c:v>15</c:v>
                </c:pt>
                <c:pt idx="29062">
                  <c:v>15</c:v>
                </c:pt>
                <c:pt idx="29063">
                  <c:v>15</c:v>
                </c:pt>
                <c:pt idx="29064">
                  <c:v>15</c:v>
                </c:pt>
                <c:pt idx="29065">
                  <c:v>15</c:v>
                </c:pt>
                <c:pt idx="29066">
                  <c:v>15</c:v>
                </c:pt>
                <c:pt idx="29067">
                  <c:v>15</c:v>
                </c:pt>
                <c:pt idx="29068">
                  <c:v>15</c:v>
                </c:pt>
                <c:pt idx="29069">
                  <c:v>15</c:v>
                </c:pt>
                <c:pt idx="29070">
                  <c:v>15</c:v>
                </c:pt>
                <c:pt idx="29071">
                  <c:v>15</c:v>
                </c:pt>
                <c:pt idx="29072">
                  <c:v>15</c:v>
                </c:pt>
                <c:pt idx="29073">
                  <c:v>15</c:v>
                </c:pt>
                <c:pt idx="29074">
                  <c:v>15</c:v>
                </c:pt>
                <c:pt idx="29075">
                  <c:v>15</c:v>
                </c:pt>
                <c:pt idx="29076">
                  <c:v>15</c:v>
                </c:pt>
                <c:pt idx="29077">
                  <c:v>15</c:v>
                </c:pt>
                <c:pt idx="29078">
                  <c:v>15</c:v>
                </c:pt>
                <c:pt idx="29079">
                  <c:v>15</c:v>
                </c:pt>
                <c:pt idx="29080">
                  <c:v>15</c:v>
                </c:pt>
                <c:pt idx="29081">
                  <c:v>15</c:v>
                </c:pt>
                <c:pt idx="29082">
                  <c:v>15</c:v>
                </c:pt>
                <c:pt idx="29083">
                  <c:v>15</c:v>
                </c:pt>
                <c:pt idx="29084">
                  <c:v>15</c:v>
                </c:pt>
                <c:pt idx="29085">
                  <c:v>15</c:v>
                </c:pt>
                <c:pt idx="29086">
                  <c:v>15</c:v>
                </c:pt>
                <c:pt idx="29087">
                  <c:v>15</c:v>
                </c:pt>
                <c:pt idx="29088">
                  <c:v>15</c:v>
                </c:pt>
                <c:pt idx="29089">
                  <c:v>15</c:v>
                </c:pt>
                <c:pt idx="29090">
                  <c:v>15</c:v>
                </c:pt>
                <c:pt idx="29091">
                  <c:v>15</c:v>
                </c:pt>
                <c:pt idx="29092">
                  <c:v>15</c:v>
                </c:pt>
                <c:pt idx="29093">
                  <c:v>15</c:v>
                </c:pt>
                <c:pt idx="29094">
                  <c:v>15</c:v>
                </c:pt>
                <c:pt idx="29095">
                  <c:v>15</c:v>
                </c:pt>
                <c:pt idx="29096">
                  <c:v>15</c:v>
                </c:pt>
                <c:pt idx="29097">
                  <c:v>15</c:v>
                </c:pt>
                <c:pt idx="29098">
                  <c:v>15</c:v>
                </c:pt>
                <c:pt idx="29099">
                  <c:v>15</c:v>
                </c:pt>
                <c:pt idx="29100">
                  <c:v>15</c:v>
                </c:pt>
                <c:pt idx="29101">
                  <c:v>15</c:v>
                </c:pt>
                <c:pt idx="29102">
                  <c:v>15</c:v>
                </c:pt>
                <c:pt idx="29103">
                  <c:v>15</c:v>
                </c:pt>
                <c:pt idx="29104">
                  <c:v>15</c:v>
                </c:pt>
                <c:pt idx="29105">
                  <c:v>15</c:v>
                </c:pt>
                <c:pt idx="29106">
                  <c:v>15</c:v>
                </c:pt>
                <c:pt idx="29107">
                  <c:v>15</c:v>
                </c:pt>
                <c:pt idx="29108">
                  <c:v>15</c:v>
                </c:pt>
                <c:pt idx="29109">
                  <c:v>15</c:v>
                </c:pt>
                <c:pt idx="29110">
                  <c:v>15</c:v>
                </c:pt>
                <c:pt idx="29111">
                  <c:v>15</c:v>
                </c:pt>
                <c:pt idx="29112">
                  <c:v>15</c:v>
                </c:pt>
                <c:pt idx="29113">
                  <c:v>15</c:v>
                </c:pt>
                <c:pt idx="29114">
                  <c:v>15</c:v>
                </c:pt>
                <c:pt idx="29115">
                  <c:v>15</c:v>
                </c:pt>
                <c:pt idx="29116">
                  <c:v>15</c:v>
                </c:pt>
                <c:pt idx="29117">
                  <c:v>15</c:v>
                </c:pt>
                <c:pt idx="29118">
                  <c:v>15</c:v>
                </c:pt>
                <c:pt idx="29119">
                  <c:v>15</c:v>
                </c:pt>
                <c:pt idx="29120">
                  <c:v>15</c:v>
                </c:pt>
                <c:pt idx="29121">
                  <c:v>15</c:v>
                </c:pt>
                <c:pt idx="29122">
                  <c:v>15</c:v>
                </c:pt>
                <c:pt idx="29123">
                  <c:v>15</c:v>
                </c:pt>
                <c:pt idx="29124">
                  <c:v>15</c:v>
                </c:pt>
                <c:pt idx="29125">
                  <c:v>15</c:v>
                </c:pt>
                <c:pt idx="29126">
                  <c:v>15</c:v>
                </c:pt>
                <c:pt idx="29127">
                  <c:v>15</c:v>
                </c:pt>
                <c:pt idx="29128">
                  <c:v>15</c:v>
                </c:pt>
                <c:pt idx="29129">
                  <c:v>15</c:v>
                </c:pt>
                <c:pt idx="29130">
                  <c:v>15</c:v>
                </c:pt>
                <c:pt idx="29131">
                  <c:v>15</c:v>
                </c:pt>
                <c:pt idx="29132">
                  <c:v>15</c:v>
                </c:pt>
                <c:pt idx="29133">
                  <c:v>15</c:v>
                </c:pt>
                <c:pt idx="29134">
                  <c:v>15</c:v>
                </c:pt>
                <c:pt idx="29135">
                  <c:v>15</c:v>
                </c:pt>
                <c:pt idx="29136">
                  <c:v>15</c:v>
                </c:pt>
                <c:pt idx="29137">
                  <c:v>15</c:v>
                </c:pt>
                <c:pt idx="29138">
                  <c:v>15</c:v>
                </c:pt>
                <c:pt idx="29139">
                  <c:v>15</c:v>
                </c:pt>
                <c:pt idx="29140">
                  <c:v>15</c:v>
                </c:pt>
                <c:pt idx="29141">
                  <c:v>15</c:v>
                </c:pt>
                <c:pt idx="29142">
                  <c:v>15</c:v>
                </c:pt>
                <c:pt idx="29143">
                  <c:v>15</c:v>
                </c:pt>
                <c:pt idx="29144">
                  <c:v>15</c:v>
                </c:pt>
                <c:pt idx="29145">
                  <c:v>15</c:v>
                </c:pt>
                <c:pt idx="29146">
                  <c:v>15</c:v>
                </c:pt>
                <c:pt idx="29147">
                  <c:v>15</c:v>
                </c:pt>
                <c:pt idx="29148">
                  <c:v>15</c:v>
                </c:pt>
                <c:pt idx="29149">
                  <c:v>15</c:v>
                </c:pt>
                <c:pt idx="29150">
                  <c:v>15</c:v>
                </c:pt>
                <c:pt idx="29151">
                  <c:v>15</c:v>
                </c:pt>
                <c:pt idx="29152">
                  <c:v>15</c:v>
                </c:pt>
                <c:pt idx="29153">
                  <c:v>15</c:v>
                </c:pt>
                <c:pt idx="29154">
                  <c:v>15</c:v>
                </c:pt>
                <c:pt idx="29155">
                  <c:v>15</c:v>
                </c:pt>
                <c:pt idx="29156">
                  <c:v>15</c:v>
                </c:pt>
                <c:pt idx="29157">
                  <c:v>15</c:v>
                </c:pt>
                <c:pt idx="29158">
                  <c:v>15</c:v>
                </c:pt>
                <c:pt idx="29159">
                  <c:v>15</c:v>
                </c:pt>
                <c:pt idx="29160">
                  <c:v>15</c:v>
                </c:pt>
                <c:pt idx="29161">
                  <c:v>15</c:v>
                </c:pt>
                <c:pt idx="29162">
                  <c:v>15</c:v>
                </c:pt>
                <c:pt idx="29163">
                  <c:v>15</c:v>
                </c:pt>
                <c:pt idx="29164">
                  <c:v>15</c:v>
                </c:pt>
                <c:pt idx="29165">
                  <c:v>15</c:v>
                </c:pt>
                <c:pt idx="29166">
                  <c:v>15</c:v>
                </c:pt>
                <c:pt idx="29167">
                  <c:v>15</c:v>
                </c:pt>
                <c:pt idx="29168">
                  <c:v>15</c:v>
                </c:pt>
                <c:pt idx="29169">
                  <c:v>15</c:v>
                </c:pt>
                <c:pt idx="29170">
                  <c:v>15</c:v>
                </c:pt>
                <c:pt idx="29171">
                  <c:v>15</c:v>
                </c:pt>
                <c:pt idx="29172">
                  <c:v>15</c:v>
                </c:pt>
                <c:pt idx="29173">
                  <c:v>15</c:v>
                </c:pt>
                <c:pt idx="29174">
                  <c:v>15</c:v>
                </c:pt>
                <c:pt idx="29175">
                  <c:v>15</c:v>
                </c:pt>
                <c:pt idx="29176">
                  <c:v>15</c:v>
                </c:pt>
                <c:pt idx="29177">
                  <c:v>15</c:v>
                </c:pt>
                <c:pt idx="29178">
                  <c:v>15</c:v>
                </c:pt>
                <c:pt idx="29179">
                  <c:v>15</c:v>
                </c:pt>
                <c:pt idx="29180">
                  <c:v>15</c:v>
                </c:pt>
                <c:pt idx="29181">
                  <c:v>15</c:v>
                </c:pt>
                <c:pt idx="29182">
                  <c:v>15</c:v>
                </c:pt>
                <c:pt idx="29183">
                  <c:v>15</c:v>
                </c:pt>
                <c:pt idx="29184">
                  <c:v>15</c:v>
                </c:pt>
                <c:pt idx="29185">
                  <c:v>15</c:v>
                </c:pt>
                <c:pt idx="29186">
                  <c:v>15</c:v>
                </c:pt>
                <c:pt idx="29187">
                  <c:v>15</c:v>
                </c:pt>
                <c:pt idx="29188">
                  <c:v>15</c:v>
                </c:pt>
                <c:pt idx="29189">
                  <c:v>15</c:v>
                </c:pt>
                <c:pt idx="29190">
                  <c:v>15</c:v>
                </c:pt>
                <c:pt idx="29191">
                  <c:v>15</c:v>
                </c:pt>
                <c:pt idx="29192">
                  <c:v>15</c:v>
                </c:pt>
                <c:pt idx="29193">
                  <c:v>15</c:v>
                </c:pt>
                <c:pt idx="29194">
                  <c:v>15</c:v>
                </c:pt>
                <c:pt idx="29195">
                  <c:v>15</c:v>
                </c:pt>
                <c:pt idx="29196">
                  <c:v>15</c:v>
                </c:pt>
                <c:pt idx="29197">
                  <c:v>15</c:v>
                </c:pt>
                <c:pt idx="29198">
                  <c:v>15</c:v>
                </c:pt>
                <c:pt idx="29199">
                  <c:v>15</c:v>
                </c:pt>
                <c:pt idx="29200">
                  <c:v>15</c:v>
                </c:pt>
                <c:pt idx="29201">
                  <c:v>15</c:v>
                </c:pt>
                <c:pt idx="29202">
                  <c:v>15</c:v>
                </c:pt>
                <c:pt idx="29203">
                  <c:v>15</c:v>
                </c:pt>
                <c:pt idx="29204">
                  <c:v>15</c:v>
                </c:pt>
                <c:pt idx="29205">
                  <c:v>15</c:v>
                </c:pt>
                <c:pt idx="29206">
                  <c:v>15</c:v>
                </c:pt>
                <c:pt idx="29207">
                  <c:v>15</c:v>
                </c:pt>
                <c:pt idx="29208">
                  <c:v>15</c:v>
                </c:pt>
                <c:pt idx="29209">
                  <c:v>15</c:v>
                </c:pt>
                <c:pt idx="29210">
                  <c:v>15</c:v>
                </c:pt>
                <c:pt idx="29211">
                  <c:v>15</c:v>
                </c:pt>
                <c:pt idx="29212">
                  <c:v>15</c:v>
                </c:pt>
                <c:pt idx="29213">
                  <c:v>15</c:v>
                </c:pt>
                <c:pt idx="29214">
                  <c:v>15</c:v>
                </c:pt>
                <c:pt idx="29215">
                  <c:v>15</c:v>
                </c:pt>
                <c:pt idx="29216">
                  <c:v>15</c:v>
                </c:pt>
                <c:pt idx="29217">
                  <c:v>15</c:v>
                </c:pt>
                <c:pt idx="29218">
                  <c:v>15</c:v>
                </c:pt>
                <c:pt idx="29219">
                  <c:v>15</c:v>
                </c:pt>
                <c:pt idx="29220">
                  <c:v>15</c:v>
                </c:pt>
                <c:pt idx="29221">
                  <c:v>15</c:v>
                </c:pt>
                <c:pt idx="29222">
                  <c:v>15</c:v>
                </c:pt>
                <c:pt idx="29223">
                  <c:v>15</c:v>
                </c:pt>
                <c:pt idx="29224">
                  <c:v>15</c:v>
                </c:pt>
                <c:pt idx="29225">
                  <c:v>15</c:v>
                </c:pt>
                <c:pt idx="29226">
                  <c:v>15</c:v>
                </c:pt>
                <c:pt idx="29227">
                  <c:v>15</c:v>
                </c:pt>
                <c:pt idx="29228">
                  <c:v>15</c:v>
                </c:pt>
                <c:pt idx="29229">
                  <c:v>15</c:v>
                </c:pt>
                <c:pt idx="29230">
                  <c:v>15</c:v>
                </c:pt>
                <c:pt idx="29231">
                  <c:v>15</c:v>
                </c:pt>
                <c:pt idx="29232">
                  <c:v>15</c:v>
                </c:pt>
                <c:pt idx="29233">
                  <c:v>15</c:v>
                </c:pt>
                <c:pt idx="29234">
                  <c:v>15</c:v>
                </c:pt>
                <c:pt idx="29235">
                  <c:v>15</c:v>
                </c:pt>
                <c:pt idx="29236">
                  <c:v>15</c:v>
                </c:pt>
                <c:pt idx="29237">
                  <c:v>15</c:v>
                </c:pt>
                <c:pt idx="29238">
                  <c:v>15</c:v>
                </c:pt>
                <c:pt idx="29239">
                  <c:v>15</c:v>
                </c:pt>
                <c:pt idx="29240">
                  <c:v>15</c:v>
                </c:pt>
                <c:pt idx="29241">
                  <c:v>15</c:v>
                </c:pt>
                <c:pt idx="29242">
                  <c:v>15</c:v>
                </c:pt>
                <c:pt idx="29243">
                  <c:v>15</c:v>
                </c:pt>
                <c:pt idx="29244">
                  <c:v>15</c:v>
                </c:pt>
                <c:pt idx="29245">
                  <c:v>15</c:v>
                </c:pt>
                <c:pt idx="29246">
                  <c:v>15</c:v>
                </c:pt>
                <c:pt idx="29247">
                  <c:v>15</c:v>
                </c:pt>
                <c:pt idx="29248">
                  <c:v>15</c:v>
                </c:pt>
                <c:pt idx="29249">
                  <c:v>15</c:v>
                </c:pt>
                <c:pt idx="29250">
                  <c:v>15</c:v>
                </c:pt>
                <c:pt idx="29251">
                  <c:v>15</c:v>
                </c:pt>
                <c:pt idx="29252">
                  <c:v>15</c:v>
                </c:pt>
                <c:pt idx="29253">
                  <c:v>15</c:v>
                </c:pt>
                <c:pt idx="29254">
                  <c:v>15</c:v>
                </c:pt>
                <c:pt idx="29255">
                  <c:v>15</c:v>
                </c:pt>
                <c:pt idx="29256">
                  <c:v>15</c:v>
                </c:pt>
                <c:pt idx="29257">
                  <c:v>15</c:v>
                </c:pt>
                <c:pt idx="29258">
                  <c:v>15</c:v>
                </c:pt>
                <c:pt idx="29259">
                  <c:v>15</c:v>
                </c:pt>
                <c:pt idx="29260">
                  <c:v>15</c:v>
                </c:pt>
                <c:pt idx="29261">
                  <c:v>15</c:v>
                </c:pt>
                <c:pt idx="29262">
                  <c:v>15</c:v>
                </c:pt>
                <c:pt idx="29263">
                  <c:v>15</c:v>
                </c:pt>
                <c:pt idx="29264">
                  <c:v>15</c:v>
                </c:pt>
                <c:pt idx="29265">
                  <c:v>15</c:v>
                </c:pt>
                <c:pt idx="29266">
                  <c:v>15</c:v>
                </c:pt>
                <c:pt idx="29267">
                  <c:v>15</c:v>
                </c:pt>
                <c:pt idx="29268">
                  <c:v>15</c:v>
                </c:pt>
                <c:pt idx="29269">
                  <c:v>15</c:v>
                </c:pt>
                <c:pt idx="29270">
                  <c:v>15</c:v>
                </c:pt>
                <c:pt idx="29271">
                  <c:v>15</c:v>
                </c:pt>
                <c:pt idx="29272">
                  <c:v>15</c:v>
                </c:pt>
                <c:pt idx="29273">
                  <c:v>15</c:v>
                </c:pt>
                <c:pt idx="29274">
                  <c:v>15</c:v>
                </c:pt>
                <c:pt idx="29275">
                  <c:v>15</c:v>
                </c:pt>
                <c:pt idx="29276">
                  <c:v>15</c:v>
                </c:pt>
                <c:pt idx="29277">
                  <c:v>15</c:v>
                </c:pt>
                <c:pt idx="29278">
                  <c:v>15</c:v>
                </c:pt>
                <c:pt idx="29279">
                  <c:v>15</c:v>
                </c:pt>
                <c:pt idx="29280">
                  <c:v>15</c:v>
                </c:pt>
                <c:pt idx="29281">
                  <c:v>15</c:v>
                </c:pt>
                <c:pt idx="29282">
                  <c:v>15</c:v>
                </c:pt>
                <c:pt idx="29283">
                  <c:v>15</c:v>
                </c:pt>
                <c:pt idx="29284">
                  <c:v>15</c:v>
                </c:pt>
                <c:pt idx="29285">
                  <c:v>15</c:v>
                </c:pt>
                <c:pt idx="29286">
                  <c:v>15</c:v>
                </c:pt>
                <c:pt idx="29287">
                  <c:v>15</c:v>
                </c:pt>
                <c:pt idx="29288">
                  <c:v>15</c:v>
                </c:pt>
                <c:pt idx="29289">
                  <c:v>15</c:v>
                </c:pt>
                <c:pt idx="29290">
                  <c:v>15</c:v>
                </c:pt>
                <c:pt idx="29291">
                  <c:v>15</c:v>
                </c:pt>
                <c:pt idx="29292">
                  <c:v>15</c:v>
                </c:pt>
                <c:pt idx="29293">
                  <c:v>15</c:v>
                </c:pt>
                <c:pt idx="29294">
                  <c:v>15</c:v>
                </c:pt>
                <c:pt idx="29295">
                  <c:v>15</c:v>
                </c:pt>
                <c:pt idx="29296">
                  <c:v>15</c:v>
                </c:pt>
                <c:pt idx="29297">
                  <c:v>15</c:v>
                </c:pt>
                <c:pt idx="29298">
                  <c:v>15</c:v>
                </c:pt>
                <c:pt idx="29299">
                  <c:v>15</c:v>
                </c:pt>
                <c:pt idx="29300">
                  <c:v>15</c:v>
                </c:pt>
                <c:pt idx="29301">
                  <c:v>15</c:v>
                </c:pt>
                <c:pt idx="29302">
                  <c:v>15</c:v>
                </c:pt>
                <c:pt idx="29303">
                  <c:v>15</c:v>
                </c:pt>
                <c:pt idx="29304">
                  <c:v>15</c:v>
                </c:pt>
                <c:pt idx="29305">
                  <c:v>15</c:v>
                </c:pt>
                <c:pt idx="29306">
                  <c:v>15</c:v>
                </c:pt>
                <c:pt idx="29307">
                  <c:v>15</c:v>
                </c:pt>
                <c:pt idx="29308">
                  <c:v>15</c:v>
                </c:pt>
                <c:pt idx="29309">
                  <c:v>15</c:v>
                </c:pt>
                <c:pt idx="29310">
                  <c:v>15</c:v>
                </c:pt>
                <c:pt idx="29311">
                  <c:v>15</c:v>
                </c:pt>
                <c:pt idx="29312">
                  <c:v>15</c:v>
                </c:pt>
                <c:pt idx="29313">
                  <c:v>15</c:v>
                </c:pt>
                <c:pt idx="29314">
                  <c:v>15</c:v>
                </c:pt>
                <c:pt idx="29315">
                  <c:v>15</c:v>
                </c:pt>
                <c:pt idx="29316">
                  <c:v>15</c:v>
                </c:pt>
                <c:pt idx="29317">
                  <c:v>15</c:v>
                </c:pt>
                <c:pt idx="29318">
                  <c:v>15</c:v>
                </c:pt>
                <c:pt idx="29319">
                  <c:v>15</c:v>
                </c:pt>
                <c:pt idx="29320">
                  <c:v>15</c:v>
                </c:pt>
                <c:pt idx="29321">
                  <c:v>15</c:v>
                </c:pt>
                <c:pt idx="29322">
                  <c:v>15</c:v>
                </c:pt>
                <c:pt idx="29323">
                  <c:v>15</c:v>
                </c:pt>
                <c:pt idx="29324">
                  <c:v>15</c:v>
                </c:pt>
                <c:pt idx="29325">
                  <c:v>15</c:v>
                </c:pt>
                <c:pt idx="29326">
                  <c:v>15</c:v>
                </c:pt>
                <c:pt idx="29327">
                  <c:v>15</c:v>
                </c:pt>
                <c:pt idx="29328">
                  <c:v>15</c:v>
                </c:pt>
                <c:pt idx="29329">
                  <c:v>15</c:v>
                </c:pt>
                <c:pt idx="29330">
                  <c:v>15</c:v>
                </c:pt>
                <c:pt idx="29331">
                  <c:v>15</c:v>
                </c:pt>
                <c:pt idx="29332">
                  <c:v>15</c:v>
                </c:pt>
                <c:pt idx="29333">
                  <c:v>15</c:v>
                </c:pt>
                <c:pt idx="29334">
                  <c:v>15</c:v>
                </c:pt>
                <c:pt idx="29335">
                  <c:v>15</c:v>
                </c:pt>
                <c:pt idx="29336">
                  <c:v>15</c:v>
                </c:pt>
                <c:pt idx="29337">
                  <c:v>15</c:v>
                </c:pt>
                <c:pt idx="29338">
                  <c:v>15</c:v>
                </c:pt>
                <c:pt idx="29339">
                  <c:v>15</c:v>
                </c:pt>
                <c:pt idx="29340">
                  <c:v>15</c:v>
                </c:pt>
                <c:pt idx="29341">
                  <c:v>15</c:v>
                </c:pt>
                <c:pt idx="29342">
                  <c:v>15</c:v>
                </c:pt>
                <c:pt idx="29343">
                  <c:v>15</c:v>
                </c:pt>
                <c:pt idx="29344">
                  <c:v>15</c:v>
                </c:pt>
                <c:pt idx="29345">
                  <c:v>15</c:v>
                </c:pt>
                <c:pt idx="29346">
                  <c:v>15</c:v>
                </c:pt>
                <c:pt idx="29347">
                  <c:v>15</c:v>
                </c:pt>
                <c:pt idx="29348">
                  <c:v>15</c:v>
                </c:pt>
                <c:pt idx="29349">
                  <c:v>15</c:v>
                </c:pt>
                <c:pt idx="29350">
                  <c:v>15</c:v>
                </c:pt>
                <c:pt idx="29351">
                  <c:v>15</c:v>
                </c:pt>
                <c:pt idx="29352">
                  <c:v>15</c:v>
                </c:pt>
                <c:pt idx="29353">
                  <c:v>15</c:v>
                </c:pt>
                <c:pt idx="29354">
                  <c:v>15</c:v>
                </c:pt>
                <c:pt idx="29355">
                  <c:v>15</c:v>
                </c:pt>
                <c:pt idx="29356">
                  <c:v>15</c:v>
                </c:pt>
                <c:pt idx="29357">
                  <c:v>15</c:v>
                </c:pt>
                <c:pt idx="29358">
                  <c:v>15</c:v>
                </c:pt>
                <c:pt idx="29359">
                  <c:v>15</c:v>
                </c:pt>
                <c:pt idx="29360">
                  <c:v>15</c:v>
                </c:pt>
                <c:pt idx="29361">
                  <c:v>15</c:v>
                </c:pt>
                <c:pt idx="29362">
                  <c:v>15</c:v>
                </c:pt>
                <c:pt idx="29363">
                  <c:v>15</c:v>
                </c:pt>
                <c:pt idx="29364">
                  <c:v>15</c:v>
                </c:pt>
                <c:pt idx="29365">
                  <c:v>15</c:v>
                </c:pt>
                <c:pt idx="29366">
                  <c:v>15</c:v>
                </c:pt>
                <c:pt idx="29367">
                  <c:v>15</c:v>
                </c:pt>
                <c:pt idx="29368">
                  <c:v>15</c:v>
                </c:pt>
                <c:pt idx="29369">
                  <c:v>15</c:v>
                </c:pt>
                <c:pt idx="29370">
                  <c:v>15</c:v>
                </c:pt>
                <c:pt idx="29371">
                  <c:v>15</c:v>
                </c:pt>
                <c:pt idx="29372">
                  <c:v>15</c:v>
                </c:pt>
                <c:pt idx="29373">
                  <c:v>15</c:v>
                </c:pt>
                <c:pt idx="29374">
                  <c:v>15</c:v>
                </c:pt>
                <c:pt idx="29375">
                  <c:v>15</c:v>
                </c:pt>
                <c:pt idx="29376">
                  <c:v>15</c:v>
                </c:pt>
                <c:pt idx="29377">
                  <c:v>15</c:v>
                </c:pt>
                <c:pt idx="29378">
                  <c:v>15</c:v>
                </c:pt>
                <c:pt idx="29379">
                  <c:v>15</c:v>
                </c:pt>
                <c:pt idx="29380">
                  <c:v>15</c:v>
                </c:pt>
                <c:pt idx="29381">
                  <c:v>15</c:v>
                </c:pt>
                <c:pt idx="29382">
                  <c:v>15</c:v>
                </c:pt>
                <c:pt idx="29383">
                  <c:v>15</c:v>
                </c:pt>
                <c:pt idx="29384">
                  <c:v>15</c:v>
                </c:pt>
                <c:pt idx="29385">
                  <c:v>15</c:v>
                </c:pt>
                <c:pt idx="29386">
                  <c:v>15</c:v>
                </c:pt>
                <c:pt idx="29387">
                  <c:v>15</c:v>
                </c:pt>
                <c:pt idx="29388">
                  <c:v>15</c:v>
                </c:pt>
                <c:pt idx="29389">
                  <c:v>15</c:v>
                </c:pt>
                <c:pt idx="29390">
                  <c:v>15</c:v>
                </c:pt>
                <c:pt idx="29391">
                  <c:v>15</c:v>
                </c:pt>
                <c:pt idx="29392">
                  <c:v>15</c:v>
                </c:pt>
                <c:pt idx="29393">
                  <c:v>15</c:v>
                </c:pt>
                <c:pt idx="29394">
                  <c:v>15</c:v>
                </c:pt>
                <c:pt idx="29395">
                  <c:v>15</c:v>
                </c:pt>
                <c:pt idx="29396">
                  <c:v>15</c:v>
                </c:pt>
                <c:pt idx="29397">
                  <c:v>15</c:v>
                </c:pt>
                <c:pt idx="29398">
                  <c:v>15</c:v>
                </c:pt>
                <c:pt idx="29399">
                  <c:v>15</c:v>
                </c:pt>
                <c:pt idx="29400">
                  <c:v>15</c:v>
                </c:pt>
                <c:pt idx="29401">
                  <c:v>15</c:v>
                </c:pt>
                <c:pt idx="29402">
                  <c:v>15</c:v>
                </c:pt>
                <c:pt idx="29403">
                  <c:v>15</c:v>
                </c:pt>
                <c:pt idx="29404">
                  <c:v>15</c:v>
                </c:pt>
                <c:pt idx="29405">
                  <c:v>15</c:v>
                </c:pt>
                <c:pt idx="29406">
                  <c:v>15</c:v>
                </c:pt>
                <c:pt idx="29407">
                  <c:v>15</c:v>
                </c:pt>
                <c:pt idx="29408">
                  <c:v>15</c:v>
                </c:pt>
                <c:pt idx="29409">
                  <c:v>15</c:v>
                </c:pt>
                <c:pt idx="29410">
                  <c:v>15</c:v>
                </c:pt>
                <c:pt idx="29411">
                  <c:v>15</c:v>
                </c:pt>
                <c:pt idx="29412">
                  <c:v>15</c:v>
                </c:pt>
                <c:pt idx="29413">
                  <c:v>15</c:v>
                </c:pt>
                <c:pt idx="29414">
                  <c:v>15</c:v>
                </c:pt>
                <c:pt idx="29415">
                  <c:v>15</c:v>
                </c:pt>
                <c:pt idx="29416">
                  <c:v>15</c:v>
                </c:pt>
                <c:pt idx="29417">
                  <c:v>15</c:v>
                </c:pt>
                <c:pt idx="29418">
                  <c:v>15</c:v>
                </c:pt>
                <c:pt idx="29419">
                  <c:v>15</c:v>
                </c:pt>
                <c:pt idx="29420">
                  <c:v>15</c:v>
                </c:pt>
                <c:pt idx="29421">
                  <c:v>15</c:v>
                </c:pt>
                <c:pt idx="29422">
                  <c:v>15</c:v>
                </c:pt>
                <c:pt idx="29423">
                  <c:v>15</c:v>
                </c:pt>
                <c:pt idx="29424">
                  <c:v>15</c:v>
                </c:pt>
                <c:pt idx="29425">
                  <c:v>15</c:v>
                </c:pt>
                <c:pt idx="29426">
                  <c:v>15</c:v>
                </c:pt>
                <c:pt idx="29427">
                  <c:v>15</c:v>
                </c:pt>
                <c:pt idx="29428">
                  <c:v>15</c:v>
                </c:pt>
                <c:pt idx="29429">
                  <c:v>15</c:v>
                </c:pt>
                <c:pt idx="29430">
                  <c:v>15</c:v>
                </c:pt>
                <c:pt idx="29431">
                  <c:v>15</c:v>
                </c:pt>
                <c:pt idx="29432">
                  <c:v>15</c:v>
                </c:pt>
                <c:pt idx="29433">
                  <c:v>15</c:v>
                </c:pt>
                <c:pt idx="29434">
                  <c:v>15</c:v>
                </c:pt>
                <c:pt idx="29435">
                  <c:v>15</c:v>
                </c:pt>
                <c:pt idx="29436">
                  <c:v>15</c:v>
                </c:pt>
                <c:pt idx="29437">
                  <c:v>15</c:v>
                </c:pt>
                <c:pt idx="29438">
                  <c:v>15</c:v>
                </c:pt>
                <c:pt idx="29439">
                  <c:v>15</c:v>
                </c:pt>
                <c:pt idx="29440">
                  <c:v>15</c:v>
                </c:pt>
                <c:pt idx="29441">
                  <c:v>15</c:v>
                </c:pt>
                <c:pt idx="29442">
                  <c:v>15</c:v>
                </c:pt>
                <c:pt idx="29443">
                  <c:v>15</c:v>
                </c:pt>
                <c:pt idx="29444">
                  <c:v>15</c:v>
                </c:pt>
                <c:pt idx="29445">
                  <c:v>15</c:v>
                </c:pt>
                <c:pt idx="29446">
                  <c:v>15</c:v>
                </c:pt>
                <c:pt idx="29447">
                  <c:v>15</c:v>
                </c:pt>
                <c:pt idx="29448">
                  <c:v>15</c:v>
                </c:pt>
                <c:pt idx="29449">
                  <c:v>15</c:v>
                </c:pt>
                <c:pt idx="29450">
                  <c:v>15</c:v>
                </c:pt>
                <c:pt idx="29451">
                  <c:v>15</c:v>
                </c:pt>
                <c:pt idx="29452">
                  <c:v>15</c:v>
                </c:pt>
                <c:pt idx="29453">
                  <c:v>15</c:v>
                </c:pt>
                <c:pt idx="29454">
                  <c:v>15</c:v>
                </c:pt>
                <c:pt idx="29455">
                  <c:v>15</c:v>
                </c:pt>
                <c:pt idx="29456">
                  <c:v>15</c:v>
                </c:pt>
                <c:pt idx="29457">
                  <c:v>15</c:v>
                </c:pt>
                <c:pt idx="29458">
                  <c:v>15</c:v>
                </c:pt>
                <c:pt idx="29459">
                  <c:v>15</c:v>
                </c:pt>
                <c:pt idx="29460">
                  <c:v>15</c:v>
                </c:pt>
                <c:pt idx="29461">
                  <c:v>15</c:v>
                </c:pt>
                <c:pt idx="29462">
                  <c:v>15</c:v>
                </c:pt>
                <c:pt idx="29463">
                  <c:v>15</c:v>
                </c:pt>
                <c:pt idx="29464">
                  <c:v>15</c:v>
                </c:pt>
                <c:pt idx="29465">
                  <c:v>15</c:v>
                </c:pt>
                <c:pt idx="29466">
                  <c:v>15</c:v>
                </c:pt>
                <c:pt idx="29467">
                  <c:v>15</c:v>
                </c:pt>
                <c:pt idx="29468">
                  <c:v>15</c:v>
                </c:pt>
                <c:pt idx="29469">
                  <c:v>15</c:v>
                </c:pt>
                <c:pt idx="29470">
                  <c:v>15</c:v>
                </c:pt>
                <c:pt idx="29471">
                  <c:v>15</c:v>
                </c:pt>
                <c:pt idx="29472">
                  <c:v>15</c:v>
                </c:pt>
                <c:pt idx="29473">
                  <c:v>15</c:v>
                </c:pt>
                <c:pt idx="29474">
                  <c:v>15</c:v>
                </c:pt>
                <c:pt idx="29475">
                  <c:v>15</c:v>
                </c:pt>
                <c:pt idx="29476">
                  <c:v>15</c:v>
                </c:pt>
                <c:pt idx="29477">
                  <c:v>15</c:v>
                </c:pt>
                <c:pt idx="29478">
                  <c:v>15</c:v>
                </c:pt>
                <c:pt idx="29479">
                  <c:v>15</c:v>
                </c:pt>
                <c:pt idx="29480">
                  <c:v>15</c:v>
                </c:pt>
                <c:pt idx="29481">
                  <c:v>15</c:v>
                </c:pt>
                <c:pt idx="29482">
                  <c:v>15</c:v>
                </c:pt>
                <c:pt idx="29483">
                  <c:v>15</c:v>
                </c:pt>
                <c:pt idx="29484">
                  <c:v>15</c:v>
                </c:pt>
                <c:pt idx="29485">
                  <c:v>15</c:v>
                </c:pt>
                <c:pt idx="29486">
                  <c:v>15</c:v>
                </c:pt>
                <c:pt idx="29487">
                  <c:v>15</c:v>
                </c:pt>
                <c:pt idx="29488">
                  <c:v>15</c:v>
                </c:pt>
                <c:pt idx="29489">
                  <c:v>15</c:v>
                </c:pt>
                <c:pt idx="29490">
                  <c:v>15</c:v>
                </c:pt>
                <c:pt idx="29491">
                  <c:v>15</c:v>
                </c:pt>
                <c:pt idx="29492">
                  <c:v>15</c:v>
                </c:pt>
                <c:pt idx="29493">
                  <c:v>15</c:v>
                </c:pt>
                <c:pt idx="29494">
                  <c:v>15</c:v>
                </c:pt>
                <c:pt idx="29495">
                  <c:v>15</c:v>
                </c:pt>
                <c:pt idx="29496">
                  <c:v>15</c:v>
                </c:pt>
                <c:pt idx="29497">
                  <c:v>15</c:v>
                </c:pt>
                <c:pt idx="29498">
                  <c:v>15</c:v>
                </c:pt>
                <c:pt idx="29499">
                  <c:v>15</c:v>
                </c:pt>
                <c:pt idx="29500">
                  <c:v>15</c:v>
                </c:pt>
                <c:pt idx="29501">
                  <c:v>15</c:v>
                </c:pt>
                <c:pt idx="29502">
                  <c:v>15</c:v>
                </c:pt>
                <c:pt idx="29503">
                  <c:v>15</c:v>
                </c:pt>
                <c:pt idx="29504">
                  <c:v>15</c:v>
                </c:pt>
                <c:pt idx="29505">
                  <c:v>15</c:v>
                </c:pt>
                <c:pt idx="29506">
                  <c:v>15</c:v>
                </c:pt>
                <c:pt idx="29507">
                  <c:v>15</c:v>
                </c:pt>
                <c:pt idx="29508">
                  <c:v>15</c:v>
                </c:pt>
                <c:pt idx="29509">
                  <c:v>15</c:v>
                </c:pt>
                <c:pt idx="29510">
                  <c:v>15</c:v>
                </c:pt>
                <c:pt idx="29511">
                  <c:v>15</c:v>
                </c:pt>
                <c:pt idx="29512">
                  <c:v>15</c:v>
                </c:pt>
                <c:pt idx="29513">
                  <c:v>15</c:v>
                </c:pt>
                <c:pt idx="29514">
                  <c:v>15</c:v>
                </c:pt>
                <c:pt idx="29515">
                  <c:v>15</c:v>
                </c:pt>
                <c:pt idx="29516">
                  <c:v>15</c:v>
                </c:pt>
                <c:pt idx="29517">
                  <c:v>15</c:v>
                </c:pt>
                <c:pt idx="29518">
                  <c:v>15</c:v>
                </c:pt>
                <c:pt idx="29519">
                  <c:v>15</c:v>
                </c:pt>
                <c:pt idx="29520">
                  <c:v>15</c:v>
                </c:pt>
                <c:pt idx="29521">
                  <c:v>15</c:v>
                </c:pt>
                <c:pt idx="29522">
                  <c:v>15</c:v>
                </c:pt>
                <c:pt idx="29523">
                  <c:v>15</c:v>
                </c:pt>
                <c:pt idx="29524">
                  <c:v>15</c:v>
                </c:pt>
                <c:pt idx="29525">
                  <c:v>15</c:v>
                </c:pt>
                <c:pt idx="29526">
                  <c:v>15</c:v>
                </c:pt>
                <c:pt idx="29527">
                  <c:v>15</c:v>
                </c:pt>
                <c:pt idx="29528">
                  <c:v>15</c:v>
                </c:pt>
                <c:pt idx="29529">
                  <c:v>15</c:v>
                </c:pt>
                <c:pt idx="29530">
                  <c:v>15</c:v>
                </c:pt>
                <c:pt idx="29531">
                  <c:v>15</c:v>
                </c:pt>
                <c:pt idx="29532">
                  <c:v>15</c:v>
                </c:pt>
                <c:pt idx="29533">
                  <c:v>15</c:v>
                </c:pt>
                <c:pt idx="29534">
                  <c:v>15</c:v>
                </c:pt>
                <c:pt idx="29535">
                  <c:v>15</c:v>
                </c:pt>
                <c:pt idx="29536">
                  <c:v>15</c:v>
                </c:pt>
                <c:pt idx="29537">
                  <c:v>15</c:v>
                </c:pt>
                <c:pt idx="29538">
                  <c:v>15</c:v>
                </c:pt>
                <c:pt idx="29539">
                  <c:v>15</c:v>
                </c:pt>
                <c:pt idx="29540">
                  <c:v>15</c:v>
                </c:pt>
                <c:pt idx="29541">
                  <c:v>15</c:v>
                </c:pt>
                <c:pt idx="29542">
                  <c:v>15</c:v>
                </c:pt>
                <c:pt idx="29543">
                  <c:v>15</c:v>
                </c:pt>
                <c:pt idx="29544">
                  <c:v>15</c:v>
                </c:pt>
                <c:pt idx="29545">
                  <c:v>15</c:v>
                </c:pt>
                <c:pt idx="29546">
                  <c:v>15</c:v>
                </c:pt>
                <c:pt idx="29547">
                  <c:v>15</c:v>
                </c:pt>
                <c:pt idx="29548">
                  <c:v>15</c:v>
                </c:pt>
                <c:pt idx="29549">
                  <c:v>15</c:v>
                </c:pt>
                <c:pt idx="29550">
                  <c:v>15</c:v>
                </c:pt>
                <c:pt idx="29551">
                  <c:v>15</c:v>
                </c:pt>
                <c:pt idx="29552">
                  <c:v>15</c:v>
                </c:pt>
                <c:pt idx="29553">
                  <c:v>15</c:v>
                </c:pt>
                <c:pt idx="29554">
                  <c:v>15</c:v>
                </c:pt>
                <c:pt idx="29555">
                  <c:v>15</c:v>
                </c:pt>
                <c:pt idx="29556">
                  <c:v>15</c:v>
                </c:pt>
                <c:pt idx="29557">
                  <c:v>15</c:v>
                </c:pt>
                <c:pt idx="29558">
                  <c:v>15</c:v>
                </c:pt>
                <c:pt idx="29559">
                  <c:v>15</c:v>
                </c:pt>
                <c:pt idx="29560">
                  <c:v>15</c:v>
                </c:pt>
                <c:pt idx="29561">
                  <c:v>15</c:v>
                </c:pt>
                <c:pt idx="29562">
                  <c:v>15</c:v>
                </c:pt>
                <c:pt idx="29563">
                  <c:v>15</c:v>
                </c:pt>
                <c:pt idx="29564">
                  <c:v>15</c:v>
                </c:pt>
                <c:pt idx="29565">
                  <c:v>15</c:v>
                </c:pt>
                <c:pt idx="29566">
                  <c:v>15</c:v>
                </c:pt>
                <c:pt idx="29567">
                  <c:v>15</c:v>
                </c:pt>
                <c:pt idx="29568">
                  <c:v>15</c:v>
                </c:pt>
                <c:pt idx="29569">
                  <c:v>15</c:v>
                </c:pt>
                <c:pt idx="29570">
                  <c:v>15</c:v>
                </c:pt>
                <c:pt idx="29571">
                  <c:v>15</c:v>
                </c:pt>
                <c:pt idx="29572">
                  <c:v>15</c:v>
                </c:pt>
                <c:pt idx="29573">
                  <c:v>15</c:v>
                </c:pt>
                <c:pt idx="29574">
                  <c:v>15</c:v>
                </c:pt>
                <c:pt idx="29575">
                  <c:v>15</c:v>
                </c:pt>
                <c:pt idx="29576">
                  <c:v>15</c:v>
                </c:pt>
                <c:pt idx="29577">
                  <c:v>15</c:v>
                </c:pt>
                <c:pt idx="29578">
                  <c:v>15</c:v>
                </c:pt>
                <c:pt idx="29579">
                  <c:v>15</c:v>
                </c:pt>
                <c:pt idx="29580">
                  <c:v>15</c:v>
                </c:pt>
                <c:pt idx="29581">
                  <c:v>15</c:v>
                </c:pt>
                <c:pt idx="29582">
                  <c:v>15</c:v>
                </c:pt>
                <c:pt idx="29583">
                  <c:v>15</c:v>
                </c:pt>
                <c:pt idx="29584">
                  <c:v>15</c:v>
                </c:pt>
                <c:pt idx="29585">
                  <c:v>15</c:v>
                </c:pt>
                <c:pt idx="29586">
                  <c:v>15</c:v>
                </c:pt>
                <c:pt idx="29587">
                  <c:v>15</c:v>
                </c:pt>
                <c:pt idx="29588">
                  <c:v>15</c:v>
                </c:pt>
                <c:pt idx="29589">
                  <c:v>15</c:v>
                </c:pt>
                <c:pt idx="29590">
                  <c:v>15</c:v>
                </c:pt>
                <c:pt idx="29591">
                  <c:v>15</c:v>
                </c:pt>
                <c:pt idx="29592">
                  <c:v>15</c:v>
                </c:pt>
                <c:pt idx="29593">
                  <c:v>15</c:v>
                </c:pt>
                <c:pt idx="29594">
                  <c:v>15</c:v>
                </c:pt>
                <c:pt idx="29595">
                  <c:v>15</c:v>
                </c:pt>
                <c:pt idx="29596">
                  <c:v>15</c:v>
                </c:pt>
                <c:pt idx="29597">
                  <c:v>15</c:v>
                </c:pt>
                <c:pt idx="29598">
                  <c:v>15</c:v>
                </c:pt>
                <c:pt idx="29599">
                  <c:v>15</c:v>
                </c:pt>
                <c:pt idx="29600">
                  <c:v>15</c:v>
                </c:pt>
                <c:pt idx="29601">
                  <c:v>15</c:v>
                </c:pt>
                <c:pt idx="29602">
                  <c:v>15</c:v>
                </c:pt>
                <c:pt idx="29603">
                  <c:v>15</c:v>
                </c:pt>
                <c:pt idx="29604">
                  <c:v>15</c:v>
                </c:pt>
                <c:pt idx="29605">
                  <c:v>15</c:v>
                </c:pt>
                <c:pt idx="29606">
                  <c:v>15</c:v>
                </c:pt>
                <c:pt idx="29607">
                  <c:v>15</c:v>
                </c:pt>
                <c:pt idx="29608">
                  <c:v>15</c:v>
                </c:pt>
                <c:pt idx="29609">
                  <c:v>15</c:v>
                </c:pt>
                <c:pt idx="29610">
                  <c:v>15</c:v>
                </c:pt>
                <c:pt idx="29611">
                  <c:v>15</c:v>
                </c:pt>
                <c:pt idx="29612">
                  <c:v>15</c:v>
                </c:pt>
                <c:pt idx="29613">
                  <c:v>15</c:v>
                </c:pt>
                <c:pt idx="29614">
                  <c:v>15</c:v>
                </c:pt>
                <c:pt idx="29615">
                  <c:v>15</c:v>
                </c:pt>
                <c:pt idx="29616">
                  <c:v>15</c:v>
                </c:pt>
                <c:pt idx="29617">
                  <c:v>15</c:v>
                </c:pt>
                <c:pt idx="29618">
                  <c:v>15</c:v>
                </c:pt>
                <c:pt idx="29619">
                  <c:v>15</c:v>
                </c:pt>
                <c:pt idx="29620">
                  <c:v>15</c:v>
                </c:pt>
                <c:pt idx="29621">
                  <c:v>15</c:v>
                </c:pt>
                <c:pt idx="29622">
                  <c:v>15</c:v>
                </c:pt>
                <c:pt idx="29623">
                  <c:v>15</c:v>
                </c:pt>
                <c:pt idx="29624">
                  <c:v>15</c:v>
                </c:pt>
                <c:pt idx="29625">
                  <c:v>15</c:v>
                </c:pt>
                <c:pt idx="29626">
                  <c:v>15</c:v>
                </c:pt>
                <c:pt idx="29627">
                  <c:v>15</c:v>
                </c:pt>
                <c:pt idx="29628">
                  <c:v>15</c:v>
                </c:pt>
                <c:pt idx="29629">
                  <c:v>15</c:v>
                </c:pt>
                <c:pt idx="29630">
                  <c:v>15</c:v>
                </c:pt>
                <c:pt idx="29631">
                  <c:v>15</c:v>
                </c:pt>
                <c:pt idx="29632">
                  <c:v>15</c:v>
                </c:pt>
                <c:pt idx="29633">
                  <c:v>15</c:v>
                </c:pt>
                <c:pt idx="29634">
                  <c:v>15</c:v>
                </c:pt>
                <c:pt idx="29635">
                  <c:v>15</c:v>
                </c:pt>
                <c:pt idx="29636">
                  <c:v>15</c:v>
                </c:pt>
                <c:pt idx="29637">
                  <c:v>15</c:v>
                </c:pt>
                <c:pt idx="29638">
                  <c:v>15</c:v>
                </c:pt>
                <c:pt idx="29639">
                  <c:v>15</c:v>
                </c:pt>
                <c:pt idx="29640">
                  <c:v>15</c:v>
                </c:pt>
                <c:pt idx="29641">
                  <c:v>15</c:v>
                </c:pt>
                <c:pt idx="29642">
                  <c:v>15</c:v>
                </c:pt>
                <c:pt idx="29643">
                  <c:v>15</c:v>
                </c:pt>
                <c:pt idx="29644">
                  <c:v>15</c:v>
                </c:pt>
                <c:pt idx="29645">
                  <c:v>15</c:v>
                </c:pt>
                <c:pt idx="29646">
                  <c:v>15</c:v>
                </c:pt>
                <c:pt idx="29647">
                  <c:v>15</c:v>
                </c:pt>
                <c:pt idx="29648">
                  <c:v>15</c:v>
                </c:pt>
                <c:pt idx="29649">
                  <c:v>15</c:v>
                </c:pt>
                <c:pt idx="29650">
                  <c:v>15</c:v>
                </c:pt>
                <c:pt idx="29651">
                  <c:v>15</c:v>
                </c:pt>
                <c:pt idx="29652">
                  <c:v>15</c:v>
                </c:pt>
                <c:pt idx="29653">
                  <c:v>15</c:v>
                </c:pt>
                <c:pt idx="29654">
                  <c:v>15</c:v>
                </c:pt>
                <c:pt idx="29655">
                  <c:v>15</c:v>
                </c:pt>
                <c:pt idx="29656">
                  <c:v>15</c:v>
                </c:pt>
                <c:pt idx="29657">
                  <c:v>15</c:v>
                </c:pt>
                <c:pt idx="29658">
                  <c:v>15</c:v>
                </c:pt>
                <c:pt idx="29659">
                  <c:v>15</c:v>
                </c:pt>
                <c:pt idx="29660">
                  <c:v>15</c:v>
                </c:pt>
                <c:pt idx="29661">
                  <c:v>15</c:v>
                </c:pt>
                <c:pt idx="29662">
                  <c:v>15</c:v>
                </c:pt>
                <c:pt idx="29663">
                  <c:v>15</c:v>
                </c:pt>
                <c:pt idx="29664">
                  <c:v>15</c:v>
                </c:pt>
                <c:pt idx="29665">
                  <c:v>15</c:v>
                </c:pt>
                <c:pt idx="29666">
                  <c:v>15</c:v>
                </c:pt>
                <c:pt idx="29667">
                  <c:v>15</c:v>
                </c:pt>
                <c:pt idx="29668">
                  <c:v>15</c:v>
                </c:pt>
                <c:pt idx="29669">
                  <c:v>15</c:v>
                </c:pt>
                <c:pt idx="29670">
                  <c:v>15</c:v>
                </c:pt>
                <c:pt idx="29671">
                  <c:v>15</c:v>
                </c:pt>
                <c:pt idx="29672">
                  <c:v>15</c:v>
                </c:pt>
                <c:pt idx="29673">
                  <c:v>15</c:v>
                </c:pt>
                <c:pt idx="29674">
                  <c:v>15</c:v>
                </c:pt>
                <c:pt idx="29675">
                  <c:v>15</c:v>
                </c:pt>
                <c:pt idx="29676">
                  <c:v>15</c:v>
                </c:pt>
                <c:pt idx="29677">
                  <c:v>15</c:v>
                </c:pt>
                <c:pt idx="29678">
                  <c:v>15</c:v>
                </c:pt>
                <c:pt idx="29679">
                  <c:v>15</c:v>
                </c:pt>
                <c:pt idx="29680">
                  <c:v>15</c:v>
                </c:pt>
                <c:pt idx="29681">
                  <c:v>15</c:v>
                </c:pt>
                <c:pt idx="29682">
                  <c:v>15</c:v>
                </c:pt>
                <c:pt idx="29683">
                  <c:v>15</c:v>
                </c:pt>
                <c:pt idx="29684">
                  <c:v>15</c:v>
                </c:pt>
                <c:pt idx="29685">
                  <c:v>15</c:v>
                </c:pt>
                <c:pt idx="29686">
                  <c:v>15</c:v>
                </c:pt>
                <c:pt idx="29687">
                  <c:v>15</c:v>
                </c:pt>
                <c:pt idx="29688">
                  <c:v>15</c:v>
                </c:pt>
                <c:pt idx="29689">
                  <c:v>15</c:v>
                </c:pt>
                <c:pt idx="29690">
                  <c:v>15</c:v>
                </c:pt>
                <c:pt idx="29691">
                  <c:v>15</c:v>
                </c:pt>
                <c:pt idx="29692">
                  <c:v>15</c:v>
                </c:pt>
                <c:pt idx="29693">
                  <c:v>15</c:v>
                </c:pt>
                <c:pt idx="29694">
                  <c:v>15</c:v>
                </c:pt>
                <c:pt idx="29695">
                  <c:v>15</c:v>
                </c:pt>
                <c:pt idx="29696">
                  <c:v>15</c:v>
                </c:pt>
                <c:pt idx="29697">
                  <c:v>15</c:v>
                </c:pt>
                <c:pt idx="29698">
                  <c:v>15</c:v>
                </c:pt>
                <c:pt idx="29699">
                  <c:v>15</c:v>
                </c:pt>
                <c:pt idx="29700">
                  <c:v>15</c:v>
                </c:pt>
                <c:pt idx="29701">
                  <c:v>15</c:v>
                </c:pt>
                <c:pt idx="29702">
                  <c:v>15</c:v>
                </c:pt>
                <c:pt idx="29703">
                  <c:v>15</c:v>
                </c:pt>
                <c:pt idx="29704">
                  <c:v>15</c:v>
                </c:pt>
                <c:pt idx="29705">
                  <c:v>15</c:v>
                </c:pt>
                <c:pt idx="29706">
                  <c:v>15</c:v>
                </c:pt>
                <c:pt idx="29707">
                  <c:v>15</c:v>
                </c:pt>
                <c:pt idx="29708">
                  <c:v>15</c:v>
                </c:pt>
                <c:pt idx="29709">
                  <c:v>15</c:v>
                </c:pt>
                <c:pt idx="29710">
                  <c:v>15</c:v>
                </c:pt>
                <c:pt idx="29711">
                  <c:v>15</c:v>
                </c:pt>
                <c:pt idx="29712">
                  <c:v>15</c:v>
                </c:pt>
                <c:pt idx="29713">
                  <c:v>15</c:v>
                </c:pt>
                <c:pt idx="29714">
                  <c:v>15</c:v>
                </c:pt>
                <c:pt idx="29715">
                  <c:v>15</c:v>
                </c:pt>
                <c:pt idx="29716">
                  <c:v>15</c:v>
                </c:pt>
                <c:pt idx="29717">
                  <c:v>15</c:v>
                </c:pt>
                <c:pt idx="29718">
                  <c:v>15</c:v>
                </c:pt>
                <c:pt idx="29719">
                  <c:v>15</c:v>
                </c:pt>
                <c:pt idx="29720">
                  <c:v>15</c:v>
                </c:pt>
                <c:pt idx="29721">
                  <c:v>15</c:v>
                </c:pt>
                <c:pt idx="29722">
                  <c:v>15</c:v>
                </c:pt>
                <c:pt idx="29723">
                  <c:v>15</c:v>
                </c:pt>
                <c:pt idx="29724">
                  <c:v>15</c:v>
                </c:pt>
                <c:pt idx="29725">
                  <c:v>15</c:v>
                </c:pt>
                <c:pt idx="29726">
                  <c:v>15</c:v>
                </c:pt>
                <c:pt idx="29727">
                  <c:v>15</c:v>
                </c:pt>
                <c:pt idx="29728">
                  <c:v>15</c:v>
                </c:pt>
                <c:pt idx="29729">
                  <c:v>15</c:v>
                </c:pt>
                <c:pt idx="29730">
                  <c:v>15</c:v>
                </c:pt>
                <c:pt idx="29731">
                  <c:v>15</c:v>
                </c:pt>
                <c:pt idx="29732">
                  <c:v>15</c:v>
                </c:pt>
                <c:pt idx="29733">
                  <c:v>15</c:v>
                </c:pt>
                <c:pt idx="29734">
                  <c:v>15</c:v>
                </c:pt>
                <c:pt idx="29735">
                  <c:v>15</c:v>
                </c:pt>
                <c:pt idx="29736">
                  <c:v>15</c:v>
                </c:pt>
                <c:pt idx="29737">
                  <c:v>15</c:v>
                </c:pt>
                <c:pt idx="29738">
                  <c:v>15</c:v>
                </c:pt>
                <c:pt idx="29739">
                  <c:v>15</c:v>
                </c:pt>
                <c:pt idx="29740">
                  <c:v>15</c:v>
                </c:pt>
                <c:pt idx="29741">
                  <c:v>15</c:v>
                </c:pt>
                <c:pt idx="29742">
                  <c:v>15</c:v>
                </c:pt>
                <c:pt idx="29743">
                  <c:v>15</c:v>
                </c:pt>
                <c:pt idx="29744">
                  <c:v>15</c:v>
                </c:pt>
                <c:pt idx="29745">
                  <c:v>15</c:v>
                </c:pt>
                <c:pt idx="29746">
                  <c:v>15</c:v>
                </c:pt>
                <c:pt idx="29747">
                  <c:v>15</c:v>
                </c:pt>
                <c:pt idx="29748">
                  <c:v>15</c:v>
                </c:pt>
                <c:pt idx="29749">
                  <c:v>15</c:v>
                </c:pt>
                <c:pt idx="29750">
                  <c:v>15</c:v>
                </c:pt>
                <c:pt idx="29751">
                  <c:v>15</c:v>
                </c:pt>
                <c:pt idx="29752">
                  <c:v>15</c:v>
                </c:pt>
                <c:pt idx="29753">
                  <c:v>15</c:v>
                </c:pt>
                <c:pt idx="29754">
                  <c:v>15</c:v>
                </c:pt>
                <c:pt idx="29755">
                  <c:v>15</c:v>
                </c:pt>
                <c:pt idx="29756">
                  <c:v>15</c:v>
                </c:pt>
                <c:pt idx="29757">
                  <c:v>15</c:v>
                </c:pt>
                <c:pt idx="29758">
                  <c:v>15</c:v>
                </c:pt>
                <c:pt idx="29759">
                  <c:v>15</c:v>
                </c:pt>
                <c:pt idx="29760">
                  <c:v>15</c:v>
                </c:pt>
                <c:pt idx="29761">
                  <c:v>15</c:v>
                </c:pt>
                <c:pt idx="29762">
                  <c:v>15</c:v>
                </c:pt>
                <c:pt idx="29763">
                  <c:v>15</c:v>
                </c:pt>
                <c:pt idx="29764">
                  <c:v>15</c:v>
                </c:pt>
                <c:pt idx="29765">
                  <c:v>15</c:v>
                </c:pt>
                <c:pt idx="29766">
                  <c:v>15</c:v>
                </c:pt>
                <c:pt idx="29767">
                  <c:v>15</c:v>
                </c:pt>
                <c:pt idx="29768">
                  <c:v>15</c:v>
                </c:pt>
                <c:pt idx="29769">
                  <c:v>15</c:v>
                </c:pt>
                <c:pt idx="29770">
                  <c:v>15</c:v>
                </c:pt>
                <c:pt idx="29771">
                  <c:v>15</c:v>
                </c:pt>
                <c:pt idx="29772">
                  <c:v>15</c:v>
                </c:pt>
                <c:pt idx="29773">
                  <c:v>15</c:v>
                </c:pt>
                <c:pt idx="29774">
                  <c:v>15</c:v>
                </c:pt>
                <c:pt idx="29775">
                  <c:v>15</c:v>
                </c:pt>
                <c:pt idx="29776">
                  <c:v>15</c:v>
                </c:pt>
                <c:pt idx="29777">
                  <c:v>15</c:v>
                </c:pt>
                <c:pt idx="29778">
                  <c:v>15</c:v>
                </c:pt>
                <c:pt idx="29779">
                  <c:v>15</c:v>
                </c:pt>
                <c:pt idx="29780">
                  <c:v>15</c:v>
                </c:pt>
                <c:pt idx="29781">
                  <c:v>15</c:v>
                </c:pt>
                <c:pt idx="29782">
                  <c:v>15</c:v>
                </c:pt>
                <c:pt idx="29783">
                  <c:v>15</c:v>
                </c:pt>
                <c:pt idx="29784">
                  <c:v>15</c:v>
                </c:pt>
                <c:pt idx="29785">
                  <c:v>15</c:v>
                </c:pt>
                <c:pt idx="29786">
                  <c:v>15</c:v>
                </c:pt>
                <c:pt idx="29787">
                  <c:v>15</c:v>
                </c:pt>
                <c:pt idx="29788">
                  <c:v>15</c:v>
                </c:pt>
                <c:pt idx="29789">
                  <c:v>15</c:v>
                </c:pt>
                <c:pt idx="29790">
                  <c:v>15</c:v>
                </c:pt>
                <c:pt idx="29791">
                  <c:v>15</c:v>
                </c:pt>
                <c:pt idx="29792">
                  <c:v>15</c:v>
                </c:pt>
                <c:pt idx="29793">
                  <c:v>15</c:v>
                </c:pt>
                <c:pt idx="29794">
                  <c:v>15</c:v>
                </c:pt>
                <c:pt idx="29795">
                  <c:v>15</c:v>
                </c:pt>
                <c:pt idx="29796">
                  <c:v>15</c:v>
                </c:pt>
                <c:pt idx="29797">
                  <c:v>15</c:v>
                </c:pt>
                <c:pt idx="29798">
                  <c:v>15</c:v>
                </c:pt>
                <c:pt idx="29799">
                  <c:v>15</c:v>
                </c:pt>
                <c:pt idx="29800">
                  <c:v>15</c:v>
                </c:pt>
                <c:pt idx="29801">
                  <c:v>15</c:v>
                </c:pt>
                <c:pt idx="29802">
                  <c:v>15</c:v>
                </c:pt>
                <c:pt idx="29803">
                  <c:v>15</c:v>
                </c:pt>
                <c:pt idx="29804">
                  <c:v>15</c:v>
                </c:pt>
                <c:pt idx="29805">
                  <c:v>15</c:v>
                </c:pt>
                <c:pt idx="29806">
                  <c:v>15</c:v>
                </c:pt>
                <c:pt idx="29807">
                  <c:v>15</c:v>
                </c:pt>
                <c:pt idx="29808">
                  <c:v>15</c:v>
                </c:pt>
                <c:pt idx="29809">
                  <c:v>15</c:v>
                </c:pt>
                <c:pt idx="29810">
                  <c:v>15</c:v>
                </c:pt>
                <c:pt idx="29811">
                  <c:v>15</c:v>
                </c:pt>
                <c:pt idx="29812">
                  <c:v>15</c:v>
                </c:pt>
                <c:pt idx="29813">
                  <c:v>15</c:v>
                </c:pt>
                <c:pt idx="29814">
                  <c:v>15</c:v>
                </c:pt>
                <c:pt idx="29815">
                  <c:v>15</c:v>
                </c:pt>
                <c:pt idx="29816">
                  <c:v>15</c:v>
                </c:pt>
                <c:pt idx="29817">
                  <c:v>15</c:v>
                </c:pt>
                <c:pt idx="29818">
                  <c:v>15</c:v>
                </c:pt>
                <c:pt idx="29819">
                  <c:v>15</c:v>
                </c:pt>
                <c:pt idx="29820">
                  <c:v>15</c:v>
                </c:pt>
                <c:pt idx="29821">
                  <c:v>15</c:v>
                </c:pt>
                <c:pt idx="29822">
                  <c:v>15</c:v>
                </c:pt>
                <c:pt idx="29823">
                  <c:v>15</c:v>
                </c:pt>
                <c:pt idx="29824">
                  <c:v>15</c:v>
                </c:pt>
                <c:pt idx="29825">
                  <c:v>15</c:v>
                </c:pt>
                <c:pt idx="29826">
                  <c:v>15</c:v>
                </c:pt>
                <c:pt idx="29827">
                  <c:v>15</c:v>
                </c:pt>
                <c:pt idx="29828">
                  <c:v>15</c:v>
                </c:pt>
                <c:pt idx="29829">
                  <c:v>15</c:v>
                </c:pt>
                <c:pt idx="29830">
                  <c:v>15</c:v>
                </c:pt>
                <c:pt idx="29831">
                  <c:v>15</c:v>
                </c:pt>
                <c:pt idx="29832">
                  <c:v>15</c:v>
                </c:pt>
                <c:pt idx="29833">
                  <c:v>15</c:v>
                </c:pt>
                <c:pt idx="29834">
                  <c:v>15</c:v>
                </c:pt>
                <c:pt idx="29835">
                  <c:v>15</c:v>
                </c:pt>
                <c:pt idx="29836">
                  <c:v>15</c:v>
                </c:pt>
                <c:pt idx="29837">
                  <c:v>15</c:v>
                </c:pt>
                <c:pt idx="29838">
                  <c:v>15</c:v>
                </c:pt>
                <c:pt idx="29839">
                  <c:v>15</c:v>
                </c:pt>
                <c:pt idx="29840">
                  <c:v>15</c:v>
                </c:pt>
                <c:pt idx="29841">
                  <c:v>15</c:v>
                </c:pt>
                <c:pt idx="29842">
                  <c:v>15</c:v>
                </c:pt>
                <c:pt idx="29843">
                  <c:v>15</c:v>
                </c:pt>
                <c:pt idx="29844">
                  <c:v>15</c:v>
                </c:pt>
                <c:pt idx="29845">
                  <c:v>15</c:v>
                </c:pt>
                <c:pt idx="29846">
                  <c:v>15</c:v>
                </c:pt>
                <c:pt idx="29847">
                  <c:v>15</c:v>
                </c:pt>
                <c:pt idx="29848">
                  <c:v>15</c:v>
                </c:pt>
                <c:pt idx="29849">
                  <c:v>15</c:v>
                </c:pt>
                <c:pt idx="29850">
                  <c:v>15</c:v>
                </c:pt>
                <c:pt idx="29851">
                  <c:v>15</c:v>
                </c:pt>
                <c:pt idx="29852">
                  <c:v>15</c:v>
                </c:pt>
                <c:pt idx="29853">
                  <c:v>15</c:v>
                </c:pt>
                <c:pt idx="29854">
                  <c:v>15</c:v>
                </c:pt>
                <c:pt idx="29855">
                  <c:v>15</c:v>
                </c:pt>
                <c:pt idx="29856">
                  <c:v>15</c:v>
                </c:pt>
                <c:pt idx="29857">
                  <c:v>15</c:v>
                </c:pt>
                <c:pt idx="29858">
                  <c:v>15</c:v>
                </c:pt>
                <c:pt idx="29859">
                  <c:v>15</c:v>
                </c:pt>
                <c:pt idx="29860">
                  <c:v>15</c:v>
                </c:pt>
                <c:pt idx="29861">
                  <c:v>15</c:v>
                </c:pt>
                <c:pt idx="29862">
                  <c:v>15</c:v>
                </c:pt>
                <c:pt idx="29863">
                  <c:v>15</c:v>
                </c:pt>
                <c:pt idx="29864">
                  <c:v>15</c:v>
                </c:pt>
                <c:pt idx="29865">
                  <c:v>15</c:v>
                </c:pt>
                <c:pt idx="29866">
                  <c:v>15</c:v>
                </c:pt>
                <c:pt idx="29867">
                  <c:v>15</c:v>
                </c:pt>
                <c:pt idx="29868">
                  <c:v>15</c:v>
                </c:pt>
                <c:pt idx="29869">
                  <c:v>15</c:v>
                </c:pt>
                <c:pt idx="29870">
                  <c:v>15</c:v>
                </c:pt>
                <c:pt idx="29871">
                  <c:v>15</c:v>
                </c:pt>
                <c:pt idx="29872">
                  <c:v>15</c:v>
                </c:pt>
                <c:pt idx="29873">
                  <c:v>15</c:v>
                </c:pt>
                <c:pt idx="29874">
                  <c:v>15</c:v>
                </c:pt>
                <c:pt idx="29875">
                  <c:v>15</c:v>
                </c:pt>
                <c:pt idx="29876">
                  <c:v>15</c:v>
                </c:pt>
                <c:pt idx="29877">
                  <c:v>15</c:v>
                </c:pt>
                <c:pt idx="29878">
                  <c:v>15</c:v>
                </c:pt>
                <c:pt idx="29879">
                  <c:v>15</c:v>
                </c:pt>
                <c:pt idx="29880">
                  <c:v>15</c:v>
                </c:pt>
                <c:pt idx="29881">
                  <c:v>15</c:v>
                </c:pt>
                <c:pt idx="29882">
                  <c:v>15</c:v>
                </c:pt>
                <c:pt idx="29883">
                  <c:v>15</c:v>
                </c:pt>
                <c:pt idx="29884">
                  <c:v>15</c:v>
                </c:pt>
                <c:pt idx="29885">
                  <c:v>15</c:v>
                </c:pt>
                <c:pt idx="29886">
                  <c:v>15</c:v>
                </c:pt>
                <c:pt idx="29887">
                  <c:v>15</c:v>
                </c:pt>
                <c:pt idx="29888">
                  <c:v>15</c:v>
                </c:pt>
                <c:pt idx="29889">
                  <c:v>15</c:v>
                </c:pt>
                <c:pt idx="29890">
                  <c:v>15</c:v>
                </c:pt>
                <c:pt idx="29891">
                  <c:v>15</c:v>
                </c:pt>
                <c:pt idx="29892">
                  <c:v>15</c:v>
                </c:pt>
                <c:pt idx="29893">
                  <c:v>15</c:v>
                </c:pt>
                <c:pt idx="29894">
                  <c:v>15</c:v>
                </c:pt>
                <c:pt idx="29895">
                  <c:v>15</c:v>
                </c:pt>
                <c:pt idx="29896">
                  <c:v>15</c:v>
                </c:pt>
                <c:pt idx="29897">
                  <c:v>15</c:v>
                </c:pt>
                <c:pt idx="29898">
                  <c:v>15</c:v>
                </c:pt>
                <c:pt idx="29899">
                  <c:v>15</c:v>
                </c:pt>
                <c:pt idx="29900">
                  <c:v>15</c:v>
                </c:pt>
                <c:pt idx="29901">
                  <c:v>15</c:v>
                </c:pt>
                <c:pt idx="29902">
                  <c:v>15</c:v>
                </c:pt>
                <c:pt idx="29903">
                  <c:v>15</c:v>
                </c:pt>
                <c:pt idx="29904">
                  <c:v>15</c:v>
                </c:pt>
                <c:pt idx="29905">
                  <c:v>15</c:v>
                </c:pt>
                <c:pt idx="29906">
                  <c:v>15</c:v>
                </c:pt>
                <c:pt idx="29907">
                  <c:v>15</c:v>
                </c:pt>
                <c:pt idx="29908">
                  <c:v>15</c:v>
                </c:pt>
                <c:pt idx="29909">
                  <c:v>15</c:v>
                </c:pt>
                <c:pt idx="29910">
                  <c:v>15</c:v>
                </c:pt>
                <c:pt idx="29911">
                  <c:v>15</c:v>
                </c:pt>
                <c:pt idx="29912">
                  <c:v>15</c:v>
                </c:pt>
                <c:pt idx="29913">
                  <c:v>15</c:v>
                </c:pt>
                <c:pt idx="29914">
                  <c:v>15</c:v>
                </c:pt>
                <c:pt idx="29915">
                  <c:v>15</c:v>
                </c:pt>
                <c:pt idx="29916">
                  <c:v>15</c:v>
                </c:pt>
                <c:pt idx="29917">
                  <c:v>15</c:v>
                </c:pt>
                <c:pt idx="29918">
                  <c:v>15</c:v>
                </c:pt>
                <c:pt idx="29919">
                  <c:v>15</c:v>
                </c:pt>
                <c:pt idx="29920">
                  <c:v>15</c:v>
                </c:pt>
                <c:pt idx="29921">
                  <c:v>15</c:v>
                </c:pt>
                <c:pt idx="29922">
                  <c:v>15</c:v>
                </c:pt>
                <c:pt idx="29923">
                  <c:v>15</c:v>
                </c:pt>
                <c:pt idx="29924">
                  <c:v>15</c:v>
                </c:pt>
                <c:pt idx="29925">
                  <c:v>15</c:v>
                </c:pt>
                <c:pt idx="29926">
                  <c:v>15</c:v>
                </c:pt>
                <c:pt idx="29927">
                  <c:v>15</c:v>
                </c:pt>
                <c:pt idx="29928">
                  <c:v>15</c:v>
                </c:pt>
                <c:pt idx="29929">
                  <c:v>15</c:v>
                </c:pt>
                <c:pt idx="29930">
                  <c:v>15</c:v>
                </c:pt>
                <c:pt idx="29931">
                  <c:v>15</c:v>
                </c:pt>
                <c:pt idx="29932">
                  <c:v>15</c:v>
                </c:pt>
                <c:pt idx="29933">
                  <c:v>15</c:v>
                </c:pt>
                <c:pt idx="29934">
                  <c:v>15</c:v>
                </c:pt>
                <c:pt idx="29935">
                  <c:v>15</c:v>
                </c:pt>
                <c:pt idx="29936">
                  <c:v>15</c:v>
                </c:pt>
                <c:pt idx="29937">
                  <c:v>15</c:v>
                </c:pt>
                <c:pt idx="29938">
                  <c:v>15</c:v>
                </c:pt>
                <c:pt idx="29939">
                  <c:v>15</c:v>
                </c:pt>
                <c:pt idx="29940">
                  <c:v>15</c:v>
                </c:pt>
                <c:pt idx="29941">
                  <c:v>15</c:v>
                </c:pt>
                <c:pt idx="29942">
                  <c:v>15</c:v>
                </c:pt>
                <c:pt idx="29943">
                  <c:v>15</c:v>
                </c:pt>
                <c:pt idx="29944">
                  <c:v>15</c:v>
                </c:pt>
                <c:pt idx="29945">
                  <c:v>15</c:v>
                </c:pt>
                <c:pt idx="29946">
                  <c:v>15</c:v>
                </c:pt>
                <c:pt idx="29947">
                  <c:v>15</c:v>
                </c:pt>
                <c:pt idx="29948">
                  <c:v>15</c:v>
                </c:pt>
                <c:pt idx="29949">
                  <c:v>15</c:v>
                </c:pt>
                <c:pt idx="29950">
                  <c:v>15</c:v>
                </c:pt>
                <c:pt idx="29951">
                  <c:v>15</c:v>
                </c:pt>
                <c:pt idx="29952">
                  <c:v>15</c:v>
                </c:pt>
                <c:pt idx="29953">
                  <c:v>15</c:v>
                </c:pt>
                <c:pt idx="29954">
                  <c:v>15</c:v>
                </c:pt>
                <c:pt idx="29955">
                  <c:v>15</c:v>
                </c:pt>
                <c:pt idx="29956">
                  <c:v>15</c:v>
                </c:pt>
                <c:pt idx="29957">
                  <c:v>15</c:v>
                </c:pt>
                <c:pt idx="29958">
                  <c:v>15</c:v>
                </c:pt>
                <c:pt idx="29959">
                  <c:v>15</c:v>
                </c:pt>
                <c:pt idx="29960">
                  <c:v>15</c:v>
                </c:pt>
                <c:pt idx="29961">
                  <c:v>15</c:v>
                </c:pt>
                <c:pt idx="29962">
                  <c:v>15</c:v>
                </c:pt>
                <c:pt idx="29963">
                  <c:v>15</c:v>
                </c:pt>
                <c:pt idx="29964">
                  <c:v>15</c:v>
                </c:pt>
                <c:pt idx="29965">
                  <c:v>15</c:v>
                </c:pt>
                <c:pt idx="29966">
                  <c:v>15</c:v>
                </c:pt>
                <c:pt idx="29967">
                  <c:v>15</c:v>
                </c:pt>
                <c:pt idx="29968">
                  <c:v>15</c:v>
                </c:pt>
                <c:pt idx="29969">
                  <c:v>15</c:v>
                </c:pt>
                <c:pt idx="29970">
                  <c:v>15</c:v>
                </c:pt>
                <c:pt idx="29971">
                  <c:v>15</c:v>
                </c:pt>
                <c:pt idx="29972">
                  <c:v>15</c:v>
                </c:pt>
                <c:pt idx="29973">
                  <c:v>15</c:v>
                </c:pt>
                <c:pt idx="29974">
                  <c:v>15</c:v>
                </c:pt>
                <c:pt idx="29975">
                  <c:v>15</c:v>
                </c:pt>
                <c:pt idx="29976">
                  <c:v>15</c:v>
                </c:pt>
                <c:pt idx="29977">
                  <c:v>15</c:v>
                </c:pt>
                <c:pt idx="29978">
                  <c:v>15</c:v>
                </c:pt>
                <c:pt idx="29979">
                  <c:v>15</c:v>
                </c:pt>
                <c:pt idx="29980">
                  <c:v>15</c:v>
                </c:pt>
                <c:pt idx="29981">
                  <c:v>15</c:v>
                </c:pt>
                <c:pt idx="29982">
                  <c:v>15</c:v>
                </c:pt>
                <c:pt idx="29983">
                  <c:v>15</c:v>
                </c:pt>
                <c:pt idx="29984">
                  <c:v>15</c:v>
                </c:pt>
                <c:pt idx="29985">
                  <c:v>15</c:v>
                </c:pt>
                <c:pt idx="29986">
                  <c:v>15</c:v>
                </c:pt>
                <c:pt idx="29987">
                  <c:v>15</c:v>
                </c:pt>
                <c:pt idx="29988">
                  <c:v>15</c:v>
                </c:pt>
                <c:pt idx="29989">
                  <c:v>15</c:v>
                </c:pt>
                <c:pt idx="29990">
                  <c:v>15</c:v>
                </c:pt>
                <c:pt idx="29991">
                  <c:v>15</c:v>
                </c:pt>
                <c:pt idx="29992">
                  <c:v>15</c:v>
                </c:pt>
                <c:pt idx="29993">
                  <c:v>15</c:v>
                </c:pt>
                <c:pt idx="29994">
                  <c:v>15</c:v>
                </c:pt>
                <c:pt idx="29995">
                  <c:v>15</c:v>
                </c:pt>
                <c:pt idx="29996">
                  <c:v>15</c:v>
                </c:pt>
                <c:pt idx="29997">
                  <c:v>15</c:v>
                </c:pt>
                <c:pt idx="29998">
                  <c:v>15</c:v>
                </c:pt>
                <c:pt idx="29999">
                  <c:v>15</c:v>
                </c:pt>
                <c:pt idx="30000">
                  <c:v>15</c:v>
                </c:pt>
                <c:pt idx="30001">
                  <c:v>15</c:v>
                </c:pt>
                <c:pt idx="30002">
                  <c:v>15</c:v>
                </c:pt>
                <c:pt idx="30003">
                  <c:v>15</c:v>
                </c:pt>
                <c:pt idx="30004">
                  <c:v>14</c:v>
                </c:pt>
                <c:pt idx="30005">
                  <c:v>14</c:v>
                </c:pt>
                <c:pt idx="30006">
                  <c:v>14</c:v>
                </c:pt>
                <c:pt idx="30007">
                  <c:v>14</c:v>
                </c:pt>
                <c:pt idx="30008">
                  <c:v>14</c:v>
                </c:pt>
                <c:pt idx="30009">
                  <c:v>14</c:v>
                </c:pt>
                <c:pt idx="30010">
                  <c:v>14</c:v>
                </c:pt>
                <c:pt idx="30011">
                  <c:v>14</c:v>
                </c:pt>
                <c:pt idx="30012">
                  <c:v>14</c:v>
                </c:pt>
                <c:pt idx="30013">
                  <c:v>14</c:v>
                </c:pt>
                <c:pt idx="30014">
                  <c:v>14</c:v>
                </c:pt>
                <c:pt idx="30015">
                  <c:v>14</c:v>
                </c:pt>
                <c:pt idx="30016">
                  <c:v>14</c:v>
                </c:pt>
                <c:pt idx="30017">
                  <c:v>14</c:v>
                </c:pt>
                <c:pt idx="30018">
                  <c:v>14</c:v>
                </c:pt>
                <c:pt idx="30019">
                  <c:v>14</c:v>
                </c:pt>
                <c:pt idx="30020">
                  <c:v>14</c:v>
                </c:pt>
                <c:pt idx="30021">
                  <c:v>14</c:v>
                </c:pt>
                <c:pt idx="30022">
                  <c:v>14</c:v>
                </c:pt>
                <c:pt idx="30023">
                  <c:v>14</c:v>
                </c:pt>
                <c:pt idx="30024">
                  <c:v>14</c:v>
                </c:pt>
                <c:pt idx="30025">
                  <c:v>14</c:v>
                </c:pt>
                <c:pt idx="30026">
                  <c:v>14</c:v>
                </c:pt>
                <c:pt idx="30027">
                  <c:v>14</c:v>
                </c:pt>
                <c:pt idx="30028">
                  <c:v>14</c:v>
                </c:pt>
                <c:pt idx="30029">
                  <c:v>14</c:v>
                </c:pt>
                <c:pt idx="30030">
                  <c:v>14</c:v>
                </c:pt>
                <c:pt idx="30031">
                  <c:v>14</c:v>
                </c:pt>
                <c:pt idx="30032">
                  <c:v>14</c:v>
                </c:pt>
                <c:pt idx="30033">
                  <c:v>14</c:v>
                </c:pt>
                <c:pt idx="30034">
                  <c:v>14</c:v>
                </c:pt>
                <c:pt idx="30035">
                  <c:v>14</c:v>
                </c:pt>
                <c:pt idx="30036">
                  <c:v>14</c:v>
                </c:pt>
                <c:pt idx="30037">
                  <c:v>14</c:v>
                </c:pt>
                <c:pt idx="30038">
                  <c:v>14</c:v>
                </c:pt>
                <c:pt idx="30039">
                  <c:v>14</c:v>
                </c:pt>
                <c:pt idx="30040">
                  <c:v>14</c:v>
                </c:pt>
                <c:pt idx="30041">
                  <c:v>14</c:v>
                </c:pt>
                <c:pt idx="30042">
                  <c:v>14</c:v>
                </c:pt>
                <c:pt idx="30043">
                  <c:v>14</c:v>
                </c:pt>
                <c:pt idx="30044">
                  <c:v>14</c:v>
                </c:pt>
                <c:pt idx="30045">
                  <c:v>14</c:v>
                </c:pt>
                <c:pt idx="30046">
                  <c:v>14</c:v>
                </c:pt>
                <c:pt idx="30047">
                  <c:v>14</c:v>
                </c:pt>
                <c:pt idx="30048">
                  <c:v>14</c:v>
                </c:pt>
                <c:pt idx="30049">
                  <c:v>14</c:v>
                </c:pt>
                <c:pt idx="30050">
                  <c:v>14</c:v>
                </c:pt>
                <c:pt idx="30051">
                  <c:v>14</c:v>
                </c:pt>
                <c:pt idx="30052">
                  <c:v>14</c:v>
                </c:pt>
                <c:pt idx="30053">
                  <c:v>14</c:v>
                </c:pt>
                <c:pt idx="30054">
                  <c:v>14</c:v>
                </c:pt>
                <c:pt idx="30055">
                  <c:v>14</c:v>
                </c:pt>
                <c:pt idx="30056">
                  <c:v>14</c:v>
                </c:pt>
                <c:pt idx="30057">
                  <c:v>14</c:v>
                </c:pt>
                <c:pt idx="30058">
                  <c:v>14</c:v>
                </c:pt>
                <c:pt idx="30059">
                  <c:v>14</c:v>
                </c:pt>
                <c:pt idx="30060">
                  <c:v>14</c:v>
                </c:pt>
                <c:pt idx="30061">
                  <c:v>14</c:v>
                </c:pt>
                <c:pt idx="30062">
                  <c:v>14</c:v>
                </c:pt>
                <c:pt idx="30063">
                  <c:v>14</c:v>
                </c:pt>
                <c:pt idx="30064">
                  <c:v>14</c:v>
                </c:pt>
                <c:pt idx="30065">
                  <c:v>14</c:v>
                </c:pt>
                <c:pt idx="30066">
                  <c:v>14</c:v>
                </c:pt>
                <c:pt idx="30067">
                  <c:v>14</c:v>
                </c:pt>
                <c:pt idx="30068">
                  <c:v>14</c:v>
                </c:pt>
                <c:pt idx="30069">
                  <c:v>14</c:v>
                </c:pt>
                <c:pt idx="30070">
                  <c:v>14</c:v>
                </c:pt>
                <c:pt idx="30071">
                  <c:v>14</c:v>
                </c:pt>
                <c:pt idx="30072">
                  <c:v>14</c:v>
                </c:pt>
                <c:pt idx="30073">
                  <c:v>14</c:v>
                </c:pt>
                <c:pt idx="30074">
                  <c:v>14</c:v>
                </c:pt>
                <c:pt idx="30075">
                  <c:v>14</c:v>
                </c:pt>
                <c:pt idx="30076">
                  <c:v>14</c:v>
                </c:pt>
                <c:pt idx="30077">
                  <c:v>14</c:v>
                </c:pt>
                <c:pt idx="30078">
                  <c:v>14</c:v>
                </c:pt>
                <c:pt idx="30079">
                  <c:v>14</c:v>
                </c:pt>
                <c:pt idx="30080">
                  <c:v>14</c:v>
                </c:pt>
                <c:pt idx="30081">
                  <c:v>14</c:v>
                </c:pt>
                <c:pt idx="30082">
                  <c:v>14</c:v>
                </c:pt>
                <c:pt idx="30083">
                  <c:v>14</c:v>
                </c:pt>
                <c:pt idx="30084">
                  <c:v>14</c:v>
                </c:pt>
                <c:pt idx="30085">
                  <c:v>14</c:v>
                </c:pt>
                <c:pt idx="30086">
                  <c:v>14</c:v>
                </c:pt>
                <c:pt idx="30087">
                  <c:v>14</c:v>
                </c:pt>
                <c:pt idx="30088">
                  <c:v>14</c:v>
                </c:pt>
                <c:pt idx="30089">
                  <c:v>14</c:v>
                </c:pt>
                <c:pt idx="30090">
                  <c:v>14</c:v>
                </c:pt>
                <c:pt idx="30091">
                  <c:v>14</c:v>
                </c:pt>
                <c:pt idx="30092">
                  <c:v>14</c:v>
                </c:pt>
                <c:pt idx="30093">
                  <c:v>14</c:v>
                </c:pt>
                <c:pt idx="30094">
                  <c:v>14</c:v>
                </c:pt>
                <c:pt idx="30095">
                  <c:v>14</c:v>
                </c:pt>
                <c:pt idx="30096">
                  <c:v>14</c:v>
                </c:pt>
                <c:pt idx="30097">
                  <c:v>14</c:v>
                </c:pt>
                <c:pt idx="30098">
                  <c:v>14</c:v>
                </c:pt>
                <c:pt idx="30099">
                  <c:v>14</c:v>
                </c:pt>
                <c:pt idx="30100">
                  <c:v>14</c:v>
                </c:pt>
                <c:pt idx="30101">
                  <c:v>14</c:v>
                </c:pt>
                <c:pt idx="30102">
                  <c:v>14</c:v>
                </c:pt>
                <c:pt idx="30103">
                  <c:v>14</c:v>
                </c:pt>
                <c:pt idx="30104">
                  <c:v>14</c:v>
                </c:pt>
                <c:pt idx="30105">
                  <c:v>14</c:v>
                </c:pt>
                <c:pt idx="30106">
                  <c:v>14</c:v>
                </c:pt>
                <c:pt idx="30107">
                  <c:v>14</c:v>
                </c:pt>
                <c:pt idx="30108">
                  <c:v>14</c:v>
                </c:pt>
                <c:pt idx="30109">
                  <c:v>14</c:v>
                </c:pt>
                <c:pt idx="30110">
                  <c:v>14</c:v>
                </c:pt>
                <c:pt idx="30111">
                  <c:v>14</c:v>
                </c:pt>
                <c:pt idx="30112">
                  <c:v>14</c:v>
                </c:pt>
                <c:pt idx="30113">
                  <c:v>14</c:v>
                </c:pt>
                <c:pt idx="30114">
                  <c:v>14</c:v>
                </c:pt>
                <c:pt idx="30115">
                  <c:v>14</c:v>
                </c:pt>
                <c:pt idx="30116">
                  <c:v>14</c:v>
                </c:pt>
                <c:pt idx="30117">
                  <c:v>14</c:v>
                </c:pt>
                <c:pt idx="30118">
                  <c:v>14</c:v>
                </c:pt>
                <c:pt idx="30119">
                  <c:v>14</c:v>
                </c:pt>
                <c:pt idx="30120">
                  <c:v>14</c:v>
                </c:pt>
                <c:pt idx="30121">
                  <c:v>14</c:v>
                </c:pt>
                <c:pt idx="30122">
                  <c:v>14</c:v>
                </c:pt>
                <c:pt idx="30123">
                  <c:v>14</c:v>
                </c:pt>
                <c:pt idx="30124">
                  <c:v>14</c:v>
                </c:pt>
                <c:pt idx="30125">
                  <c:v>14</c:v>
                </c:pt>
                <c:pt idx="30126">
                  <c:v>14</c:v>
                </c:pt>
                <c:pt idx="30127">
                  <c:v>14</c:v>
                </c:pt>
                <c:pt idx="30128">
                  <c:v>14</c:v>
                </c:pt>
                <c:pt idx="30129">
                  <c:v>14</c:v>
                </c:pt>
                <c:pt idx="30130">
                  <c:v>14</c:v>
                </c:pt>
                <c:pt idx="30131">
                  <c:v>14</c:v>
                </c:pt>
                <c:pt idx="30132">
                  <c:v>14</c:v>
                </c:pt>
                <c:pt idx="30133">
                  <c:v>14</c:v>
                </c:pt>
                <c:pt idx="30134">
                  <c:v>14</c:v>
                </c:pt>
                <c:pt idx="30135">
                  <c:v>14</c:v>
                </c:pt>
                <c:pt idx="30136">
                  <c:v>14</c:v>
                </c:pt>
                <c:pt idx="30137">
                  <c:v>14</c:v>
                </c:pt>
                <c:pt idx="30138">
                  <c:v>14</c:v>
                </c:pt>
                <c:pt idx="30139">
                  <c:v>14</c:v>
                </c:pt>
                <c:pt idx="30140">
                  <c:v>14</c:v>
                </c:pt>
                <c:pt idx="30141">
                  <c:v>14</c:v>
                </c:pt>
                <c:pt idx="30142">
                  <c:v>14</c:v>
                </c:pt>
                <c:pt idx="30143">
                  <c:v>14</c:v>
                </c:pt>
                <c:pt idx="30144">
                  <c:v>14</c:v>
                </c:pt>
                <c:pt idx="30145">
                  <c:v>14</c:v>
                </c:pt>
                <c:pt idx="30146">
                  <c:v>14</c:v>
                </c:pt>
                <c:pt idx="30147">
                  <c:v>14</c:v>
                </c:pt>
                <c:pt idx="30148">
                  <c:v>14</c:v>
                </c:pt>
                <c:pt idx="30149">
                  <c:v>14</c:v>
                </c:pt>
                <c:pt idx="30150">
                  <c:v>14</c:v>
                </c:pt>
                <c:pt idx="30151">
                  <c:v>14</c:v>
                </c:pt>
                <c:pt idx="30152">
                  <c:v>14</c:v>
                </c:pt>
                <c:pt idx="30153">
                  <c:v>14</c:v>
                </c:pt>
                <c:pt idx="30154">
                  <c:v>14</c:v>
                </c:pt>
                <c:pt idx="30155">
                  <c:v>14</c:v>
                </c:pt>
                <c:pt idx="30156">
                  <c:v>14</c:v>
                </c:pt>
                <c:pt idx="30157">
                  <c:v>14</c:v>
                </c:pt>
                <c:pt idx="30158">
                  <c:v>14</c:v>
                </c:pt>
                <c:pt idx="30159">
                  <c:v>14</c:v>
                </c:pt>
                <c:pt idx="30160">
                  <c:v>14</c:v>
                </c:pt>
                <c:pt idx="30161">
                  <c:v>14</c:v>
                </c:pt>
                <c:pt idx="30162">
                  <c:v>14</c:v>
                </c:pt>
                <c:pt idx="30163">
                  <c:v>14</c:v>
                </c:pt>
                <c:pt idx="30164">
                  <c:v>14</c:v>
                </c:pt>
                <c:pt idx="30165">
                  <c:v>14</c:v>
                </c:pt>
                <c:pt idx="30166">
                  <c:v>14</c:v>
                </c:pt>
                <c:pt idx="30167">
                  <c:v>14</c:v>
                </c:pt>
                <c:pt idx="30168">
                  <c:v>14</c:v>
                </c:pt>
                <c:pt idx="30169">
                  <c:v>14</c:v>
                </c:pt>
                <c:pt idx="30170">
                  <c:v>14</c:v>
                </c:pt>
                <c:pt idx="30171">
                  <c:v>14</c:v>
                </c:pt>
                <c:pt idx="30172">
                  <c:v>14</c:v>
                </c:pt>
                <c:pt idx="30173">
                  <c:v>14</c:v>
                </c:pt>
                <c:pt idx="30174">
                  <c:v>14</c:v>
                </c:pt>
                <c:pt idx="30175">
                  <c:v>14</c:v>
                </c:pt>
                <c:pt idx="30176">
                  <c:v>14</c:v>
                </c:pt>
                <c:pt idx="30177">
                  <c:v>14</c:v>
                </c:pt>
                <c:pt idx="30178">
                  <c:v>14</c:v>
                </c:pt>
                <c:pt idx="30179">
                  <c:v>14</c:v>
                </c:pt>
                <c:pt idx="30180">
                  <c:v>14</c:v>
                </c:pt>
                <c:pt idx="30181">
                  <c:v>14</c:v>
                </c:pt>
                <c:pt idx="30182">
                  <c:v>14</c:v>
                </c:pt>
                <c:pt idx="30183">
                  <c:v>14</c:v>
                </c:pt>
                <c:pt idx="30184">
                  <c:v>14</c:v>
                </c:pt>
                <c:pt idx="30185">
                  <c:v>14</c:v>
                </c:pt>
                <c:pt idx="30186">
                  <c:v>14</c:v>
                </c:pt>
                <c:pt idx="30187">
                  <c:v>14</c:v>
                </c:pt>
                <c:pt idx="30188">
                  <c:v>14</c:v>
                </c:pt>
                <c:pt idx="30189">
                  <c:v>14</c:v>
                </c:pt>
                <c:pt idx="30190">
                  <c:v>14</c:v>
                </c:pt>
                <c:pt idx="30191">
                  <c:v>14</c:v>
                </c:pt>
                <c:pt idx="30192">
                  <c:v>14</c:v>
                </c:pt>
                <c:pt idx="30193">
                  <c:v>14</c:v>
                </c:pt>
                <c:pt idx="30194">
                  <c:v>14</c:v>
                </c:pt>
                <c:pt idx="30195">
                  <c:v>14</c:v>
                </c:pt>
                <c:pt idx="30196">
                  <c:v>14</c:v>
                </c:pt>
                <c:pt idx="30197">
                  <c:v>14</c:v>
                </c:pt>
                <c:pt idx="30198">
                  <c:v>14</c:v>
                </c:pt>
                <c:pt idx="30199">
                  <c:v>14</c:v>
                </c:pt>
                <c:pt idx="30200">
                  <c:v>14</c:v>
                </c:pt>
                <c:pt idx="30201">
                  <c:v>14</c:v>
                </c:pt>
                <c:pt idx="30202">
                  <c:v>14</c:v>
                </c:pt>
                <c:pt idx="30203">
                  <c:v>14</c:v>
                </c:pt>
                <c:pt idx="30204">
                  <c:v>14</c:v>
                </c:pt>
                <c:pt idx="30205">
                  <c:v>14</c:v>
                </c:pt>
                <c:pt idx="30206">
                  <c:v>14</c:v>
                </c:pt>
                <c:pt idx="30207">
                  <c:v>14</c:v>
                </c:pt>
                <c:pt idx="30208">
                  <c:v>14</c:v>
                </c:pt>
                <c:pt idx="30209">
                  <c:v>14</c:v>
                </c:pt>
                <c:pt idx="30210">
                  <c:v>14</c:v>
                </c:pt>
                <c:pt idx="30211">
                  <c:v>14</c:v>
                </c:pt>
                <c:pt idx="30212">
                  <c:v>14</c:v>
                </c:pt>
                <c:pt idx="30213">
                  <c:v>14</c:v>
                </c:pt>
                <c:pt idx="30214">
                  <c:v>14</c:v>
                </c:pt>
                <c:pt idx="30215">
                  <c:v>14</c:v>
                </c:pt>
                <c:pt idx="30216">
                  <c:v>14</c:v>
                </c:pt>
                <c:pt idx="30217">
                  <c:v>14</c:v>
                </c:pt>
                <c:pt idx="30218">
                  <c:v>14</c:v>
                </c:pt>
                <c:pt idx="30219">
                  <c:v>14</c:v>
                </c:pt>
                <c:pt idx="30220">
                  <c:v>14</c:v>
                </c:pt>
                <c:pt idx="30221">
                  <c:v>14</c:v>
                </c:pt>
                <c:pt idx="30222">
                  <c:v>14</c:v>
                </c:pt>
                <c:pt idx="30223">
                  <c:v>14</c:v>
                </c:pt>
                <c:pt idx="30224">
                  <c:v>14</c:v>
                </c:pt>
                <c:pt idx="30225">
                  <c:v>14</c:v>
                </c:pt>
                <c:pt idx="30226">
                  <c:v>14</c:v>
                </c:pt>
                <c:pt idx="30227">
                  <c:v>14</c:v>
                </c:pt>
                <c:pt idx="30228">
                  <c:v>14</c:v>
                </c:pt>
                <c:pt idx="30229">
                  <c:v>14</c:v>
                </c:pt>
                <c:pt idx="30230">
                  <c:v>14</c:v>
                </c:pt>
                <c:pt idx="30231">
                  <c:v>14</c:v>
                </c:pt>
                <c:pt idx="30232">
                  <c:v>14</c:v>
                </c:pt>
                <c:pt idx="30233">
                  <c:v>14</c:v>
                </c:pt>
                <c:pt idx="30234">
                  <c:v>14</c:v>
                </c:pt>
                <c:pt idx="30235">
                  <c:v>14</c:v>
                </c:pt>
                <c:pt idx="30236">
                  <c:v>14</c:v>
                </c:pt>
                <c:pt idx="30237">
                  <c:v>14</c:v>
                </c:pt>
                <c:pt idx="30238">
                  <c:v>14</c:v>
                </c:pt>
                <c:pt idx="30239">
                  <c:v>14</c:v>
                </c:pt>
                <c:pt idx="30240">
                  <c:v>14</c:v>
                </c:pt>
                <c:pt idx="30241">
                  <c:v>14</c:v>
                </c:pt>
                <c:pt idx="30242">
                  <c:v>14</c:v>
                </c:pt>
                <c:pt idx="30243">
                  <c:v>14</c:v>
                </c:pt>
                <c:pt idx="30244">
                  <c:v>14</c:v>
                </c:pt>
                <c:pt idx="30245">
                  <c:v>14</c:v>
                </c:pt>
                <c:pt idx="30246">
                  <c:v>14</c:v>
                </c:pt>
                <c:pt idx="30247">
                  <c:v>14</c:v>
                </c:pt>
                <c:pt idx="30248">
                  <c:v>14</c:v>
                </c:pt>
                <c:pt idx="30249">
                  <c:v>14</c:v>
                </c:pt>
                <c:pt idx="30250">
                  <c:v>14</c:v>
                </c:pt>
                <c:pt idx="30251">
                  <c:v>14</c:v>
                </c:pt>
                <c:pt idx="30252">
                  <c:v>14</c:v>
                </c:pt>
                <c:pt idx="30253">
                  <c:v>14</c:v>
                </c:pt>
                <c:pt idx="30254">
                  <c:v>14</c:v>
                </c:pt>
                <c:pt idx="30255">
                  <c:v>14</c:v>
                </c:pt>
                <c:pt idx="30256">
                  <c:v>14</c:v>
                </c:pt>
                <c:pt idx="30257">
                  <c:v>14</c:v>
                </c:pt>
                <c:pt idx="30258">
                  <c:v>14</c:v>
                </c:pt>
                <c:pt idx="30259">
                  <c:v>14</c:v>
                </c:pt>
                <c:pt idx="30260">
                  <c:v>14</c:v>
                </c:pt>
                <c:pt idx="30261">
                  <c:v>14</c:v>
                </c:pt>
                <c:pt idx="30262">
                  <c:v>14</c:v>
                </c:pt>
                <c:pt idx="30263">
                  <c:v>14</c:v>
                </c:pt>
                <c:pt idx="30264">
                  <c:v>14</c:v>
                </c:pt>
                <c:pt idx="30265">
                  <c:v>14</c:v>
                </c:pt>
                <c:pt idx="30266">
                  <c:v>14</c:v>
                </c:pt>
                <c:pt idx="30267">
                  <c:v>14</c:v>
                </c:pt>
                <c:pt idx="30268">
                  <c:v>14</c:v>
                </c:pt>
                <c:pt idx="30269">
                  <c:v>14</c:v>
                </c:pt>
                <c:pt idx="30270">
                  <c:v>14</c:v>
                </c:pt>
                <c:pt idx="30271">
                  <c:v>14</c:v>
                </c:pt>
                <c:pt idx="30272">
                  <c:v>14</c:v>
                </c:pt>
                <c:pt idx="30273">
                  <c:v>14</c:v>
                </c:pt>
                <c:pt idx="30274">
                  <c:v>14</c:v>
                </c:pt>
                <c:pt idx="30275">
                  <c:v>14</c:v>
                </c:pt>
                <c:pt idx="30276">
                  <c:v>14</c:v>
                </c:pt>
                <c:pt idx="30277">
                  <c:v>14</c:v>
                </c:pt>
                <c:pt idx="30278">
                  <c:v>14</c:v>
                </c:pt>
                <c:pt idx="30279">
                  <c:v>14</c:v>
                </c:pt>
                <c:pt idx="30280">
                  <c:v>14</c:v>
                </c:pt>
                <c:pt idx="30281">
                  <c:v>14</c:v>
                </c:pt>
                <c:pt idx="30282">
                  <c:v>14</c:v>
                </c:pt>
                <c:pt idx="30283">
                  <c:v>14</c:v>
                </c:pt>
                <c:pt idx="30284">
                  <c:v>14</c:v>
                </c:pt>
                <c:pt idx="30285">
                  <c:v>14</c:v>
                </c:pt>
                <c:pt idx="30286">
                  <c:v>14</c:v>
                </c:pt>
                <c:pt idx="30287">
                  <c:v>14</c:v>
                </c:pt>
                <c:pt idx="30288">
                  <c:v>14</c:v>
                </c:pt>
                <c:pt idx="30289">
                  <c:v>14</c:v>
                </c:pt>
                <c:pt idx="30290">
                  <c:v>14</c:v>
                </c:pt>
                <c:pt idx="30291">
                  <c:v>14</c:v>
                </c:pt>
                <c:pt idx="30292">
                  <c:v>14</c:v>
                </c:pt>
                <c:pt idx="30293">
                  <c:v>14</c:v>
                </c:pt>
                <c:pt idx="30294">
                  <c:v>14</c:v>
                </c:pt>
                <c:pt idx="30295">
                  <c:v>14</c:v>
                </c:pt>
                <c:pt idx="30296">
                  <c:v>14</c:v>
                </c:pt>
                <c:pt idx="30297">
                  <c:v>14</c:v>
                </c:pt>
                <c:pt idx="30298">
                  <c:v>14</c:v>
                </c:pt>
                <c:pt idx="30299">
                  <c:v>14</c:v>
                </c:pt>
                <c:pt idx="30300">
                  <c:v>14</c:v>
                </c:pt>
                <c:pt idx="30301">
                  <c:v>14</c:v>
                </c:pt>
                <c:pt idx="30302">
                  <c:v>14</c:v>
                </c:pt>
                <c:pt idx="30303">
                  <c:v>14</c:v>
                </c:pt>
                <c:pt idx="30304">
                  <c:v>14</c:v>
                </c:pt>
                <c:pt idx="30305">
                  <c:v>14</c:v>
                </c:pt>
                <c:pt idx="30306">
                  <c:v>14</c:v>
                </c:pt>
                <c:pt idx="30307">
                  <c:v>14</c:v>
                </c:pt>
                <c:pt idx="30308">
                  <c:v>14</c:v>
                </c:pt>
                <c:pt idx="30309">
                  <c:v>14</c:v>
                </c:pt>
                <c:pt idx="30310">
                  <c:v>14</c:v>
                </c:pt>
                <c:pt idx="30311">
                  <c:v>14</c:v>
                </c:pt>
                <c:pt idx="30312">
                  <c:v>14</c:v>
                </c:pt>
                <c:pt idx="30313">
                  <c:v>14</c:v>
                </c:pt>
                <c:pt idx="30314">
                  <c:v>14</c:v>
                </c:pt>
                <c:pt idx="30315">
                  <c:v>14</c:v>
                </c:pt>
                <c:pt idx="30316">
                  <c:v>14</c:v>
                </c:pt>
                <c:pt idx="30317">
                  <c:v>14</c:v>
                </c:pt>
                <c:pt idx="30318">
                  <c:v>14</c:v>
                </c:pt>
                <c:pt idx="30319">
                  <c:v>14</c:v>
                </c:pt>
                <c:pt idx="30320">
                  <c:v>14</c:v>
                </c:pt>
                <c:pt idx="30321">
                  <c:v>14</c:v>
                </c:pt>
                <c:pt idx="30322">
                  <c:v>14</c:v>
                </c:pt>
                <c:pt idx="30323">
                  <c:v>14</c:v>
                </c:pt>
                <c:pt idx="30324">
                  <c:v>14</c:v>
                </c:pt>
                <c:pt idx="30325">
                  <c:v>14</c:v>
                </c:pt>
                <c:pt idx="30326">
                  <c:v>14</c:v>
                </c:pt>
                <c:pt idx="30327">
                  <c:v>14</c:v>
                </c:pt>
                <c:pt idx="30328">
                  <c:v>14</c:v>
                </c:pt>
                <c:pt idx="30329">
                  <c:v>14</c:v>
                </c:pt>
                <c:pt idx="30330">
                  <c:v>14</c:v>
                </c:pt>
                <c:pt idx="30331">
                  <c:v>14</c:v>
                </c:pt>
                <c:pt idx="30332">
                  <c:v>14</c:v>
                </c:pt>
                <c:pt idx="30333">
                  <c:v>14</c:v>
                </c:pt>
                <c:pt idx="30334">
                  <c:v>14</c:v>
                </c:pt>
                <c:pt idx="30335">
                  <c:v>14</c:v>
                </c:pt>
                <c:pt idx="30336">
                  <c:v>14</c:v>
                </c:pt>
                <c:pt idx="30337">
                  <c:v>14</c:v>
                </c:pt>
                <c:pt idx="30338">
                  <c:v>14</c:v>
                </c:pt>
                <c:pt idx="30339">
                  <c:v>14</c:v>
                </c:pt>
                <c:pt idx="30340">
                  <c:v>14</c:v>
                </c:pt>
                <c:pt idx="30341">
                  <c:v>14</c:v>
                </c:pt>
                <c:pt idx="30342">
                  <c:v>14</c:v>
                </c:pt>
                <c:pt idx="30343">
                  <c:v>14</c:v>
                </c:pt>
                <c:pt idx="30344">
                  <c:v>14</c:v>
                </c:pt>
                <c:pt idx="30345">
                  <c:v>14</c:v>
                </c:pt>
                <c:pt idx="30346">
                  <c:v>14</c:v>
                </c:pt>
                <c:pt idx="30347">
                  <c:v>14</c:v>
                </c:pt>
                <c:pt idx="30348">
                  <c:v>14</c:v>
                </c:pt>
                <c:pt idx="30349">
                  <c:v>14</c:v>
                </c:pt>
                <c:pt idx="30350">
                  <c:v>14</c:v>
                </c:pt>
                <c:pt idx="30351">
                  <c:v>14</c:v>
                </c:pt>
                <c:pt idx="30352">
                  <c:v>14</c:v>
                </c:pt>
                <c:pt idx="30353">
                  <c:v>14</c:v>
                </c:pt>
                <c:pt idx="30354">
                  <c:v>14</c:v>
                </c:pt>
                <c:pt idx="30355">
                  <c:v>14</c:v>
                </c:pt>
                <c:pt idx="30356">
                  <c:v>14</c:v>
                </c:pt>
                <c:pt idx="30357">
                  <c:v>14</c:v>
                </c:pt>
                <c:pt idx="30358">
                  <c:v>14</c:v>
                </c:pt>
                <c:pt idx="30359">
                  <c:v>14</c:v>
                </c:pt>
                <c:pt idx="30360">
                  <c:v>14</c:v>
                </c:pt>
                <c:pt idx="30361">
                  <c:v>14</c:v>
                </c:pt>
                <c:pt idx="30362">
                  <c:v>14</c:v>
                </c:pt>
                <c:pt idx="30363">
                  <c:v>14</c:v>
                </c:pt>
                <c:pt idx="30364">
                  <c:v>14</c:v>
                </c:pt>
                <c:pt idx="30365">
                  <c:v>14</c:v>
                </c:pt>
                <c:pt idx="30366">
                  <c:v>14</c:v>
                </c:pt>
                <c:pt idx="30367">
                  <c:v>14</c:v>
                </c:pt>
                <c:pt idx="30368">
                  <c:v>14</c:v>
                </c:pt>
                <c:pt idx="30369">
                  <c:v>14</c:v>
                </c:pt>
                <c:pt idx="30370">
                  <c:v>14</c:v>
                </c:pt>
                <c:pt idx="30371">
                  <c:v>14</c:v>
                </c:pt>
                <c:pt idx="30372">
                  <c:v>14</c:v>
                </c:pt>
                <c:pt idx="30373">
                  <c:v>14</c:v>
                </c:pt>
                <c:pt idx="30374">
                  <c:v>14</c:v>
                </c:pt>
                <c:pt idx="30375">
                  <c:v>14</c:v>
                </c:pt>
                <c:pt idx="30376">
                  <c:v>14</c:v>
                </c:pt>
                <c:pt idx="30377">
                  <c:v>14</c:v>
                </c:pt>
                <c:pt idx="30378">
                  <c:v>14</c:v>
                </c:pt>
                <c:pt idx="30379">
                  <c:v>14</c:v>
                </c:pt>
                <c:pt idx="30380">
                  <c:v>14</c:v>
                </c:pt>
                <c:pt idx="30381">
                  <c:v>14</c:v>
                </c:pt>
                <c:pt idx="30382">
                  <c:v>14</c:v>
                </c:pt>
                <c:pt idx="30383">
                  <c:v>14</c:v>
                </c:pt>
                <c:pt idx="30384">
                  <c:v>14</c:v>
                </c:pt>
                <c:pt idx="30385">
                  <c:v>14</c:v>
                </c:pt>
                <c:pt idx="30386">
                  <c:v>14</c:v>
                </c:pt>
                <c:pt idx="30387">
                  <c:v>14</c:v>
                </c:pt>
                <c:pt idx="30388">
                  <c:v>14</c:v>
                </c:pt>
                <c:pt idx="30389">
                  <c:v>14</c:v>
                </c:pt>
                <c:pt idx="30390">
                  <c:v>14</c:v>
                </c:pt>
                <c:pt idx="30391">
                  <c:v>14</c:v>
                </c:pt>
                <c:pt idx="30392">
                  <c:v>14</c:v>
                </c:pt>
                <c:pt idx="30393">
                  <c:v>14</c:v>
                </c:pt>
                <c:pt idx="30394">
                  <c:v>14</c:v>
                </c:pt>
                <c:pt idx="30395">
                  <c:v>14</c:v>
                </c:pt>
                <c:pt idx="30396">
                  <c:v>14</c:v>
                </c:pt>
                <c:pt idx="30397">
                  <c:v>14</c:v>
                </c:pt>
                <c:pt idx="30398">
                  <c:v>14</c:v>
                </c:pt>
                <c:pt idx="30399">
                  <c:v>14</c:v>
                </c:pt>
                <c:pt idx="30400">
                  <c:v>14</c:v>
                </c:pt>
                <c:pt idx="30401">
                  <c:v>14</c:v>
                </c:pt>
                <c:pt idx="30402">
                  <c:v>14</c:v>
                </c:pt>
                <c:pt idx="30403">
                  <c:v>14</c:v>
                </c:pt>
                <c:pt idx="30404">
                  <c:v>14</c:v>
                </c:pt>
                <c:pt idx="30405">
                  <c:v>14</c:v>
                </c:pt>
                <c:pt idx="30406">
                  <c:v>14</c:v>
                </c:pt>
                <c:pt idx="30407">
                  <c:v>14</c:v>
                </c:pt>
                <c:pt idx="30408">
                  <c:v>14</c:v>
                </c:pt>
                <c:pt idx="30409">
                  <c:v>14</c:v>
                </c:pt>
                <c:pt idx="30410">
                  <c:v>14</c:v>
                </c:pt>
                <c:pt idx="30411">
                  <c:v>14</c:v>
                </c:pt>
                <c:pt idx="30412">
                  <c:v>14</c:v>
                </c:pt>
                <c:pt idx="30413">
                  <c:v>14</c:v>
                </c:pt>
                <c:pt idx="30414">
                  <c:v>14</c:v>
                </c:pt>
                <c:pt idx="30415">
                  <c:v>14</c:v>
                </c:pt>
                <c:pt idx="30416">
                  <c:v>14</c:v>
                </c:pt>
                <c:pt idx="30417">
                  <c:v>14</c:v>
                </c:pt>
                <c:pt idx="30418">
                  <c:v>14</c:v>
                </c:pt>
                <c:pt idx="30419">
                  <c:v>14</c:v>
                </c:pt>
                <c:pt idx="30420">
                  <c:v>14</c:v>
                </c:pt>
                <c:pt idx="30421">
                  <c:v>14</c:v>
                </c:pt>
                <c:pt idx="30422">
                  <c:v>14</c:v>
                </c:pt>
                <c:pt idx="30423">
                  <c:v>14</c:v>
                </c:pt>
                <c:pt idx="30424">
                  <c:v>14</c:v>
                </c:pt>
                <c:pt idx="30425">
                  <c:v>14</c:v>
                </c:pt>
                <c:pt idx="30426">
                  <c:v>14</c:v>
                </c:pt>
                <c:pt idx="30427">
                  <c:v>14</c:v>
                </c:pt>
                <c:pt idx="30428">
                  <c:v>14</c:v>
                </c:pt>
                <c:pt idx="30429">
                  <c:v>14</c:v>
                </c:pt>
                <c:pt idx="30430">
                  <c:v>14</c:v>
                </c:pt>
                <c:pt idx="30431">
                  <c:v>14</c:v>
                </c:pt>
                <c:pt idx="30432">
                  <c:v>14</c:v>
                </c:pt>
                <c:pt idx="30433">
                  <c:v>14</c:v>
                </c:pt>
                <c:pt idx="30434">
                  <c:v>14</c:v>
                </c:pt>
                <c:pt idx="30435">
                  <c:v>14</c:v>
                </c:pt>
                <c:pt idx="30436">
                  <c:v>14</c:v>
                </c:pt>
                <c:pt idx="30437">
                  <c:v>14</c:v>
                </c:pt>
                <c:pt idx="30438">
                  <c:v>14</c:v>
                </c:pt>
                <c:pt idx="30439">
                  <c:v>14</c:v>
                </c:pt>
                <c:pt idx="30440">
                  <c:v>14</c:v>
                </c:pt>
                <c:pt idx="30441">
                  <c:v>14</c:v>
                </c:pt>
                <c:pt idx="30442">
                  <c:v>14</c:v>
                </c:pt>
                <c:pt idx="30443">
                  <c:v>14</c:v>
                </c:pt>
                <c:pt idx="30444">
                  <c:v>14</c:v>
                </c:pt>
                <c:pt idx="30445">
                  <c:v>14</c:v>
                </c:pt>
                <c:pt idx="30446">
                  <c:v>14</c:v>
                </c:pt>
                <c:pt idx="30447">
                  <c:v>14</c:v>
                </c:pt>
                <c:pt idx="30448">
                  <c:v>14</c:v>
                </c:pt>
                <c:pt idx="30449">
                  <c:v>14</c:v>
                </c:pt>
                <c:pt idx="30450">
                  <c:v>14</c:v>
                </c:pt>
                <c:pt idx="30451">
                  <c:v>14</c:v>
                </c:pt>
                <c:pt idx="30452">
                  <c:v>14</c:v>
                </c:pt>
                <c:pt idx="30453">
                  <c:v>14</c:v>
                </c:pt>
                <c:pt idx="30454">
                  <c:v>14</c:v>
                </c:pt>
                <c:pt idx="30455">
                  <c:v>14</c:v>
                </c:pt>
                <c:pt idx="30456">
                  <c:v>14</c:v>
                </c:pt>
                <c:pt idx="30457">
                  <c:v>14</c:v>
                </c:pt>
                <c:pt idx="30458">
                  <c:v>14</c:v>
                </c:pt>
                <c:pt idx="30459">
                  <c:v>14</c:v>
                </c:pt>
                <c:pt idx="30460">
                  <c:v>14</c:v>
                </c:pt>
                <c:pt idx="30461">
                  <c:v>14</c:v>
                </c:pt>
                <c:pt idx="30462">
                  <c:v>14</c:v>
                </c:pt>
                <c:pt idx="30463">
                  <c:v>14</c:v>
                </c:pt>
                <c:pt idx="30464">
                  <c:v>14</c:v>
                </c:pt>
                <c:pt idx="30465">
                  <c:v>14</c:v>
                </c:pt>
                <c:pt idx="30466">
                  <c:v>14</c:v>
                </c:pt>
                <c:pt idx="30467">
                  <c:v>14</c:v>
                </c:pt>
                <c:pt idx="30468">
                  <c:v>14</c:v>
                </c:pt>
                <c:pt idx="30469">
                  <c:v>14</c:v>
                </c:pt>
                <c:pt idx="30470">
                  <c:v>14</c:v>
                </c:pt>
                <c:pt idx="30471">
                  <c:v>14</c:v>
                </c:pt>
                <c:pt idx="30472">
                  <c:v>14</c:v>
                </c:pt>
                <c:pt idx="30473">
                  <c:v>14</c:v>
                </c:pt>
                <c:pt idx="30474">
                  <c:v>14</c:v>
                </c:pt>
                <c:pt idx="30475">
                  <c:v>14</c:v>
                </c:pt>
                <c:pt idx="30476">
                  <c:v>14</c:v>
                </c:pt>
                <c:pt idx="30477">
                  <c:v>14</c:v>
                </c:pt>
                <c:pt idx="30478">
                  <c:v>14</c:v>
                </c:pt>
                <c:pt idx="30479">
                  <c:v>14</c:v>
                </c:pt>
                <c:pt idx="30480">
                  <c:v>14</c:v>
                </c:pt>
                <c:pt idx="30481">
                  <c:v>14</c:v>
                </c:pt>
                <c:pt idx="30482">
                  <c:v>14</c:v>
                </c:pt>
                <c:pt idx="30483">
                  <c:v>14</c:v>
                </c:pt>
                <c:pt idx="30484">
                  <c:v>14</c:v>
                </c:pt>
                <c:pt idx="30485">
                  <c:v>14</c:v>
                </c:pt>
                <c:pt idx="30486">
                  <c:v>14</c:v>
                </c:pt>
                <c:pt idx="30487">
                  <c:v>14</c:v>
                </c:pt>
                <c:pt idx="30488">
                  <c:v>14</c:v>
                </c:pt>
                <c:pt idx="30489">
                  <c:v>14</c:v>
                </c:pt>
                <c:pt idx="30490">
                  <c:v>14</c:v>
                </c:pt>
                <c:pt idx="30491">
                  <c:v>14</c:v>
                </c:pt>
                <c:pt idx="30492">
                  <c:v>14</c:v>
                </c:pt>
                <c:pt idx="30493">
                  <c:v>14</c:v>
                </c:pt>
                <c:pt idx="30494">
                  <c:v>14</c:v>
                </c:pt>
                <c:pt idx="30495">
                  <c:v>14</c:v>
                </c:pt>
                <c:pt idx="30496">
                  <c:v>14</c:v>
                </c:pt>
                <c:pt idx="30497">
                  <c:v>14</c:v>
                </c:pt>
                <c:pt idx="30498">
                  <c:v>14</c:v>
                </c:pt>
                <c:pt idx="30499">
                  <c:v>14</c:v>
                </c:pt>
                <c:pt idx="30500">
                  <c:v>14</c:v>
                </c:pt>
                <c:pt idx="30501">
                  <c:v>14</c:v>
                </c:pt>
                <c:pt idx="30502">
                  <c:v>14</c:v>
                </c:pt>
                <c:pt idx="30503">
                  <c:v>14</c:v>
                </c:pt>
                <c:pt idx="30504">
                  <c:v>14</c:v>
                </c:pt>
                <c:pt idx="30505">
                  <c:v>14</c:v>
                </c:pt>
                <c:pt idx="30506">
                  <c:v>14</c:v>
                </c:pt>
                <c:pt idx="30507">
                  <c:v>14</c:v>
                </c:pt>
                <c:pt idx="30508">
                  <c:v>14</c:v>
                </c:pt>
                <c:pt idx="30509">
                  <c:v>14</c:v>
                </c:pt>
                <c:pt idx="30510">
                  <c:v>14</c:v>
                </c:pt>
                <c:pt idx="30511">
                  <c:v>14</c:v>
                </c:pt>
                <c:pt idx="30512">
                  <c:v>14</c:v>
                </c:pt>
                <c:pt idx="30513">
                  <c:v>14</c:v>
                </c:pt>
                <c:pt idx="30514">
                  <c:v>14</c:v>
                </c:pt>
                <c:pt idx="30515">
                  <c:v>14</c:v>
                </c:pt>
                <c:pt idx="30516">
                  <c:v>14</c:v>
                </c:pt>
                <c:pt idx="30517">
                  <c:v>14</c:v>
                </c:pt>
                <c:pt idx="30518">
                  <c:v>14</c:v>
                </c:pt>
                <c:pt idx="30519">
                  <c:v>14</c:v>
                </c:pt>
                <c:pt idx="30520">
                  <c:v>14</c:v>
                </c:pt>
                <c:pt idx="30521">
                  <c:v>14</c:v>
                </c:pt>
                <c:pt idx="30522">
                  <c:v>14</c:v>
                </c:pt>
                <c:pt idx="30523">
                  <c:v>14</c:v>
                </c:pt>
                <c:pt idx="30524">
                  <c:v>14</c:v>
                </c:pt>
                <c:pt idx="30525">
                  <c:v>14</c:v>
                </c:pt>
                <c:pt idx="30526">
                  <c:v>14</c:v>
                </c:pt>
                <c:pt idx="30527">
                  <c:v>14</c:v>
                </c:pt>
                <c:pt idx="30528">
                  <c:v>14</c:v>
                </c:pt>
                <c:pt idx="30529">
                  <c:v>14</c:v>
                </c:pt>
                <c:pt idx="30530">
                  <c:v>14</c:v>
                </c:pt>
                <c:pt idx="30531">
                  <c:v>14</c:v>
                </c:pt>
                <c:pt idx="30532">
                  <c:v>14</c:v>
                </c:pt>
                <c:pt idx="30533">
                  <c:v>14</c:v>
                </c:pt>
                <c:pt idx="30534">
                  <c:v>14</c:v>
                </c:pt>
                <c:pt idx="30535">
                  <c:v>14</c:v>
                </c:pt>
                <c:pt idx="30536">
                  <c:v>14</c:v>
                </c:pt>
                <c:pt idx="30537">
                  <c:v>14</c:v>
                </c:pt>
                <c:pt idx="30538">
                  <c:v>14</c:v>
                </c:pt>
                <c:pt idx="30539">
                  <c:v>14</c:v>
                </c:pt>
                <c:pt idx="30540">
                  <c:v>14</c:v>
                </c:pt>
                <c:pt idx="30541">
                  <c:v>14</c:v>
                </c:pt>
                <c:pt idx="30542">
                  <c:v>14</c:v>
                </c:pt>
                <c:pt idx="30543">
                  <c:v>14</c:v>
                </c:pt>
                <c:pt idx="30544">
                  <c:v>14</c:v>
                </c:pt>
                <c:pt idx="30545">
                  <c:v>14</c:v>
                </c:pt>
                <c:pt idx="30546">
                  <c:v>14</c:v>
                </c:pt>
                <c:pt idx="30547">
                  <c:v>14</c:v>
                </c:pt>
                <c:pt idx="30548">
                  <c:v>14</c:v>
                </c:pt>
                <c:pt idx="30549">
                  <c:v>14</c:v>
                </c:pt>
                <c:pt idx="30550">
                  <c:v>14</c:v>
                </c:pt>
                <c:pt idx="30551">
                  <c:v>14</c:v>
                </c:pt>
                <c:pt idx="30552">
                  <c:v>14</c:v>
                </c:pt>
                <c:pt idx="30553">
                  <c:v>14</c:v>
                </c:pt>
                <c:pt idx="30554">
                  <c:v>14</c:v>
                </c:pt>
                <c:pt idx="30555">
                  <c:v>14</c:v>
                </c:pt>
                <c:pt idx="30556">
                  <c:v>14</c:v>
                </c:pt>
                <c:pt idx="30557">
                  <c:v>14</c:v>
                </c:pt>
                <c:pt idx="30558">
                  <c:v>14</c:v>
                </c:pt>
                <c:pt idx="30559">
                  <c:v>14</c:v>
                </c:pt>
                <c:pt idx="30560">
                  <c:v>14</c:v>
                </c:pt>
                <c:pt idx="30561">
                  <c:v>14</c:v>
                </c:pt>
                <c:pt idx="30562">
                  <c:v>14</c:v>
                </c:pt>
                <c:pt idx="30563">
                  <c:v>14</c:v>
                </c:pt>
                <c:pt idx="30564">
                  <c:v>14</c:v>
                </c:pt>
                <c:pt idx="30565">
                  <c:v>14</c:v>
                </c:pt>
                <c:pt idx="30566">
                  <c:v>14</c:v>
                </c:pt>
                <c:pt idx="30567">
                  <c:v>14</c:v>
                </c:pt>
                <c:pt idx="30568">
                  <c:v>14</c:v>
                </c:pt>
                <c:pt idx="30569">
                  <c:v>14</c:v>
                </c:pt>
                <c:pt idx="30570">
                  <c:v>14</c:v>
                </c:pt>
                <c:pt idx="30571">
                  <c:v>14</c:v>
                </c:pt>
                <c:pt idx="30572">
                  <c:v>14</c:v>
                </c:pt>
                <c:pt idx="30573">
                  <c:v>14</c:v>
                </c:pt>
                <c:pt idx="30574">
                  <c:v>14</c:v>
                </c:pt>
                <c:pt idx="30575">
                  <c:v>14</c:v>
                </c:pt>
                <c:pt idx="30576">
                  <c:v>14</c:v>
                </c:pt>
                <c:pt idx="30577">
                  <c:v>14</c:v>
                </c:pt>
                <c:pt idx="30578">
                  <c:v>14</c:v>
                </c:pt>
                <c:pt idx="30579">
                  <c:v>14</c:v>
                </c:pt>
                <c:pt idx="30580">
                  <c:v>14</c:v>
                </c:pt>
                <c:pt idx="30581">
                  <c:v>14</c:v>
                </c:pt>
                <c:pt idx="30582">
                  <c:v>14</c:v>
                </c:pt>
                <c:pt idx="30583">
                  <c:v>14</c:v>
                </c:pt>
                <c:pt idx="30584">
                  <c:v>14</c:v>
                </c:pt>
                <c:pt idx="30585">
                  <c:v>14</c:v>
                </c:pt>
                <c:pt idx="30586">
                  <c:v>14</c:v>
                </c:pt>
                <c:pt idx="30587">
                  <c:v>14</c:v>
                </c:pt>
                <c:pt idx="30588">
                  <c:v>14</c:v>
                </c:pt>
                <c:pt idx="30589">
                  <c:v>14</c:v>
                </c:pt>
                <c:pt idx="30590">
                  <c:v>14</c:v>
                </c:pt>
                <c:pt idx="30591">
                  <c:v>14</c:v>
                </c:pt>
                <c:pt idx="30592">
                  <c:v>14</c:v>
                </c:pt>
                <c:pt idx="30593">
                  <c:v>14</c:v>
                </c:pt>
                <c:pt idx="30594">
                  <c:v>14</c:v>
                </c:pt>
                <c:pt idx="30595">
                  <c:v>14</c:v>
                </c:pt>
                <c:pt idx="30596">
                  <c:v>14</c:v>
                </c:pt>
                <c:pt idx="30597">
                  <c:v>14</c:v>
                </c:pt>
                <c:pt idx="30598">
                  <c:v>14</c:v>
                </c:pt>
                <c:pt idx="30599">
                  <c:v>14</c:v>
                </c:pt>
                <c:pt idx="30600">
                  <c:v>14</c:v>
                </c:pt>
                <c:pt idx="30601">
                  <c:v>14</c:v>
                </c:pt>
                <c:pt idx="30602">
                  <c:v>14</c:v>
                </c:pt>
                <c:pt idx="30603">
                  <c:v>14</c:v>
                </c:pt>
                <c:pt idx="30604">
                  <c:v>14</c:v>
                </c:pt>
                <c:pt idx="30605">
                  <c:v>14</c:v>
                </c:pt>
                <c:pt idx="30606">
                  <c:v>14</c:v>
                </c:pt>
                <c:pt idx="30607">
                  <c:v>14</c:v>
                </c:pt>
                <c:pt idx="30608">
                  <c:v>14</c:v>
                </c:pt>
                <c:pt idx="30609">
                  <c:v>14</c:v>
                </c:pt>
                <c:pt idx="30610">
                  <c:v>14</c:v>
                </c:pt>
                <c:pt idx="30611">
                  <c:v>14</c:v>
                </c:pt>
                <c:pt idx="30612">
                  <c:v>14</c:v>
                </c:pt>
                <c:pt idx="30613">
                  <c:v>14</c:v>
                </c:pt>
                <c:pt idx="30614">
                  <c:v>14</c:v>
                </c:pt>
                <c:pt idx="30615">
                  <c:v>14</c:v>
                </c:pt>
                <c:pt idx="30616">
                  <c:v>14</c:v>
                </c:pt>
                <c:pt idx="30617">
                  <c:v>14</c:v>
                </c:pt>
                <c:pt idx="30618">
                  <c:v>14</c:v>
                </c:pt>
                <c:pt idx="30619">
                  <c:v>14</c:v>
                </c:pt>
                <c:pt idx="30620">
                  <c:v>14</c:v>
                </c:pt>
                <c:pt idx="30621">
                  <c:v>14</c:v>
                </c:pt>
                <c:pt idx="30622">
                  <c:v>14</c:v>
                </c:pt>
                <c:pt idx="30623">
                  <c:v>14</c:v>
                </c:pt>
                <c:pt idx="30624">
                  <c:v>14</c:v>
                </c:pt>
                <c:pt idx="30625">
                  <c:v>14</c:v>
                </c:pt>
                <c:pt idx="30626">
                  <c:v>14</c:v>
                </c:pt>
                <c:pt idx="30627">
                  <c:v>14</c:v>
                </c:pt>
                <c:pt idx="30628">
                  <c:v>14</c:v>
                </c:pt>
                <c:pt idx="30629">
                  <c:v>14</c:v>
                </c:pt>
                <c:pt idx="30630">
                  <c:v>14</c:v>
                </c:pt>
                <c:pt idx="30631">
                  <c:v>14</c:v>
                </c:pt>
                <c:pt idx="30632">
                  <c:v>14</c:v>
                </c:pt>
                <c:pt idx="30633">
                  <c:v>14</c:v>
                </c:pt>
                <c:pt idx="30634">
                  <c:v>14</c:v>
                </c:pt>
                <c:pt idx="30635">
                  <c:v>14</c:v>
                </c:pt>
                <c:pt idx="30636">
                  <c:v>14</c:v>
                </c:pt>
                <c:pt idx="30637">
                  <c:v>14</c:v>
                </c:pt>
                <c:pt idx="30638">
                  <c:v>14</c:v>
                </c:pt>
                <c:pt idx="30639">
                  <c:v>14</c:v>
                </c:pt>
                <c:pt idx="30640">
                  <c:v>14</c:v>
                </c:pt>
                <c:pt idx="30641">
                  <c:v>14</c:v>
                </c:pt>
                <c:pt idx="30642">
                  <c:v>14</c:v>
                </c:pt>
                <c:pt idx="30643">
                  <c:v>14</c:v>
                </c:pt>
                <c:pt idx="30644">
                  <c:v>14</c:v>
                </c:pt>
                <c:pt idx="30645">
                  <c:v>14</c:v>
                </c:pt>
                <c:pt idx="30646">
                  <c:v>14</c:v>
                </c:pt>
                <c:pt idx="30647">
                  <c:v>14</c:v>
                </c:pt>
                <c:pt idx="30648">
                  <c:v>14</c:v>
                </c:pt>
                <c:pt idx="30649">
                  <c:v>14</c:v>
                </c:pt>
                <c:pt idx="30650">
                  <c:v>14</c:v>
                </c:pt>
                <c:pt idx="30651">
                  <c:v>14</c:v>
                </c:pt>
                <c:pt idx="30652">
                  <c:v>14</c:v>
                </c:pt>
                <c:pt idx="30653">
                  <c:v>14</c:v>
                </c:pt>
                <c:pt idx="30654">
                  <c:v>14</c:v>
                </c:pt>
                <c:pt idx="30655">
                  <c:v>14</c:v>
                </c:pt>
                <c:pt idx="30656">
                  <c:v>14</c:v>
                </c:pt>
                <c:pt idx="30657">
                  <c:v>14</c:v>
                </c:pt>
                <c:pt idx="30658">
                  <c:v>14</c:v>
                </c:pt>
                <c:pt idx="30659">
                  <c:v>14</c:v>
                </c:pt>
                <c:pt idx="30660">
                  <c:v>14</c:v>
                </c:pt>
                <c:pt idx="30661">
                  <c:v>14</c:v>
                </c:pt>
                <c:pt idx="30662">
                  <c:v>14</c:v>
                </c:pt>
                <c:pt idx="30663">
                  <c:v>14</c:v>
                </c:pt>
                <c:pt idx="30664">
                  <c:v>14</c:v>
                </c:pt>
                <c:pt idx="30665">
                  <c:v>14</c:v>
                </c:pt>
                <c:pt idx="30666">
                  <c:v>14</c:v>
                </c:pt>
                <c:pt idx="30667">
                  <c:v>14</c:v>
                </c:pt>
                <c:pt idx="30668">
                  <c:v>14</c:v>
                </c:pt>
                <c:pt idx="30669">
                  <c:v>14</c:v>
                </c:pt>
                <c:pt idx="30670">
                  <c:v>14</c:v>
                </c:pt>
                <c:pt idx="30671">
                  <c:v>14</c:v>
                </c:pt>
                <c:pt idx="30672">
                  <c:v>14</c:v>
                </c:pt>
                <c:pt idx="30673">
                  <c:v>14</c:v>
                </c:pt>
                <c:pt idx="30674">
                  <c:v>14</c:v>
                </c:pt>
                <c:pt idx="30675">
                  <c:v>14</c:v>
                </c:pt>
                <c:pt idx="30676">
                  <c:v>14</c:v>
                </c:pt>
                <c:pt idx="30677">
                  <c:v>14</c:v>
                </c:pt>
                <c:pt idx="30678">
                  <c:v>14</c:v>
                </c:pt>
                <c:pt idx="30679">
                  <c:v>14</c:v>
                </c:pt>
                <c:pt idx="30680">
                  <c:v>14</c:v>
                </c:pt>
                <c:pt idx="30681">
                  <c:v>14</c:v>
                </c:pt>
                <c:pt idx="30682">
                  <c:v>14</c:v>
                </c:pt>
                <c:pt idx="30683">
                  <c:v>14</c:v>
                </c:pt>
                <c:pt idx="30684">
                  <c:v>14</c:v>
                </c:pt>
                <c:pt idx="30685">
                  <c:v>14</c:v>
                </c:pt>
                <c:pt idx="30686">
                  <c:v>14</c:v>
                </c:pt>
                <c:pt idx="30687">
                  <c:v>14</c:v>
                </c:pt>
                <c:pt idx="30688">
                  <c:v>14</c:v>
                </c:pt>
                <c:pt idx="30689">
                  <c:v>14</c:v>
                </c:pt>
                <c:pt idx="30690">
                  <c:v>14</c:v>
                </c:pt>
                <c:pt idx="30691">
                  <c:v>14</c:v>
                </c:pt>
                <c:pt idx="30692">
                  <c:v>14</c:v>
                </c:pt>
                <c:pt idx="30693">
                  <c:v>14</c:v>
                </c:pt>
                <c:pt idx="30694">
                  <c:v>14</c:v>
                </c:pt>
                <c:pt idx="30695">
                  <c:v>14</c:v>
                </c:pt>
                <c:pt idx="30696">
                  <c:v>14</c:v>
                </c:pt>
                <c:pt idx="30697">
                  <c:v>14</c:v>
                </c:pt>
                <c:pt idx="30698">
                  <c:v>14</c:v>
                </c:pt>
                <c:pt idx="30699">
                  <c:v>14</c:v>
                </c:pt>
                <c:pt idx="30700">
                  <c:v>14</c:v>
                </c:pt>
                <c:pt idx="30701">
                  <c:v>14</c:v>
                </c:pt>
                <c:pt idx="30702">
                  <c:v>14</c:v>
                </c:pt>
                <c:pt idx="30703">
                  <c:v>14</c:v>
                </c:pt>
                <c:pt idx="30704">
                  <c:v>14</c:v>
                </c:pt>
                <c:pt idx="30705">
                  <c:v>14</c:v>
                </c:pt>
                <c:pt idx="30706">
                  <c:v>14</c:v>
                </c:pt>
                <c:pt idx="30707">
                  <c:v>14</c:v>
                </c:pt>
                <c:pt idx="30708">
                  <c:v>14</c:v>
                </c:pt>
                <c:pt idx="30709">
                  <c:v>14</c:v>
                </c:pt>
                <c:pt idx="30710">
                  <c:v>14</c:v>
                </c:pt>
                <c:pt idx="30711">
                  <c:v>14</c:v>
                </c:pt>
                <c:pt idx="30712">
                  <c:v>14</c:v>
                </c:pt>
                <c:pt idx="30713">
                  <c:v>14</c:v>
                </c:pt>
                <c:pt idx="30714">
                  <c:v>14</c:v>
                </c:pt>
                <c:pt idx="30715">
                  <c:v>14</c:v>
                </c:pt>
                <c:pt idx="30716">
                  <c:v>14</c:v>
                </c:pt>
                <c:pt idx="30717">
                  <c:v>14</c:v>
                </c:pt>
                <c:pt idx="30718">
                  <c:v>14</c:v>
                </c:pt>
                <c:pt idx="30719">
                  <c:v>14</c:v>
                </c:pt>
                <c:pt idx="30720">
                  <c:v>14</c:v>
                </c:pt>
                <c:pt idx="30721">
                  <c:v>14</c:v>
                </c:pt>
                <c:pt idx="30722">
                  <c:v>14</c:v>
                </c:pt>
                <c:pt idx="30723">
                  <c:v>14</c:v>
                </c:pt>
                <c:pt idx="30724">
                  <c:v>14</c:v>
                </c:pt>
                <c:pt idx="30725">
                  <c:v>14</c:v>
                </c:pt>
                <c:pt idx="30726">
                  <c:v>14</c:v>
                </c:pt>
                <c:pt idx="30727">
                  <c:v>14</c:v>
                </c:pt>
                <c:pt idx="30728">
                  <c:v>14</c:v>
                </c:pt>
                <c:pt idx="30729">
                  <c:v>14</c:v>
                </c:pt>
                <c:pt idx="30730">
                  <c:v>14</c:v>
                </c:pt>
                <c:pt idx="30731">
                  <c:v>14</c:v>
                </c:pt>
                <c:pt idx="30732">
                  <c:v>14</c:v>
                </c:pt>
                <c:pt idx="30733">
                  <c:v>14</c:v>
                </c:pt>
                <c:pt idx="30734">
                  <c:v>14</c:v>
                </c:pt>
                <c:pt idx="30735">
                  <c:v>14</c:v>
                </c:pt>
                <c:pt idx="30736">
                  <c:v>14</c:v>
                </c:pt>
                <c:pt idx="30737">
                  <c:v>14</c:v>
                </c:pt>
                <c:pt idx="30738">
                  <c:v>14</c:v>
                </c:pt>
                <c:pt idx="30739">
                  <c:v>14</c:v>
                </c:pt>
                <c:pt idx="30740">
                  <c:v>14</c:v>
                </c:pt>
                <c:pt idx="30741">
                  <c:v>14</c:v>
                </c:pt>
                <c:pt idx="30742">
                  <c:v>14</c:v>
                </c:pt>
                <c:pt idx="30743">
                  <c:v>14</c:v>
                </c:pt>
                <c:pt idx="30744">
                  <c:v>14</c:v>
                </c:pt>
                <c:pt idx="30745">
                  <c:v>14</c:v>
                </c:pt>
                <c:pt idx="30746">
                  <c:v>14</c:v>
                </c:pt>
                <c:pt idx="30747">
                  <c:v>14</c:v>
                </c:pt>
                <c:pt idx="30748">
                  <c:v>14</c:v>
                </c:pt>
                <c:pt idx="30749">
                  <c:v>14</c:v>
                </c:pt>
                <c:pt idx="30750">
                  <c:v>14</c:v>
                </c:pt>
                <c:pt idx="30751">
                  <c:v>14</c:v>
                </c:pt>
                <c:pt idx="30752">
                  <c:v>14</c:v>
                </c:pt>
                <c:pt idx="30753">
                  <c:v>14</c:v>
                </c:pt>
                <c:pt idx="30754">
                  <c:v>14</c:v>
                </c:pt>
                <c:pt idx="30755">
                  <c:v>14</c:v>
                </c:pt>
                <c:pt idx="30756">
                  <c:v>14</c:v>
                </c:pt>
                <c:pt idx="30757">
                  <c:v>14</c:v>
                </c:pt>
                <c:pt idx="30758">
                  <c:v>14</c:v>
                </c:pt>
                <c:pt idx="30759">
                  <c:v>14</c:v>
                </c:pt>
                <c:pt idx="30760">
                  <c:v>14</c:v>
                </c:pt>
                <c:pt idx="30761">
                  <c:v>14</c:v>
                </c:pt>
                <c:pt idx="30762">
                  <c:v>14</c:v>
                </c:pt>
                <c:pt idx="30763">
                  <c:v>14</c:v>
                </c:pt>
                <c:pt idx="30764">
                  <c:v>14</c:v>
                </c:pt>
                <c:pt idx="30765">
                  <c:v>14</c:v>
                </c:pt>
                <c:pt idx="30766">
                  <c:v>14</c:v>
                </c:pt>
                <c:pt idx="30767">
                  <c:v>14</c:v>
                </c:pt>
                <c:pt idx="30768">
                  <c:v>14</c:v>
                </c:pt>
                <c:pt idx="30769">
                  <c:v>14</c:v>
                </c:pt>
                <c:pt idx="30770">
                  <c:v>14</c:v>
                </c:pt>
                <c:pt idx="30771">
                  <c:v>14</c:v>
                </c:pt>
                <c:pt idx="30772">
                  <c:v>14</c:v>
                </c:pt>
                <c:pt idx="30773">
                  <c:v>14</c:v>
                </c:pt>
                <c:pt idx="30774">
                  <c:v>14</c:v>
                </c:pt>
                <c:pt idx="30775">
                  <c:v>14</c:v>
                </c:pt>
                <c:pt idx="30776">
                  <c:v>14</c:v>
                </c:pt>
                <c:pt idx="30777">
                  <c:v>14</c:v>
                </c:pt>
                <c:pt idx="30778">
                  <c:v>14</c:v>
                </c:pt>
                <c:pt idx="30779">
                  <c:v>14</c:v>
                </c:pt>
                <c:pt idx="30780">
                  <c:v>14</c:v>
                </c:pt>
                <c:pt idx="30781">
                  <c:v>14</c:v>
                </c:pt>
                <c:pt idx="30782">
                  <c:v>14</c:v>
                </c:pt>
                <c:pt idx="30783">
                  <c:v>14</c:v>
                </c:pt>
                <c:pt idx="30784">
                  <c:v>14</c:v>
                </c:pt>
                <c:pt idx="30785">
                  <c:v>14</c:v>
                </c:pt>
                <c:pt idx="30786">
                  <c:v>14</c:v>
                </c:pt>
                <c:pt idx="30787">
                  <c:v>14</c:v>
                </c:pt>
                <c:pt idx="30788">
                  <c:v>14</c:v>
                </c:pt>
                <c:pt idx="30789">
                  <c:v>14</c:v>
                </c:pt>
                <c:pt idx="30790">
                  <c:v>14</c:v>
                </c:pt>
                <c:pt idx="30791">
                  <c:v>14</c:v>
                </c:pt>
                <c:pt idx="30792">
                  <c:v>14</c:v>
                </c:pt>
                <c:pt idx="30793">
                  <c:v>14</c:v>
                </c:pt>
                <c:pt idx="30794">
                  <c:v>14</c:v>
                </c:pt>
                <c:pt idx="30795">
                  <c:v>14</c:v>
                </c:pt>
                <c:pt idx="30796">
                  <c:v>14</c:v>
                </c:pt>
                <c:pt idx="30797">
                  <c:v>14</c:v>
                </c:pt>
                <c:pt idx="30798">
                  <c:v>14</c:v>
                </c:pt>
                <c:pt idx="30799">
                  <c:v>14</c:v>
                </c:pt>
                <c:pt idx="30800">
                  <c:v>14</c:v>
                </c:pt>
                <c:pt idx="30801">
                  <c:v>14</c:v>
                </c:pt>
                <c:pt idx="30802">
                  <c:v>14</c:v>
                </c:pt>
                <c:pt idx="30803">
                  <c:v>14</c:v>
                </c:pt>
                <c:pt idx="30804">
                  <c:v>14</c:v>
                </c:pt>
                <c:pt idx="30805">
                  <c:v>14</c:v>
                </c:pt>
                <c:pt idx="30806">
                  <c:v>14</c:v>
                </c:pt>
                <c:pt idx="30807">
                  <c:v>14</c:v>
                </c:pt>
                <c:pt idx="30808">
                  <c:v>14</c:v>
                </c:pt>
                <c:pt idx="30809">
                  <c:v>14</c:v>
                </c:pt>
                <c:pt idx="30810">
                  <c:v>14</c:v>
                </c:pt>
                <c:pt idx="30811">
                  <c:v>14</c:v>
                </c:pt>
                <c:pt idx="30812">
                  <c:v>14</c:v>
                </c:pt>
                <c:pt idx="30813">
                  <c:v>14</c:v>
                </c:pt>
                <c:pt idx="30814">
                  <c:v>14</c:v>
                </c:pt>
                <c:pt idx="30815">
                  <c:v>14</c:v>
                </c:pt>
                <c:pt idx="30816">
                  <c:v>14</c:v>
                </c:pt>
                <c:pt idx="30817">
                  <c:v>14</c:v>
                </c:pt>
                <c:pt idx="30818">
                  <c:v>14</c:v>
                </c:pt>
                <c:pt idx="30819">
                  <c:v>14</c:v>
                </c:pt>
                <c:pt idx="30820">
                  <c:v>14</c:v>
                </c:pt>
                <c:pt idx="30821">
                  <c:v>14</c:v>
                </c:pt>
                <c:pt idx="30822">
                  <c:v>14</c:v>
                </c:pt>
                <c:pt idx="30823">
                  <c:v>14</c:v>
                </c:pt>
                <c:pt idx="30824">
                  <c:v>14</c:v>
                </c:pt>
                <c:pt idx="30825">
                  <c:v>14</c:v>
                </c:pt>
                <c:pt idx="30826">
                  <c:v>14</c:v>
                </c:pt>
                <c:pt idx="30827">
                  <c:v>14</c:v>
                </c:pt>
                <c:pt idx="30828">
                  <c:v>14</c:v>
                </c:pt>
                <c:pt idx="30829">
                  <c:v>14</c:v>
                </c:pt>
                <c:pt idx="30830">
                  <c:v>14</c:v>
                </c:pt>
                <c:pt idx="30831">
                  <c:v>14</c:v>
                </c:pt>
                <c:pt idx="30832">
                  <c:v>14</c:v>
                </c:pt>
                <c:pt idx="30833">
                  <c:v>14</c:v>
                </c:pt>
                <c:pt idx="30834">
                  <c:v>14</c:v>
                </c:pt>
                <c:pt idx="30835">
                  <c:v>14</c:v>
                </c:pt>
                <c:pt idx="30836">
                  <c:v>14</c:v>
                </c:pt>
                <c:pt idx="30837">
                  <c:v>14</c:v>
                </c:pt>
                <c:pt idx="30838">
                  <c:v>14</c:v>
                </c:pt>
                <c:pt idx="30839">
                  <c:v>14</c:v>
                </c:pt>
                <c:pt idx="30840">
                  <c:v>14</c:v>
                </c:pt>
                <c:pt idx="30841">
                  <c:v>14</c:v>
                </c:pt>
                <c:pt idx="30842">
                  <c:v>14</c:v>
                </c:pt>
                <c:pt idx="30843">
                  <c:v>14</c:v>
                </c:pt>
                <c:pt idx="30844">
                  <c:v>14</c:v>
                </c:pt>
                <c:pt idx="30845">
                  <c:v>14</c:v>
                </c:pt>
                <c:pt idx="30846">
                  <c:v>14</c:v>
                </c:pt>
                <c:pt idx="30847">
                  <c:v>14</c:v>
                </c:pt>
                <c:pt idx="30848">
                  <c:v>14</c:v>
                </c:pt>
                <c:pt idx="30849">
                  <c:v>14</c:v>
                </c:pt>
                <c:pt idx="30850">
                  <c:v>14</c:v>
                </c:pt>
                <c:pt idx="30851">
                  <c:v>14</c:v>
                </c:pt>
                <c:pt idx="30852">
                  <c:v>14</c:v>
                </c:pt>
                <c:pt idx="30853">
                  <c:v>14</c:v>
                </c:pt>
                <c:pt idx="30854">
                  <c:v>14</c:v>
                </c:pt>
                <c:pt idx="30855">
                  <c:v>14</c:v>
                </c:pt>
                <c:pt idx="30856">
                  <c:v>14</c:v>
                </c:pt>
                <c:pt idx="30857">
                  <c:v>14</c:v>
                </c:pt>
                <c:pt idx="30858">
                  <c:v>14</c:v>
                </c:pt>
                <c:pt idx="30859">
                  <c:v>14</c:v>
                </c:pt>
                <c:pt idx="30860">
                  <c:v>14</c:v>
                </c:pt>
                <c:pt idx="30861">
                  <c:v>14</c:v>
                </c:pt>
                <c:pt idx="30862">
                  <c:v>14</c:v>
                </c:pt>
                <c:pt idx="30863">
                  <c:v>14</c:v>
                </c:pt>
                <c:pt idx="30864">
                  <c:v>14</c:v>
                </c:pt>
                <c:pt idx="30865">
                  <c:v>14</c:v>
                </c:pt>
                <c:pt idx="30866">
                  <c:v>14</c:v>
                </c:pt>
                <c:pt idx="30867">
                  <c:v>14</c:v>
                </c:pt>
                <c:pt idx="30868">
                  <c:v>14</c:v>
                </c:pt>
                <c:pt idx="30869">
                  <c:v>14</c:v>
                </c:pt>
                <c:pt idx="30870">
                  <c:v>14</c:v>
                </c:pt>
                <c:pt idx="30871">
                  <c:v>14</c:v>
                </c:pt>
                <c:pt idx="30872">
                  <c:v>14</c:v>
                </c:pt>
                <c:pt idx="30873">
                  <c:v>14</c:v>
                </c:pt>
                <c:pt idx="30874">
                  <c:v>14</c:v>
                </c:pt>
                <c:pt idx="30875">
                  <c:v>14</c:v>
                </c:pt>
                <c:pt idx="30876">
                  <c:v>14</c:v>
                </c:pt>
                <c:pt idx="30877">
                  <c:v>14</c:v>
                </c:pt>
                <c:pt idx="30878">
                  <c:v>14</c:v>
                </c:pt>
                <c:pt idx="30879">
                  <c:v>14</c:v>
                </c:pt>
                <c:pt idx="30880">
                  <c:v>14</c:v>
                </c:pt>
                <c:pt idx="30881">
                  <c:v>14</c:v>
                </c:pt>
                <c:pt idx="30882">
                  <c:v>14</c:v>
                </c:pt>
                <c:pt idx="30883">
                  <c:v>14</c:v>
                </c:pt>
                <c:pt idx="30884">
                  <c:v>14</c:v>
                </c:pt>
                <c:pt idx="30885">
                  <c:v>14</c:v>
                </c:pt>
                <c:pt idx="30886">
                  <c:v>14</c:v>
                </c:pt>
                <c:pt idx="30887">
                  <c:v>14</c:v>
                </c:pt>
                <c:pt idx="30888">
                  <c:v>14</c:v>
                </c:pt>
                <c:pt idx="30889">
                  <c:v>14</c:v>
                </c:pt>
                <c:pt idx="30890">
                  <c:v>14</c:v>
                </c:pt>
                <c:pt idx="30891">
                  <c:v>14</c:v>
                </c:pt>
                <c:pt idx="30892">
                  <c:v>14</c:v>
                </c:pt>
                <c:pt idx="30893">
                  <c:v>14</c:v>
                </c:pt>
                <c:pt idx="30894">
                  <c:v>14</c:v>
                </c:pt>
                <c:pt idx="30895">
                  <c:v>14</c:v>
                </c:pt>
                <c:pt idx="30896">
                  <c:v>14</c:v>
                </c:pt>
                <c:pt idx="30897">
                  <c:v>14</c:v>
                </c:pt>
                <c:pt idx="30898">
                  <c:v>14</c:v>
                </c:pt>
                <c:pt idx="30899">
                  <c:v>14</c:v>
                </c:pt>
                <c:pt idx="30900">
                  <c:v>14</c:v>
                </c:pt>
                <c:pt idx="30901">
                  <c:v>14</c:v>
                </c:pt>
                <c:pt idx="30902">
                  <c:v>14</c:v>
                </c:pt>
                <c:pt idx="30903">
                  <c:v>14</c:v>
                </c:pt>
                <c:pt idx="30904">
                  <c:v>14</c:v>
                </c:pt>
                <c:pt idx="30905">
                  <c:v>14</c:v>
                </c:pt>
                <c:pt idx="30906">
                  <c:v>14</c:v>
                </c:pt>
                <c:pt idx="30907">
                  <c:v>14</c:v>
                </c:pt>
                <c:pt idx="30908">
                  <c:v>14</c:v>
                </c:pt>
                <c:pt idx="30909">
                  <c:v>14</c:v>
                </c:pt>
                <c:pt idx="30910">
                  <c:v>14</c:v>
                </c:pt>
                <c:pt idx="30911">
                  <c:v>14</c:v>
                </c:pt>
                <c:pt idx="30912">
                  <c:v>14</c:v>
                </c:pt>
                <c:pt idx="30913">
                  <c:v>14</c:v>
                </c:pt>
                <c:pt idx="30914">
                  <c:v>14</c:v>
                </c:pt>
                <c:pt idx="30915">
                  <c:v>14</c:v>
                </c:pt>
                <c:pt idx="30916">
                  <c:v>14</c:v>
                </c:pt>
                <c:pt idx="30917">
                  <c:v>14</c:v>
                </c:pt>
                <c:pt idx="30918">
                  <c:v>14</c:v>
                </c:pt>
                <c:pt idx="30919">
                  <c:v>14</c:v>
                </c:pt>
                <c:pt idx="30920">
                  <c:v>14</c:v>
                </c:pt>
                <c:pt idx="30921">
                  <c:v>14</c:v>
                </c:pt>
                <c:pt idx="30922">
                  <c:v>14</c:v>
                </c:pt>
                <c:pt idx="30923">
                  <c:v>14</c:v>
                </c:pt>
                <c:pt idx="30924">
                  <c:v>14</c:v>
                </c:pt>
                <c:pt idx="30925">
                  <c:v>14</c:v>
                </c:pt>
                <c:pt idx="30926">
                  <c:v>14</c:v>
                </c:pt>
                <c:pt idx="30927">
                  <c:v>14</c:v>
                </c:pt>
                <c:pt idx="30928">
                  <c:v>14</c:v>
                </c:pt>
                <c:pt idx="30929">
                  <c:v>14</c:v>
                </c:pt>
                <c:pt idx="30930">
                  <c:v>14</c:v>
                </c:pt>
                <c:pt idx="30931">
                  <c:v>14</c:v>
                </c:pt>
                <c:pt idx="30932">
                  <c:v>14</c:v>
                </c:pt>
                <c:pt idx="30933">
                  <c:v>14</c:v>
                </c:pt>
                <c:pt idx="30934">
                  <c:v>14</c:v>
                </c:pt>
                <c:pt idx="30935">
                  <c:v>14</c:v>
                </c:pt>
                <c:pt idx="30936">
                  <c:v>14</c:v>
                </c:pt>
                <c:pt idx="30937">
                  <c:v>14</c:v>
                </c:pt>
                <c:pt idx="30938">
                  <c:v>14</c:v>
                </c:pt>
                <c:pt idx="30939">
                  <c:v>14</c:v>
                </c:pt>
                <c:pt idx="30940">
                  <c:v>14</c:v>
                </c:pt>
                <c:pt idx="30941">
                  <c:v>14</c:v>
                </c:pt>
                <c:pt idx="30942">
                  <c:v>14</c:v>
                </c:pt>
                <c:pt idx="30943">
                  <c:v>14</c:v>
                </c:pt>
                <c:pt idx="30944">
                  <c:v>14</c:v>
                </c:pt>
                <c:pt idx="30945">
                  <c:v>14</c:v>
                </c:pt>
                <c:pt idx="30946">
                  <c:v>14</c:v>
                </c:pt>
                <c:pt idx="30947">
                  <c:v>14</c:v>
                </c:pt>
                <c:pt idx="30948">
                  <c:v>14</c:v>
                </c:pt>
                <c:pt idx="30949">
                  <c:v>14</c:v>
                </c:pt>
                <c:pt idx="30950">
                  <c:v>14</c:v>
                </c:pt>
                <c:pt idx="30951">
                  <c:v>14</c:v>
                </c:pt>
                <c:pt idx="30952">
                  <c:v>14</c:v>
                </c:pt>
                <c:pt idx="30953">
                  <c:v>14</c:v>
                </c:pt>
                <c:pt idx="30954">
                  <c:v>14</c:v>
                </c:pt>
                <c:pt idx="30955">
                  <c:v>14</c:v>
                </c:pt>
                <c:pt idx="30956">
                  <c:v>14</c:v>
                </c:pt>
                <c:pt idx="30957">
                  <c:v>14</c:v>
                </c:pt>
                <c:pt idx="30958">
                  <c:v>14</c:v>
                </c:pt>
                <c:pt idx="30959">
                  <c:v>14</c:v>
                </c:pt>
                <c:pt idx="30960">
                  <c:v>14</c:v>
                </c:pt>
                <c:pt idx="30961">
                  <c:v>14</c:v>
                </c:pt>
                <c:pt idx="30962">
                  <c:v>14</c:v>
                </c:pt>
                <c:pt idx="30963">
                  <c:v>14</c:v>
                </c:pt>
                <c:pt idx="30964">
                  <c:v>14</c:v>
                </c:pt>
                <c:pt idx="30965">
                  <c:v>14</c:v>
                </c:pt>
                <c:pt idx="30966">
                  <c:v>14</c:v>
                </c:pt>
                <c:pt idx="30967">
                  <c:v>14</c:v>
                </c:pt>
                <c:pt idx="30968">
                  <c:v>14</c:v>
                </c:pt>
                <c:pt idx="30969">
                  <c:v>14</c:v>
                </c:pt>
                <c:pt idx="30970">
                  <c:v>14</c:v>
                </c:pt>
                <c:pt idx="30971">
                  <c:v>14</c:v>
                </c:pt>
                <c:pt idx="30972">
                  <c:v>14</c:v>
                </c:pt>
                <c:pt idx="30973">
                  <c:v>14</c:v>
                </c:pt>
                <c:pt idx="30974">
                  <c:v>14</c:v>
                </c:pt>
                <c:pt idx="30975">
                  <c:v>14</c:v>
                </c:pt>
                <c:pt idx="30976">
                  <c:v>14</c:v>
                </c:pt>
                <c:pt idx="30977">
                  <c:v>14</c:v>
                </c:pt>
                <c:pt idx="30978">
                  <c:v>14</c:v>
                </c:pt>
                <c:pt idx="30979">
                  <c:v>14</c:v>
                </c:pt>
                <c:pt idx="30980">
                  <c:v>14</c:v>
                </c:pt>
                <c:pt idx="30981">
                  <c:v>14</c:v>
                </c:pt>
                <c:pt idx="30982">
                  <c:v>14</c:v>
                </c:pt>
                <c:pt idx="30983">
                  <c:v>14</c:v>
                </c:pt>
                <c:pt idx="30984">
                  <c:v>14</c:v>
                </c:pt>
                <c:pt idx="30985">
                  <c:v>14</c:v>
                </c:pt>
                <c:pt idx="30986">
                  <c:v>14</c:v>
                </c:pt>
                <c:pt idx="30987">
                  <c:v>14</c:v>
                </c:pt>
                <c:pt idx="30988">
                  <c:v>14</c:v>
                </c:pt>
                <c:pt idx="30989">
                  <c:v>14</c:v>
                </c:pt>
                <c:pt idx="30990">
                  <c:v>14</c:v>
                </c:pt>
                <c:pt idx="30991">
                  <c:v>14</c:v>
                </c:pt>
                <c:pt idx="30992">
                  <c:v>14</c:v>
                </c:pt>
                <c:pt idx="30993">
                  <c:v>14</c:v>
                </c:pt>
                <c:pt idx="30994">
                  <c:v>14</c:v>
                </c:pt>
                <c:pt idx="30995">
                  <c:v>14</c:v>
                </c:pt>
                <c:pt idx="30996">
                  <c:v>14</c:v>
                </c:pt>
                <c:pt idx="30997">
                  <c:v>14</c:v>
                </c:pt>
                <c:pt idx="30998">
                  <c:v>14</c:v>
                </c:pt>
                <c:pt idx="30999">
                  <c:v>14</c:v>
                </c:pt>
                <c:pt idx="31000">
                  <c:v>14</c:v>
                </c:pt>
                <c:pt idx="31001">
                  <c:v>14</c:v>
                </c:pt>
                <c:pt idx="31002">
                  <c:v>14</c:v>
                </c:pt>
                <c:pt idx="31003">
                  <c:v>14</c:v>
                </c:pt>
                <c:pt idx="31004">
                  <c:v>14</c:v>
                </c:pt>
                <c:pt idx="31005">
                  <c:v>14</c:v>
                </c:pt>
                <c:pt idx="31006">
                  <c:v>14</c:v>
                </c:pt>
                <c:pt idx="31007">
                  <c:v>14</c:v>
                </c:pt>
                <c:pt idx="31008">
                  <c:v>14</c:v>
                </c:pt>
                <c:pt idx="31009">
                  <c:v>14</c:v>
                </c:pt>
                <c:pt idx="31010">
                  <c:v>14</c:v>
                </c:pt>
                <c:pt idx="31011">
                  <c:v>14</c:v>
                </c:pt>
                <c:pt idx="31012">
                  <c:v>14</c:v>
                </c:pt>
                <c:pt idx="31013">
                  <c:v>14</c:v>
                </c:pt>
                <c:pt idx="31014">
                  <c:v>14</c:v>
                </c:pt>
                <c:pt idx="31015">
                  <c:v>14</c:v>
                </c:pt>
                <c:pt idx="31016">
                  <c:v>14</c:v>
                </c:pt>
                <c:pt idx="31017">
                  <c:v>14</c:v>
                </c:pt>
                <c:pt idx="31018">
                  <c:v>14</c:v>
                </c:pt>
                <c:pt idx="31019">
                  <c:v>14</c:v>
                </c:pt>
                <c:pt idx="31020">
                  <c:v>14</c:v>
                </c:pt>
                <c:pt idx="31021">
                  <c:v>14</c:v>
                </c:pt>
                <c:pt idx="31022">
                  <c:v>14</c:v>
                </c:pt>
                <c:pt idx="31023">
                  <c:v>14</c:v>
                </c:pt>
                <c:pt idx="31024">
                  <c:v>14</c:v>
                </c:pt>
                <c:pt idx="31025">
                  <c:v>14</c:v>
                </c:pt>
                <c:pt idx="31026">
                  <c:v>14</c:v>
                </c:pt>
                <c:pt idx="31027">
                  <c:v>14</c:v>
                </c:pt>
                <c:pt idx="31028">
                  <c:v>14</c:v>
                </c:pt>
                <c:pt idx="31029">
                  <c:v>14</c:v>
                </c:pt>
                <c:pt idx="31030">
                  <c:v>14</c:v>
                </c:pt>
                <c:pt idx="31031">
                  <c:v>14</c:v>
                </c:pt>
                <c:pt idx="31032">
                  <c:v>14</c:v>
                </c:pt>
                <c:pt idx="31033">
                  <c:v>14</c:v>
                </c:pt>
                <c:pt idx="31034">
                  <c:v>14</c:v>
                </c:pt>
                <c:pt idx="31035">
                  <c:v>14</c:v>
                </c:pt>
                <c:pt idx="31036">
                  <c:v>14</c:v>
                </c:pt>
                <c:pt idx="31037">
                  <c:v>14</c:v>
                </c:pt>
                <c:pt idx="31038">
                  <c:v>14</c:v>
                </c:pt>
                <c:pt idx="31039">
                  <c:v>14</c:v>
                </c:pt>
                <c:pt idx="31040">
                  <c:v>14</c:v>
                </c:pt>
                <c:pt idx="31041">
                  <c:v>14</c:v>
                </c:pt>
                <c:pt idx="31042">
                  <c:v>14</c:v>
                </c:pt>
                <c:pt idx="31043">
                  <c:v>14</c:v>
                </c:pt>
                <c:pt idx="31044">
                  <c:v>14</c:v>
                </c:pt>
                <c:pt idx="31045">
                  <c:v>14</c:v>
                </c:pt>
                <c:pt idx="31046">
                  <c:v>14</c:v>
                </c:pt>
                <c:pt idx="31047">
                  <c:v>14</c:v>
                </c:pt>
                <c:pt idx="31048">
                  <c:v>14</c:v>
                </c:pt>
                <c:pt idx="31049">
                  <c:v>14</c:v>
                </c:pt>
                <c:pt idx="31050">
                  <c:v>14</c:v>
                </c:pt>
                <c:pt idx="31051">
                  <c:v>14</c:v>
                </c:pt>
                <c:pt idx="31052">
                  <c:v>14</c:v>
                </c:pt>
                <c:pt idx="31053">
                  <c:v>14</c:v>
                </c:pt>
                <c:pt idx="31054">
                  <c:v>14</c:v>
                </c:pt>
                <c:pt idx="31055">
                  <c:v>14</c:v>
                </c:pt>
                <c:pt idx="31056">
                  <c:v>14</c:v>
                </c:pt>
                <c:pt idx="31057">
                  <c:v>14</c:v>
                </c:pt>
                <c:pt idx="31058">
                  <c:v>14</c:v>
                </c:pt>
                <c:pt idx="31059">
                  <c:v>14</c:v>
                </c:pt>
                <c:pt idx="31060">
                  <c:v>14</c:v>
                </c:pt>
                <c:pt idx="31061">
                  <c:v>14</c:v>
                </c:pt>
                <c:pt idx="31062">
                  <c:v>14</c:v>
                </c:pt>
                <c:pt idx="31063">
                  <c:v>14</c:v>
                </c:pt>
                <c:pt idx="31064">
                  <c:v>14</c:v>
                </c:pt>
                <c:pt idx="31065">
                  <c:v>14</c:v>
                </c:pt>
                <c:pt idx="31066">
                  <c:v>14</c:v>
                </c:pt>
                <c:pt idx="31067">
                  <c:v>14</c:v>
                </c:pt>
                <c:pt idx="31068">
                  <c:v>14</c:v>
                </c:pt>
                <c:pt idx="31069">
                  <c:v>14</c:v>
                </c:pt>
                <c:pt idx="31070">
                  <c:v>14</c:v>
                </c:pt>
                <c:pt idx="31071">
                  <c:v>14</c:v>
                </c:pt>
                <c:pt idx="31072">
                  <c:v>14</c:v>
                </c:pt>
                <c:pt idx="31073">
                  <c:v>14</c:v>
                </c:pt>
                <c:pt idx="31074">
                  <c:v>14</c:v>
                </c:pt>
                <c:pt idx="31075">
                  <c:v>14</c:v>
                </c:pt>
                <c:pt idx="31076">
                  <c:v>14</c:v>
                </c:pt>
                <c:pt idx="31077">
                  <c:v>14</c:v>
                </c:pt>
                <c:pt idx="31078">
                  <c:v>14</c:v>
                </c:pt>
                <c:pt idx="31079">
                  <c:v>14</c:v>
                </c:pt>
                <c:pt idx="31080">
                  <c:v>14</c:v>
                </c:pt>
                <c:pt idx="31081">
                  <c:v>14</c:v>
                </c:pt>
                <c:pt idx="31082">
                  <c:v>14</c:v>
                </c:pt>
                <c:pt idx="31083">
                  <c:v>14</c:v>
                </c:pt>
                <c:pt idx="31084">
                  <c:v>14</c:v>
                </c:pt>
                <c:pt idx="31085">
                  <c:v>14</c:v>
                </c:pt>
                <c:pt idx="31086">
                  <c:v>14</c:v>
                </c:pt>
                <c:pt idx="31087">
                  <c:v>14</c:v>
                </c:pt>
                <c:pt idx="31088">
                  <c:v>14</c:v>
                </c:pt>
                <c:pt idx="31089">
                  <c:v>14</c:v>
                </c:pt>
                <c:pt idx="31090">
                  <c:v>14</c:v>
                </c:pt>
                <c:pt idx="31091">
                  <c:v>14</c:v>
                </c:pt>
                <c:pt idx="31092">
                  <c:v>14</c:v>
                </c:pt>
                <c:pt idx="31093">
                  <c:v>14</c:v>
                </c:pt>
                <c:pt idx="31094">
                  <c:v>14</c:v>
                </c:pt>
                <c:pt idx="31095">
                  <c:v>14</c:v>
                </c:pt>
                <c:pt idx="31096">
                  <c:v>14</c:v>
                </c:pt>
                <c:pt idx="31097">
                  <c:v>14</c:v>
                </c:pt>
                <c:pt idx="31098">
                  <c:v>14</c:v>
                </c:pt>
                <c:pt idx="31099">
                  <c:v>14</c:v>
                </c:pt>
                <c:pt idx="31100">
                  <c:v>14</c:v>
                </c:pt>
                <c:pt idx="31101">
                  <c:v>14</c:v>
                </c:pt>
                <c:pt idx="31102">
                  <c:v>14</c:v>
                </c:pt>
                <c:pt idx="31103">
                  <c:v>14</c:v>
                </c:pt>
                <c:pt idx="31104">
                  <c:v>14</c:v>
                </c:pt>
                <c:pt idx="31105">
                  <c:v>14</c:v>
                </c:pt>
                <c:pt idx="31106">
                  <c:v>14</c:v>
                </c:pt>
                <c:pt idx="31107">
                  <c:v>14</c:v>
                </c:pt>
                <c:pt idx="31108">
                  <c:v>14</c:v>
                </c:pt>
                <c:pt idx="31109">
                  <c:v>14</c:v>
                </c:pt>
                <c:pt idx="31110">
                  <c:v>14</c:v>
                </c:pt>
                <c:pt idx="31111">
                  <c:v>14</c:v>
                </c:pt>
                <c:pt idx="31112">
                  <c:v>14</c:v>
                </c:pt>
                <c:pt idx="31113">
                  <c:v>14</c:v>
                </c:pt>
                <c:pt idx="31114">
                  <c:v>14</c:v>
                </c:pt>
                <c:pt idx="31115">
                  <c:v>14</c:v>
                </c:pt>
                <c:pt idx="31116">
                  <c:v>14</c:v>
                </c:pt>
                <c:pt idx="31117">
                  <c:v>14</c:v>
                </c:pt>
                <c:pt idx="31118">
                  <c:v>14</c:v>
                </c:pt>
                <c:pt idx="31119">
                  <c:v>14</c:v>
                </c:pt>
                <c:pt idx="31120">
                  <c:v>14</c:v>
                </c:pt>
                <c:pt idx="31121">
                  <c:v>14</c:v>
                </c:pt>
                <c:pt idx="31122">
                  <c:v>14</c:v>
                </c:pt>
                <c:pt idx="31123">
                  <c:v>14</c:v>
                </c:pt>
                <c:pt idx="31124">
                  <c:v>14</c:v>
                </c:pt>
                <c:pt idx="31125">
                  <c:v>14</c:v>
                </c:pt>
                <c:pt idx="31126">
                  <c:v>14</c:v>
                </c:pt>
                <c:pt idx="31127">
                  <c:v>14</c:v>
                </c:pt>
                <c:pt idx="31128">
                  <c:v>14</c:v>
                </c:pt>
                <c:pt idx="31129">
                  <c:v>14</c:v>
                </c:pt>
                <c:pt idx="31130">
                  <c:v>14</c:v>
                </c:pt>
                <c:pt idx="31131">
                  <c:v>14</c:v>
                </c:pt>
                <c:pt idx="31132">
                  <c:v>14</c:v>
                </c:pt>
                <c:pt idx="31133">
                  <c:v>14</c:v>
                </c:pt>
                <c:pt idx="31134">
                  <c:v>14</c:v>
                </c:pt>
                <c:pt idx="31135">
                  <c:v>14</c:v>
                </c:pt>
                <c:pt idx="31136">
                  <c:v>14</c:v>
                </c:pt>
                <c:pt idx="31137">
                  <c:v>14</c:v>
                </c:pt>
                <c:pt idx="31138">
                  <c:v>14</c:v>
                </c:pt>
                <c:pt idx="31139">
                  <c:v>14</c:v>
                </c:pt>
                <c:pt idx="31140">
                  <c:v>14</c:v>
                </c:pt>
                <c:pt idx="31141">
                  <c:v>14</c:v>
                </c:pt>
                <c:pt idx="31142">
                  <c:v>14</c:v>
                </c:pt>
                <c:pt idx="31143">
                  <c:v>14</c:v>
                </c:pt>
                <c:pt idx="31144">
                  <c:v>14</c:v>
                </c:pt>
                <c:pt idx="31145">
                  <c:v>14</c:v>
                </c:pt>
                <c:pt idx="31146">
                  <c:v>14</c:v>
                </c:pt>
                <c:pt idx="31147">
                  <c:v>14</c:v>
                </c:pt>
                <c:pt idx="31148">
                  <c:v>14</c:v>
                </c:pt>
                <c:pt idx="31149">
                  <c:v>14</c:v>
                </c:pt>
                <c:pt idx="31150">
                  <c:v>14</c:v>
                </c:pt>
                <c:pt idx="31151">
                  <c:v>14</c:v>
                </c:pt>
                <c:pt idx="31152">
                  <c:v>14</c:v>
                </c:pt>
                <c:pt idx="31153">
                  <c:v>14</c:v>
                </c:pt>
                <c:pt idx="31154">
                  <c:v>14</c:v>
                </c:pt>
                <c:pt idx="31155">
                  <c:v>14</c:v>
                </c:pt>
                <c:pt idx="31156">
                  <c:v>14</c:v>
                </c:pt>
                <c:pt idx="31157">
                  <c:v>14</c:v>
                </c:pt>
                <c:pt idx="31158">
                  <c:v>14</c:v>
                </c:pt>
                <c:pt idx="31159">
                  <c:v>14</c:v>
                </c:pt>
                <c:pt idx="31160">
                  <c:v>14</c:v>
                </c:pt>
                <c:pt idx="31161">
                  <c:v>14</c:v>
                </c:pt>
                <c:pt idx="31162">
                  <c:v>14</c:v>
                </c:pt>
                <c:pt idx="31163">
                  <c:v>14</c:v>
                </c:pt>
                <c:pt idx="31164">
                  <c:v>14</c:v>
                </c:pt>
                <c:pt idx="31165">
                  <c:v>14</c:v>
                </c:pt>
                <c:pt idx="31166">
                  <c:v>14</c:v>
                </c:pt>
                <c:pt idx="31167">
                  <c:v>14</c:v>
                </c:pt>
                <c:pt idx="31168">
                  <c:v>14</c:v>
                </c:pt>
                <c:pt idx="31169">
                  <c:v>14</c:v>
                </c:pt>
                <c:pt idx="31170">
                  <c:v>14</c:v>
                </c:pt>
                <c:pt idx="31171">
                  <c:v>14</c:v>
                </c:pt>
                <c:pt idx="31172">
                  <c:v>14</c:v>
                </c:pt>
                <c:pt idx="31173">
                  <c:v>14</c:v>
                </c:pt>
                <c:pt idx="31174">
                  <c:v>14</c:v>
                </c:pt>
                <c:pt idx="31175">
                  <c:v>14</c:v>
                </c:pt>
                <c:pt idx="31176">
                  <c:v>14</c:v>
                </c:pt>
                <c:pt idx="31177">
                  <c:v>14</c:v>
                </c:pt>
                <c:pt idx="31178">
                  <c:v>14</c:v>
                </c:pt>
                <c:pt idx="31179">
                  <c:v>14</c:v>
                </c:pt>
                <c:pt idx="31180">
                  <c:v>14</c:v>
                </c:pt>
                <c:pt idx="31181">
                  <c:v>14</c:v>
                </c:pt>
                <c:pt idx="31182">
                  <c:v>14</c:v>
                </c:pt>
                <c:pt idx="31183">
                  <c:v>14</c:v>
                </c:pt>
                <c:pt idx="31184">
                  <c:v>14</c:v>
                </c:pt>
                <c:pt idx="31185">
                  <c:v>14</c:v>
                </c:pt>
                <c:pt idx="31186">
                  <c:v>14</c:v>
                </c:pt>
                <c:pt idx="31187">
                  <c:v>14</c:v>
                </c:pt>
                <c:pt idx="31188">
                  <c:v>14</c:v>
                </c:pt>
                <c:pt idx="31189">
                  <c:v>14</c:v>
                </c:pt>
                <c:pt idx="31190">
                  <c:v>14</c:v>
                </c:pt>
                <c:pt idx="31191">
                  <c:v>14</c:v>
                </c:pt>
                <c:pt idx="31192">
                  <c:v>14</c:v>
                </c:pt>
                <c:pt idx="31193">
                  <c:v>14</c:v>
                </c:pt>
                <c:pt idx="31194">
                  <c:v>14</c:v>
                </c:pt>
                <c:pt idx="31195">
                  <c:v>14</c:v>
                </c:pt>
                <c:pt idx="31196">
                  <c:v>14</c:v>
                </c:pt>
                <c:pt idx="31197">
                  <c:v>14</c:v>
                </c:pt>
                <c:pt idx="31198">
                  <c:v>14</c:v>
                </c:pt>
                <c:pt idx="31199">
                  <c:v>14</c:v>
                </c:pt>
                <c:pt idx="31200">
                  <c:v>14</c:v>
                </c:pt>
                <c:pt idx="31201">
                  <c:v>14</c:v>
                </c:pt>
                <c:pt idx="31202">
                  <c:v>14</c:v>
                </c:pt>
                <c:pt idx="31203">
                  <c:v>14</c:v>
                </c:pt>
                <c:pt idx="31204">
                  <c:v>14</c:v>
                </c:pt>
                <c:pt idx="31205">
                  <c:v>14</c:v>
                </c:pt>
                <c:pt idx="31206">
                  <c:v>14</c:v>
                </c:pt>
                <c:pt idx="31207">
                  <c:v>14</c:v>
                </c:pt>
                <c:pt idx="31208">
                  <c:v>14</c:v>
                </c:pt>
                <c:pt idx="31209">
                  <c:v>14</c:v>
                </c:pt>
                <c:pt idx="31210">
                  <c:v>14</c:v>
                </c:pt>
                <c:pt idx="31211">
                  <c:v>14</c:v>
                </c:pt>
                <c:pt idx="31212">
                  <c:v>14</c:v>
                </c:pt>
                <c:pt idx="31213">
                  <c:v>14</c:v>
                </c:pt>
                <c:pt idx="31214">
                  <c:v>14</c:v>
                </c:pt>
                <c:pt idx="31215">
                  <c:v>14</c:v>
                </c:pt>
                <c:pt idx="31216">
                  <c:v>14</c:v>
                </c:pt>
                <c:pt idx="31217">
                  <c:v>14</c:v>
                </c:pt>
                <c:pt idx="31218">
                  <c:v>14</c:v>
                </c:pt>
                <c:pt idx="31219">
                  <c:v>14</c:v>
                </c:pt>
                <c:pt idx="31220">
                  <c:v>14</c:v>
                </c:pt>
                <c:pt idx="31221">
                  <c:v>14</c:v>
                </c:pt>
                <c:pt idx="31222">
                  <c:v>14</c:v>
                </c:pt>
                <c:pt idx="31223">
                  <c:v>14</c:v>
                </c:pt>
                <c:pt idx="31224">
                  <c:v>14</c:v>
                </c:pt>
                <c:pt idx="31225">
                  <c:v>14</c:v>
                </c:pt>
                <c:pt idx="31226">
                  <c:v>14</c:v>
                </c:pt>
                <c:pt idx="31227">
                  <c:v>14</c:v>
                </c:pt>
                <c:pt idx="31228">
                  <c:v>14</c:v>
                </c:pt>
                <c:pt idx="31229">
                  <c:v>14</c:v>
                </c:pt>
                <c:pt idx="31230">
                  <c:v>14</c:v>
                </c:pt>
                <c:pt idx="31231">
                  <c:v>14</c:v>
                </c:pt>
                <c:pt idx="31232">
                  <c:v>14</c:v>
                </c:pt>
                <c:pt idx="31233">
                  <c:v>14</c:v>
                </c:pt>
                <c:pt idx="31234">
                  <c:v>14</c:v>
                </c:pt>
                <c:pt idx="31235">
                  <c:v>14</c:v>
                </c:pt>
                <c:pt idx="31236">
                  <c:v>14</c:v>
                </c:pt>
                <c:pt idx="31237">
                  <c:v>14</c:v>
                </c:pt>
                <c:pt idx="31238">
                  <c:v>14</c:v>
                </c:pt>
                <c:pt idx="31239">
                  <c:v>14</c:v>
                </c:pt>
                <c:pt idx="31240">
                  <c:v>14</c:v>
                </c:pt>
                <c:pt idx="31241">
                  <c:v>14</c:v>
                </c:pt>
                <c:pt idx="31242">
                  <c:v>14</c:v>
                </c:pt>
                <c:pt idx="31243">
                  <c:v>14</c:v>
                </c:pt>
                <c:pt idx="31244">
                  <c:v>14</c:v>
                </c:pt>
                <c:pt idx="31245">
                  <c:v>14</c:v>
                </c:pt>
                <c:pt idx="31246">
                  <c:v>14</c:v>
                </c:pt>
                <c:pt idx="31247">
                  <c:v>14</c:v>
                </c:pt>
                <c:pt idx="31248">
                  <c:v>14</c:v>
                </c:pt>
                <c:pt idx="31249">
                  <c:v>14</c:v>
                </c:pt>
                <c:pt idx="31250">
                  <c:v>14</c:v>
                </c:pt>
                <c:pt idx="31251">
                  <c:v>14</c:v>
                </c:pt>
                <c:pt idx="31252">
                  <c:v>14</c:v>
                </c:pt>
                <c:pt idx="31253">
                  <c:v>14</c:v>
                </c:pt>
                <c:pt idx="31254">
                  <c:v>14</c:v>
                </c:pt>
                <c:pt idx="31255">
                  <c:v>14</c:v>
                </c:pt>
                <c:pt idx="31256">
                  <c:v>14</c:v>
                </c:pt>
                <c:pt idx="31257">
                  <c:v>14</c:v>
                </c:pt>
                <c:pt idx="31258">
                  <c:v>14</c:v>
                </c:pt>
                <c:pt idx="31259">
                  <c:v>14</c:v>
                </c:pt>
                <c:pt idx="31260">
                  <c:v>14</c:v>
                </c:pt>
                <c:pt idx="31261">
                  <c:v>14</c:v>
                </c:pt>
                <c:pt idx="31262">
                  <c:v>14</c:v>
                </c:pt>
                <c:pt idx="31263">
                  <c:v>14</c:v>
                </c:pt>
                <c:pt idx="31264">
                  <c:v>14</c:v>
                </c:pt>
                <c:pt idx="31265">
                  <c:v>14</c:v>
                </c:pt>
                <c:pt idx="31266">
                  <c:v>14</c:v>
                </c:pt>
                <c:pt idx="31267">
                  <c:v>14</c:v>
                </c:pt>
                <c:pt idx="31268">
                  <c:v>14</c:v>
                </c:pt>
                <c:pt idx="31269">
                  <c:v>14</c:v>
                </c:pt>
                <c:pt idx="31270">
                  <c:v>14</c:v>
                </c:pt>
                <c:pt idx="31271">
                  <c:v>14</c:v>
                </c:pt>
                <c:pt idx="31272">
                  <c:v>14</c:v>
                </c:pt>
                <c:pt idx="31273">
                  <c:v>14</c:v>
                </c:pt>
                <c:pt idx="31274">
                  <c:v>14</c:v>
                </c:pt>
                <c:pt idx="31275">
                  <c:v>14</c:v>
                </c:pt>
                <c:pt idx="31276">
                  <c:v>14</c:v>
                </c:pt>
                <c:pt idx="31277">
                  <c:v>14</c:v>
                </c:pt>
                <c:pt idx="31278">
                  <c:v>14</c:v>
                </c:pt>
                <c:pt idx="31279">
                  <c:v>14</c:v>
                </c:pt>
                <c:pt idx="31280">
                  <c:v>14</c:v>
                </c:pt>
                <c:pt idx="31281">
                  <c:v>14</c:v>
                </c:pt>
                <c:pt idx="31282">
                  <c:v>14</c:v>
                </c:pt>
                <c:pt idx="31283">
                  <c:v>14</c:v>
                </c:pt>
                <c:pt idx="31284">
                  <c:v>14</c:v>
                </c:pt>
                <c:pt idx="31285">
                  <c:v>14</c:v>
                </c:pt>
                <c:pt idx="31286">
                  <c:v>14</c:v>
                </c:pt>
                <c:pt idx="31287">
                  <c:v>14</c:v>
                </c:pt>
                <c:pt idx="31288">
                  <c:v>14</c:v>
                </c:pt>
                <c:pt idx="31289">
                  <c:v>14</c:v>
                </c:pt>
                <c:pt idx="31290">
                  <c:v>14</c:v>
                </c:pt>
                <c:pt idx="31291">
                  <c:v>14</c:v>
                </c:pt>
                <c:pt idx="31292">
                  <c:v>14</c:v>
                </c:pt>
                <c:pt idx="31293">
                  <c:v>14</c:v>
                </c:pt>
                <c:pt idx="31294">
                  <c:v>14</c:v>
                </c:pt>
                <c:pt idx="31295">
                  <c:v>14</c:v>
                </c:pt>
                <c:pt idx="31296">
                  <c:v>14</c:v>
                </c:pt>
                <c:pt idx="31297">
                  <c:v>14</c:v>
                </c:pt>
                <c:pt idx="31298">
                  <c:v>14</c:v>
                </c:pt>
                <c:pt idx="31299">
                  <c:v>14</c:v>
                </c:pt>
                <c:pt idx="31300">
                  <c:v>14</c:v>
                </c:pt>
                <c:pt idx="31301">
                  <c:v>14</c:v>
                </c:pt>
                <c:pt idx="31302">
                  <c:v>14</c:v>
                </c:pt>
                <c:pt idx="31303">
                  <c:v>14</c:v>
                </c:pt>
                <c:pt idx="31304">
                  <c:v>14</c:v>
                </c:pt>
                <c:pt idx="31305">
                  <c:v>14</c:v>
                </c:pt>
                <c:pt idx="31306">
                  <c:v>14</c:v>
                </c:pt>
                <c:pt idx="31307">
                  <c:v>14</c:v>
                </c:pt>
                <c:pt idx="31308">
                  <c:v>14</c:v>
                </c:pt>
                <c:pt idx="31309">
                  <c:v>14</c:v>
                </c:pt>
                <c:pt idx="31310">
                  <c:v>14</c:v>
                </c:pt>
                <c:pt idx="31311">
                  <c:v>14</c:v>
                </c:pt>
                <c:pt idx="31312">
                  <c:v>14</c:v>
                </c:pt>
                <c:pt idx="31313">
                  <c:v>14</c:v>
                </c:pt>
                <c:pt idx="31314">
                  <c:v>14</c:v>
                </c:pt>
                <c:pt idx="31315">
                  <c:v>14</c:v>
                </c:pt>
                <c:pt idx="31316">
                  <c:v>14</c:v>
                </c:pt>
                <c:pt idx="31317">
                  <c:v>14</c:v>
                </c:pt>
                <c:pt idx="31318">
                  <c:v>14</c:v>
                </c:pt>
                <c:pt idx="31319">
                  <c:v>14</c:v>
                </c:pt>
                <c:pt idx="31320">
                  <c:v>14</c:v>
                </c:pt>
                <c:pt idx="31321">
                  <c:v>14</c:v>
                </c:pt>
                <c:pt idx="31322">
                  <c:v>14</c:v>
                </c:pt>
                <c:pt idx="31323">
                  <c:v>14</c:v>
                </c:pt>
                <c:pt idx="31324">
                  <c:v>14</c:v>
                </c:pt>
                <c:pt idx="31325">
                  <c:v>14</c:v>
                </c:pt>
                <c:pt idx="31326">
                  <c:v>14</c:v>
                </c:pt>
                <c:pt idx="31327">
                  <c:v>14</c:v>
                </c:pt>
                <c:pt idx="31328">
                  <c:v>14</c:v>
                </c:pt>
                <c:pt idx="31329">
                  <c:v>14</c:v>
                </c:pt>
                <c:pt idx="31330">
                  <c:v>14</c:v>
                </c:pt>
                <c:pt idx="31331">
                  <c:v>14</c:v>
                </c:pt>
                <c:pt idx="31332">
                  <c:v>14</c:v>
                </c:pt>
                <c:pt idx="31333">
                  <c:v>14</c:v>
                </c:pt>
                <c:pt idx="31334">
                  <c:v>14</c:v>
                </c:pt>
                <c:pt idx="31335">
                  <c:v>14</c:v>
                </c:pt>
                <c:pt idx="31336">
                  <c:v>14</c:v>
                </c:pt>
                <c:pt idx="31337">
                  <c:v>14</c:v>
                </c:pt>
                <c:pt idx="31338">
                  <c:v>14</c:v>
                </c:pt>
                <c:pt idx="31339">
                  <c:v>14</c:v>
                </c:pt>
                <c:pt idx="31340">
                  <c:v>14</c:v>
                </c:pt>
                <c:pt idx="31341">
                  <c:v>14</c:v>
                </c:pt>
                <c:pt idx="31342">
                  <c:v>14</c:v>
                </c:pt>
                <c:pt idx="31343">
                  <c:v>14</c:v>
                </c:pt>
                <c:pt idx="31344">
                  <c:v>14</c:v>
                </c:pt>
                <c:pt idx="31345">
                  <c:v>14</c:v>
                </c:pt>
                <c:pt idx="31346">
                  <c:v>14</c:v>
                </c:pt>
                <c:pt idx="31347">
                  <c:v>14</c:v>
                </c:pt>
                <c:pt idx="31348">
                  <c:v>14</c:v>
                </c:pt>
                <c:pt idx="31349">
                  <c:v>14</c:v>
                </c:pt>
                <c:pt idx="31350">
                  <c:v>14</c:v>
                </c:pt>
                <c:pt idx="31351">
                  <c:v>14</c:v>
                </c:pt>
                <c:pt idx="31352">
                  <c:v>14</c:v>
                </c:pt>
                <c:pt idx="31353">
                  <c:v>14</c:v>
                </c:pt>
                <c:pt idx="31354">
                  <c:v>14</c:v>
                </c:pt>
                <c:pt idx="31355">
                  <c:v>14</c:v>
                </c:pt>
                <c:pt idx="31356">
                  <c:v>14</c:v>
                </c:pt>
                <c:pt idx="31357">
                  <c:v>14</c:v>
                </c:pt>
                <c:pt idx="31358">
                  <c:v>14</c:v>
                </c:pt>
                <c:pt idx="31359">
                  <c:v>14</c:v>
                </c:pt>
                <c:pt idx="31360">
                  <c:v>14</c:v>
                </c:pt>
                <c:pt idx="31361">
                  <c:v>14</c:v>
                </c:pt>
                <c:pt idx="31362">
                  <c:v>14</c:v>
                </c:pt>
                <c:pt idx="31363">
                  <c:v>14</c:v>
                </c:pt>
                <c:pt idx="31364">
                  <c:v>14</c:v>
                </c:pt>
                <c:pt idx="31365">
                  <c:v>14</c:v>
                </c:pt>
                <c:pt idx="31366">
                  <c:v>14</c:v>
                </c:pt>
                <c:pt idx="31367">
                  <c:v>14</c:v>
                </c:pt>
                <c:pt idx="31368">
                  <c:v>14</c:v>
                </c:pt>
                <c:pt idx="31369">
                  <c:v>14</c:v>
                </c:pt>
                <c:pt idx="31370">
                  <c:v>14</c:v>
                </c:pt>
                <c:pt idx="31371">
                  <c:v>14</c:v>
                </c:pt>
                <c:pt idx="31372">
                  <c:v>14</c:v>
                </c:pt>
                <c:pt idx="31373">
                  <c:v>14</c:v>
                </c:pt>
                <c:pt idx="31374">
                  <c:v>14</c:v>
                </c:pt>
                <c:pt idx="31375">
                  <c:v>14</c:v>
                </c:pt>
                <c:pt idx="31376">
                  <c:v>14</c:v>
                </c:pt>
                <c:pt idx="31377">
                  <c:v>14</c:v>
                </c:pt>
                <c:pt idx="31378">
                  <c:v>14</c:v>
                </c:pt>
                <c:pt idx="31379">
                  <c:v>14</c:v>
                </c:pt>
                <c:pt idx="31380">
                  <c:v>14</c:v>
                </c:pt>
                <c:pt idx="31381">
                  <c:v>14</c:v>
                </c:pt>
                <c:pt idx="31382">
                  <c:v>14</c:v>
                </c:pt>
                <c:pt idx="31383">
                  <c:v>14</c:v>
                </c:pt>
                <c:pt idx="31384">
                  <c:v>14</c:v>
                </c:pt>
                <c:pt idx="31385">
                  <c:v>14</c:v>
                </c:pt>
                <c:pt idx="31386">
                  <c:v>14</c:v>
                </c:pt>
                <c:pt idx="31387">
                  <c:v>14</c:v>
                </c:pt>
                <c:pt idx="31388">
                  <c:v>14</c:v>
                </c:pt>
                <c:pt idx="31389">
                  <c:v>14</c:v>
                </c:pt>
                <c:pt idx="31390">
                  <c:v>14</c:v>
                </c:pt>
                <c:pt idx="31391">
                  <c:v>14</c:v>
                </c:pt>
                <c:pt idx="31392">
                  <c:v>14</c:v>
                </c:pt>
                <c:pt idx="31393">
                  <c:v>14</c:v>
                </c:pt>
                <c:pt idx="31394">
                  <c:v>14</c:v>
                </c:pt>
                <c:pt idx="31395">
                  <c:v>14</c:v>
                </c:pt>
                <c:pt idx="31396">
                  <c:v>14</c:v>
                </c:pt>
                <c:pt idx="31397">
                  <c:v>14</c:v>
                </c:pt>
                <c:pt idx="31398">
                  <c:v>14</c:v>
                </c:pt>
                <c:pt idx="31399">
                  <c:v>14</c:v>
                </c:pt>
                <c:pt idx="31400">
                  <c:v>14</c:v>
                </c:pt>
                <c:pt idx="31401">
                  <c:v>14</c:v>
                </c:pt>
                <c:pt idx="31402">
                  <c:v>14</c:v>
                </c:pt>
                <c:pt idx="31403">
                  <c:v>14</c:v>
                </c:pt>
                <c:pt idx="31404">
                  <c:v>14</c:v>
                </c:pt>
                <c:pt idx="31405">
                  <c:v>14</c:v>
                </c:pt>
                <c:pt idx="31406">
                  <c:v>14</c:v>
                </c:pt>
                <c:pt idx="31407">
                  <c:v>14</c:v>
                </c:pt>
                <c:pt idx="31408">
                  <c:v>14</c:v>
                </c:pt>
                <c:pt idx="31409">
                  <c:v>14</c:v>
                </c:pt>
                <c:pt idx="31410">
                  <c:v>14</c:v>
                </c:pt>
                <c:pt idx="31411">
                  <c:v>14</c:v>
                </c:pt>
                <c:pt idx="31412">
                  <c:v>14</c:v>
                </c:pt>
                <c:pt idx="31413">
                  <c:v>14</c:v>
                </c:pt>
                <c:pt idx="31414">
                  <c:v>14</c:v>
                </c:pt>
                <c:pt idx="31415">
                  <c:v>14</c:v>
                </c:pt>
                <c:pt idx="31416">
                  <c:v>14</c:v>
                </c:pt>
                <c:pt idx="31417">
                  <c:v>14</c:v>
                </c:pt>
                <c:pt idx="31418">
                  <c:v>14</c:v>
                </c:pt>
                <c:pt idx="31419">
                  <c:v>14</c:v>
                </c:pt>
                <c:pt idx="31420">
                  <c:v>14</c:v>
                </c:pt>
                <c:pt idx="31421">
                  <c:v>14</c:v>
                </c:pt>
                <c:pt idx="31422">
                  <c:v>14</c:v>
                </c:pt>
                <c:pt idx="31423">
                  <c:v>14</c:v>
                </c:pt>
                <c:pt idx="31424">
                  <c:v>14</c:v>
                </c:pt>
                <c:pt idx="31425">
                  <c:v>14</c:v>
                </c:pt>
                <c:pt idx="31426">
                  <c:v>14</c:v>
                </c:pt>
                <c:pt idx="31427">
                  <c:v>14</c:v>
                </c:pt>
                <c:pt idx="31428">
                  <c:v>14</c:v>
                </c:pt>
                <c:pt idx="31429">
                  <c:v>14</c:v>
                </c:pt>
                <c:pt idx="31430">
                  <c:v>14</c:v>
                </c:pt>
                <c:pt idx="31431">
                  <c:v>14</c:v>
                </c:pt>
                <c:pt idx="31432">
                  <c:v>14</c:v>
                </c:pt>
                <c:pt idx="31433">
                  <c:v>14</c:v>
                </c:pt>
                <c:pt idx="31434">
                  <c:v>14</c:v>
                </c:pt>
                <c:pt idx="31435">
                  <c:v>14</c:v>
                </c:pt>
                <c:pt idx="31436">
                  <c:v>14</c:v>
                </c:pt>
                <c:pt idx="31437">
                  <c:v>14</c:v>
                </c:pt>
                <c:pt idx="31438">
                  <c:v>14</c:v>
                </c:pt>
                <c:pt idx="31439">
                  <c:v>14</c:v>
                </c:pt>
                <c:pt idx="31440">
                  <c:v>14</c:v>
                </c:pt>
                <c:pt idx="31441">
                  <c:v>14</c:v>
                </c:pt>
                <c:pt idx="31442">
                  <c:v>14</c:v>
                </c:pt>
                <c:pt idx="31443">
                  <c:v>14</c:v>
                </c:pt>
                <c:pt idx="31444">
                  <c:v>14</c:v>
                </c:pt>
                <c:pt idx="31445">
                  <c:v>14</c:v>
                </c:pt>
                <c:pt idx="31446">
                  <c:v>14</c:v>
                </c:pt>
                <c:pt idx="31447">
                  <c:v>14</c:v>
                </c:pt>
                <c:pt idx="31448">
                  <c:v>14</c:v>
                </c:pt>
                <c:pt idx="31449">
                  <c:v>14</c:v>
                </c:pt>
                <c:pt idx="31450">
                  <c:v>14</c:v>
                </c:pt>
                <c:pt idx="31451">
                  <c:v>14</c:v>
                </c:pt>
                <c:pt idx="31452">
                  <c:v>14</c:v>
                </c:pt>
                <c:pt idx="31453">
                  <c:v>14</c:v>
                </c:pt>
                <c:pt idx="31454">
                  <c:v>14</c:v>
                </c:pt>
                <c:pt idx="31455">
                  <c:v>14</c:v>
                </c:pt>
                <c:pt idx="31456">
                  <c:v>14</c:v>
                </c:pt>
                <c:pt idx="31457">
                  <c:v>14</c:v>
                </c:pt>
                <c:pt idx="31458">
                  <c:v>14</c:v>
                </c:pt>
                <c:pt idx="31459">
                  <c:v>14</c:v>
                </c:pt>
                <c:pt idx="31460">
                  <c:v>14</c:v>
                </c:pt>
                <c:pt idx="31461">
                  <c:v>14</c:v>
                </c:pt>
                <c:pt idx="31462">
                  <c:v>14</c:v>
                </c:pt>
                <c:pt idx="31463">
                  <c:v>14</c:v>
                </c:pt>
                <c:pt idx="31464">
                  <c:v>14</c:v>
                </c:pt>
                <c:pt idx="31465">
                  <c:v>14</c:v>
                </c:pt>
                <c:pt idx="31466">
                  <c:v>14</c:v>
                </c:pt>
                <c:pt idx="31467">
                  <c:v>14</c:v>
                </c:pt>
                <c:pt idx="31468">
                  <c:v>14</c:v>
                </c:pt>
                <c:pt idx="31469">
                  <c:v>14</c:v>
                </c:pt>
                <c:pt idx="31470">
                  <c:v>14</c:v>
                </c:pt>
                <c:pt idx="31471">
                  <c:v>14</c:v>
                </c:pt>
                <c:pt idx="31472">
                  <c:v>14</c:v>
                </c:pt>
                <c:pt idx="31473">
                  <c:v>14</c:v>
                </c:pt>
                <c:pt idx="31474">
                  <c:v>14</c:v>
                </c:pt>
                <c:pt idx="31475">
                  <c:v>14</c:v>
                </c:pt>
                <c:pt idx="31476">
                  <c:v>14</c:v>
                </c:pt>
                <c:pt idx="31477">
                  <c:v>14</c:v>
                </c:pt>
                <c:pt idx="31478">
                  <c:v>14</c:v>
                </c:pt>
                <c:pt idx="31479">
                  <c:v>14</c:v>
                </c:pt>
                <c:pt idx="31480">
                  <c:v>14</c:v>
                </c:pt>
                <c:pt idx="31481">
                  <c:v>14</c:v>
                </c:pt>
                <c:pt idx="31482">
                  <c:v>14</c:v>
                </c:pt>
                <c:pt idx="31483">
                  <c:v>14</c:v>
                </c:pt>
                <c:pt idx="31484">
                  <c:v>14</c:v>
                </c:pt>
                <c:pt idx="31485">
                  <c:v>14</c:v>
                </c:pt>
                <c:pt idx="31486">
                  <c:v>14</c:v>
                </c:pt>
                <c:pt idx="31487">
                  <c:v>14</c:v>
                </c:pt>
                <c:pt idx="31488">
                  <c:v>14</c:v>
                </c:pt>
                <c:pt idx="31489">
                  <c:v>14</c:v>
                </c:pt>
                <c:pt idx="31490">
                  <c:v>14</c:v>
                </c:pt>
                <c:pt idx="31491">
                  <c:v>14</c:v>
                </c:pt>
                <c:pt idx="31492">
                  <c:v>14</c:v>
                </c:pt>
                <c:pt idx="31493">
                  <c:v>14</c:v>
                </c:pt>
                <c:pt idx="31494">
                  <c:v>14</c:v>
                </c:pt>
                <c:pt idx="31495">
                  <c:v>14</c:v>
                </c:pt>
                <c:pt idx="31496">
                  <c:v>14</c:v>
                </c:pt>
                <c:pt idx="31497">
                  <c:v>14</c:v>
                </c:pt>
                <c:pt idx="31498">
                  <c:v>14</c:v>
                </c:pt>
                <c:pt idx="31499">
                  <c:v>14</c:v>
                </c:pt>
                <c:pt idx="31500">
                  <c:v>14</c:v>
                </c:pt>
                <c:pt idx="31501">
                  <c:v>14</c:v>
                </c:pt>
                <c:pt idx="31502">
                  <c:v>14</c:v>
                </c:pt>
                <c:pt idx="31503">
                  <c:v>14</c:v>
                </c:pt>
                <c:pt idx="31504">
                  <c:v>14</c:v>
                </c:pt>
                <c:pt idx="31505">
                  <c:v>14</c:v>
                </c:pt>
                <c:pt idx="31506">
                  <c:v>14</c:v>
                </c:pt>
                <c:pt idx="31507">
                  <c:v>14</c:v>
                </c:pt>
                <c:pt idx="31508">
                  <c:v>14</c:v>
                </c:pt>
                <c:pt idx="31509">
                  <c:v>14</c:v>
                </c:pt>
                <c:pt idx="31510">
                  <c:v>14</c:v>
                </c:pt>
                <c:pt idx="31511">
                  <c:v>14</c:v>
                </c:pt>
                <c:pt idx="31512">
                  <c:v>14</c:v>
                </c:pt>
                <c:pt idx="31513">
                  <c:v>14</c:v>
                </c:pt>
                <c:pt idx="31514">
                  <c:v>14</c:v>
                </c:pt>
                <c:pt idx="31515">
                  <c:v>14</c:v>
                </c:pt>
                <c:pt idx="31516">
                  <c:v>14</c:v>
                </c:pt>
                <c:pt idx="31517">
                  <c:v>14</c:v>
                </c:pt>
                <c:pt idx="31518">
                  <c:v>14</c:v>
                </c:pt>
                <c:pt idx="31519">
                  <c:v>14</c:v>
                </c:pt>
                <c:pt idx="31520">
                  <c:v>14</c:v>
                </c:pt>
                <c:pt idx="31521">
                  <c:v>14</c:v>
                </c:pt>
                <c:pt idx="31522">
                  <c:v>14</c:v>
                </c:pt>
                <c:pt idx="31523">
                  <c:v>14</c:v>
                </c:pt>
                <c:pt idx="31524">
                  <c:v>14</c:v>
                </c:pt>
                <c:pt idx="31525">
                  <c:v>14</c:v>
                </c:pt>
                <c:pt idx="31526">
                  <c:v>14</c:v>
                </c:pt>
                <c:pt idx="31527">
                  <c:v>14</c:v>
                </c:pt>
                <c:pt idx="31528">
                  <c:v>14</c:v>
                </c:pt>
                <c:pt idx="31529">
                  <c:v>14</c:v>
                </c:pt>
                <c:pt idx="31530">
                  <c:v>14</c:v>
                </c:pt>
                <c:pt idx="31531">
                  <c:v>14</c:v>
                </c:pt>
                <c:pt idx="31532">
                  <c:v>14</c:v>
                </c:pt>
                <c:pt idx="31533">
                  <c:v>14</c:v>
                </c:pt>
                <c:pt idx="31534">
                  <c:v>14</c:v>
                </c:pt>
                <c:pt idx="31535">
                  <c:v>14</c:v>
                </c:pt>
                <c:pt idx="31536">
                  <c:v>14</c:v>
                </c:pt>
                <c:pt idx="31537">
                  <c:v>14</c:v>
                </c:pt>
                <c:pt idx="31538">
                  <c:v>14</c:v>
                </c:pt>
                <c:pt idx="31539">
                  <c:v>14</c:v>
                </c:pt>
                <c:pt idx="31540">
                  <c:v>14</c:v>
                </c:pt>
                <c:pt idx="31541">
                  <c:v>14</c:v>
                </c:pt>
                <c:pt idx="31542">
                  <c:v>14</c:v>
                </c:pt>
                <c:pt idx="31543">
                  <c:v>14</c:v>
                </c:pt>
                <c:pt idx="31544">
                  <c:v>14</c:v>
                </c:pt>
                <c:pt idx="31545">
                  <c:v>14</c:v>
                </c:pt>
                <c:pt idx="31546">
                  <c:v>14</c:v>
                </c:pt>
                <c:pt idx="31547">
                  <c:v>14</c:v>
                </c:pt>
                <c:pt idx="31548">
                  <c:v>14</c:v>
                </c:pt>
                <c:pt idx="31549">
                  <c:v>14</c:v>
                </c:pt>
                <c:pt idx="31550">
                  <c:v>14</c:v>
                </c:pt>
                <c:pt idx="31551">
                  <c:v>14</c:v>
                </c:pt>
                <c:pt idx="31552">
                  <c:v>14</c:v>
                </c:pt>
                <c:pt idx="31553">
                  <c:v>14</c:v>
                </c:pt>
                <c:pt idx="31554">
                  <c:v>14</c:v>
                </c:pt>
                <c:pt idx="31555">
                  <c:v>14</c:v>
                </c:pt>
                <c:pt idx="31556">
                  <c:v>14</c:v>
                </c:pt>
                <c:pt idx="31557">
                  <c:v>14</c:v>
                </c:pt>
                <c:pt idx="31558">
                  <c:v>14</c:v>
                </c:pt>
                <c:pt idx="31559">
                  <c:v>14</c:v>
                </c:pt>
                <c:pt idx="31560">
                  <c:v>14</c:v>
                </c:pt>
                <c:pt idx="31561">
                  <c:v>14</c:v>
                </c:pt>
                <c:pt idx="31562">
                  <c:v>14</c:v>
                </c:pt>
                <c:pt idx="31563">
                  <c:v>14</c:v>
                </c:pt>
                <c:pt idx="31564">
                  <c:v>14</c:v>
                </c:pt>
                <c:pt idx="31565">
                  <c:v>14</c:v>
                </c:pt>
                <c:pt idx="31566">
                  <c:v>14</c:v>
                </c:pt>
                <c:pt idx="31567">
                  <c:v>14</c:v>
                </c:pt>
                <c:pt idx="31568">
                  <c:v>14</c:v>
                </c:pt>
                <c:pt idx="31569">
                  <c:v>14</c:v>
                </c:pt>
                <c:pt idx="31570">
                  <c:v>14</c:v>
                </c:pt>
                <c:pt idx="31571">
                  <c:v>14</c:v>
                </c:pt>
                <c:pt idx="31572">
                  <c:v>14</c:v>
                </c:pt>
                <c:pt idx="31573">
                  <c:v>14</c:v>
                </c:pt>
                <c:pt idx="31574">
                  <c:v>14</c:v>
                </c:pt>
                <c:pt idx="31575">
                  <c:v>14</c:v>
                </c:pt>
                <c:pt idx="31576">
                  <c:v>14</c:v>
                </c:pt>
                <c:pt idx="31577">
                  <c:v>14</c:v>
                </c:pt>
                <c:pt idx="31578">
                  <c:v>14</c:v>
                </c:pt>
                <c:pt idx="31579">
                  <c:v>14</c:v>
                </c:pt>
                <c:pt idx="31580">
                  <c:v>14</c:v>
                </c:pt>
                <c:pt idx="31581">
                  <c:v>14</c:v>
                </c:pt>
                <c:pt idx="31582">
                  <c:v>14</c:v>
                </c:pt>
                <c:pt idx="31583">
                  <c:v>14</c:v>
                </c:pt>
                <c:pt idx="31584">
                  <c:v>14</c:v>
                </c:pt>
                <c:pt idx="31585">
                  <c:v>14</c:v>
                </c:pt>
                <c:pt idx="31586">
                  <c:v>14</c:v>
                </c:pt>
                <c:pt idx="31587">
                  <c:v>14</c:v>
                </c:pt>
                <c:pt idx="31588">
                  <c:v>14</c:v>
                </c:pt>
                <c:pt idx="31589">
                  <c:v>14</c:v>
                </c:pt>
                <c:pt idx="31590">
                  <c:v>14</c:v>
                </c:pt>
                <c:pt idx="31591">
                  <c:v>14</c:v>
                </c:pt>
                <c:pt idx="31592">
                  <c:v>14</c:v>
                </c:pt>
                <c:pt idx="31593">
                  <c:v>14</c:v>
                </c:pt>
                <c:pt idx="31594">
                  <c:v>14</c:v>
                </c:pt>
                <c:pt idx="31595">
                  <c:v>14</c:v>
                </c:pt>
                <c:pt idx="31596">
                  <c:v>14</c:v>
                </c:pt>
                <c:pt idx="31597">
                  <c:v>14</c:v>
                </c:pt>
                <c:pt idx="31598">
                  <c:v>14</c:v>
                </c:pt>
                <c:pt idx="31599">
                  <c:v>14</c:v>
                </c:pt>
                <c:pt idx="31600">
                  <c:v>14</c:v>
                </c:pt>
                <c:pt idx="31601">
                  <c:v>14</c:v>
                </c:pt>
                <c:pt idx="31602">
                  <c:v>14</c:v>
                </c:pt>
                <c:pt idx="31603">
                  <c:v>14</c:v>
                </c:pt>
                <c:pt idx="31604">
                  <c:v>14</c:v>
                </c:pt>
                <c:pt idx="31605">
                  <c:v>14</c:v>
                </c:pt>
                <c:pt idx="31606">
                  <c:v>14</c:v>
                </c:pt>
                <c:pt idx="31607">
                  <c:v>14</c:v>
                </c:pt>
                <c:pt idx="31608">
                  <c:v>14</c:v>
                </c:pt>
                <c:pt idx="31609">
                  <c:v>14</c:v>
                </c:pt>
                <c:pt idx="31610">
                  <c:v>14</c:v>
                </c:pt>
                <c:pt idx="31611">
                  <c:v>14</c:v>
                </c:pt>
                <c:pt idx="31612">
                  <c:v>14</c:v>
                </c:pt>
                <c:pt idx="31613">
                  <c:v>14</c:v>
                </c:pt>
                <c:pt idx="31614">
                  <c:v>14</c:v>
                </c:pt>
                <c:pt idx="31615">
                  <c:v>14</c:v>
                </c:pt>
                <c:pt idx="31616">
                  <c:v>14</c:v>
                </c:pt>
                <c:pt idx="31617">
                  <c:v>14</c:v>
                </c:pt>
                <c:pt idx="31618">
                  <c:v>14</c:v>
                </c:pt>
                <c:pt idx="31619">
                  <c:v>14</c:v>
                </c:pt>
                <c:pt idx="31620">
                  <c:v>14</c:v>
                </c:pt>
                <c:pt idx="31621">
                  <c:v>14</c:v>
                </c:pt>
                <c:pt idx="31622">
                  <c:v>14</c:v>
                </c:pt>
                <c:pt idx="31623">
                  <c:v>14</c:v>
                </c:pt>
                <c:pt idx="31624">
                  <c:v>14</c:v>
                </c:pt>
                <c:pt idx="31625">
                  <c:v>14</c:v>
                </c:pt>
                <c:pt idx="31626">
                  <c:v>14</c:v>
                </c:pt>
                <c:pt idx="31627">
                  <c:v>14</c:v>
                </c:pt>
                <c:pt idx="31628">
                  <c:v>14</c:v>
                </c:pt>
                <c:pt idx="31629">
                  <c:v>14</c:v>
                </c:pt>
                <c:pt idx="31630">
                  <c:v>14</c:v>
                </c:pt>
                <c:pt idx="31631">
                  <c:v>14</c:v>
                </c:pt>
                <c:pt idx="31632">
                  <c:v>13</c:v>
                </c:pt>
                <c:pt idx="31633">
                  <c:v>13</c:v>
                </c:pt>
                <c:pt idx="31634">
                  <c:v>13</c:v>
                </c:pt>
                <c:pt idx="31635">
                  <c:v>13</c:v>
                </c:pt>
                <c:pt idx="31636">
                  <c:v>13</c:v>
                </c:pt>
                <c:pt idx="31637">
                  <c:v>13</c:v>
                </c:pt>
                <c:pt idx="31638">
                  <c:v>13</c:v>
                </c:pt>
                <c:pt idx="31639">
                  <c:v>13</c:v>
                </c:pt>
                <c:pt idx="31640">
                  <c:v>13</c:v>
                </c:pt>
                <c:pt idx="31641">
                  <c:v>13</c:v>
                </c:pt>
                <c:pt idx="31642">
                  <c:v>13</c:v>
                </c:pt>
                <c:pt idx="31643">
                  <c:v>13</c:v>
                </c:pt>
                <c:pt idx="31644">
                  <c:v>13</c:v>
                </c:pt>
                <c:pt idx="31645">
                  <c:v>13</c:v>
                </c:pt>
                <c:pt idx="31646">
                  <c:v>13</c:v>
                </c:pt>
                <c:pt idx="31647">
                  <c:v>13</c:v>
                </c:pt>
                <c:pt idx="31648">
                  <c:v>13</c:v>
                </c:pt>
                <c:pt idx="31649">
                  <c:v>13</c:v>
                </c:pt>
                <c:pt idx="31650">
                  <c:v>13</c:v>
                </c:pt>
                <c:pt idx="31651">
                  <c:v>13</c:v>
                </c:pt>
                <c:pt idx="31652">
                  <c:v>13</c:v>
                </c:pt>
                <c:pt idx="31653">
                  <c:v>13</c:v>
                </c:pt>
                <c:pt idx="31654">
                  <c:v>13</c:v>
                </c:pt>
                <c:pt idx="31655">
                  <c:v>13</c:v>
                </c:pt>
                <c:pt idx="31656">
                  <c:v>13</c:v>
                </c:pt>
                <c:pt idx="31657">
                  <c:v>13</c:v>
                </c:pt>
                <c:pt idx="31658">
                  <c:v>13</c:v>
                </c:pt>
                <c:pt idx="31659">
                  <c:v>13</c:v>
                </c:pt>
                <c:pt idx="31660">
                  <c:v>13</c:v>
                </c:pt>
                <c:pt idx="31661">
                  <c:v>13</c:v>
                </c:pt>
                <c:pt idx="31662">
                  <c:v>13</c:v>
                </c:pt>
                <c:pt idx="31663">
                  <c:v>13</c:v>
                </c:pt>
                <c:pt idx="31664">
                  <c:v>13</c:v>
                </c:pt>
                <c:pt idx="31665">
                  <c:v>13</c:v>
                </c:pt>
                <c:pt idx="31666">
                  <c:v>13</c:v>
                </c:pt>
                <c:pt idx="31667">
                  <c:v>13</c:v>
                </c:pt>
                <c:pt idx="31668">
                  <c:v>13</c:v>
                </c:pt>
                <c:pt idx="31669">
                  <c:v>13</c:v>
                </c:pt>
                <c:pt idx="31670">
                  <c:v>13</c:v>
                </c:pt>
                <c:pt idx="31671">
                  <c:v>13</c:v>
                </c:pt>
                <c:pt idx="31672">
                  <c:v>13</c:v>
                </c:pt>
                <c:pt idx="31673">
                  <c:v>13</c:v>
                </c:pt>
                <c:pt idx="31674">
                  <c:v>13</c:v>
                </c:pt>
                <c:pt idx="31675">
                  <c:v>13</c:v>
                </c:pt>
                <c:pt idx="31676">
                  <c:v>13</c:v>
                </c:pt>
                <c:pt idx="31677">
                  <c:v>13</c:v>
                </c:pt>
                <c:pt idx="31678">
                  <c:v>13</c:v>
                </c:pt>
                <c:pt idx="31679">
                  <c:v>13</c:v>
                </c:pt>
                <c:pt idx="31680">
                  <c:v>13</c:v>
                </c:pt>
                <c:pt idx="31681">
                  <c:v>13</c:v>
                </c:pt>
                <c:pt idx="31682">
                  <c:v>13</c:v>
                </c:pt>
                <c:pt idx="31683">
                  <c:v>13</c:v>
                </c:pt>
                <c:pt idx="31684">
                  <c:v>13</c:v>
                </c:pt>
                <c:pt idx="31685">
                  <c:v>13</c:v>
                </c:pt>
                <c:pt idx="31686">
                  <c:v>13</c:v>
                </c:pt>
                <c:pt idx="31687">
                  <c:v>13</c:v>
                </c:pt>
                <c:pt idx="31688">
                  <c:v>13</c:v>
                </c:pt>
                <c:pt idx="31689">
                  <c:v>13</c:v>
                </c:pt>
                <c:pt idx="31690">
                  <c:v>13</c:v>
                </c:pt>
                <c:pt idx="31691">
                  <c:v>13</c:v>
                </c:pt>
                <c:pt idx="31692">
                  <c:v>13</c:v>
                </c:pt>
                <c:pt idx="31693">
                  <c:v>13</c:v>
                </c:pt>
                <c:pt idx="31694">
                  <c:v>13</c:v>
                </c:pt>
                <c:pt idx="31695">
                  <c:v>13</c:v>
                </c:pt>
                <c:pt idx="31696">
                  <c:v>13</c:v>
                </c:pt>
                <c:pt idx="31697">
                  <c:v>13</c:v>
                </c:pt>
                <c:pt idx="31698">
                  <c:v>13</c:v>
                </c:pt>
                <c:pt idx="31699">
                  <c:v>13</c:v>
                </c:pt>
                <c:pt idx="31700">
                  <c:v>13</c:v>
                </c:pt>
                <c:pt idx="31701">
                  <c:v>13</c:v>
                </c:pt>
                <c:pt idx="31702">
                  <c:v>13</c:v>
                </c:pt>
                <c:pt idx="31703">
                  <c:v>13</c:v>
                </c:pt>
                <c:pt idx="31704">
                  <c:v>13</c:v>
                </c:pt>
                <c:pt idx="31705">
                  <c:v>13</c:v>
                </c:pt>
                <c:pt idx="31706">
                  <c:v>13</c:v>
                </c:pt>
                <c:pt idx="31707">
                  <c:v>13</c:v>
                </c:pt>
                <c:pt idx="31708">
                  <c:v>13</c:v>
                </c:pt>
                <c:pt idx="31709">
                  <c:v>13</c:v>
                </c:pt>
                <c:pt idx="31710">
                  <c:v>13</c:v>
                </c:pt>
                <c:pt idx="31711">
                  <c:v>13</c:v>
                </c:pt>
                <c:pt idx="31712">
                  <c:v>13</c:v>
                </c:pt>
                <c:pt idx="31713">
                  <c:v>13</c:v>
                </c:pt>
                <c:pt idx="31714">
                  <c:v>13</c:v>
                </c:pt>
                <c:pt idx="31715">
                  <c:v>13</c:v>
                </c:pt>
                <c:pt idx="31716">
                  <c:v>13</c:v>
                </c:pt>
                <c:pt idx="31717">
                  <c:v>13</c:v>
                </c:pt>
                <c:pt idx="31718">
                  <c:v>13</c:v>
                </c:pt>
                <c:pt idx="31719">
                  <c:v>13</c:v>
                </c:pt>
                <c:pt idx="31720">
                  <c:v>13</c:v>
                </c:pt>
                <c:pt idx="31721">
                  <c:v>13</c:v>
                </c:pt>
                <c:pt idx="31722">
                  <c:v>13</c:v>
                </c:pt>
                <c:pt idx="31723">
                  <c:v>13</c:v>
                </c:pt>
                <c:pt idx="31724">
                  <c:v>13</c:v>
                </c:pt>
                <c:pt idx="31725">
                  <c:v>13</c:v>
                </c:pt>
                <c:pt idx="31726">
                  <c:v>13</c:v>
                </c:pt>
                <c:pt idx="31727">
                  <c:v>13</c:v>
                </c:pt>
                <c:pt idx="31728">
                  <c:v>13</c:v>
                </c:pt>
                <c:pt idx="31729">
                  <c:v>13</c:v>
                </c:pt>
                <c:pt idx="31730">
                  <c:v>13</c:v>
                </c:pt>
                <c:pt idx="31731">
                  <c:v>13</c:v>
                </c:pt>
                <c:pt idx="31732">
                  <c:v>13</c:v>
                </c:pt>
                <c:pt idx="31733">
                  <c:v>13</c:v>
                </c:pt>
                <c:pt idx="31734">
                  <c:v>13</c:v>
                </c:pt>
                <c:pt idx="31735">
                  <c:v>13</c:v>
                </c:pt>
                <c:pt idx="31736">
                  <c:v>13</c:v>
                </c:pt>
                <c:pt idx="31737">
                  <c:v>13</c:v>
                </c:pt>
                <c:pt idx="31738">
                  <c:v>13</c:v>
                </c:pt>
                <c:pt idx="31739">
                  <c:v>13</c:v>
                </c:pt>
                <c:pt idx="31740">
                  <c:v>13</c:v>
                </c:pt>
                <c:pt idx="31741">
                  <c:v>13</c:v>
                </c:pt>
                <c:pt idx="31742">
                  <c:v>13</c:v>
                </c:pt>
                <c:pt idx="31743">
                  <c:v>13</c:v>
                </c:pt>
                <c:pt idx="31744">
                  <c:v>13</c:v>
                </c:pt>
                <c:pt idx="31745">
                  <c:v>13</c:v>
                </c:pt>
                <c:pt idx="31746">
                  <c:v>13</c:v>
                </c:pt>
                <c:pt idx="31747">
                  <c:v>13</c:v>
                </c:pt>
                <c:pt idx="31748">
                  <c:v>13</c:v>
                </c:pt>
                <c:pt idx="31749">
                  <c:v>13</c:v>
                </c:pt>
                <c:pt idx="31750">
                  <c:v>13</c:v>
                </c:pt>
                <c:pt idx="31751">
                  <c:v>13</c:v>
                </c:pt>
                <c:pt idx="31752">
                  <c:v>13</c:v>
                </c:pt>
                <c:pt idx="31753">
                  <c:v>13</c:v>
                </c:pt>
                <c:pt idx="31754">
                  <c:v>13</c:v>
                </c:pt>
                <c:pt idx="31755">
                  <c:v>13</c:v>
                </c:pt>
                <c:pt idx="31756">
                  <c:v>13</c:v>
                </c:pt>
                <c:pt idx="31757">
                  <c:v>13</c:v>
                </c:pt>
                <c:pt idx="31758">
                  <c:v>13</c:v>
                </c:pt>
                <c:pt idx="31759">
                  <c:v>13</c:v>
                </c:pt>
                <c:pt idx="31760">
                  <c:v>13</c:v>
                </c:pt>
                <c:pt idx="31761">
                  <c:v>13</c:v>
                </c:pt>
                <c:pt idx="31762">
                  <c:v>13</c:v>
                </c:pt>
                <c:pt idx="31763">
                  <c:v>13</c:v>
                </c:pt>
                <c:pt idx="31764">
                  <c:v>13</c:v>
                </c:pt>
                <c:pt idx="31765">
                  <c:v>13</c:v>
                </c:pt>
                <c:pt idx="31766">
                  <c:v>13</c:v>
                </c:pt>
                <c:pt idx="31767">
                  <c:v>13</c:v>
                </c:pt>
                <c:pt idx="31768">
                  <c:v>13</c:v>
                </c:pt>
                <c:pt idx="31769">
                  <c:v>13</c:v>
                </c:pt>
                <c:pt idx="31770">
                  <c:v>13</c:v>
                </c:pt>
                <c:pt idx="31771">
                  <c:v>13</c:v>
                </c:pt>
                <c:pt idx="31772">
                  <c:v>13</c:v>
                </c:pt>
                <c:pt idx="31773">
                  <c:v>13</c:v>
                </c:pt>
                <c:pt idx="31774">
                  <c:v>13</c:v>
                </c:pt>
                <c:pt idx="31775">
                  <c:v>13</c:v>
                </c:pt>
                <c:pt idx="31776">
                  <c:v>13</c:v>
                </c:pt>
                <c:pt idx="31777">
                  <c:v>13</c:v>
                </c:pt>
                <c:pt idx="31778">
                  <c:v>13</c:v>
                </c:pt>
                <c:pt idx="31779">
                  <c:v>13</c:v>
                </c:pt>
                <c:pt idx="31780">
                  <c:v>13</c:v>
                </c:pt>
                <c:pt idx="31781">
                  <c:v>13</c:v>
                </c:pt>
                <c:pt idx="31782">
                  <c:v>13</c:v>
                </c:pt>
                <c:pt idx="31783">
                  <c:v>13</c:v>
                </c:pt>
                <c:pt idx="31784">
                  <c:v>13</c:v>
                </c:pt>
                <c:pt idx="31785">
                  <c:v>13</c:v>
                </c:pt>
                <c:pt idx="31786">
                  <c:v>13</c:v>
                </c:pt>
                <c:pt idx="31787">
                  <c:v>13</c:v>
                </c:pt>
                <c:pt idx="31788">
                  <c:v>13</c:v>
                </c:pt>
                <c:pt idx="31789">
                  <c:v>13</c:v>
                </c:pt>
                <c:pt idx="31790">
                  <c:v>13</c:v>
                </c:pt>
                <c:pt idx="31791">
                  <c:v>13</c:v>
                </c:pt>
                <c:pt idx="31792">
                  <c:v>13</c:v>
                </c:pt>
                <c:pt idx="31793">
                  <c:v>13</c:v>
                </c:pt>
                <c:pt idx="31794">
                  <c:v>13</c:v>
                </c:pt>
                <c:pt idx="31795">
                  <c:v>13</c:v>
                </c:pt>
                <c:pt idx="31796">
                  <c:v>13</c:v>
                </c:pt>
                <c:pt idx="31797">
                  <c:v>13</c:v>
                </c:pt>
                <c:pt idx="31798">
                  <c:v>13</c:v>
                </c:pt>
                <c:pt idx="31799">
                  <c:v>13</c:v>
                </c:pt>
                <c:pt idx="31800">
                  <c:v>13</c:v>
                </c:pt>
                <c:pt idx="31801">
                  <c:v>13</c:v>
                </c:pt>
                <c:pt idx="31802">
                  <c:v>13</c:v>
                </c:pt>
                <c:pt idx="31803">
                  <c:v>13</c:v>
                </c:pt>
                <c:pt idx="31804">
                  <c:v>13</c:v>
                </c:pt>
                <c:pt idx="31805">
                  <c:v>13</c:v>
                </c:pt>
                <c:pt idx="31806">
                  <c:v>13</c:v>
                </c:pt>
                <c:pt idx="31807">
                  <c:v>13</c:v>
                </c:pt>
                <c:pt idx="31808">
                  <c:v>13</c:v>
                </c:pt>
                <c:pt idx="31809">
                  <c:v>13</c:v>
                </c:pt>
                <c:pt idx="31810">
                  <c:v>13</c:v>
                </c:pt>
                <c:pt idx="31811">
                  <c:v>13</c:v>
                </c:pt>
                <c:pt idx="31812">
                  <c:v>13</c:v>
                </c:pt>
                <c:pt idx="31813">
                  <c:v>13</c:v>
                </c:pt>
                <c:pt idx="31814">
                  <c:v>13</c:v>
                </c:pt>
                <c:pt idx="31815">
                  <c:v>13</c:v>
                </c:pt>
                <c:pt idx="31816">
                  <c:v>13</c:v>
                </c:pt>
                <c:pt idx="31817">
                  <c:v>13</c:v>
                </c:pt>
                <c:pt idx="31818">
                  <c:v>13</c:v>
                </c:pt>
                <c:pt idx="31819">
                  <c:v>13</c:v>
                </c:pt>
                <c:pt idx="31820">
                  <c:v>13</c:v>
                </c:pt>
                <c:pt idx="31821">
                  <c:v>13</c:v>
                </c:pt>
                <c:pt idx="31822">
                  <c:v>13</c:v>
                </c:pt>
                <c:pt idx="31823">
                  <c:v>13</c:v>
                </c:pt>
                <c:pt idx="31824">
                  <c:v>13</c:v>
                </c:pt>
                <c:pt idx="31825">
                  <c:v>13</c:v>
                </c:pt>
                <c:pt idx="31826">
                  <c:v>13</c:v>
                </c:pt>
                <c:pt idx="31827">
                  <c:v>13</c:v>
                </c:pt>
                <c:pt idx="31828">
                  <c:v>13</c:v>
                </c:pt>
                <c:pt idx="31829">
                  <c:v>13</c:v>
                </c:pt>
                <c:pt idx="31830">
                  <c:v>13</c:v>
                </c:pt>
                <c:pt idx="31831">
                  <c:v>13</c:v>
                </c:pt>
                <c:pt idx="31832">
                  <c:v>13</c:v>
                </c:pt>
                <c:pt idx="31833">
                  <c:v>13</c:v>
                </c:pt>
                <c:pt idx="31834">
                  <c:v>13</c:v>
                </c:pt>
                <c:pt idx="31835">
                  <c:v>13</c:v>
                </c:pt>
                <c:pt idx="31836">
                  <c:v>13</c:v>
                </c:pt>
                <c:pt idx="31837">
                  <c:v>13</c:v>
                </c:pt>
                <c:pt idx="31838">
                  <c:v>13</c:v>
                </c:pt>
                <c:pt idx="31839">
                  <c:v>13</c:v>
                </c:pt>
                <c:pt idx="31840">
                  <c:v>13</c:v>
                </c:pt>
                <c:pt idx="31841">
                  <c:v>13</c:v>
                </c:pt>
                <c:pt idx="31842">
                  <c:v>13</c:v>
                </c:pt>
                <c:pt idx="31843">
                  <c:v>13</c:v>
                </c:pt>
                <c:pt idx="31844">
                  <c:v>13</c:v>
                </c:pt>
                <c:pt idx="31845">
                  <c:v>13</c:v>
                </c:pt>
                <c:pt idx="31846">
                  <c:v>13</c:v>
                </c:pt>
                <c:pt idx="31847">
                  <c:v>13</c:v>
                </c:pt>
                <c:pt idx="31848">
                  <c:v>13</c:v>
                </c:pt>
                <c:pt idx="31849">
                  <c:v>13</c:v>
                </c:pt>
                <c:pt idx="31850">
                  <c:v>13</c:v>
                </c:pt>
                <c:pt idx="31851">
                  <c:v>13</c:v>
                </c:pt>
                <c:pt idx="31852">
                  <c:v>13</c:v>
                </c:pt>
                <c:pt idx="31853">
                  <c:v>13</c:v>
                </c:pt>
                <c:pt idx="31854">
                  <c:v>13</c:v>
                </c:pt>
                <c:pt idx="31855">
                  <c:v>13</c:v>
                </c:pt>
                <c:pt idx="31856">
                  <c:v>13</c:v>
                </c:pt>
                <c:pt idx="31857">
                  <c:v>13</c:v>
                </c:pt>
                <c:pt idx="31858">
                  <c:v>13</c:v>
                </c:pt>
                <c:pt idx="31859">
                  <c:v>13</c:v>
                </c:pt>
                <c:pt idx="31860">
                  <c:v>13</c:v>
                </c:pt>
                <c:pt idx="31861">
                  <c:v>13</c:v>
                </c:pt>
                <c:pt idx="31862">
                  <c:v>13</c:v>
                </c:pt>
                <c:pt idx="31863">
                  <c:v>13</c:v>
                </c:pt>
                <c:pt idx="31864">
                  <c:v>13</c:v>
                </c:pt>
                <c:pt idx="31865">
                  <c:v>13</c:v>
                </c:pt>
                <c:pt idx="31866">
                  <c:v>13</c:v>
                </c:pt>
                <c:pt idx="31867">
                  <c:v>13</c:v>
                </c:pt>
                <c:pt idx="31868">
                  <c:v>13</c:v>
                </c:pt>
                <c:pt idx="31869">
                  <c:v>13</c:v>
                </c:pt>
                <c:pt idx="31870">
                  <c:v>13</c:v>
                </c:pt>
                <c:pt idx="31871">
                  <c:v>13</c:v>
                </c:pt>
                <c:pt idx="31872">
                  <c:v>13</c:v>
                </c:pt>
                <c:pt idx="31873">
                  <c:v>13</c:v>
                </c:pt>
                <c:pt idx="31874">
                  <c:v>13</c:v>
                </c:pt>
                <c:pt idx="31875">
                  <c:v>13</c:v>
                </c:pt>
                <c:pt idx="31876">
                  <c:v>13</c:v>
                </c:pt>
                <c:pt idx="31877">
                  <c:v>13</c:v>
                </c:pt>
                <c:pt idx="31878">
                  <c:v>13</c:v>
                </c:pt>
                <c:pt idx="31879">
                  <c:v>13</c:v>
                </c:pt>
                <c:pt idx="31880">
                  <c:v>13</c:v>
                </c:pt>
                <c:pt idx="31881">
                  <c:v>13</c:v>
                </c:pt>
                <c:pt idx="31882">
                  <c:v>13</c:v>
                </c:pt>
                <c:pt idx="31883">
                  <c:v>13</c:v>
                </c:pt>
                <c:pt idx="31884">
                  <c:v>13</c:v>
                </c:pt>
                <c:pt idx="31885">
                  <c:v>13</c:v>
                </c:pt>
                <c:pt idx="31886">
                  <c:v>13</c:v>
                </c:pt>
                <c:pt idx="31887">
                  <c:v>13</c:v>
                </c:pt>
                <c:pt idx="31888">
                  <c:v>13</c:v>
                </c:pt>
                <c:pt idx="31889">
                  <c:v>13</c:v>
                </c:pt>
                <c:pt idx="31890">
                  <c:v>13</c:v>
                </c:pt>
                <c:pt idx="31891">
                  <c:v>13</c:v>
                </c:pt>
                <c:pt idx="31892">
                  <c:v>13</c:v>
                </c:pt>
                <c:pt idx="31893">
                  <c:v>13</c:v>
                </c:pt>
                <c:pt idx="31894">
                  <c:v>13</c:v>
                </c:pt>
                <c:pt idx="31895">
                  <c:v>13</c:v>
                </c:pt>
                <c:pt idx="31896">
                  <c:v>13</c:v>
                </c:pt>
                <c:pt idx="31897">
                  <c:v>13</c:v>
                </c:pt>
                <c:pt idx="31898">
                  <c:v>13</c:v>
                </c:pt>
                <c:pt idx="31899">
                  <c:v>13</c:v>
                </c:pt>
                <c:pt idx="31900">
                  <c:v>13</c:v>
                </c:pt>
                <c:pt idx="31901">
                  <c:v>13</c:v>
                </c:pt>
                <c:pt idx="31902">
                  <c:v>13</c:v>
                </c:pt>
                <c:pt idx="31903">
                  <c:v>13</c:v>
                </c:pt>
                <c:pt idx="31904">
                  <c:v>13</c:v>
                </c:pt>
                <c:pt idx="31905">
                  <c:v>13</c:v>
                </c:pt>
                <c:pt idx="31906">
                  <c:v>13</c:v>
                </c:pt>
                <c:pt idx="31907">
                  <c:v>13</c:v>
                </c:pt>
                <c:pt idx="31908">
                  <c:v>13</c:v>
                </c:pt>
                <c:pt idx="31909">
                  <c:v>13</c:v>
                </c:pt>
                <c:pt idx="31910">
                  <c:v>13</c:v>
                </c:pt>
                <c:pt idx="31911">
                  <c:v>13</c:v>
                </c:pt>
                <c:pt idx="31912">
                  <c:v>13</c:v>
                </c:pt>
                <c:pt idx="31913">
                  <c:v>13</c:v>
                </c:pt>
                <c:pt idx="31914">
                  <c:v>13</c:v>
                </c:pt>
                <c:pt idx="31915">
                  <c:v>13</c:v>
                </c:pt>
                <c:pt idx="31916">
                  <c:v>13</c:v>
                </c:pt>
                <c:pt idx="31917">
                  <c:v>13</c:v>
                </c:pt>
                <c:pt idx="31918">
                  <c:v>13</c:v>
                </c:pt>
                <c:pt idx="31919">
                  <c:v>13</c:v>
                </c:pt>
                <c:pt idx="31920">
                  <c:v>13</c:v>
                </c:pt>
                <c:pt idx="31921">
                  <c:v>13</c:v>
                </c:pt>
                <c:pt idx="31922">
                  <c:v>13</c:v>
                </c:pt>
                <c:pt idx="31923">
                  <c:v>13</c:v>
                </c:pt>
                <c:pt idx="31924">
                  <c:v>13</c:v>
                </c:pt>
                <c:pt idx="31925">
                  <c:v>13</c:v>
                </c:pt>
                <c:pt idx="31926">
                  <c:v>13</c:v>
                </c:pt>
                <c:pt idx="31927">
                  <c:v>13</c:v>
                </c:pt>
                <c:pt idx="31928">
                  <c:v>13</c:v>
                </c:pt>
                <c:pt idx="31929">
                  <c:v>13</c:v>
                </c:pt>
                <c:pt idx="31930">
                  <c:v>13</c:v>
                </c:pt>
                <c:pt idx="31931">
                  <c:v>13</c:v>
                </c:pt>
                <c:pt idx="31932">
                  <c:v>13</c:v>
                </c:pt>
                <c:pt idx="31933">
                  <c:v>13</c:v>
                </c:pt>
                <c:pt idx="31934">
                  <c:v>13</c:v>
                </c:pt>
                <c:pt idx="31935">
                  <c:v>13</c:v>
                </c:pt>
                <c:pt idx="31936">
                  <c:v>13</c:v>
                </c:pt>
                <c:pt idx="31937">
                  <c:v>13</c:v>
                </c:pt>
                <c:pt idx="31938">
                  <c:v>13</c:v>
                </c:pt>
                <c:pt idx="31939">
                  <c:v>13</c:v>
                </c:pt>
                <c:pt idx="31940">
                  <c:v>13</c:v>
                </c:pt>
                <c:pt idx="31941">
                  <c:v>13</c:v>
                </c:pt>
                <c:pt idx="31942">
                  <c:v>13</c:v>
                </c:pt>
                <c:pt idx="31943">
                  <c:v>13</c:v>
                </c:pt>
                <c:pt idx="31944">
                  <c:v>13</c:v>
                </c:pt>
                <c:pt idx="31945">
                  <c:v>13</c:v>
                </c:pt>
                <c:pt idx="31946">
                  <c:v>13</c:v>
                </c:pt>
                <c:pt idx="31947">
                  <c:v>13</c:v>
                </c:pt>
                <c:pt idx="31948">
                  <c:v>13</c:v>
                </c:pt>
                <c:pt idx="31949">
                  <c:v>13</c:v>
                </c:pt>
                <c:pt idx="31950">
                  <c:v>13</c:v>
                </c:pt>
                <c:pt idx="31951">
                  <c:v>13</c:v>
                </c:pt>
                <c:pt idx="31952">
                  <c:v>13</c:v>
                </c:pt>
                <c:pt idx="31953">
                  <c:v>13</c:v>
                </c:pt>
                <c:pt idx="31954">
                  <c:v>13</c:v>
                </c:pt>
                <c:pt idx="31955">
                  <c:v>13</c:v>
                </c:pt>
                <c:pt idx="31956">
                  <c:v>13</c:v>
                </c:pt>
                <c:pt idx="31957">
                  <c:v>13</c:v>
                </c:pt>
                <c:pt idx="31958">
                  <c:v>13</c:v>
                </c:pt>
                <c:pt idx="31959">
                  <c:v>13</c:v>
                </c:pt>
                <c:pt idx="31960">
                  <c:v>13</c:v>
                </c:pt>
                <c:pt idx="31961">
                  <c:v>13</c:v>
                </c:pt>
                <c:pt idx="31962">
                  <c:v>13</c:v>
                </c:pt>
                <c:pt idx="31963">
                  <c:v>13</c:v>
                </c:pt>
                <c:pt idx="31964">
                  <c:v>13</c:v>
                </c:pt>
                <c:pt idx="31965">
                  <c:v>13</c:v>
                </c:pt>
                <c:pt idx="31966">
                  <c:v>13</c:v>
                </c:pt>
                <c:pt idx="31967">
                  <c:v>13</c:v>
                </c:pt>
                <c:pt idx="31968">
                  <c:v>13</c:v>
                </c:pt>
                <c:pt idx="31969">
                  <c:v>13</c:v>
                </c:pt>
                <c:pt idx="31970">
                  <c:v>13</c:v>
                </c:pt>
                <c:pt idx="31971">
                  <c:v>13</c:v>
                </c:pt>
                <c:pt idx="31972">
                  <c:v>13</c:v>
                </c:pt>
                <c:pt idx="31973">
                  <c:v>13</c:v>
                </c:pt>
                <c:pt idx="31974">
                  <c:v>13</c:v>
                </c:pt>
                <c:pt idx="31975">
                  <c:v>13</c:v>
                </c:pt>
                <c:pt idx="31976">
                  <c:v>13</c:v>
                </c:pt>
                <c:pt idx="31977">
                  <c:v>13</c:v>
                </c:pt>
                <c:pt idx="31978">
                  <c:v>13</c:v>
                </c:pt>
                <c:pt idx="31979">
                  <c:v>13</c:v>
                </c:pt>
                <c:pt idx="31980">
                  <c:v>13</c:v>
                </c:pt>
                <c:pt idx="31981">
                  <c:v>13</c:v>
                </c:pt>
                <c:pt idx="31982">
                  <c:v>13</c:v>
                </c:pt>
                <c:pt idx="31983">
                  <c:v>13</c:v>
                </c:pt>
                <c:pt idx="31984">
                  <c:v>13</c:v>
                </c:pt>
                <c:pt idx="31985">
                  <c:v>13</c:v>
                </c:pt>
                <c:pt idx="31986">
                  <c:v>13</c:v>
                </c:pt>
                <c:pt idx="31987">
                  <c:v>13</c:v>
                </c:pt>
                <c:pt idx="31988">
                  <c:v>13</c:v>
                </c:pt>
                <c:pt idx="31989">
                  <c:v>13</c:v>
                </c:pt>
                <c:pt idx="31990">
                  <c:v>13</c:v>
                </c:pt>
                <c:pt idx="31991">
                  <c:v>13</c:v>
                </c:pt>
                <c:pt idx="31992">
                  <c:v>13</c:v>
                </c:pt>
                <c:pt idx="31993">
                  <c:v>13</c:v>
                </c:pt>
                <c:pt idx="31994">
                  <c:v>13</c:v>
                </c:pt>
                <c:pt idx="31995">
                  <c:v>13</c:v>
                </c:pt>
                <c:pt idx="31996">
                  <c:v>13</c:v>
                </c:pt>
                <c:pt idx="31997">
                  <c:v>13</c:v>
                </c:pt>
                <c:pt idx="31998">
                  <c:v>13</c:v>
                </c:pt>
                <c:pt idx="31999">
                  <c:v>13</c:v>
                </c:pt>
                <c:pt idx="32000">
                  <c:v>13</c:v>
                </c:pt>
                <c:pt idx="32001">
                  <c:v>13</c:v>
                </c:pt>
                <c:pt idx="32002">
                  <c:v>13</c:v>
                </c:pt>
                <c:pt idx="32003">
                  <c:v>13</c:v>
                </c:pt>
                <c:pt idx="32004">
                  <c:v>13</c:v>
                </c:pt>
                <c:pt idx="32005">
                  <c:v>13</c:v>
                </c:pt>
                <c:pt idx="32006">
                  <c:v>13</c:v>
                </c:pt>
                <c:pt idx="32007">
                  <c:v>13</c:v>
                </c:pt>
                <c:pt idx="32008">
                  <c:v>13</c:v>
                </c:pt>
                <c:pt idx="32009">
                  <c:v>13</c:v>
                </c:pt>
                <c:pt idx="32010">
                  <c:v>13</c:v>
                </c:pt>
                <c:pt idx="32011">
                  <c:v>13</c:v>
                </c:pt>
                <c:pt idx="32012">
                  <c:v>13</c:v>
                </c:pt>
                <c:pt idx="32013">
                  <c:v>13</c:v>
                </c:pt>
                <c:pt idx="32014">
                  <c:v>13</c:v>
                </c:pt>
                <c:pt idx="32015">
                  <c:v>13</c:v>
                </c:pt>
                <c:pt idx="32016">
                  <c:v>13</c:v>
                </c:pt>
                <c:pt idx="32017">
                  <c:v>13</c:v>
                </c:pt>
                <c:pt idx="32018">
                  <c:v>13</c:v>
                </c:pt>
                <c:pt idx="32019">
                  <c:v>13</c:v>
                </c:pt>
                <c:pt idx="32020">
                  <c:v>13</c:v>
                </c:pt>
                <c:pt idx="32021">
                  <c:v>13</c:v>
                </c:pt>
                <c:pt idx="32022">
                  <c:v>13</c:v>
                </c:pt>
                <c:pt idx="32023">
                  <c:v>13</c:v>
                </c:pt>
                <c:pt idx="32024">
                  <c:v>13</c:v>
                </c:pt>
                <c:pt idx="32025">
                  <c:v>13</c:v>
                </c:pt>
                <c:pt idx="32026">
                  <c:v>13</c:v>
                </c:pt>
                <c:pt idx="32027">
                  <c:v>13</c:v>
                </c:pt>
                <c:pt idx="32028">
                  <c:v>13</c:v>
                </c:pt>
                <c:pt idx="32029">
                  <c:v>13</c:v>
                </c:pt>
                <c:pt idx="32030">
                  <c:v>13</c:v>
                </c:pt>
                <c:pt idx="32031">
                  <c:v>13</c:v>
                </c:pt>
                <c:pt idx="32032">
                  <c:v>13</c:v>
                </c:pt>
                <c:pt idx="32033">
                  <c:v>13</c:v>
                </c:pt>
                <c:pt idx="32034">
                  <c:v>13</c:v>
                </c:pt>
                <c:pt idx="32035">
                  <c:v>13</c:v>
                </c:pt>
                <c:pt idx="32036">
                  <c:v>13</c:v>
                </c:pt>
                <c:pt idx="32037">
                  <c:v>13</c:v>
                </c:pt>
                <c:pt idx="32038">
                  <c:v>13</c:v>
                </c:pt>
                <c:pt idx="32039">
                  <c:v>13</c:v>
                </c:pt>
                <c:pt idx="32040">
                  <c:v>13</c:v>
                </c:pt>
                <c:pt idx="32041">
                  <c:v>13</c:v>
                </c:pt>
                <c:pt idx="32042">
                  <c:v>13</c:v>
                </c:pt>
                <c:pt idx="32043">
                  <c:v>13</c:v>
                </c:pt>
                <c:pt idx="32044">
                  <c:v>13</c:v>
                </c:pt>
                <c:pt idx="32045">
                  <c:v>13</c:v>
                </c:pt>
                <c:pt idx="32046">
                  <c:v>13</c:v>
                </c:pt>
                <c:pt idx="32047">
                  <c:v>13</c:v>
                </c:pt>
                <c:pt idx="32048">
                  <c:v>13</c:v>
                </c:pt>
                <c:pt idx="32049">
                  <c:v>13</c:v>
                </c:pt>
                <c:pt idx="32050">
                  <c:v>13</c:v>
                </c:pt>
                <c:pt idx="32051">
                  <c:v>13</c:v>
                </c:pt>
                <c:pt idx="32052">
                  <c:v>13</c:v>
                </c:pt>
                <c:pt idx="32053">
                  <c:v>13</c:v>
                </c:pt>
                <c:pt idx="32054">
                  <c:v>13</c:v>
                </c:pt>
                <c:pt idx="32055">
                  <c:v>13</c:v>
                </c:pt>
                <c:pt idx="32056">
                  <c:v>13</c:v>
                </c:pt>
                <c:pt idx="32057">
                  <c:v>13</c:v>
                </c:pt>
                <c:pt idx="32058">
                  <c:v>13</c:v>
                </c:pt>
                <c:pt idx="32059">
                  <c:v>13</c:v>
                </c:pt>
                <c:pt idx="32060">
                  <c:v>13</c:v>
                </c:pt>
                <c:pt idx="32061">
                  <c:v>13</c:v>
                </c:pt>
                <c:pt idx="32062">
                  <c:v>13</c:v>
                </c:pt>
                <c:pt idx="32063">
                  <c:v>13</c:v>
                </c:pt>
                <c:pt idx="32064">
                  <c:v>13</c:v>
                </c:pt>
                <c:pt idx="32065">
                  <c:v>13</c:v>
                </c:pt>
                <c:pt idx="32066">
                  <c:v>13</c:v>
                </c:pt>
                <c:pt idx="32067">
                  <c:v>13</c:v>
                </c:pt>
                <c:pt idx="32068">
                  <c:v>13</c:v>
                </c:pt>
                <c:pt idx="32069">
                  <c:v>13</c:v>
                </c:pt>
                <c:pt idx="32070">
                  <c:v>13</c:v>
                </c:pt>
                <c:pt idx="32071">
                  <c:v>13</c:v>
                </c:pt>
                <c:pt idx="32072">
                  <c:v>13</c:v>
                </c:pt>
                <c:pt idx="32073">
                  <c:v>13</c:v>
                </c:pt>
                <c:pt idx="32074">
                  <c:v>13</c:v>
                </c:pt>
                <c:pt idx="32075">
                  <c:v>13</c:v>
                </c:pt>
                <c:pt idx="32076">
                  <c:v>13</c:v>
                </c:pt>
                <c:pt idx="32077">
                  <c:v>13</c:v>
                </c:pt>
                <c:pt idx="32078">
                  <c:v>13</c:v>
                </c:pt>
                <c:pt idx="32079">
                  <c:v>13</c:v>
                </c:pt>
                <c:pt idx="32080">
                  <c:v>13</c:v>
                </c:pt>
                <c:pt idx="32081">
                  <c:v>13</c:v>
                </c:pt>
                <c:pt idx="32082">
                  <c:v>13</c:v>
                </c:pt>
                <c:pt idx="32083">
                  <c:v>13</c:v>
                </c:pt>
                <c:pt idx="32084">
                  <c:v>13</c:v>
                </c:pt>
                <c:pt idx="32085">
                  <c:v>13</c:v>
                </c:pt>
                <c:pt idx="32086">
                  <c:v>13</c:v>
                </c:pt>
                <c:pt idx="32087">
                  <c:v>13</c:v>
                </c:pt>
                <c:pt idx="32088">
                  <c:v>13</c:v>
                </c:pt>
                <c:pt idx="32089">
                  <c:v>13</c:v>
                </c:pt>
                <c:pt idx="32090">
                  <c:v>13</c:v>
                </c:pt>
                <c:pt idx="32091">
                  <c:v>13</c:v>
                </c:pt>
                <c:pt idx="32092">
                  <c:v>13</c:v>
                </c:pt>
                <c:pt idx="32093">
                  <c:v>13</c:v>
                </c:pt>
                <c:pt idx="32094">
                  <c:v>13</c:v>
                </c:pt>
                <c:pt idx="32095">
                  <c:v>13</c:v>
                </c:pt>
                <c:pt idx="32096">
                  <c:v>13</c:v>
                </c:pt>
                <c:pt idx="32097">
                  <c:v>13</c:v>
                </c:pt>
                <c:pt idx="32098">
                  <c:v>13</c:v>
                </c:pt>
                <c:pt idx="32099">
                  <c:v>13</c:v>
                </c:pt>
                <c:pt idx="32100">
                  <c:v>13</c:v>
                </c:pt>
                <c:pt idx="32101">
                  <c:v>13</c:v>
                </c:pt>
                <c:pt idx="32102">
                  <c:v>13</c:v>
                </c:pt>
                <c:pt idx="32103">
                  <c:v>13</c:v>
                </c:pt>
                <c:pt idx="32104">
                  <c:v>13</c:v>
                </c:pt>
                <c:pt idx="32105">
                  <c:v>13</c:v>
                </c:pt>
                <c:pt idx="32106">
                  <c:v>13</c:v>
                </c:pt>
                <c:pt idx="32107">
                  <c:v>13</c:v>
                </c:pt>
                <c:pt idx="32108">
                  <c:v>13</c:v>
                </c:pt>
                <c:pt idx="32109">
                  <c:v>13</c:v>
                </c:pt>
                <c:pt idx="32110">
                  <c:v>13</c:v>
                </c:pt>
                <c:pt idx="32111">
                  <c:v>13</c:v>
                </c:pt>
                <c:pt idx="32112">
                  <c:v>13</c:v>
                </c:pt>
                <c:pt idx="32113">
                  <c:v>13</c:v>
                </c:pt>
                <c:pt idx="32114">
                  <c:v>13</c:v>
                </c:pt>
                <c:pt idx="32115">
                  <c:v>13</c:v>
                </c:pt>
                <c:pt idx="32116">
                  <c:v>13</c:v>
                </c:pt>
                <c:pt idx="32117">
                  <c:v>13</c:v>
                </c:pt>
                <c:pt idx="32118">
                  <c:v>13</c:v>
                </c:pt>
                <c:pt idx="32119">
                  <c:v>13</c:v>
                </c:pt>
                <c:pt idx="32120">
                  <c:v>13</c:v>
                </c:pt>
                <c:pt idx="32121">
                  <c:v>13</c:v>
                </c:pt>
                <c:pt idx="32122">
                  <c:v>13</c:v>
                </c:pt>
                <c:pt idx="32123">
                  <c:v>13</c:v>
                </c:pt>
                <c:pt idx="32124">
                  <c:v>13</c:v>
                </c:pt>
                <c:pt idx="32125">
                  <c:v>13</c:v>
                </c:pt>
                <c:pt idx="32126">
                  <c:v>13</c:v>
                </c:pt>
                <c:pt idx="32127">
                  <c:v>13</c:v>
                </c:pt>
                <c:pt idx="32128">
                  <c:v>13</c:v>
                </c:pt>
                <c:pt idx="32129">
                  <c:v>13</c:v>
                </c:pt>
                <c:pt idx="32130">
                  <c:v>13</c:v>
                </c:pt>
                <c:pt idx="32131">
                  <c:v>13</c:v>
                </c:pt>
                <c:pt idx="32132">
                  <c:v>13</c:v>
                </c:pt>
                <c:pt idx="32133">
                  <c:v>13</c:v>
                </c:pt>
                <c:pt idx="32134">
                  <c:v>13</c:v>
                </c:pt>
                <c:pt idx="32135">
                  <c:v>13</c:v>
                </c:pt>
                <c:pt idx="32136">
                  <c:v>13</c:v>
                </c:pt>
                <c:pt idx="32137">
                  <c:v>13</c:v>
                </c:pt>
                <c:pt idx="32138">
                  <c:v>13</c:v>
                </c:pt>
                <c:pt idx="32139">
                  <c:v>13</c:v>
                </c:pt>
                <c:pt idx="32140">
                  <c:v>13</c:v>
                </c:pt>
                <c:pt idx="32141">
                  <c:v>13</c:v>
                </c:pt>
                <c:pt idx="32142">
                  <c:v>13</c:v>
                </c:pt>
                <c:pt idx="32143">
                  <c:v>13</c:v>
                </c:pt>
                <c:pt idx="32144">
                  <c:v>13</c:v>
                </c:pt>
                <c:pt idx="32145">
                  <c:v>13</c:v>
                </c:pt>
                <c:pt idx="32146">
                  <c:v>13</c:v>
                </c:pt>
                <c:pt idx="32147">
                  <c:v>13</c:v>
                </c:pt>
                <c:pt idx="32148">
                  <c:v>13</c:v>
                </c:pt>
                <c:pt idx="32149">
                  <c:v>13</c:v>
                </c:pt>
                <c:pt idx="32150">
                  <c:v>13</c:v>
                </c:pt>
                <c:pt idx="32151">
                  <c:v>13</c:v>
                </c:pt>
                <c:pt idx="32152">
                  <c:v>13</c:v>
                </c:pt>
                <c:pt idx="32153">
                  <c:v>13</c:v>
                </c:pt>
                <c:pt idx="32154">
                  <c:v>13</c:v>
                </c:pt>
                <c:pt idx="32155">
                  <c:v>13</c:v>
                </c:pt>
                <c:pt idx="32156">
                  <c:v>13</c:v>
                </c:pt>
                <c:pt idx="32157">
                  <c:v>13</c:v>
                </c:pt>
                <c:pt idx="32158">
                  <c:v>13</c:v>
                </c:pt>
                <c:pt idx="32159">
                  <c:v>13</c:v>
                </c:pt>
                <c:pt idx="32160">
                  <c:v>13</c:v>
                </c:pt>
                <c:pt idx="32161">
                  <c:v>13</c:v>
                </c:pt>
                <c:pt idx="32162">
                  <c:v>13</c:v>
                </c:pt>
                <c:pt idx="32163">
                  <c:v>13</c:v>
                </c:pt>
                <c:pt idx="32164">
                  <c:v>13</c:v>
                </c:pt>
                <c:pt idx="32165">
                  <c:v>13</c:v>
                </c:pt>
                <c:pt idx="32166">
                  <c:v>13</c:v>
                </c:pt>
                <c:pt idx="32167">
                  <c:v>13</c:v>
                </c:pt>
                <c:pt idx="32168">
                  <c:v>13</c:v>
                </c:pt>
                <c:pt idx="32169">
                  <c:v>13</c:v>
                </c:pt>
                <c:pt idx="32170">
                  <c:v>13</c:v>
                </c:pt>
                <c:pt idx="32171">
                  <c:v>13</c:v>
                </c:pt>
                <c:pt idx="32172">
                  <c:v>13</c:v>
                </c:pt>
                <c:pt idx="32173">
                  <c:v>13</c:v>
                </c:pt>
                <c:pt idx="32174">
                  <c:v>13</c:v>
                </c:pt>
                <c:pt idx="32175">
                  <c:v>13</c:v>
                </c:pt>
                <c:pt idx="32176">
                  <c:v>13</c:v>
                </c:pt>
                <c:pt idx="32177">
                  <c:v>13</c:v>
                </c:pt>
                <c:pt idx="32178">
                  <c:v>13</c:v>
                </c:pt>
                <c:pt idx="32179">
                  <c:v>13</c:v>
                </c:pt>
                <c:pt idx="32180">
                  <c:v>13</c:v>
                </c:pt>
                <c:pt idx="32181">
                  <c:v>13</c:v>
                </c:pt>
                <c:pt idx="32182">
                  <c:v>13</c:v>
                </c:pt>
                <c:pt idx="32183">
                  <c:v>13</c:v>
                </c:pt>
                <c:pt idx="32184">
                  <c:v>13</c:v>
                </c:pt>
                <c:pt idx="32185">
                  <c:v>13</c:v>
                </c:pt>
                <c:pt idx="32186">
                  <c:v>13</c:v>
                </c:pt>
                <c:pt idx="32187">
                  <c:v>13</c:v>
                </c:pt>
                <c:pt idx="32188">
                  <c:v>13</c:v>
                </c:pt>
                <c:pt idx="32189">
                  <c:v>13</c:v>
                </c:pt>
                <c:pt idx="32190">
                  <c:v>13</c:v>
                </c:pt>
                <c:pt idx="32191">
                  <c:v>13</c:v>
                </c:pt>
                <c:pt idx="32192">
                  <c:v>13</c:v>
                </c:pt>
                <c:pt idx="32193">
                  <c:v>13</c:v>
                </c:pt>
                <c:pt idx="32194">
                  <c:v>13</c:v>
                </c:pt>
                <c:pt idx="32195">
                  <c:v>13</c:v>
                </c:pt>
                <c:pt idx="32196">
                  <c:v>13</c:v>
                </c:pt>
                <c:pt idx="32197">
                  <c:v>13</c:v>
                </c:pt>
                <c:pt idx="32198">
                  <c:v>13</c:v>
                </c:pt>
                <c:pt idx="32199">
                  <c:v>13</c:v>
                </c:pt>
                <c:pt idx="32200">
                  <c:v>13</c:v>
                </c:pt>
                <c:pt idx="32201">
                  <c:v>13</c:v>
                </c:pt>
                <c:pt idx="32202">
                  <c:v>13</c:v>
                </c:pt>
                <c:pt idx="32203">
                  <c:v>13</c:v>
                </c:pt>
                <c:pt idx="32204">
                  <c:v>13</c:v>
                </c:pt>
                <c:pt idx="32205">
                  <c:v>13</c:v>
                </c:pt>
                <c:pt idx="32206">
                  <c:v>13</c:v>
                </c:pt>
                <c:pt idx="32207">
                  <c:v>13</c:v>
                </c:pt>
                <c:pt idx="32208">
                  <c:v>13</c:v>
                </c:pt>
                <c:pt idx="32209">
                  <c:v>13</c:v>
                </c:pt>
                <c:pt idx="32210">
                  <c:v>13</c:v>
                </c:pt>
                <c:pt idx="32211">
                  <c:v>13</c:v>
                </c:pt>
                <c:pt idx="32212">
                  <c:v>13</c:v>
                </c:pt>
                <c:pt idx="32213">
                  <c:v>13</c:v>
                </c:pt>
                <c:pt idx="32214">
                  <c:v>13</c:v>
                </c:pt>
                <c:pt idx="32215">
                  <c:v>13</c:v>
                </c:pt>
                <c:pt idx="32216">
                  <c:v>13</c:v>
                </c:pt>
                <c:pt idx="32217">
                  <c:v>13</c:v>
                </c:pt>
                <c:pt idx="32218">
                  <c:v>13</c:v>
                </c:pt>
                <c:pt idx="32219">
                  <c:v>13</c:v>
                </c:pt>
                <c:pt idx="32220">
                  <c:v>13</c:v>
                </c:pt>
                <c:pt idx="32221">
                  <c:v>13</c:v>
                </c:pt>
                <c:pt idx="32222">
                  <c:v>13</c:v>
                </c:pt>
                <c:pt idx="32223">
                  <c:v>13</c:v>
                </c:pt>
                <c:pt idx="32224">
                  <c:v>13</c:v>
                </c:pt>
                <c:pt idx="32225">
                  <c:v>13</c:v>
                </c:pt>
                <c:pt idx="32226">
                  <c:v>13</c:v>
                </c:pt>
                <c:pt idx="32227">
                  <c:v>13</c:v>
                </c:pt>
                <c:pt idx="32228">
                  <c:v>13</c:v>
                </c:pt>
                <c:pt idx="32229">
                  <c:v>13</c:v>
                </c:pt>
                <c:pt idx="32230">
                  <c:v>13</c:v>
                </c:pt>
                <c:pt idx="32231">
                  <c:v>13</c:v>
                </c:pt>
                <c:pt idx="32232">
                  <c:v>13</c:v>
                </c:pt>
                <c:pt idx="32233">
                  <c:v>13</c:v>
                </c:pt>
                <c:pt idx="32234">
                  <c:v>13</c:v>
                </c:pt>
                <c:pt idx="32235">
                  <c:v>13</c:v>
                </c:pt>
                <c:pt idx="32236">
                  <c:v>13</c:v>
                </c:pt>
                <c:pt idx="32237">
                  <c:v>13</c:v>
                </c:pt>
                <c:pt idx="32238">
                  <c:v>13</c:v>
                </c:pt>
                <c:pt idx="32239">
                  <c:v>13</c:v>
                </c:pt>
                <c:pt idx="32240">
                  <c:v>13</c:v>
                </c:pt>
                <c:pt idx="32241">
                  <c:v>13</c:v>
                </c:pt>
                <c:pt idx="32242">
                  <c:v>13</c:v>
                </c:pt>
                <c:pt idx="32243">
                  <c:v>13</c:v>
                </c:pt>
                <c:pt idx="32244">
                  <c:v>13</c:v>
                </c:pt>
                <c:pt idx="32245">
                  <c:v>13</c:v>
                </c:pt>
                <c:pt idx="32246">
                  <c:v>13</c:v>
                </c:pt>
                <c:pt idx="32247">
                  <c:v>13</c:v>
                </c:pt>
                <c:pt idx="32248">
                  <c:v>13</c:v>
                </c:pt>
                <c:pt idx="32249">
                  <c:v>13</c:v>
                </c:pt>
                <c:pt idx="32250">
                  <c:v>13</c:v>
                </c:pt>
                <c:pt idx="32251">
                  <c:v>13</c:v>
                </c:pt>
                <c:pt idx="32252">
                  <c:v>13</c:v>
                </c:pt>
                <c:pt idx="32253">
                  <c:v>13</c:v>
                </c:pt>
                <c:pt idx="32254">
                  <c:v>13</c:v>
                </c:pt>
                <c:pt idx="32255">
                  <c:v>13</c:v>
                </c:pt>
                <c:pt idx="32256">
                  <c:v>13</c:v>
                </c:pt>
                <c:pt idx="32257">
                  <c:v>13</c:v>
                </c:pt>
                <c:pt idx="32258">
                  <c:v>13</c:v>
                </c:pt>
                <c:pt idx="32259">
                  <c:v>13</c:v>
                </c:pt>
                <c:pt idx="32260">
                  <c:v>13</c:v>
                </c:pt>
                <c:pt idx="32261">
                  <c:v>13</c:v>
                </c:pt>
                <c:pt idx="32262">
                  <c:v>13</c:v>
                </c:pt>
                <c:pt idx="32263">
                  <c:v>13</c:v>
                </c:pt>
                <c:pt idx="32264">
                  <c:v>13</c:v>
                </c:pt>
                <c:pt idx="32265">
                  <c:v>13</c:v>
                </c:pt>
                <c:pt idx="32266">
                  <c:v>13</c:v>
                </c:pt>
                <c:pt idx="32267">
                  <c:v>13</c:v>
                </c:pt>
                <c:pt idx="32268">
                  <c:v>13</c:v>
                </c:pt>
                <c:pt idx="32269">
                  <c:v>13</c:v>
                </c:pt>
                <c:pt idx="32270">
                  <c:v>13</c:v>
                </c:pt>
                <c:pt idx="32271">
                  <c:v>13</c:v>
                </c:pt>
                <c:pt idx="32272">
                  <c:v>13</c:v>
                </c:pt>
                <c:pt idx="32273">
                  <c:v>13</c:v>
                </c:pt>
                <c:pt idx="32274">
                  <c:v>13</c:v>
                </c:pt>
                <c:pt idx="32275">
                  <c:v>13</c:v>
                </c:pt>
                <c:pt idx="32276">
                  <c:v>13</c:v>
                </c:pt>
                <c:pt idx="32277">
                  <c:v>13</c:v>
                </c:pt>
                <c:pt idx="32278">
                  <c:v>13</c:v>
                </c:pt>
                <c:pt idx="32279">
                  <c:v>13</c:v>
                </c:pt>
                <c:pt idx="32280">
                  <c:v>13</c:v>
                </c:pt>
                <c:pt idx="32281">
                  <c:v>13</c:v>
                </c:pt>
                <c:pt idx="32282">
                  <c:v>13</c:v>
                </c:pt>
                <c:pt idx="32283">
                  <c:v>13</c:v>
                </c:pt>
                <c:pt idx="32284">
                  <c:v>13</c:v>
                </c:pt>
                <c:pt idx="32285">
                  <c:v>13</c:v>
                </c:pt>
                <c:pt idx="32286">
                  <c:v>13</c:v>
                </c:pt>
                <c:pt idx="32287">
                  <c:v>13</c:v>
                </c:pt>
                <c:pt idx="32288">
                  <c:v>13</c:v>
                </c:pt>
                <c:pt idx="32289">
                  <c:v>13</c:v>
                </c:pt>
                <c:pt idx="32290">
                  <c:v>13</c:v>
                </c:pt>
                <c:pt idx="32291">
                  <c:v>13</c:v>
                </c:pt>
                <c:pt idx="32292">
                  <c:v>13</c:v>
                </c:pt>
                <c:pt idx="32293">
                  <c:v>13</c:v>
                </c:pt>
                <c:pt idx="32294">
                  <c:v>13</c:v>
                </c:pt>
                <c:pt idx="32295">
                  <c:v>13</c:v>
                </c:pt>
                <c:pt idx="32296">
                  <c:v>13</c:v>
                </c:pt>
                <c:pt idx="32297">
                  <c:v>13</c:v>
                </c:pt>
                <c:pt idx="32298">
                  <c:v>13</c:v>
                </c:pt>
                <c:pt idx="32299">
                  <c:v>13</c:v>
                </c:pt>
                <c:pt idx="32300">
                  <c:v>13</c:v>
                </c:pt>
                <c:pt idx="32301">
                  <c:v>13</c:v>
                </c:pt>
                <c:pt idx="32302">
                  <c:v>13</c:v>
                </c:pt>
                <c:pt idx="32303">
                  <c:v>13</c:v>
                </c:pt>
                <c:pt idx="32304">
                  <c:v>13</c:v>
                </c:pt>
                <c:pt idx="32305">
                  <c:v>13</c:v>
                </c:pt>
                <c:pt idx="32306">
                  <c:v>13</c:v>
                </c:pt>
                <c:pt idx="32307">
                  <c:v>13</c:v>
                </c:pt>
                <c:pt idx="32308">
                  <c:v>13</c:v>
                </c:pt>
                <c:pt idx="32309">
                  <c:v>13</c:v>
                </c:pt>
                <c:pt idx="32310">
                  <c:v>13</c:v>
                </c:pt>
                <c:pt idx="32311">
                  <c:v>13</c:v>
                </c:pt>
                <c:pt idx="32312">
                  <c:v>13</c:v>
                </c:pt>
                <c:pt idx="32313">
                  <c:v>13</c:v>
                </c:pt>
                <c:pt idx="32314">
                  <c:v>13</c:v>
                </c:pt>
                <c:pt idx="32315">
                  <c:v>13</c:v>
                </c:pt>
                <c:pt idx="32316">
                  <c:v>13</c:v>
                </c:pt>
                <c:pt idx="32317">
                  <c:v>13</c:v>
                </c:pt>
                <c:pt idx="32318">
                  <c:v>13</c:v>
                </c:pt>
                <c:pt idx="32319">
                  <c:v>13</c:v>
                </c:pt>
                <c:pt idx="32320">
                  <c:v>13</c:v>
                </c:pt>
                <c:pt idx="32321">
                  <c:v>13</c:v>
                </c:pt>
                <c:pt idx="32322">
                  <c:v>13</c:v>
                </c:pt>
                <c:pt idx="32323">
                  <c:v>13</c:v>
                </c:pt>
                <c:pt idx="32324">
                  <c:v>13</c:v>
                </c:pt>
                <c:pt idx="32325">
                  <c:v>13</c:v>
                </c:pt>
                <c:pt idx="32326">
                  <c:v>13</c:v>
                </c:pt>
                <c:pt idx="32327">
                  <c:v>13</c:v>
                </c:pt>
                <c:pt idx="32328">
                  <c:v>13</c:v>
                </c:pt>
                <c:pt idx="32329">
                  <c:v>13</c:v>
                </c:pt>
                <c:pt idx="32330">
                  <c:v>13</c:v>
                </c:pt>
                <c:pt idx="32331">
                  <c:v>13</c:v>
                </c:pt>
                <c:pt idx="32332">
                  <c:v>13</c:v>
                </c:pt>
                <c:pt idx="32333">
                  <c:v>13</c:v>
                </c:pt>
                <c:pt idx="32334">
                  <c:v>13</c:v>
                </c:pt>
                <c:pt idx="32335">
                  <c:v>13</c:v>
                </c:pt>
                <c:pt idx="32336">
                  <c:v>13</c:v>
                </c:pt>
                <c:pt idx="32337">
                  <c:v>13</c:v>
                </c:pt>
                <c:pt idx="32338">
                  <c:v>13</c:v>
                </c:pt>
                <c:pt idx="32339">
                  <c:v>13</c:v>
                </c:pt>
                <c:pt idx="32340">
                  <c:v>13</c:v>
                </c:pt>
                <c:pt idx="32341">
                  <c:v>13</c:v>
                </c:pt>
                <c:pt idx="32342">
                  <c:v>13</c:v>
                </c:pt>
                <c:pt idx="32343">
                  <c:v>13</c:v>
                </c:pt>
                <c:pt idx="32344">
                  <c:v>13</c:v>
                </c:pt>
                <c:pt idx="32345">
                  <c:v>13</c:v>
                </c:pt>
                <c:pt idx="32346">
                  <c:v>13</c:v>
                </c:pt>
                <c:pt idx="32347">
                  <c:v>13</c:v>
                </c:pt>
                <c:pt idx="32348">
                  <c:v>13</c:v>
                </c:pt>
                <c:pt idx="32349">
                  <c:v>13</c:v>
                </c:pt>
                <c:pt idx="32350">
                  <c:v>13</c:v>
                </c:pt>
                <c:pt idx="32351">
                  <c:v>13</c:v>
                </c:pt>
                <c:pt idx="32352">
                  <c:v>13</c:v>
                </c:pt>
                <c:pt idx="32353">
                  <c:v>13</c:v>
                </c:pt>
                <c:pt idx="32354">
                  <c:v>13</c:v>
                </c:pt>
                <c:pt idx="32355">
                  <c:v>13</c:v>
                </c:pt>
                <c:pt idx="32356">
                  <c:v>13</c:v>
                </c:pt>
                <c:pt idx="32357">
                  <c:v>13</c:v>
                </c:pt>
                <c:pt idx="32358">
                  <c:v>13</c:v>
                </c:pt>
                <c:pt idx="32359">
                  <c:v>13</c:v>
                </c:pt>
                <c:pt idx="32360">
                  <c:v>13</c:v>
                </c:pt>
                <c:pt idx="32361">
                  <c:v>13</c:v>
                </c:pt>
                <c:pt idx="32362">
                  <c:v>13</c:v>
                </c:pt>
                <c:pt idx="32363">
                  <c:v>13</c:v>
                </c:pt>
                <c:pt idx="32364">
                  <c:v>13</c:v>
                </c:pt>
                <c:pt idx="32365">
                  <c:v>13</c:v>
                </c:pt>
                <c:pt idx="32366">
                  <c:v>13</c:v>
                </c:pt>
                <c:pt idx="32367">
                  <c:v>13</c:v>
                </c:pt>
                <c:pt idx="32368">
                  <c:v>13</c:v>
                </c:pt>
                <c:pt idx="32369">
                  <c:v>13</c:v>
                </c:pt>
                <c:pt idx="32370">
                  <c:v>13</c:v>
                </c:pt>
                <c:pt idx="32371">
                  <c:v>13</c:v>
                </c:pt>
                <c:pt idx="32372">
                  <c:v>13</c:v>
                </c:pt>
                <c:pt idx="32373">
                  <c:v>13</c:v>
                </c:pt>
                <c:pt idx="32374">
                  <c:v>13</c:v>
                </c:pt>
                <c:pt idx="32375">
                  <c:v>13</c:v>
                </c:pt>
                <c:pt idx="32376">
                  <c:v>13</c:v>
                </c:pt>
                <c:pt idx="32377">
                  <c:v>13</c:v>
                </c:pt>
                <c:pt idx="32378">
                  <c:v>13</c:v>
                </c:pt>
                <c:pt idx="32379">
                  <c:v>13</c:v>
                </c:pt>
                <c:pt idx="32380">
                  <c:v>13</c:v>
                </c:pt>
                <c:pt idx="32381">
                  <c:v>13</c:v>
                </c:pt>
                <c:pt idx="32382">
                  <c:v>13</c:v>
                </c:pt>
                <c:pt idx="32383">
                  <c:v>13</c:v>
                </c:pt>
                <c:pt idx="32384">
                  <c:v>13</c:v>
                </c:pt>
                <c:pt idx="32385">
                  <c:v>13</c:v>
                </c:pt>
                <c:pt idx="32386">
                  <c:v>13</c:v>
                </c:pt>
                <c:pt idx="32387">
                  <c:v>13</c:v>
                </c:pt>
                <c:pt idx="32388">
                  <c:v>13</c:v>
                </c:pt>
                <c:pt idx="32389">
                  <c:v>13</c:v>
                </c:pt>
                <c:pt idx="32390">
                  <c:v>13</c:v>
                </c:pt>
                <c:pt idx="32391">
                  <c:v>13</c:v>
                </c:pt>
                <c:pt idx="32392">
                  <c:v>13</c:v>
                </c:pt>
                <c:pt idx="32393">
                  <c:v>13</c:v>
                </c:pt>
                <c:pt idx="32394">
                  <c:v>13</c:v>
                </c:pt>
                <c:pt idx="32395">
                  <c:v>13</c:v>
                </c:pt>
                <c:pt idx="32396">
                  <c:v>13</c:v>
                </c:pt>
                <c:pt idx="32397">
                  <c:v>13</c:v>
                </c:pt>
                <c:pt idx="32398">
                  <c:v>13</c:v>
                </c:pt>
                <c:pt idx="32399">
                  <c:v>13</c:v>
                </c:pt>
                <c:pt idx="32400">
                  <c:v>13</c:v>
                </c:pt>
                <c:pt idx="32401">
                  <c:v>13</c:v>
                </c:pt>
                <c:pt idx="32402">
                  <c:v>13</c:v>
                </c:pt>
                <c:pt idx="32403">
                  <c:v>13</c:v>
                </c:pt>
                <c:pt idx="32404">
                  <c:v>13</c:v>
                </c:pt>
                <c:pt idx="32405">
                  <c:v>13</c:v>
                </c:pt>
                <c:pt idx="32406">
                  <c:v>13</c:v>
                </c:pt>
                <c:pt idx="32407">
                  <c:v>13</c:v>
                </c:pt>
                <c:pt idx="32408">
                  <c:v>13</c:v>
                </c:pt>
                <c:pt idx="32409">
                  <c:v>13</c:v>
                </c:pt>
                <c:pt idx="32410">
                  <c:v>13</c:v>
                </c:pt>
                <c:pt idx="32411">
                  <c:v>13</c:v>
                </c:pt>
                <c:pt idx="32412">
                  <c:v>13</c:v>
                </c:pt>
                <c:pt idx="32413">
                  <c:v>13</c:v>
                </c:pt>
                <c:pt idx="32414">
                  <c:v>13</c:v>
                </c:pt>
                <c:pt idx="32415">
                  <c:v>13</c:v>
                </c:pt>
                <c:pt idx="32416">
                  <c:v>13</c:v>
                </c:pt>
                <c:pt idx="32417">
                  <c:v>13</c:v>
                </c:pt>
                <c:pt idx="32418">
                  <c:v>13</c:v>
                </c:pt>
                <c:pt idx="32419">
                  <c:v>13</c:v>
                </c:pt>
                <c:pt idx="32420">
                  <c:v>13</c:v>
                </c:pt>
                <c:pt idx="32421">
                  <c:v>13</c:v>
                </c:pt>
                <c:pt idx="32422">
                  <c:v>13</c:v>
                </c:pt>
                <c:pt idx="32423">
                  <c:v>13</c:v>
                </c:pt>
                <c:pt idx="32424">
                  <c:v>13</c:v>
                </c:pt>
                <c:pt idx="32425">
                  <c:v>13</c:v>
                </c:pt>
                <c:pt idx="32426">
                  <c:v>13</c:v>
                </c:pt>
                <c:pt idx="32427">
                  <c:v>13</c:v>
                </c:pt>
                <c:pt idx="32428">
                  <c:v>13</c:v>
                </c:pt>
                <c:pt idx="32429">
                  <c:v>13</c:v>
                </c:pt>
                <c:pt idx="32430">
                  <c:v>13</c:v>
                </c:pt>
                <c:pt idx="32431">
                  <c:v>13</c:v>
                </c:pt>
                <c:pt idx="32432">
                  <c:v>13</c:v>
                </c:pt>
                <c:pt idx="32433">
                  <c:v>13</c:v>
                </c:pt>
                <c:pt idx="32434">
                  <c:v>13</c:v>
                </c:pt>
                <c:pt idx="32435">
                  <c:v>13</c:v>
                </c:pt>
                <c:pt idx="32436">
                  <c:v>13</c:v>
                </c:pt>
                <c:pt idx="32437">
                  <c:v>13</c:v>
                </c:pt>
                <c:pt idx="32438">
                  <c:v>13</c:v>
                </c:pt>
                <c:pt idx="32439">
                  <c:v>13</c:v>
                </c:pt>
                <c:pt idx="32440">
                  <c:v>13</c:v>
                </c:pt>
                <c:pt idx="32441">
                  <c:v>13</c:v>
                </c:pt>
                <c:pt idx="32442">
                  <c:v>13</c:v>
                </c:pt>
                <c:pt idx="32443">
                  <c:v>13</c:v>
                </c:pt>
                <c:pt idx="32444">
                  <c:v>13</c:v>
                </c:pt>
                <c:pt idx="32445">
                  <c:v>13</c:v>
                </c:pt>
                <c:pt idx="32446">
                  <c:v>13</c:v>
                </c:pt>
                <c:pt idx="32447">
                  <c:v>13</c:v>
                </c:pt>
                <c:pt idx="32448">
                  <c:v>13</c:v>
                </c:pt>
                <c:pt idx="32449">
                  <c:v>13</c:v>
                </c:pt>
                <c:pt idx="32450">
                  <c:v>13</c:v>
                </c:pt>
                <c:pt idx="32451">
                  <c:v>13</c:v>
                </c:pt>
                <c:pt idx="32452">
                  <c:v>13</c:v>
                </c:pt>
                <c:pt idx="32453">
                  <c:v>13</c:v>
                </c:pt>
                <c:pt idx="32454">
                  <c:v>13</c:v>
                </c:pt>
                <c:pt idx="32455">
                  <c:v>13</c:v>
                </c:pt>
                <c:pt idx="32456">
                  <c:v>13</c:v>
                </c:pt>
                <c:pt idx="32457">
                  <c:v>13</c:v>
                </c:pt>
                <c:pt idx="32458">
                  <c:v>13</c:v>
                </c:pt>
                <c:pt idx="32459">
                  <c:v>13</c:v>
                </c:pt>
                <c:pt idx="32460">
                  <c:v>13</c:v>
                </c:pt>
                <c:pt idx="32461">
                  <c:v>13</c:v>
                </c:pt>
                <c:pt idx="32462">
                  <c:v>13</c:v>
                </c:pt>
                <c:pt idx="32463">
                  <c:v>13</c:v>
                </c:pt>
                <c:pt idx="32464">
                  <c:v>13</c:v>
                </c:pt>
                <c:pt idx="32465">
                  <c:v>13</c:v>
                </c:pt>
                <c:pt idx="32466">
                  <c:v>13</c:v>
                </c:pt>
                <c:pt idx="32467">
                  <c:v>13</c:v>
                </c:pt>
                <c:pt idx="32468">
                  <c:v>13</c:v>
                </c:pt>
                <c:pt idx="32469">
                  <c:v>13</c:v>
                </c:pt>
                <c:pt idx="32470">
                  <c:v>13</c:v>
                </c:pt>
                <c:pt idx="32471">
                  <c:v>13</c:v>
                </c:pt>
                <c:pt idx="32472">
                  <c:v>13</c:v>
                </c:pt>
                <c:pt idx="32473">
                  <c:v>13</c:v>
                </c:pt>
                <c:pt idx="32474">
                  <c:v>13</c:v>
                </c:pt>
                <c:pt idx="32475">
                  <c:v>13</c:v>
                </c:pt>
                <c:pt idx="32476">
                  <c:v>13</c:v>
                </c:pt>
                <c:pt idx="32477">
                  <c:v>13</c:v>
                </c:pt>
                <c:pt idx="32478">
                  <c:v>13</c:v>
                </c:pt>
                <c:pt idx="32479">
                  <c:v>13</c:v>
                </c:pt>
                <c:pt idx="32480">
                  <c:v>13</c:v>
                </c:pt>
                <c:pt idx="32481">
                  <c:v>13</c:v>
                </c:pt>
                <c:pt idx="32482">
                  <c:v>13</c:v>
                </c:pt>
                <c:pt idx="32483">
                  <c:v>13</c:v>
                </c:pt>
                <c:pt idx="32484">
                  <c:v>13</c:v>
                </c:pt>
                <c:pt idx="32485">
                  <c:v>13</c:v>
                </c:pt>
                <c:pt idx="32486">
                  <c:v>13</c:v>
                </c:pt>
                <c:pt idx="32487">
                  <c:v>13</c:v>
                </c:pt>
                <c:pt idx="32488">
                  <c:v>13</c:v>
                </c:pt>
                <c:pt idx="32489">
                  <c:v>13</c:v>
                </c:pt>
                <c:pt idx="32490">
                  <c:v>13</c:v>
                </c:pt>
                <c:pt idx="32491">
                  <c:v>13</c:v>
                </c:pt>
                <c:pt idx="32492">
                  <c:v>13</c:v>
                </c:pt>
                <c:pt idx="32493">
                  <c:v>13</c:v>
                </c:pt>
                <c:pt idx="32494">
                  <c:v>13</c:v>
                </c:pt>
                <c:pt idx="32495">
                  <c:v>13</c:v>
                </c:pt>
                <c:pt idx="32496">
                  <c:v>13</c:v>
                </c:pt>
                <c:pt idx="32497">
                  <c:v>13</c:v>
                </c:pt>
                <c:pt idx="32498">
                  <c:v>13</c:v>
                </c:pt>
                <c:pt idx="32499">
                  <c:v>13</c:v>
                </c:pt>
                <c:pt idx="32500">
                  <c:v>13</c:v>
                </c:pt>
                <c:pt idx="32501">
                  <c:v>13</c:v>
                </c:pt>
                <c:pt idx="32502">
                  <c:v>13</c:v>
                </c:pt>
                <c:pt idx="32503">
                  <c:v>13</c:v>
                </c:pt>
                <c:pt idx="32504">
                  <c:v>13</c:v>
                </c:pt>
                <c:pt idx="32505">
                  <c:v>13</c:v>
                </c:pt>
                <c:pt idx="32506">
                  <c:v>13</c:v>
                </c:pt>
                <c:pt idx="32507">
                  <c:v>13</c:v>
                </c:pt>
                <c:pt idx="32508">
                  <c:v>13</c:v>
                </c:pt>
                <c:pt idx="32509">
                  <c:v>13</c:v>
                </c:pt>
                <c:pt idx="32510">
                  <c:v>13</c:v>
                </c:pt>
                <c:pt idx="32511">
                  <c:v>13</c:v>
                </c:pt>
                <c:pt idx="32512">
                  <c:v>13</c:v>
                </c:pt>
                <c:pt idx="32513">
                  <c:v>13</c:v>
                </c:pt>
                <c:pt idx="32514">
                  <c:v>13</c:v>
                </c:pt>
                <c:pt idx="32515">
                  <c:v>13</c:v>
                </c:pt>
                <c:pt idx="32516">
                  <c:v>13</c:v>
                </c:pt>
                <c:pt idx="32517">
                  <c:v>13</c:v>
                </c:pt>
                <c:pt idx="32518">
                  <c:v>13</c:v>
                </c:pt>
                <c:pt idx="32519">
                  <c:v>13</c:v>
                </c:pt>
                <c:pt idx="32520">
                  <c:v>13</c:v>
                </c:pt>
                <c:pt idx="32521">
                  <c:v>13</c:v>
                </c:pt>
                <c:pt idx="32522">
                  <c:v>13</c:v>
                </c:pt>
                <c:pt idx="32523">
                  <c:v>13</c:v>
                </c:pt>
                <c:pt idx="32524">
                  <c:v>13</c:v>
                </c:pt>
                <c:pt idx="32525">
                  <c:v>13</c:v>
                </c:pt>
                <c:pt idx="32526">
                  <c:v>13</c:v>
                </c:pt>
                <c:pt idx="32527">
                  <c:v>13</c:v>
                </c:pt>
                <c:pt idx="32528">
                  <c:v>13</c:v>
                </c:pt>
                <c:pt idx="32529">
                  <c:v>13</c:v>
                </c:pt>
                <c:pt idx="32530">
                  <c:v>13</c:v>
                </c:pt>
                <c:pt idx="32531">
                  <c:v>13</c:v>
                </c:pt>
                <c:pt idx="32532">
                  <c:v>13</c:v>
                </c:pt>
                <c:pt idx="32533">
                  <c:v>13</c:v>
                </c:pt>
                <c:pt idx="32534">
                  <c:v>13</c:v>
                </c:pt>
                <c:pt idx="32535">
                  <c:v>13</c:v>
                </c:pt>
                <c:pt idx="32536">
                  <c:v>13</c:v>
                </c:pt>
                <c:pt idx="32537">
                  <c:v>13</c:v>
                </c:pt>
                <c:pt idx="32538">
                  <c:v>13</c:v>
                </c:pt>
                <c:pt idx="32539">
                  <c:v>13</c:v>
                </c:pt>
                <c:pt idx="32540">
                  <c:v>13</c:v>
                </c:pt>
                <c:pt idx="32541">
                  <c:v>13</c:v>
                </c:pt>
                <c:pt idx="32542">
                  <c:v>13</c:v>
                </c:pt>
                <c:pt idx="32543">
                  <c:v>13</c:v>
                </c:pt>
                <c:pt idx="32544">
                  <c:v>13</c:v>
                </c:pt>
                <c:pt idx="32545">
                  <c:v>13</c:v>
                </c:pt>
                <c:pt idx="32546">
                  <c:v>13</c:v>
                </c:pt>
                <c:pt idx="32547">
                  <c:v>13</c:v>
                </c:pt>
                <c:pt idx="32548">
                  <c:v>13</c:v>
                </c:pt>
                <c:pt idx="32549">
                  <c:v>13</c:v>
                </c:pt>
                <c:pt idx="32550">
                  <c:v>13</c:v>
                </c:pt>
                <c:pt idx="32551">
                  <c:v>13</c:v>
                </c:pt>
                <c:pt idx="32552">
                  <c:v>13</c:v>
                </c:pt>
                <c:pt idx="32553">
                  <c:v>13</c:v>
                </c:pt>
                <c:pt idx="32554">
                  <c:v>13</c:v>
                </c:pt>
                <c:pt idx="32555">
                  <c:v>13</c:v>
                </c:pt>
                <c:pt idx="32556">
                  <c:v>13</c:v>
                </c:pt>
                <c:pt idx="32557">
                  <c:v>13</c:v>
                </c:pt>
                <c:pt idx="32558">
                  <c:v>13</c:v>
                </c:pt>
                <c:pt idx="32559">
                  <c:v>13</c:v>
                </c:pt>
                <c:pt idx="32560">
                  <c:v>13</c:v>
                </c:pt>
                <c:pt idx="32561">
                  <c:v>13</c:v>
                </c:pt>
                <c:pt idx="32562">
                  <c:v>13</c:v>
                </c:pt>
                <c:pt idx="32563">
                  <c:v>13</c:v>
                </c:pt>
                <c:pt idx="32564">
                  <c:v>13</c:v>
                </c:pt>
                <c:pt idx="32565">
                  <c:v>13</c:v>
                </c:pt>
                <c:pt idx="32566">
                  <c:v>13</c:v>
                </c:pt>
                <c:pt idx="32567">
                  <c:v>13</c:v>
                </c:pt>
                <c:pt idx="32568">
                  <c:v>13</c:v>
                </c:pt>
                <c:pt idx="32569">
                  <c:v>13</c:v>
                </c:pt>
                <c:pt idx="32570">
                  <c:v>13</c:v>
                </c:pt>
                <c:pt idx="32571">
                  <c:v>13</c:v>
                </c:pt>
                <c:pt idx="32572">
                  <c:v>13</c:v>
                </c:pt>
                <c:pt idx="32573">
                  <c:v>13</c:v>
                </c:pt>
                <c:pt idx="32574">
                  <c:v>13</c:v>
                </c:pt>
                <c:pt idx="32575">
                  <c:v>13</c:v>
                </c:pt>
                <c:pt idx="32576">
                  <c:v>13</c:v>
                </c:pt>
                <c:pt idx="32577">
                  <c:v>13</c:v>
                </c:pt>
                <c:pt idx="32578">
                  <c:v>13</c:v>
                </c:pt>
                <c:pt idx="32579">
                  <c:v>13</c:v>
                </c:pt>
                <c:pt idx="32580">
                  <c:v>13</c:v>
                </c:pt>
                <c:pt idx="32581">
                  <c:v>13</c:v>
                </c:pt>
                <c:pt idx="32582">
                  <c:v>13</c:v>
                </c:pt>
                <c:pt idx="32583">
                  <c:v>13</c:v>
                </c:pt>
                <c:pt idx="32584">
                  <c:v>13</c:v>
                </c:pt>
                <c:pt idx="32585">
                  <c:v>13</c:v>
                </c:pt>
                <c:pt idx="32586">
                  <c:v>13</c:v>
                </c:pt>
                <c:pt idx="32587">
                  <c:v>13</c:v>
                </c:pt>
                <c:pt idx="32588">
                  <c:v>13</c:v>
                </c:pt>
                <c:pt idx="32589">
                  <c:v>13</c:v>
                </c:pt>
                <c:pt idx="32590">
                  <c:v>13</c:v>
                </c:pt>
                <c:pt idx="32591">
                  <c:v>13</c:v>
                </c:pt>
                <c:pt idx="32592">
                  <c:v>13</c:v>
                </c:pt>
                <c:pt idx="32593">
                  <c:v>13</c:v>
                </c:pt>
                <c:pt idx="32594">
                  <c:v>13</c:v>
                </c:pt>
                <c:pt idx="32595">
                  <c:v>13</c:v>
                </c:pt>
                <c:pt idx="32596">
                  <c:v>13</c:v>
                </c:pt>
                <c:pt idx="32597">
                  <c:v>13</c:v>
                </c:pt>
                <c:pt idx="32598">
                  <c:v>13</c:v>
                </c:pt>
                <c:pt idx="32599">
                  <c:v>13</c:v>
                </c:pt>
                <c:pt idx="32600">
                  <c:v>13</c:v>
                </c:pt>
                <c:pt idx="32601">
                  <c:v>13</c:v>
                </c:pt>
                <c:pt idx="32602">
                  <c:v>13</c:v>
                </c:pt>
                <c:pt idx="32603">
                  <c:v>13</c:v>
                </c:pt>
                <c:pt idx="32604">
                  <c:v>13</c:v>
                </c:pt>
                <c:pt idx="32605">
                  <c:v>13</c:v>
                </c:pt>
                <c:pt idx="32606">
                  <c:v>13</c:v>
                </c:pt>
                <c:pt idx="32607">
                  <c:v>13</c:v>
                </c:pt>
                <c:pt idx="32608">
                  <c:v>13</c:v>
                </c:pt>
                <c:pt idx="32609">
                  <c:v>13</c:v>
                </c:pt>
                <c:pt idx="32610">
                  <c:v>13</c:v>
                </c:pt>
                <c:pt idx="32611">
                  <c:v>13</c:v>
                </c:pt>
                <c:pt idx="32612">
                  <c:v>13</c:v>
                </c:pt>
                <c:pt idx="32613">
                  <c:v>13</c:v>
                </c:pt>
                <c:pt idx="32614">
                  <c:v>13</c:v>
                </c:pt>
                <c:pt idx="32615">
                  <c:v>13</c:v>
                </c:pt>
                <c:pt idx="32616">
                  <c:v>13</c:v>
                </c:pt>
                <c:pt idx="32617">
                  <c:v>13</c:v>
                </c:pt>
                <c:pt idx="32618">
                  <c:v>13</c:v>
                </c:pt>
                <c:pt idx="32619">
                  <c:v>13</c:v>
                </c:pt>
                <c:pt idx="32620">
                  <c:v>13</c:v>
                </c:pt>
                <c:pt idx="32621">
                  <c:v>13</c:v>
                </c:pt>
                <c:pt idx="32622">
                  <c:v>13</c:v>
                </c:pt>
                <c:pt idx="32623">
                  <c:v>13</c:v>
                </c:pt>
                <c:pt idx="32624">
                  <c:v>13</c:v>
                </c:pt>
                <c:pt idx="32625">
                  <c:v>13</c:v>
                </c:pt>
                <c:pt idx="32626">
                  <c:v>13</c:v>
                </c:pt>
                <c:pt idx="32627">
                  <c:v>13</c:v>
                </c:pt>
                <c:pt idx="32628">
                  <c:v>13</c:v>
                </c:pt>
                <c:pt idx="32629">
                  <c:v>13</c:v>
                </c:pt>
                <c:pt idx="32630">
                  <c:v>13</c:v>
                </c:pt>
                <c:pt idx="32631">
                  <c:v>13</c:v>
                </c:pt>
                <c:pt idx="32632">
                  <c:v>13</c:v>
                </c:pt>
                <c:pt idx="32633">
                  <c:v>13</c:v>
                </c:pt>
                <c:pt idx="32634">
                  <c:v>13</c:v>
                </c:pt>
                <c:pt idx="32635">
                  <c:v>13</c:v>
                </c:pt>
                <c:pt idx="32636">
                  <c:v>13</c:v>
                </c:pt>
                <c:pt idx="32637">
                  <c:v>13</c:v>
                </c:pt>
                <c:pt idx="32638">
                  <c:v>13</c:v>
                </c:pt>
                <c:pt idx="32639">
                  <c:v>13</c:v>
                </c:pt>
                <c:pt idx="32640">
                  <c:v>13</c:v>
                </c:pt>
                <c:pt idx="32641">
                  <c:v>13</c:v>
                </c:pt>
                <c:pt idx="32642">
                  <c:v>13</c:v>
                </c:pt>
                <c:pt idx="32643">
                  <c:v>13</c:v>
                </c:pt>
                <c:pt idx="32644">
                  <c:v>13</c:v>
                </c:pt>
                <c:pt idx="32645">
                  <c:v>13</c:v>
                </c:pt>
                <c:pt idx="32646">
                  <c:v>13</c:v>
                </c:pt>
                <c:pt idx="32647">
                  <c:v>13</c:v>
                </c:pt>
                <c:pt idx="32648">
                  <c:v>13</c:v>
                </c:pt>
                <c:pt idx="32649">
                  <c:v>13</c:v>
                </c:pt>
                <c:pt idx="32650">
                  <c:v>13</c:v>
                </c:pt>
                <c:pt idx="32651">
                  <c:v>13</c:v>
                </c:pt>
                <c:pt idx="32652">
                  <c:v>13</c:v>
                </c:pt>
                <c:pt idx="32653">
                  <c:v>13</c:v>
                </c:pt>
                <c:pt idx="32654">
                  <c:v>13</c:v>
                </c:pt>
                <c:pt idx="32655">
                  <c:v>13</c:v>
                </c:pt>
                <c:pt idx="32656">
                  <c:v>13</c:v>
                </c:pt>
                <c:pt idx="32657">
                  <c:v>13</c:v>
                </c:pt>
                <c:pt idx="32658">
                  <c:v>13</c:v>
                </c:pt>
                <c:pt idx="32659">
                  <c:v>13</c:v>
                </c:pt>
                <c:pt idx="32660">
                  <c:v>13</c:v>
                </c:pt>
                <c:pt idx="32661">
                  <c:v>13</c:v>
                </c:pt>
                <c:pt idx="32662">
                  <c:v>13</c:v>
                </c:pt>
                <c:pt idx="32663">
                  <c:v>13</c:v>
                </c:pt>
                <c:pt idx="32664">
                  <c:v>13</c:v>
                </c:pt>
                <c:pt idx="32665">
                  <c:v>13</c:v>
                </c:pt>
                <c:pt idx="32666">
                  <c:v>13</c:v>
                </c:pt>
                <c:pt idx="32667">
                  <c:v>13</c:v>
                </c:pt>
                <c:pt idx="32668">
                  <c:v>13</c:v>
                </c:pt>
                <c:pt idx="32669">
                  <c:v>13</c:v>
                </c:pt>
                <c:pt idx="32670">
                  <c:v>13</c:v>
                </c:pt>
                <c:pt idx="32671">
                  <c:v>13</c:v>
                </c:pt>
                <c:pt idx="32672">
                  <c:v>13</c:v>
                </c:pt>
                <c:pt idx="32673">
                  <c:v>13</c:v>
                </c:pt>
                <c:pt idx="32674">
                  <c:v>13</c:v>
                </c:pt>
                <c:pt idx="32675">
                  <c:v>13</c:v>
                </c:pt>
                <c:pt idx="32676">
                  <c:v>13</c:v>
                </c:pt>
                <c:pt idx="32677">
                  <c:v>13</c:v>
                </c:pt>
                <c:pt idx="32678">
                  <c:v>13</c:v>
                </c:pt>
                <c:pt idx="32679">
                  <c:v>13</c:v>
                </c:pt>
                <c:pt idx="32680">
                  <c:v>13</c:v>
                </c:pt>
                <c:pt idx="32681">
                  <c:v>13</c:v>
                </c:pt>
                <c:pt idx="32682">
                  <c:v>13</c:v>
                </c:pt>
                <c:pt idx="32683">
                  <c:v>13</c:v>
                </c:pt>
                <c:pt idx="32684">
                  <c:v>13</c:v>
                </c:pt>
                <c:pt idx="32685">
                  <c:v>13</c:v>
                </c:pt>
                <c:pt idx="32686">
                  <c:v>13</c:v>
                </c:pt>
                <c:pt idx="32687">
                  <c:v>13</c:v>
                </c:pt>
                <c:pt idx="32688">
                  <c:v>13</c:v>
                </c:pt>
                <c:pt idx="32689">
                  <c:v>13</c:v>
                </c:pt>
                <c:pt idx="32690">
                  <c:v>13</c:v>
                </c:pt>
                <c:pt idx="32691">
                  <c:v>13</c:v>
                </c:pt>
                <c:pt idx="32692">
                  <c:v>13</c:v>
                </c:pt>
                <c:pt idx="32693">
                  <c:v>13</c:v>
                </c:pt>
                <c:pt idx="32694">
                  <c:v>13</c:v>
                </c:pt>
                <c:pt idx="32695">
                  <c:v>13</c:v>
                </c:pt>
                <c:pt idx="32696">
                  <c:v>13</c:v>
                </c:pt>
                <c:pt idx="32697">
                  <c:v>13</c:v>
                </c:pt>
                <c:pt idx="32698">
                  <c:v>13</c:v>
                </c:pt>
                <c:pt idx="32699">
                  <c:v>13</c:v>
                </c:pt>
                <c:pt idx="32700">
                  <c:v>13</c:v>
                </c:pt>
                <c:pt idx="32701">
                  <c:v>13</c:v>
                </c:pt>
                <c:pt idx="32702">
                  <c:v>13</c:v>
                </c:pt>
                <c:pt idx="32703">
                  <c:v>13</c:v>
                </c:pt>
                <c:pt idx="32704">
                  <c:v>13</c:v>
                </c:pt>
                <c:pt idx="32705">
                  <c:v>13</c:v>
                </c:pt>
                <c:pt idx="32706">
                  <c:v>13</c:v>
                </c:pt>
                <c:pt idx="32707">
                  <c:v>13</c:v>
                </c:pt>
                <c:pt idx="32708">
                  <c:v>13</c:v>
                </c:pt>
                <c:pt idx="32709">
                  <c:v>13</c:v>
                </c:pt>
                <c:pt idx="32710">
                  <c:v>13</c:v>
                </c:pt>
                <c:pt idx="32711">
                  <c:v>13</c:v>
                </c:pt>
                <c:pt idx="32712">
                  <c:v>13</c:v>
                </c:pt>
                <c:pt idx="32713">
                  <c:v>13</c:v>
                </c:pt>
                <c:pt idx="32714">
                  <c:v>13</c:v>
                </c:pt>
                <c:pt idx="32715">
                  <c:v>13</c:v>
                </c:pt>
                <c:pt idx="32716">
                  <c:v>13</c:v>
                </c:pt>
                <c:pt idx="32717">
                  <c:v>13</c:v>
                </c:pt>
                <c:pt idx="32718">
                  <c:v>13</c:v>
                </c:pt>
                <c:pt idx="32719">
                  <c:v>13</c:v>
                </c:pt>
                <c:pt idx="32720">
                  <c:v>13</c:v>
                </c:pt>
                <c:pt idx="32721">
                  <c:v>13</c:v>
                </c:pt>
                <c:pt idx="32722">
                  <c:v>13</c:v>
                </c:pt>
                <c:pt idx="32723">
                  <c:v>13</c:v>
                </c:pt>
                <c:pt idx="32724">
                  <c:v>13</c:v>
                </c:pt>
                <c:pt idx="32725">
                  <c:v>13</c:v>
                </c:pt>
                <c:pt idx="32726">
                  <c:v>13</c:v>
                </c:pt>
                <c:pt idx="32727">
                  <c:v>13</c:v>
                </c:pt>
                <c:pt idx="32728">
                  <c:v>13</c:v>
                </c:pt>
                <c:pt idx="32729">
                  <c:v>13</c:v>
                </c:pt>
                <c:pt idx="32730">
                  <c:v>13</c:v>
                </c:pt>
                <c:pt idx="32731">
                  <c:v>13</c:v>
                </c:pt>
                <c:pt idx="32732">
                  <c:v>13</c:v>
                </c:pt>
                <c:pt idx="32733">
                  <c:v>13</c:v>
                </c:pt>
                <c:pt idx="32734">
                  <c:v>13</c:v>
                </c:pt>
                <c:pt idx="32735">
                  <c:v>13</c:v>
                </c:pt>
                <c:pt idx="32736">
                  <c:v>13</c:v>
                </c:pt>
                <c:pt idx="32737">
                  <c:v>13</c:v>
                </c:pt>
                <c:pt idx="32738">
                  <c:v>13</c:v>
                </c:pt>
                <c:pt idx="32739">
                  <c:v>13</c:v>
                </c:pt>
                <c:pt idx="32740">
                  <c:v>13</c:v>
                </c:pt>
                <c:pt idx="32741">
                  <c:v>13</c:v>
                </c:pt>
                <c:pt idx="32742">
                  <c:v>13</c:v>
                </c:pt>
                <c:pt idx="32743">
                  <c:v>13</c:v>
                </c:pt>
                <c:pt idx="32744">
                  <c:v>13</c:v>
                </c:pt>
                <c:pt idx="32745">
                  <c:v>13</c:v>
                </c:pt>
                <c:pt idx="32746">
                  <c:v>13</c:v>
                </c:pt>
                <c:pt idx="32747">
                  <c:v>13</c:v>
                </c:pt>
                <c:pt idx="32748">
                  <c:v>13</c:v>
                </c:pt>
                <c:pt idx="32749">
                  <c:v>13</c:v>
                </c:pt>
                <c:pt idx="32750">
                  <c:v>13</c:v>
                </c:pt>
                <c:pt idx="32751">
                  <c:v>13</c:v>
                </c:pt>
                <c:pt idx="32752">
                  <c:v>13</c:v>
                </c:pt>
                <c:pt idx="32753">
                  <c:v>13</c:v>
                </c:pt>
                <c:pt idx="32754">
                  <c:v>13</c:v>
                </c:pt>
                <c:pt idx="32755">
                  <c:v>13</c:v>
                </c:pt>
                <c:pt idx="32756">
                  <c:v>13</c:v>
                </c:pt>
                <c:pt idx="32757">
                  <c:v>13</c:v>
                </c:pt>
                <c:pt idx="32758">
                  <c:v>13</c:v>
                </c:pt>
                <c:pt idx="32759">
                  <c:v>13</c:v>
                </c:pt>
                <c:pt idx="32760">
                  <c:v>13</c:v>
                </c:pt>
                <c:pt idx="32761">
                  <c:v>13</c:v>
                </c:pt>
                <c:pt idx="32762">
                  <c:v>13</c:v>
                </c:pt>
                <c:pt idx="32763">
                  <c:v>13</c:v>
                </c:pt>
                <c:pt idx="32764">
                  <c:v>13</c:v>
                </c:pt>
                <c:pt idx="32765">
                  <c:v>13</c:v>
                </c:pt>
                <c:pt idx="32766">
                  <c:v>13</c:v>
                </c:pt>
                <c:pt idx="32767">
                  <c:v>13</c:v>
                </c:pt>
                <c:pt idx="32768">
                  <c:v>13</c:v>
                </c:pt>
                <c:pt idx="32769">
                  <c:v>13</c:v>
                </c:pt>
                <c:pt idx="32770">
                  <c:v>13</c:v>
                </c:pt>
                <c:pt idx="32771">
                  <c:v>13</c:v>
                </c:pt>
                <c:pt idx="32772">
                  <c:v>13</c:v>
                </c:pt>
                <c:pt idx="32773">
                  <c:v>13</c:v>
                </c:pt>
                <c:pt idx="32774">
                  <c:v>13</c:v>
                </c:pt>
                <c:pt idx="32775">
                  <c:v>13</c:v>
                </c:pt>
                <c:pt idx="32776">
                  <c:v>13</c:v>
                </c:pt>
                <c:pt idx="32777">
                  <c:v>13</c:v>
                </c:pt>
                <c:pt idx="32778">
                  <c:v>13</c:v>
                </c:pt>
                <c:pt idx="32779">
                  <c:v>13</c:v>
                </c:pt>
                <c:pt idx="32780">
                  <c:v>13</c:v>
                </c:pt>
                <c:pt idx="32781">
                  <c:v>13</c:v>
                </c:pt>
                <c:pt idx="32782">
                  <c:v>13</c:v>
                </c:pt>
                <c:pt idx="32783">
                  <c:v>13</c:v>
                </c:pt>
                <c:pt idx="32784">
                  <c:v>13</c:v>
                </c:pt>
                <c:pt idx="32785">
                  <c:v>13</c:v>
                </c:pt>
                <c:pt idx="32786">
                  <c:v>13</c:v>
                </c:pt>
                <c:pt idx="32787">
                  <c:v>13</c:v>
                </c:pt>
                <c:pt idx="32788">
                  <c:v>13</c:v>
                </c:pt>
                <c:pt idx="32789">
                  <c:v>13</c:v>
                </c:pt>
                <c:pt idx="32790">
                  <c:v>13</c:v>
                </c:pt>
                <c:pt idx="32791">
                  <c:v>13</c:v>
                </c:pt>
                <c:pt idx="32792">
                  <c:v>13</c:v>
                </c:pt>
                <c:pt idx="32793">
                  <c:v>13</c:v>
                </c:pt>
                <c:pt idx="32794">
                  <c:v>13</c:v>
                </c:pt>
                <c:pt idx="32795">
                  <c:v>13</c:v>
                </c:pt>
                <c:pt idx="32796">
                  <c:v>13</c:v>
                </c:pt>
                <c:pt idx="32797">
                  <c:v>13</c:v>
                </c:pt>
                <c:pt idx="32798">
                  <c:v>13</c:v>
                </c:pt>
                <c:pt idx="32799">
                  <c:v>13</c:v>
                </c:pt>
                <c:pt idx="32800">
                  <c:v>13</c:v>
                </c:pt>
                <c:pt idx="32801">
                  <c:v>13</c:v>
                </c:pt>
                <c:pt idx="32802">
                  <c:v>13</c:v>
                </c:pt>
                <c:pt idx="32803">
                  <c:v>13</c:v>
                </c:pt>
                <c:pt idx="32804">
                  <c:v>13</c:v>
                </c:pt>
                <c:pt idx="32805">
                  <c:v>13</c:v>
                </c:pt>
                <c:pt idx="32806">
                  <c:v>13</c:v>
                </c:pt>
                <c:pt idx="32807">
                  <c:v>13</c:v>
                </c:pt>
                <c:pt idx="32808">
                  <c:v>13</c:v>
                </c:pt>
                <c:pt idx="32809">
                  <c:v>13</c:v>
                </c:pt>
                <c:pt idx="32810">
                  <c:v>13</c:v>
                </c:pt>
                <c:pt idx="32811">
                  <c:v>13</c:v>
                </c:pt>
                <c:pt idx="32812">
                  <c:v>13</c:v>
                </c:pt>
                <c:pt idx="32813">
                  <c:v>13</c:v>
                </c:pt>
                <c:pt idx="32814">
                  <c:v>13</c:v>
                </c:pt>
                <c:pt idx="32815">
                  <c:v>13</c:v>
                </c:pt>
                <c:pt idx="32816">
                  <c:v>13</c:v>
                </c:pt>
                <c:pt idx="32817">
                  <c:v>13</c:v>
                </c:pt>
                <c:pt idx="32818">
                  <c:v>13</c:v>
                </c:pt>
                <c:pt idx="32819">
                  <c:v>13</c:v>
                </c:pt>
                <c:pt idx="32820">
                  <c:v>13</c:v>
                </c:pt>
                <c:pt idx="32821">
                  <c:v>13</c:v>
                </c:pt>
                <c:pt idx="32822">
                  <c:v>13</c:v>
                </c:pt>
                <c:pt idx="32823">
                  <c:v>13</c:v>
                </c:pt>
                <c:pt idx="32824">
                  <c:v>13</c:v>
                </c:pt>
                <c:pt idx="32825">
                  <c:v>13</c:v>
                </c:pt>
                <c:pt idx="32826">
                  <c:v>13</c:v>
                </c:pt>
                <c:pt idx="32827">
                  <c:v>13</c:v>
                </c:pt>
                <c:pt idx="32828">
                  <c:v>13</c:v>
                </c:pt>
                <c:pt idx="32829">
                  <c:v>13</c:v>
                </c:pt>
                <c:pt idx="32830">
                  <c:v>13</c:v>
                </c:pt>
                <c:pt idx="32831">
                  <c:v>13</c:v>
                </c:pt>
                <c:pt idx="32832">
                  <c:v>13</c:v>
                </c:pt>
                <c:pt idx="32833">
                  <c:v>13</c:v>
                </c:pt>
                <c:pt idx="32834">
                  <c:v>13</c:v>
                </c:pt>
                <c:pt idx="32835">
                  <c:v>13</c:v>
                </c:pt>
                <c:pt idx="32836">
                  <c:v>13</c:v>
                </c:pt>
                <c:pt idx="32837">
                  <c:v>13</c:v>
                </c:pt>
                <c:pt idx="32838">
                  <c:v>13</c:v>
                </c:pt>
                <c:pt idx="32839">
                  <c:v>13</c:v>
                </c:pt>
                <c:pt idx="32840">
                  <c:v>13</c:v>
                </c:pt>
                <c:pt idx="32841">
                  <c:v>13</c:v>
                </c:pt>
                <c:pt idx="32842">
                  <c:v>13</c:v>
                </c:pt>
                <c:pt idx="32843">
                  <c:v>13</c:v>
                </c:pt>
                <c:pt idx="32844">
                  <c:v>13</c:v>
                </c:pt>
                <c:pt idx="32845">
                  <c:v>13</c:v>
                </c:pt>
                <c:pt idx="32846">
                  <c:v>13</c:v>
                </c:pt>
                <c:pt idx="32847">
                  <c:v>13</c:v>
                </c:pt>
                <c:pt idx="32848">
                  <c:v>13</c:v>
                </c:pt>
                <c:pt idx="32849">
                  <c:v>13</c:v>
                </c:pt>
                <c:pt idx="32850">
                  <c:v>13</c:v>
                </c:pt>
                <c:pt idx="32851">
                  <c:v>13</c:v>
                </c:pt>
                <c:pt idx="32852">
                  <c:v>13</c:v>
                </c:pt>
                <c:pt idx="32853">
                  <c:v>13</c:v>
                </c:pt>
                <c:pt idx="32854">
                  <c:v>13</c:v>
                </c:pt>
                <c:pt idx="32855">
                  <c:v>13</c:v>
                </c:pt>
                <c:pt idx="32856">
                  <c:v>13</c:v>
                </c:pt>
                <c:pt idx="32857">
                  <c:v>13</c:v>
                </c:pt>
                <c:pt idx="32858">
                  <c:v>13</c:v>
                </c:pt>
                <c:pt idx="32859">
                  <c:v>13</c:v>
                </c:pt>
                <c:pt idx="32860">
                  <c:v>13</c:v>
                </c:pt>
                <c:pt idx="32861">
                  <c:v>13</c:v>
                </c:pt>
                <c:pt idx="32862">
                  <c:v>13</c:v>
                </c:pt>
                <c:pt idx="32863">
                  <c:v>13</c:v>
                </c:pt>
                <c:pt idx="32864">
                  <c:v>13</c:v>
                </c:pt>
                <c:pt idx="32865">
                  <c:v>13</c:v>
                </c:pt>
                <c:pt idx="32866">
                  <c:v>13</c:v>
                </c:pt>
                <c:pt idx="32867">
                  <c:v>13</c:v>
                </c:pt>
                <c:pt idx="32868">
                  <c:v>13</c:v>
                </c:pt>
                <c:pt idx="32869">
                  <c:v>13</c:v>
                </c:pt>
                <c:pt idx="32870">
                  <c:v>13</c:v>
                </c:pt>
                <c:pt idx="32871">
                  <c:v>13</c:v>
                </c:pt>
                <c:pt idx="32872">
                  <c:v>13</c:v>
                </c:pt>
                <c:pt idx="32873">
                  <c:v>13</c:v>
                </c:pt>
                <c:pt idx="32874">
                  <c:v>13</c:v>
                </c:pt>
                <c:pt idx="32875">
                  <c:v>13</c:v>
                </c:pt>
                <c:pt idx="32876">
                  <c:v>13</c:v>
                </c:pt>
                <c:pt idx="32877">
                  <c:v>13</c:v>
                </c:pt>
                <c:pt idx="32878">
                  <c:v>13</c:v>
                </c:pt>
                <c:pt idx="32879">
                  <c:v>13</c:v>
                </c:pt>
                <c:pt idx="32880">
                  <c:v>13</c:v>
                </c:pt>
                <c:pt idx="32881">
                  <c:v>13</c:v>
                </c:pt>
                <c:pt idx="32882">
                  <c:v>13</c:v>
                </c:pt>
                <c:pt idx="32883">
                  <c:v>13</c:v>
                </c:pt>
                <c:pt idx="32884">
                  <c:v>13</c:v>
                </c:pt>
                <c:pt idx="32885">
                  <c:v>13</c:v>
                </c:pt>
                <c:pt idx="32886">
                  <c:v>13</c:v>
                </c:pt>
                <c:pt idx="32887">
                  <c:v>13</c:v>
                </c:pt>
                <c:pt idx="32888">
                  <c:v>13</c:v>
                </c:pt>
                <c:pt idx="32889">
                  <c:v>13</c:v>
                </c:pt>
                <c:pt idx="32890">
                  <c:v>13</c:v>
                </c:pt>
                <c:pt idx="32891">
                  <c:v>13</c:v>
                </c:pt>
                <c:pt idx="32892">
                  <c:v>13</c:v>
                </c:pt>
                <c:pt idx="32893">
                  <c:v>13</c:v>
                </c:pt>
                <c:pt idx="32894">
                  <c:v>13</c:v>
                </c:pt>
                <c:pt idx="32895">
                  <c:v>13</c:v>
                </c:pt>
                <c:pt idx="32896">
                  <c:v>13</c:v>
                </c:pt>
                <c:pt idx="32897">
                  <c:v>13</c:v>
                </c:pt>
                <c:pt idx="32898">
                  <c:v>13</c:v>
                </c:pt>
                <c:pt idx="32899">
                  <c:v>13</c:v>
                </c:pt>
                <c:pt idx="32900">
                  <c:v>13</c:v>
                </c:pt>
                <c:pt idx="32901">
                  <c:v>13</c:v>
                </c:pt>
                <c:pt idx="32902">
                  <c:v>13</c:v>
                </c:pt>
                <c:pt idx="32903">
                  <c:v>13</c:v>
                </c:pt>
                <c:pt idx="32904">
                  <c:v>13</c:v>
                </c:pt>
                <c:pt idx="32905">
                  <c:v>13</c:v>
                </c:pt>
                <c:pt idx="32906">
                  <c:v>13</c:v>
                </c:pt>
                <c:pt idx="32907">
                  <c:v>13</c:v>
                </c:pt>
                <c:pt idx="32908">
                  <c:v>13</c:v>
                </c:pt>
                <c:pt idx="32909">
                  <c:v>13</c:v>
                </c:pt>
                <c:pt idx="32910">
                  <c:v>13</c:v>
                </c:pt>
                <c:pt idx="32911">
                  <c:v>13</c:v>
                </c:pt>
                <c:pt idx="32912">
                  <c:v>13</c:v>
                </c:pt>
                <c:pt idx="32913">
                  <c:v>13</c:v>
                </c:pt>
                <c:pt idx="32914">
                  <c:v>13</c:v>
                </c:pt>
                <c:pt idx="32915">
                  <c:v>13</c:v>
                </c:pt>
                <c:pt idx="32916">
                  <c:v>13</c:v>
                </c:pt>
                <c:pt idx="32917">
                  <c:v>13</c:v>
                </c:pt>
                <c:pt idx="32918">
                  <c:v>13</c:v>
                </c:pt>
                <c:pt idx="32919">
                  <c:v>13</c:v>
                </c:pt>
                <c:pt idx="32920">
                  <c:v>13</c:v>
                </c:pt>
                <c:pt idx="32921">
                  <c:v>13</c:v>
                </c:pt>
                <c:pt idx="32922">
                  <c:v>13</c:v>
                </c:pt>
                <c:pt idx="32923">
                  <c:v>13</c:v>
                </c:pt>
                <c:pt idx="32924">
                  <c:v>13</c:v>
                </c:pt>
                <c:pt idx="32925">
                  <c:v>13</c:v>
                </c:pt>
                <c:pt idx="32926">
                  <c:v>13</c:v>
                </c:pt>
                <c:pt idx="32927">
                  <c:v>13</c:v>
                </c:pt>
                <c:pt idx="32928">
                  <c:v>13</c:v>
                </c:pt>
                <c:pt idx="32929">
                  <c:v>13</c:v>
                </c:pt>
                <c:pt idx="32930">
                  <c:v>13</c:v>
                </c:pt>
                <c:pt idx="32931">
                  <c:v>13</c:v>
                </c:pt>
                <c:pt idx="32932">
                  <c:v>13</c:v>
                </c:pt>
                <c:pt idx="32933">
                  <c:v>13</c:v>
                </c:pt>
                <c:pt idx="32934">
                  <c:v>13</c:v>
                </c:pt>
                <c:pt idx="32935">
                  <c:v>13</c:v>
                </c:pt>
                <c:pt idx="32936">
                  <c:v>13</c:v>
                </c:pt>
                <c:pt idx="32937">
                  <c:v>13</c:v>
                </c:pt>
                <c:pt idx="32938">
                  <c:v>13</c:v>
                </c:pt>
                <c:pt idx="32939">
                  <c:v>13</c:v>
                </c:pt>
                <c:pt idx="32940">
                  <c:v>13</c:v>
                </c:pt>
                <c:pt idx="32941">
                  <c:v>13</c:v>
                </c:pt>
                <c:pt idx="32942">
                  <c:v>13</c:v>
                </c:pt>
                <c:pt idx="32943">
                  <c:v>13</c:v>
                </c:pt>
                <c:pt idx="32944">
                  <c:v>13</c:v>
                </c:pt>
                <c:pt idx="32945">
                  <c:v>13</c:v>
                </c:pt>
                <c:pt idx="32946">
                  <c:v>13</c:v>
                </c:pt>
                <c:pt idx="32947">
                  <c:v>13</c:v>
                </c:pt>
                <c:pt idx="32948">
                  <c:v>13</c:v>
                </c:pt>
                <c:pt idx="32949">
                  <c:v>13</c:v>
                </c:pt>
                <c:pt idx="32950">
                  <c:v>13</c:v>
                </c:pt>
                <c:pt idx="32951">
                  <c:v>13</c:v>
                </c:pt>
                <c:pt idx="32952">
                  <c:v>13</c:v>
                </c:pt>
                <c:pt idx="32953">
                  <c:v>13</c:v>
                </c:pt>
                <c:pt idx="32954">
                  <c:v>13</c:v>
                </c:pt>
                <c:pt idx="32955">
                  <c:v>13</c:v>
                </c:pt>
                <c:pt idx="32956">
                  <c:v>13</c:v>
                </c:pt>
                <c:pt idx="32957">
                  <c:v>13</c:v>
                </c:pt>
                <c:pt idx="32958">
                  <c:v>13</c:v>
                </c:pt>
                <c:pt idx="32959">
                  <c:v>13</c:v>
                </c:pt>
                <c:pt idx="32960">
                  <c:v>13</c:v>
                </c:pt>
                <c:pt idx="32961">
                  <c:v>13</c:v>
                </c:pt>
                <c:pt idx="32962">
                  <c:v>13</c:v>
                </c:pt>
                <c:pt idx="32963">
                  <c:v>13</c:v>
                </c:pt>
                <c:pt idx="32964">
                  <c:v>13</c:v>
                </c:pt>
                <c:pt idx="32965">
                  <c:v>13</c:v>
                </c:pt>
                <c:pt idx="32966">
                  <c:v>13</c:v>
                </c:pt>
                <c:pt idx="32967">
                  <c:v>13</c:v>
                </c:pt>
                <c:pt idx="32968">
                  <c:v>13</c:v>
                </c:pt>
                <c:pt idx="32969">
                  <c:v>13</c:v>
                </c:pt>
                <c:pt idx="32970">
                  <c:v>13</c:v>
                </c:pt>
                <c:pt idx="32971">
                  <c:v>13</c:v>
                </c:pt>
                <c:pt idx="32972">
                  <c:v>13</c:v>
                </c:pt>
                <c:pt idx="32973">
                  <c:v>13</c:v>
                </c:pt>
                <c:pt idx="32974">
                  <c:v>13</c:v>
                </c:pt>
                <c:pt idx="32975">
                  <c:v>13</c:v>
                </c:pt>
                <c:pt idx="32976">
                  <c:v>13</c:v>
                </c:pt>
                <c:pt idx="32977">
                  <c:v>13</c:v>
                </c:pt>
                <c:pt idx="32978">
                  <c:v>13</c:v>
                </c:pt>
                <c:pt idx="32979">
                  <c:v>13</c:v>
                </c:pt>
                <c:pt idx="32980">
                  <c:v>13</c:v>
                </c:pt>
                <c:pt idx="32981">
                  <c:v>13</c:v>
                </c:pt>
                <c:pt idx="32982">
                  <c:v>13</c:v>
                </c:pt>
                <c:pt idx="32983">
                  <c:v>13</c:v>
                </c:pt>
                <c:pt idx="32984">
                  <c:v>13</c:v>
                </c:pt>
                <c:pt idx="32985">
                  <c:v>13</c:v>
                </c:pt>
                <c:pt idx="32986">
                  <c:v>13</c:v>
                </c:pt>
                <c:pt idx="32987">
                  <c:v>13</c:v>
                </c:pt>
                <c:pt idx="32988">
                  <c:v>13</c:v>
                </c:pt>
                <c:pt idx="32989">
                  <c:v>13</c:v>
                </c:pt>
                <c:pt idx="32990">
                  <c:v>13</c:v>
                </c:pt>
                <c:pt idx="32991">
                  <c:v>13</c:v>
                </c:pt>
                <c:pt idx="32992">
                  <c:v>13</c:v>
                </c:pt>
                <c:pt idx="32993">
                  <c:v>13</c:v>
                </c:pt>
                <c:pt idx="32994">
                  <c:v>13</c:v>
                </c:pt>
                <c:pt idx="32995">
                  <c:v>13</c:v>
                </c:pt>
                <c:pt idx="32996">
                  <c:v>13</c:v>
                </c:pt>
                <c:pt idx="32997">
                  <c:v>13</c:v>
                </c:pt>
                <c:pt idx="32998">
                  <c:v>13</c:v>
                </c:pt>
                <c:pt idx="32999">
                  <c:v>13</c:v>
                </c:pt>
                <c:pt idx="33000">
                  <c:v>13</c:v>
                </c:pt>
                <c:pt idx="33001">
                  <c:v>13</c:v>
                </c:pt>
                <c:pt idx="33002">
                  <c:v>13</c:v>
                </c:pt>
                <c:pt idx="33003">
                  <c:v>13</c:v>
                </c:pt>
                <c:pt idx="33004">
                  <c:v>13</c:v>
                </c:pt>
                <c:pt idx="33005">
                  <c:v>13</c:v>
                </c:pt>
                <c:pt idx="33006">
                  <c:v>13</c:v>
                </c:pt>
                <c:pt idx="33007">
                  <c:v>13</c:v>
                </c:pt>
                <c:pt idx="33008">
                  <c:v>13</c:v>
                </c:pt>
                <c:pt idx="33009">
                  <c:v>13</c:v>
                </c:pt>
                <c:pt idx="33010">
                  <c:v>13</c:v>
                </c:pt>
                <c:pt idx="33011">
                  <c:v>13</c:v>
                </c:pt>
                <c:pt idx="33012">
                  <c:v>13</c:v>
                </c:pt>
                <c:pt idx="33013">
                  <c:v>13</c:v>
                </c:pt>
                <c:pt idx="33014">
                  <c:v>13</c:v>
                </c:pt>
                <c:pt idx="33015">
                  <c:v>13</c:v>
                </c:pt>
                <c:pt idx="33016">
                  <c:v>13</c:v>
                </c:pt>
                <c:pt idx="33017">
                  <c:v>13</c:v>
                </c:pt>
                <c:pt idx="33018">
                  <c:v>13</c:v>
                </c:pt>
                <c:pt idx="33019">
                  <c:v>13</c:v>
                </c:pt>
                <c:pt idx="33020">
                  <c:v>13</c:v>
                </c:pt>
                <c:pt idx="33021">
                  <c:v>13</c:v>
                </c:pt>
                <c:pt idx="33022">
                  <c:v>13</c:v>
                </c:pt>
                <c:pt idx="33023">
                  <c:v>13</c:v>
                </c:pt>
                <c:pt idx="33024">
                  <c:v>13</c:v>
                </c:pt>
                <c:pt idx="33025">
                  <c:v>13</c:v>
                </c:pt>
                <c:pt idx="33026">
                  <c:v>13</c:v>
                </c:pt>
                <c:pt idx="33027">
                  <c:v>13</c:v>
                </c:pt>
                <c:pt idx="33028">
                  <c:v>13</c:v>
                </c:pt>
                <c:pt idx="33029">
                  <c:v>13</c:v>
                </c:pt>
                <c:pt idx="33030">
                  <c:v>13</c:v>
                </c:pt>
                <c:pt idx="33031">
                  <c:v>13</c:v>
                </c:pt>
                <c:pt idx="33032">
                  <c:v>13</c:v>
                </c:pt>
                <c:pt idx="33033">
                  <c:v>13</c:v>
                </c:pt>
                <c:pt idx="33034">
                  <c:v>13</c:v>
                </c:pt>
                <c:pt idx="33035">
                  <c:v>13</c:v>
                </c:pt>
                <c:pt idx="33036">
                  <c:v>13</c:v>
                </c:pt>
                <c:pt idx="33037">
                  <c:v>13</c:v>
                </c:pt>
                <c:pt idx="33038">
                  <c:v>13</c:v>
                </c:pt>
                <c:pt idx="33039">
                  <c:v>13</c:v>
                </c:pt>
                <c:pt idx="33040">
                  <c:v>13</c:v>
                </c:pt>
                <c:pt idx="33041">
                  <c:v>13</c:v>
                </c:pt>
                <c:pt idx="33042">
                  <c:v>13</c:v>
                </c:pt>
                <c:pt idx="33043">
                  <c:v>13</c:v>
                </c:pt>
                <c:pt idx="33044">
                  <c:v>13</c:v>
                </c:pt>
                <c:pt idx="33045">
                  <c:v>13</c:v>
                </c:pt>
                <c:pt idx="33046">
                  <c:v>13</c:v>
                </c:pt>
                <c:pt idx="33047">
                  <c:v>13</c:v>
                </c:pt>
                <c:pt idx="33048">
                  <c:v>13</c:v>
                </c:pt>
                <c:pt idx="33049">
                  <c:v>13</c:v>
                </c:pt>
                <c:pt idx="33050">
                  <c:v>13</c:v>
                </c:pt>
                <c:pt idx="33051">
                  <c:v>13</c:v>
                </c:pt>
                <c:pt idx="33052">
                  <c:v>13</c:v>
                </c:pt>
                <c:pt idx="33053">
                  <c:v>13</c:v>
                </c:pt>
                <c:pt idx="33054">
                  <c:v>13</c:v>
                </c:pt>
                <c:pt idx="33055">
                  <c:v>13</c:v>
                </c:pt>
                <c:pt idx="33056">
                  <c:v>13</c:v>
                </c:pt>
                <c:pt idx="33057">
                  <c:v>13</c:v>
                </c:pt>
                <c:pt idx="33058">
                  <c:v>13</c:v>
                </c:pt>
                <c:pt idx="33059">
                  <c:v>13</c:v>
                </c:pt>
                <c:pt idx="33060">
                  <c:v>13</c:v>
                </c:pt>
                <c:pt idx="33061">
                  <c:v>13</c:v>
                </c:pt>
                <c:pt idx="33062">
                  <c:v>13</c:v>
                </c:pt>
                <c:pt idx="33063">
                  <c:v>13</c:v>
                </c:pt>
                <c:pt idx="33064">
                  <c:v>13</c:v>
                </c:pt>
                <c:pt idx="33065">
                  <c:v>13</c:v>
                </c:pt>
                <c:pt idx="33066">
                  <c:v>13</c:v>
                </c:pt>
                <c:pt idx="33067">
                  <c:v>13</c:v>
                </c:pt>
                <c:pt idx="33068">
                  <c:v>13</c:v>
                </c:pt>
                <c:pt idx="33069">
                  <c:v>13</c:v>
                </c:pt>
                <c:pt idx="33070">
                  <c:v>13</c:v>
                </c:pt>
                <c:pt idx="33071">
                  <c:v>13</c:v>
                </c:pt>
                <c:pt idx="33072">
                  <c:v>13</c:v>
                </c:pt>
                <c:pt idx="33073">
                  <c:v>13</c:v>
                </c:pt>
                <c:pt idx="33074">
                  <c:v>13</c:v>
                </c:pt>
                <c:pt idx="33075">
                  <c:v>13</c:v>
                </c:pt>
                <c:pt idx="33076">
                  <c:v>13</c:v>
                </c:pt>
                <c:pt idx="33077">
                  <c:v>13</c:v>
                </c:pt>
                <c:pt idx="33078">
                  <c:v>13</c:v>
                </c:pt>
                <c:pt idx="33079">
                  <c:v>13</c:v>
                </c:pt>
                <c:pt idx="33080">
                  <c:v>13</c:v>
                </c:pt>
                <c:pt idx="33081">
                  <c:v>13</c:v>
                </c:pt>
                <c:pt idx="33082">
                  <c:v>13</c:v>
                </c:pt>
                <c:pt idx="33083">
                  <c:v>13</c:v>
                </c:pt>
                <c:pt idx="33084">
                  <c:v>13</c:v>
                </c:pt>
                <c:pt idx="33085">
                  <c:v>13</c:v>
                </c:pt>
                <c:pt idx="33086">
                  <c:v>13</c:v>
                </c:pt>
                <c:pt idx="33087">
                  <c:v>13</c:v>
                </c:pt>
                <c:pt idx="33088">
                  <c:v>13</c:v>
                </c:pt>
                <c:pt idx="33089">
                  <c:v>13</c:v>
                </c:pt>
                <c:pt idx="33090">
                  <c:v>13</c:v>
                </c:pt>
                <c:pt idx="33091">
                  <c:v>13</c:v>
                </c:pt>
                <c:pt idx="33092">
                  <c:v>13</c:v>
                </c:pt>
                <c:pt idx="33093">
                  <c:v>13</c:v>
                </c:pt>
                <c:pt idx="33094">
                  <c:v>13</c:v>
                </c:pt>
                <c:pt idx="33095">
                  <c:v>13</c:v>
                </c:pt>
                <c:pt idx="33096">
                  <c:v>13</c:v>
                </c:pt>
                <c:pt idx="33097">
                  <c:v>13</c:v>
                </c:pt>
                <c:pt idx="33098">
                  <c:v>13</c:v>
                </c:pt>
                <c:pt idx="33099">
                  <c:v>13</c:v>
                </c:pt>
                <c:pt idx="33100">
                  <c:v>13</c:v>
                </c:pt>
                <c:pt idx="33101">
                  <c:v>13</c:v>
                </c:pt>
                <c:pt idx="33102">
                  <c:v>13</c:v>
                </c:pt>
                <c:pt idx="33103">
                  <c:v>13</c:v>
                </c:pt>
                <c:pt idx="33104">
                  <c:v>13</c:v>
                </c:pt>
                <c:pt idx="33105">
                  <c:v>13</c:v>
                </c:pt>
                <c:pt idx="33106">
                  <c:v>13</c:v>
                </c:pt>
                <c:pt idx="33107">
                  <c:v>13</c:v>
                </c:pt>
                <c:pt idx="33108">
                  <c:v>13</c:v>
                </c:pt>
                <c:pt idx="33109">
                  <c:v>13</c:v>
                </c:pt>
                <c:pt idx="33110">
                  <c:v>13</c:v>
                </c:pt>
                <c:pt idx="33111">
                  <c:v>13</c:v>
                </c:pt>
                <c:pt idx="33112">
                  <c:v>13</c:v>
                </c:pt>
                <c:pt idx="33113">
                  <c:v>13</c:v>
                </c:pt>
                <c:pt idx="33114">
                  <c:v>13</c:v>
                </c:pt>
                <c:pt idx="33115">
                  <c:v>13</c:v>
                </c:pt>
                <c:pt idx="33116">
                  <c:v>13</c:v>
                </c:pt>
                <c:pt idx="33117">
                  <c:v>13</c:v>
                </c:pt>
                <c:pt idx="33118">
                  <c:v>13</c:v>
                </c:pt>
                <c:pt idx="33119">
                  <c:v>13</c:v>
                </c:pt>
                <c:pt idx="33120">
                  <c:v>13</c:v>
                </c:pt>
                <c:pt idx="33121">
                  <c:v>13</c:v>
                </c:pt>
                <c:pt idx="33122">
                  <c:v>13</c:v>
                </c:pt>
                <c:pt idx="33123">
                  <c:v>13</c:v>
                </c:pt>
                <c:pt idx="33124">
                  <c:v>13</c:v>
                </c:pt>
                <c:pt idx="33125">
                  <c:v>13</c:v>
                </c:pt>
                <c:pt idx="33126">
                  <c:v>13</c:v>
                </c:pt>
                <c:pt idx="33127">
                  <c:v>13</c:v>
                </c:pt>
                <c:pt idx="33128">
                  <c:v>13</c:v>
                </c:pt>
                <c:pt idx="33129">
                  <c:v>13</c:v>
                </c:pt>
                <c:pt idx="33130">
                  <c:v>13</c:v>
                </c:pt>
                <c:pt idx="33131">
                  <c:v>13</c:v>
                </c:pt>
                <c:pt idx="33132">
                  <c:v>13</c:v>
                </c:pt>
                <c:pt idx="33133">
                  <c:v>13</c:v>
                </c:pt>
                <c:pt idx="33134">
                  <c:v>13</c:v>
                </c:pt>
                <c:pt idx="33135">
                  <c:v>13</c:v>
                </c:pt>
                <c:pt idx="33136">
                  <c:v>13</c:v>
                </c:pt>
                <c:pt idx="33137">
                  <c:v>13</c:v>
                </c:pt>
                <c:pt idx="33138">
                  <c:v>13</c:v>
                </c:pt>
                <c:pt idx="33139">
                  <c:v>13</c:v>
                </c:pt>
                <c:pt idx="33140">
                  <c:v>13</c:v>
                </c:pt>
                <c:pt idx="33141">
                  <c:v>13</c:v>
                </c:pt>
                <c:pt idx="33142">
                  <c:v>13</c:v>
                </c:pt>
                <c:pt idx="33143">
                  <c:v>13</c:v>
                </c:pt>
                <c:pt idx="33144">
                  <c:v>13</c:v>
                </c:pt>
                <c:pt idx="33145">
                  <c:v>13</c:v>
                </c:pt>
                <c:pt idx="33146">
                  <c:v>13</c:v>
                </c:pt>
                <c:pt idx="33147">
                  <c:v>13</c:v>
                </c:pt>
                <c:pt idx="33148">
                  <c:v>13</c:v>
                </c:pt>
                <c:pt idx="33149">
                  <c:v>13</c:v>
                </c:pt>
                <c:pt idx="33150">
                  <c:v>13</c:v>
                </c:pt>
                <c:pt idx="33151">
                  <c:v>13</c:v>
                </c:pt>
                <c:pt idx="33152">
                  <c:v>13</c:v>
                </c:pt>
                <c:pt idx="33153">
                  <c:v>13</c:v>
                </c:pt>
                <c:pt idx="33154">
                  <c:v>13</c:v>
                </c:pt>
                <c:pt idx="33155">
                  <c:v>13</c:v>
                </c:pt>
                <c:pt idx="33156">
                  <c:v>13</c:v>
                </c:pt>
                <c:pt idx="33157">
                  <c:v>13</c:v>
                </c:pt>
                <c:pt idx="33158">
                  <c:v>13</c:v>
                </c:pt>
                <c:pt idx="33159">
                  <c:v>13</c:v>
                </c:pt>
                <c:pt idx="33160">
                  <c:v>13</c:v>
                </c:pt>
                <c:pt idx="33161">
                  <c:v>13</c:v>
                </c:pt>
                <c:pt idx="33162">
                  <c:v>13</c:v>
                </c:pt>
                <c:pt idx="33163">
                  <c:v>13</c:v>
                </c:pt>
                <c:pt idx="33164">
                  <c:v>13</c:v>
                </c:pt>
                <c:pt idx="33165">
                  <c:v>13</c:v>
                </c:pt>
                <c:pt idx="33166">
                  <c:v>13</c:v>
                </c:pt>
                <c:pt idx="33167">
                  <c:v>13</c:v>
                </c:pt>
                <c:pt idx="33168">
                  <c:v>13</c:v>
                </c:pt>
                <c:pt idx="33169">
                  <c:v>13</c:v>
                </c:pt>
                <c:pt idx="33170">
                  <c:v>13</c:v>
                </c:pt>
                <c:pt idx="33171">
                  <c:v>13</c:v>
                </c:pt>
                <c:pt idx="33172">
                  <c:v>13</c:v>
                </c:pt>
                <c:pt idx="33173">
                  <c:v>13</c:v>
                </c:pt>
                <c:pt idx="33174">
                  <c:v>13</c:v>
                </c:pt>
                <c:pt idx="33175">
                  <c:v>13</c:v>
                </c:pt>
                <c:pt idx="33176">
                  <c:v>13</c:v>
                </c:pt>
                <c:pt idx="33177">
                  <c:v>13</c:v>
                </c:pt>
                <c:pt idx="33178">
                  <c:v>13</c:v>
                </c:pt>
                <c:pt idx="33179">
                  <c:v>13</c:v>
                </c:pt>
                <c:pt idx="33180">
                  <c:v>13</c:v>
                </c:pt>
                <c:pt idx="33181">
                  <c:v>13</c:v>
                </c:pt>
                <c:pt idx="33182">
                  <c:v>13</c:v>
                </c:pt>
                <c:pt idx="33183">
                  <c:v>13</c:v>
                </c:pt>
                <c:pt idx="33184">
                  <c:v>13</c:v>
                </c:pt>
                <c:pt idx="33185">
                  <c:v>13</c:v>
                </c:pt>
                <c:pt idx="33186">
                  <c:v>13</c:v>
                </c:pt>
                <c:pt idx="33187">
                  <c:v>13</c:v>
                </c:pt>
                <c:pt idx="33188">
                  <c:v>13</c:v>
                </c:pt>
                <c:pt idx="33189">
                  <c:v>13</c:v>
                </c:pt>
                <c:pt idx="33190">
                  <c:v>13</c:v>
                </c:pt>
                <c:pt idx="33191">
                  <c:v>13</c:v>
                </c:pt>
                <c:pt idx="33192">
                  <c:v>13</c:v>
                </c:pt>
                <c:pt idx="33193">
                  <c:v>13</c:v>
                </c:pt>
                <c:pt idx="33194">
                  <c:v>13</c:v>
                </c:pt>
                <c:pt idx="33195">
                  <c:v>13</c:v>
                </c:pt>
                <c:pt idx="33196">
                  <c:v>13</c:v>
                </c:pt>
                <c:pt idx="33197">
                  <c:v>13</c:v>
                </c:pt>
                <c:pt idx="33198">
                  <c:v>13</c:v>
                </c:pt>
                <c:pt idx="33199">
                  <c:v>13</c:v>
                </c:pt>
                <c:pt idx="33200">
                  <c:v>13</c:v>
                </c:pt>
                <c:pt idx="33201">
                  <c:v>13</c:v>
                </c:pt>
                <c:pt idx="33202">
                  <c:v>13</c:v>
                </c:pt>
                <c:pt idx="33203">
                  <c:v>13</c:v>
                </c:pt>
                <c:pt idx="33204">
                  <c:v>13</c:v>
                </c:pt>
                <c:pt idx="33205">
                  <c:v>13</c:v>
                </c:pt>
                <c:pt idx="33206">
                  <c:v>13</c:v>
                </c:pt>
                <c:pt idx="33207">
                  <c:v>13</c:v>
                </c:pt>
                <c:pt idx="33208">
                  <c:v>13</c:v>
                </c:pt>
                <c:pt idx="33209">
                  <c:v>13</c:v>
                </c:pt>
                <c:pt idx="33210">
                  <c:v>13</c:v>
                </c:pt>
                <c:pt idx="33211">
                  <c:v>13</c:v>
                </c:pt>
                <c:pt idx="33212">
                  <c:v>13</c:v>
                </c:pt>
                <c:pt idx="33213">
                  <c:v>13</c:v>
                </c:pt>
                <c:pt idx="33214">
                  <c:v>13</c:v>
                </c:pt>
                <c:pt idx="33215">
                  <c:v>13</c:v>
                </c:pt>
                <c:pt idx="33216">
                  <c:v>13</c:v>
                </c:pt>
                <c:pt idx="33217">
                  <c:v>13</c:v>
                </c:pt>
                <c:pt idx="33218">
                  <c:v>13</c:v>
                </c:pt>
                <c:pt idx="33219">
                  <c:v>13</c:v>
                </c:pt>
                <c:pt idx="33220">
                  <c:v>13</c:v>
                </c:pt>
                <c:pt idx="33221">
                  <c:v>13</c:v>
                </c:pt>
                <c:pt idx="33222">
                  <c:v>13</c:v>
                </c:pt>
                <c:pt idx="33223">
                  <c:v>13</c:v>
                </c:pt>
                <c:pt idx="33224">
                  <c:v>13</c:v>
                </c:pt>
                <c:pt idx="33225">
                  <c:v>13</c:v>
                </c:pt>
                <c:pt idx="33226">
                  <c:v>13</c:v>
                </c:pt>
                <c:pt idx="33227">
                  <c:v>13</c:v>
                </c:pt>
                <c:pt idx="33228">
                  <c:v>13</c:v>
                </c:pt>
                <c:pt idx="33229">
                  <c:v>13</c:v>
                </c:pt>
                <c:pt idx="33230">
                  <c:v>13</c:v>
                </c:pt>
                <c:pt idx="33231">
                  <c:v>13</c:v>
                </c:pt>
                <c:pt idx="33232">
                  <c:v>13</c:v>
                </c:pt>
                <c:pt idx="33233">
                  <c:v>13</c:v>
                </c:pt>
                <c:pt idx="33234">
                  <c:v>13</c:v>
                </c:pt>
                <c:pt idx="33235">
                  <c:v>13</c:v>
                </c:pt>
                <c:pt idx="33236">
                  <c:v>13</c:v>
                </c:pt>
                <c:pt idx="33237">
                  <c:v>13</c:v>
                </c:pt>
                <c:pt idx="33238">
                  <c:v>13</c:v>
                </c:pt>
                <c:pt idx="33239">
                  <c:v>13</c:v>
                </c:pt>
                <c:pt idx="33240">
                  <c:v>13</c:v>
                </c:pt>
                <c:pt idx="33241">
                  <c:v>13</c:v>
                </c:pt>
                <c:pt idx="33242">
                  <c:v>13</c:v>
                </c:pt>
                <c:pt idx="33243">
                  <c:v>13</c:v>
                </c:pt>
                <c:pt idx="33244">
                  <c:v>13</c:v>
                </c:pt>
                <c:pt idx="33245">
                  <c:v>13</c:v>
                </c:pt>
                <c:pt idx="33246">
                  <c:v>13</c:v>
                </c:pt>
                <c:pt idx="33247">
                  <c:v>13</c:v>
                </c:pt>
                <c:pt idx="33248">
                  <c:v>13</c:v>
                </c:pt>
                <c:pt idx="33249">
                  <c:v>13</c:v>
                </c:pt>
                <c:pt idx="33250">
                  <c:v>12</c:v>
                </c:pt>
                <c:pt idx="33251">
                  <c:v>12</c:v>
                </c:pt>
                <c:pt idx="33252">
                  <c:v>12</c:v>
                </c:pt>
                <c:pt idx="33253">
                  <c:v>12</c:v>
                </c:pt>
                <c:pt idx="33254">
                  <c:v>12</c:v>
                </c:pt>
                <c:pt idx="33255">
                  <c:v>12</c:v>
                </c:pt>
                <c:pt idx="33256">
                  <c:v>12</c:v>
                </c:pt>
                <c:pt idx="33257">
                  <c:v>12</c:v>
                </c:pt>
                <c:pt idx="33258">
                  <c:v>12</c:v>
                </c:pt>
                <c:pt idx="33259">
                  <c:v>12</c:v>
                </c:pt>
                <c:pt idx="33260">
                  <c:v>12</c:v>
                </c:pt>
                <c:pt idx="33261">
                  <c:v>12</c:v>
                </c:pt>
                <c:pt idx="33262">
                  <c:v>12</c:v>
                </c:pt>
                <c:pt idx="33263">
                  <c:v>12</c:v>
                </c:pt>
                <c:pt idx="33264">
                  <c:v>12</c:v>
                </c:pt>
                <c:pt idx="33265">
                  <c:v>12</c:v>
                </c:pt>
                <c:pt idx="33266">
                  <c:v>12</c:v>
                </c:pt>
                <c:pt idx="33267">
                  <c:v>12</c:v>
                </c:pt>
                <c:pt idx="33268">
                  <c:v>12</c:v>
                </c:pt>
                <c:pt idx="33269">
                  <c:v>12</c:v>
                </c:pt>
                <c:pt idx="33270">
                  <c:v>12</c:v>
                </c:pt>
                <c:pt idx="33271">
                  <c:v>12</c:v>
                </c:pt>
                <c:pt idx="33272">
                  <c:v>12</c:v>
                </c:pt>
                <c:pt idx="33273">
                  <c:v>12</c:v>
                </c:pt>
                <c:pt idx="33274">
                  <c:v>12</c:v>
                </c:pt>
                <c:pt idx="33275">
                  <c:v>12</c:v>
                </c:pt>
                <c:pt idx="33276">
                  <c:v>12</c:v>
                </c:pt>
                <c:pt idx="33277">
                  <c:v>12</c:v>
                </c:pt>
                <c:pt idx="33278">
                  <c:v>12</c:v>
                </c:pt>
                <c:pt idx="33279">
                  <c:v>12</c:v>
                </c:pt>
                <c:pt idx="33280">
                  <c:v>12</c:v>
                </c:pt>
                <c:pt idx="33281">
                  <c:v>12</c:v>
                </c:pt>
                <c:pt idx="33282">
                  <c:v>12</c:v>
                </c:pt>
                <c:pt idx="33283">
                  <c:v>12</c:v>
                </c:pt>
                <c:pt idx="33284">
                  <c:v>12</c:v>
                </c:pt>
                <c:pt idx="33285">
                  <c:v>12</c:v>
                </c:pt>
                <c:pt idx="33286">
                  <c:v>12</c:v>
                </c:pt>
                <c:pt idx="33287">
                  <c:v>12</c:v>
                </c:pt>
                <c:pt idx="33288">
                  <c:v>12</c:v>
                </c:pt>
                <c:pt idx="33289">
                  <c:v>12</c:v>
                </c:pt>
                <c:pt idx="33290">
                  <c:v>12</c:v>
                </c:pt>
                <c:pt idx="33291">
                  <c:v>12</c:v>
                </c:pt>
                <c:pt idx="33292">
                  <c:v>12</c:v>
                </c:pt>
                <c:pt idx="33293">
                  <c:v>12</c:v>
                </c:pt>
                <c:pt idx="33294">
                  <c:v>12</c:v>
                </c:pt>
                <c:pt idx="33295">
                  <c:v>12</c:v>
                </c:pt>
                <c:pt idx="33296">
                  <c:v>12</c:v>
                </c:pt>
                <c:pt idx="33297">
                  <c:v>12</c:v>
                </c:pt>
                <c:pt idx="33298">
                  <c:v>12</c:v>
                </c:pt>
                <c:pt idx="33299">
                  <c:v>12</c:v>
                </c:pt>
                <c:pt idx="33300">
                  <c:v>12</c:v>
                </c:pt>
                <c:pt idx="33301">
                  <c:v>12</c:v>
                </c:pt>
                <c:pt idx="33302">
                  <c:v>12</c:v>
                </c:pt>
                <c:pt idx="33303">
                  <c:v>12</c:v>
                </c:pt>
                <c:pt idx="33304">
                  <c:v>12</c:v>
                </c:pt>
                <c:pt idx="33305">
                  <c:v>12</c:v>
                </c:pt>
                <c:pt idx="33306">
                  <c:v>12</c:v>
                </c:pt>
                <c:pt idx="33307">
                  <c:v>12</c:v>
                </c:pt>
                <c:pt idx="33308">
                  <c:v>12</c:v>
                </c:pt>
                <c:pt idx="33309">
                  <c:v>12</c:v>
                </c:pt>
                <c:pt idx="33310">
                  <c:v>12</c:v>
                </c:pt>
                <c:pt idx="33311">
                  <c:v>12</c:v>
                </c:pt>
                <c:pt idx="33312">
                  <c:v>12</c:v>
                </c:pt>
                <c:pt idx="33313">
                  <c:v>12</c:v>
                </c:pt>
                <c:pt idx="33314">
                  <c:v>12</c:v>
                </c:pt>
                <c:pt idx="33315">
                  <c:v>12</c:v>
                </c:pt>
                <c:pt idx="33316">
                  <c:v>12</c:v>
                </c:pt>
                <c:pt idx="33317">
                  <c:v>12</c:v>
                </c:pt>
                <c:pt idx="33318">
                  <c:v>12</c:v>
                </c:pt>
                <c:pt idx="33319">
                  <c:v>12</c:v>
                </c:pt>
                <c:pt idx="33320">
                  <c:v>12</c:v>
                </c:pt>
                <c:pt idx="33321">
                  <c:v>12</c:v>
                </c:pt>
                <c:pt idx="33322">
                  <c:v>12</c:v>
                </c:pt>
                <c:pt idx="33323">
                  <c:v>12</c:v>
                </c:pt>
                <c:pt idx="33324">
                  <c:v>12</c:v>
                </c:pt>
                <c:pt idx="33325">
                  <c:v>12</c:v>
                </c:pt>
                <c:pt idx="33326">
                  <c:v>12</c:v>
                </c:pt>
                <c:pt idx="33327">
                  <c:v>12</c:v>
                </c:pt>
                <c:pt idx="33328">
                  <c:v>12</c:v>
                </c:pt>
                <c:pt idx="33329">
                  <c:v>12</c:v>
                </c:pt>
                <c:pt idx="33330">
                  <c:v>12</c:v>
                </c:pt>
                <c:pt idx="33331">
                  <c:v>12</c:v>
                </c:pt>
                <c:pt idx="33332">
                  <c:v>12</c:v>
                </c:pt>
                <c:pt idx="33333">
                  <c:v>12</c:v>
                </c:pt>
                <c:pt idx="33334">
                  <c:v>12</c:v>
                </c:pt>
                <c:pt idx="33335">
                  <c:v>12</c:v>
                </c:pt>
                <c:pt idx="33336">
                  <c:v>12</c:v>
                </c:pt>
                <c:pt idx="33337">
                  <c:v>12</c:v>
                </c:pt>
                <c:pt idx="33338">
                  <c:v>12</c:v>
                </c:pt>
                <c:pt idx="33339">
                  <c:v>12</c:v>
                </c:pt>
                <c:pt idx="33340">
                  <c:v>12</c:v>
                </c:pt>
                <c:pt idx="33341">
                  <c:v>12</c:v>
                </c:pt>
                <c:pt idx="33342">
                  <c:v>12</c:v>
                </c:pt>
                <c:pt idx="33343">
                  <c:v>12</c:v>
                </c:pt>
                <c:pt idx="33344">
                  <c:v>12</c:v>
                </c:pt>
                <c:pt idx="33345">
                  <c:v>12</c:v>
                </c:pt>
                <c:pt idx="33346">
                  <c:v>12</c:v>
                </c:pt>
                <c:pt idx="33347">
                  <c:v>12</c:v>
                </c:pt>
                <c:pt idx="33348">
                  <c:v>12</c:v>
                </c:pt>
                <c:pt idx="33349">
                  <c:v>12</c:v>
                </c:pt>
                <c:pt idx="33350">
                  <c:v>12</c:v>
                </c:pt>
                <c:pt idx="33351">
                  <c:v>12</c:v>
                </c:pt>
                <c:pt idx="33352">
                  <c:v>12</c:v>
                </c:pt>
                <c:pt idx="33353">
                  <c:v>12</c:v>
                </c:pt>
                <c:pt idx="33354">
                  <c:v>12</c:v>
                </c:pt>
                <c:pt idx="33355">
                  <c:v>12</c:v>
                </c:pt>
                <c:pt idx="33356">
                  <c:v>12</c:v>
                </c:pt>
                <c:pt idx="33357">
                  <c:v>12</c:v>
                </c:pt>
                <c:pt idx="33358">
                  <c:v>12</c:v>
                </c:pt>
                <c:pt idx="33359">
                  <c:v>12</c:v>
                </c:pt>
                <c:pt idx="33360">
                  <c:v>12</c:v>
                </c:pt>
                <c:pt idx="33361">
                  <c:v>12</c:v>
                </c:pt>
                <c:pt idx="33362">
                  <c:v>12</c:v>
                </c:pt>
                <c:pt idx="33363">
                  <c:v>12</c:v>
                </c:pt>
                <c:pt idx="33364">
                  <c:v>12</c:v>
                </c:pt>
                <c:pt idx="33365">
                  <c:v>12</c:v>
                </c:pt>
                <c:pt idx="33366">
                  <c:v>12</c:v>
                </c:pt>
                <c:pt idx="33367">
                  <c:v>12</c:v>
                </c:pt>
                <c:pt idx="33368">
                  <c:v>12</c:v>
                </c:pt>
                <c:pt idx="33369">
                  <c:v>12</c:v>
                </c:pt>
                <c:pt idx="33370">
                  <c:v>12</c:v>
                </c:pt>
                <c:pt idx="33371">
                  <c:v>12</c:v>
                </c:pt>
                <c:pt idx="33372">
                  <c:v>12</c:v>
                </c:pt>
                <c:pt idx="33373">
                  <c:v>12</c:v>
                </c:pt>
                <c:pt idx="33374">
                  <c:v>12</c:v>
                </c:pt>
                <c:pt idx="33375">
                  <c:v>12</c:v>
                </c:pt>
                <c:pt idx="33376">
                  <c:v>12</c:v>
                </c:pt>
                <c:pt idx="33377">
                  <c:v>12</c:v>
                </c:pt>
                <c:pt idx="33378">
                  <c:v>12</c:v>
                </c:pt>
                <c:pt idx="33379">
                  <c:v>12</c:v>
                </c:pt>
                <c:pt idx="33380">
                  <c:v>12</c:v>
                </c:pt>
                <c:pt idx="33381">
                  <c:v>12</c:v>
                </c:pt>
                <c:pt idx="33382">
                  <c:v>12</c:v>
                </c:pt>
                <c:pt idx="33383">
                  <c:v>12</c:v>
                </c:pt>
                <c:pt idx="33384">
                  <c:v>12</c:v>
                </c:pt>
                <c:pt idx="33385">
                  <c:v>12</c:v>
                </c:pt>
                <c:pt idx="33386">
                  <c:v>12</c:v>
                </c:pt>
                <c:pt idx="33387">
                  <c:v>12</c:v>
                </c:pt>
                <c:pt idx="33388">
                  <c:v>12</c:v>
                </c:pt>
                <c:pt idx="33389">
                  <c:v>12</c:v>
                </c:pt>
                <c:pt idx="33390">
                  <c:v>12</c:v>
                </c:pt>
                <c:pt idx="33391">
                  <c:v>12</c:v>
                </c:pt>
                <c:pt idx="33392">
                  <c:v>12</c:v>
                </c:pt>
                <c:pt idx="33393">
                  <c:v>12</c:v>
                </c:pt>
                <c:pt idx="33394">
                  <c:v>12</c:v>
                </c:pt>
                <c:pt idx="33395">
                  <c:v>12</c:v>
                </c:pt>
                <c:pt idx="33396">
                  <c:v>12</c:v>
                </c:pt>
                <c:pt idx="33397">
                  <c:v>12</c:v>
                </c:pt>
                <c:pt idx="33398">
                  <c:v>12</c:v>
                </c:pt>
                <c:pt idx="33399">
                  <c:v>12</c:v>
                </c:pt>
                <c:pt idx="33400">
                  <c:v>12</c:v>
                </c:pt>
                <c:pt idx="33401">
                  <c:v>12</c:v>
                </c:pt>
                <c:pt idx="33402">
                  <c:v>12</c:v>
                </c:pt>
                <c:pt idx="33403">
                  <c:v>12</c:v>
                </c:pt>
                <c:pt idx="33404">
                  <c:v>12</c:v>
                </c:pt>
                <c:pt idx="33405">
                  <c:v>12</c:v>
                </c:pt>
                <c:pt idx="33406">
                  <c:v>12</c:v>
                </c:pt>
                <c:pt idx="33407">
                  <c:v>12</c:v>
                </c:pt>
                <c:pt idx="33408">
                  <c:v>12</c:v>
                </c:pt>
                <c:pt idx="33409">
                  <c:v>12</c:v>
                </c:pt>
                <c:pt idx="33410">
                  <c:v>12</c:v>
                </c:pt>
                <c:pt idx="33411">
                  <c:v>12</c:v>
                </c:pt>
                <c:pt idx="33412">
                  <c:v>12</c:v>
                </c:pt>
                <c:pt idx="33413">
                  <c:v>12</c:v>
                </c:pt>
                <c:pt idx="33414">
                  <c:v>12</c:v>
                </c:pt>
                <c:pt idx="33415">
                  <c:v>12</c:v>
                </c:pt>
                <c:pt idx="33416">
                  <c:v>12</c:v>
                </c:pt>
                <c:pt idx="33417">
                  <c:v>12</c:v>
                </c:pt>
                <c:pt idx="33418">
                  <c:v>12</c:v>
                </c:pt>
                <c:pt idx="33419">
                  <c:v>12</c:v>
                </c:pt>
                <c:pt idx="33420">
                  <c:v>12</c:v>
                </c:pt>
                <c:pt idx="33421">
                  <c:v>12</c:v>
                </c:pt>
                <c:pt idx="33422">
                  <c:v>12</c:v>
                </c:pt>
                <c:pt idx="33423">
                  <c:v>12</c:v>
                </c:pt>
                <c:pt idx="33424">
                  <c:v>12</c:v>
                </c:pt>
                <c:pt idx="33425">
                  <c:v>12</c:v>
                </c:pt>
                <c:pt idx="33426">
                  <c:v>12</c:v>
                </c:pt>
                <c:pt idx="33427">
                  <c:v>12</c:v>
                </c:pt>
                <c:pt idx="33428">
                  <c:v>12</c:v>
                </c:pt>
                <c:pt idx="33429">
                  <c:v>12</c:v>
                </c:pt>
                <c:pt idx="33430">
                  <c:v>12</c:v>
                </c:pt>
                <c:pt idx="33431">
                  <c:v>12</c:v>
                </c:pt>
                <c:pt idx="33432">
                  <c:v>12</c:v>
                </c:pt>
                <c:pt idx="33433">
                  <c:v>12</c:v>
                </c:pt>
                <c:pt idx="33434">
                  <c:v>12</c:v>
                </c:pt>
                <c:pt idx="33435">
                  <c:v>12</c:v>
                </c:pt>
                <c:pt idx="33436">
                  <c:v>12</c:v>
                </c:pt>
                <c:pt idx="33437">
                  <c:v>12</c:v>
                </c:pt>
                <c:pt idx="33438">
                  <c:v>12</c:v>
                </c:pt>
                <c:pt idx="33439">
                  <c:v>12</c:v>
                </c:pt>
                <c:pt idx="33440">
                  <c:v>12</c:v>
                </c:pt>
                <c:pt idx="33441">
                  <c:v>12</c:v>
                </c:pt>
                <c:pt idx="33442">
                  <c:v>12</c:v>
                </c:pt>
                <c:pt idx="33443">
                  <c:v>12</c:v>
                </c:pt>
                <c:pt idx="33444">
                  <c:v>12</c:v>
                </c:pt>
                <c:pt idx="33445">
                  <c:v>12</c:v>
                </c:pt>
                <c:pt idx="33446">
                  <c:v>12</c:v>
                </c:pt>
                <c:pt idx="33447">
                  <c:v>12</c:v>
                </c:pt>
                <c:pt idx="33448">
                  <c:v>12</c:v>
                </c:pt>
                <c:pt idx="33449">
                  <c:v>12</c:v>
                </c:pt>
                <c:pt idx="33450">
                  <c:v>12</c:v>
                </c:pt>
                <c:pt idx="33451">
                  <c:v>12</c:v>
                </c:pt>
                <c:pt idx="33452">
                  <c:v>12</c:v>
                </c:pt>
                <c:pt idx="33453">
                  <c:v>12</c:v>
                </c:pt>
                <c:pt idx="33454">
                  <c:v>12</c:v>
                </c:pt>
                <c:pt idx="33455">
                  <c:v>12</c:v>
                </c:pt>
                <c:pt idx="33456">
                  <c:v>12</c:v>
                </c:pt>
                <c:pt idx="33457">
                  <c:v>12</c:v>
                </c:pt>
                <c:pt idx="33458">
                  <c:v>12</c:v>
                </c:pt>
                <c:pt idx="33459">
                  <c:v>12</c:v>
                </c:pt>
                <c:pt idx="33460">
                  <c:v>12</c:v>
                </c:pt>
                <c:pt idx="33461">
                  <c:v>12</c:v>
                </c:pt>
                <c:pt idx="33462">
                  <c:v>12</c:v>
                </c:pt>
                <c:pt idx="33463">
                  <c:v>12</c:v>
                </c:pt>
                <c:pt idx="33464">
                  <c:v>12</c:v>
                </c:pt>
                <c:pt idx="33465">
                  <c:v>12</c:v>
                </c:pt>
                <c:pt idx="33466">
                  <c:v>12</c:v>
                </c:pt>
                <c:pt idx="33467">
                  <c:v>12</c:v>
                </c:pt>
                <c:pt idx="33468">
                  <c:v>12</c:v>
                </c:pt>
                <c:pt idx="33469">
                  <c:v>12</c:v>
                </c:pt>
                <c:pt idx="33470">
                  <c:v>12</c:v>
                </c:pt>
                <c:pt idx="33471">
                  <c:v>12</c:v>
                </c:pt>
                <c:pt idx="33472">
                  <c:v>12</c:v>
                </c:pt>
                <c:pt idx="33473">
                  <c:v>12</c:v>
                </c:pt>
                <c:pt idx="33474">
                  <c:v>12</c:v>
                </c:pt>
                <c:pt idx="33475">
                  <c:v>12</c:v>
                </c:pt>
                <c:pt idx="33476">
                  <c:v>12</c:v>
                </c:pt>
                <c:pt idx="33477">
                  <c:v>12</c:v>
                </c:pt>
                <c:pt idx="33478">
                  <c:v>12</c:v>
                </c:pt>
                <c:pt idx="33479">
                  <c:v>12</c:v>
                </c:pt>
                <c:pt idx="33480">
                  <c:v>12</c:v>
                </c:pt>
                <c:pt idx="33481">
                  <c:v>12</c:v>
                </c:pt>
                <c:pt idx="33482">
                  <c:v>12</c:v>
                </c:pt>
                <c:pt idx="33483">
                  <c:v>12</c:v>
                </c:pt>
                <c:pt idx="33484">
                  <c:v>12</c:v>
                </c:pt>
                <c:pt idx="33485">
                  <c:v>12</c:v>
                </c:pt>
                <c:pt idx="33486">
                  <c:v>12</c:v>
                </c:pt>
                <c:pt idx="33487">
                  <c:v>12</c:v>
                </c:pt>
                <c:pt idx="33488">
                  <c:v>12</c:v>
                </c:pt>
                <c:pt idx="33489">
                  <c:v>12</c:v>
                </c:pt>
                <c:pt idx="33490">
                  <c:v>12</c:v>
                </c:pt>
                <c:pt idx="33491">
                  <c:v>12</c:v>
                </c:pt>
                <c:pt idx="33492">
                  <c:v>12</c:v>
                </c:pt>
                <c:pt idx="33493">
                  <c:v>12</c:v>
                </c:pt>
                <c:pt idx="33494">
                  <c:v>12</c:v>
                </c:pt>
                <c:pt idx="33495">
                  <c:v>12</c:v>
                </c:pt>
                <c:pt idx="33496">
                  <c:v>12</c:v>
                </c:pt>
                <c:pt idx="33497">
                  <c:v>12</c:v>
                </c:pt>
                <c:pt idx="33498">
                  <c:v>12</c:v>
                </c:pt>
                <c:pt idx="33499">
                  <c:v>12</c:v>
                </c:pt>
                <c:pt idx="33500">
                  <c:v>12</c:v>
                </c:pt>
                <c:pt idx="33501">
                  <c:v>12</c:v>
                </c:pt>
                <c:pt idx="33502">
                  <c:v>12</c:v>
                </c:pt>
                <c:pt idx="33503">
                  <c:v>12</c:v>
                </c:pt>
                <c:pt idx="33504">
                  <c:v>12</c:v>
                </c:pt>
                <c:pt idx="33505">
                  <c:v>12</c:v>
                </c:pt>
                <c:pt idx="33506">
                  <c:v>12</c:v>
                </c:pt>
                <c:pt idx="33507">
                  <c:v>12</c:v>
                </c:pt>
                <c:pt idx="33508">
                  <c:v>12</c:v>
                </c:pt>
                <c:pt idx="33509">
                  <c:v>12</c:v>
                </c:pt>
                <c:pt idx="33510">
                  <c:v>12</c:v>
                </c:pt>
                <c:pt idx="33511">
                  <c:v>12</c:v>
                </c:pt>
                <c:pt idx="33512">
                  <c:v>12</c:v>
                </c:pt>
                <c:pt idx="33513">
                  <c:v>12</c:v>
                </c:pt>
                <c:pt idx="33514">
                  <c:v>12</c:v>
                </c:pt>
                <c:pt idx="33515">
                  <c:v>12</c:v>
                </c:pt>
                <c:pt idx="33516">
                  <c:v>12</c:v>
                </c:pt>
                <c:pt idx="33517">
                  <c:v>12</c:v>
                </c:pt>
                <c:pt idx="33518">
                  <c:v>12</c:v>
                </c:pt>
                <c:pt idx="33519">
                  <c:v>12</c:v>
                </c:pt>
                <c:pt idx="33520">
                  <c:v>12</c:v>
                </c:pt>
                <c:pt idx="33521">
                  <c:v>12</c:v>
                </c:pt>
                <c:pt idx="33522">
                  <c:v>12</c:v>
                </c:pt>
                <c:pt idx="33523">
                  <c:v>12</c:v>
                </c:pt>
                <c:pt idx="33524">
                  <c:v>12</c:v>
                </c:pt>
                <c:pt idx="33525">
                  <c:v>12</c:v>
                </c:pt>
                <c:pt idx="33526">
                  <c:v>12</c:v>
                </c:pt>
                <c:pt idx="33527">
                  <c:v>12</c:v>
                </c:pt>
                <c:pt idx="33528">
                  <c:v>12</c:v>
                </c:pt>
                <c:pt idx="33529">
                  <c:v>12</c:v>
                </c:pt>
                <c:pt idx="33530">
                  <c:v>12</c:v>
                </c:pt>
                <c:pt idx="33531">
                  <c:v>12</c:v>
                </c:pt>
                <c:pt idx="33532">
                  <c:v>12</c:v>
                </c:pt>
                <c:pt idx="33533">
                  <c:v>12</c:v>
                </c:pt>
                <c:pt idx="33534">
                  <c:v>12</c:v>
                </c:pt>
                <c:pt idx="33535">
                  <c:v>12</c:v>
                </c:pt>
                <c:pt idx="33536">
                  <c:v>12</c:v>
                </c:pt>
                <c:pt idx="33537">
                  <c:v>12</c:v>
                </c:pt>
                <c:pt idx="33538">
                  <c:v>12</c:v>
                </c:pt>
                <c:pt idx="33539">
                  <c:v>12</c:v>
                </c:pt>
                <c:pt idx="33540">
                  <c:v>12</c:v>
                </c:pt>
                <c:pt idx="33541">
                  <c:v>12</c:v>
                </c:pt>
                <c:pt idx="33542">
                  <c:v>12</c:v>
                </c:pt>
                <c:pt idx="33543">
                  <c:v>12</c:v>
                </c:pt>
                <c:pt idx="33544">
                  <c:v>12</c:v>
                </c:pt>
                <c:pt idx="33545">
                  <c:v>12</c:v>
                </c:pt>
                <c:pt idx="33546">
                  <c:v>12</c:v>
                </c:pt>
                <c:pt idx="33547">
                  <c:v>12</c:v>
                </c:pt>
                <c:pt idx="33548">
                  <c:v>12</c:v>
                </c:pt>
                <c:pt idx="33549">
                  <c:v>12</c:v>
                </c:pt>
                <c:pt idx="33550">
                  <c:v>12</c:v>
                </c:pt>
                <c:pt idx="33551">
                  <c:v>12</c:v>
                </c:pt>
                <c:pt idx="33552">
                  <c:v>12</c:v>
                </c:pt>
                <c:pt idx="33553">
                  <c:v>12</c:v>
                </c:pt>
                <c:pt idx="33554">
                  <c:v>12</c:v>
                </c:pt>
                <c:pt idx="33555">
                  <c:v>12</c:v>
                </c:pt>
                <c:pt idx="33556">
                  <c:v>12</c:v>
                </c:pt>
                <c:pt idx="33557">
                  <c:v>12</c:v>
                </c:pt>
                <c:pt idx="33558">
                  <c:v>12</c:v>
                </c:pt>
                <c:pt idx="33559">
                  <c:v>12</c:v>
                </c:pt>
                <c:pt idx="33560">
                  <c:v>12</c:v>
                </c:pt>
                <c:pt idx="33561">
                  <c:v>12</c:v>
                </c:pt>
                <c:pt idx="33562">
                  <c:v>12</c:v>
                </c:pt>
                <c:pt idx="33563">
                  <c:v>12</c:v>
                </c:pt>
                <c:pt idx="33564">
                  <c:v>12</c:v>
                </c:pt>
                <c:pt idx="33565">
                  <c:v>12</c:v>
                </c:pt>
                <c:pt idx="33566">
                  <c:v>12</c:v>
                </c:pt>
                <c:pt idx="33567">
                  <c:v>12</c:v>
                </c:pt>
                <c:pt idx="33568">
                  <c:v>12</c:v>
                </c:pt>
                <c:pt idx="33569">
                  <c:v>12</c:v>
                </c:pt>
                <c:pt idx="33570">
                  <c:v>12</c:v>
                </c:pt>
                <c:pt idx="33571">
                  <c:v>12</c:v>
                </c:pt>
                <c:pt idx="33572">
                  <c:v>12</c:v>
                </c:pt>
                <c:pt idx="33573">
                  <c:v>12</c:v>
                </c:pt>
                <c:pt idx="33574">
                  <c:v>12</c:v>
                </c:pt>
                <c:pt idx="33575">
                  <c:v>12</c:v>
                </c:pt>
                <c:pt idx="33576">
                  <c:v>12</c:v>
                </c:pt>
                <c:pt idx="33577">
                  <c:v>12</c:v>
                </c:pt>
                <c:pt idx="33578">
                  <c:v>12</c:v>
                </c:pt>
                <c:pt idx="33579">
                  <c:v>12</c:v>
                </c:pt>
                <c:pt idx="33580">
                  <c:v>12</c:v>
                </c:pt>
                <c:pt idx="33581">
                  <c:v>12</c:v>
                </c:pt>
                <c:pt idx="33582">
                  <c:v>12</c:v>
                </c:pt>
                <c:pt idx="33583">
                  <c:v>12</c:v>
                </c:pt>
                <c:pt idx="33584">
                  <c:v>12</c:v>
                </c:pt>
                <c:pt idx="33585">
                  <c:v>12</c:v>
                </c:pt>
                <c:pt idx="33586">
                  <c:v>12</c:v>
                </c:pt>
                <c:pt idx="33587">
                  <c:v>12</c:v>
                </c:pt>
                <c:pt idx="33588">
                  <c:v>12</c:v>
                </c:pt>
                <c:pt idx="33589">
                  <c:v>12</c:v>
                </c:pt>
                <c:pt idx="33590">
                  <c:v>12</c:v>
                </c:pt>
                <c:pt idx="33591">
                  <c:v>12</c:v>
                </c:pt>
                <c:pt idx="33592">
                  <c:v>12</c:v>
                </c:pt>
                <c:pt idx="33593">
                  <c:v>12</c:v>
                </c:pt>
                <c:pt idx="33594">
                  <c:v>12</c:v>
                </c:pt>
                <c:pt idx="33595">
                  <c:v>12</c:v>
                </c:pt>
                <c:pt idx="33596">
                  <c:v>12</c:v>
                </c:pt>
                <c:pt idx="33597">
                  <c:v>12</c:v>
                </c:pt>
                <c:pt idx="33598">
                  <c:v>12</c:v>
                </c:pt>
                <c:pt idx="33599">
                  <c:v>12</c:v>
                </c:pt>
                <c:pt idx="33600">
                  <c:v>12</c:v>
                </c:pt>
                <c:pt idx="33601">
                  <c:v>12</c:v>
                </c:pt>
                <c:pt idx="33602">
                  <c:v>12</c:v>
                </c:pt>
                <c:pt idx="33603">
                  <c:v>12</c:v>
                </c:pt>
                <c:pt idx="33604">
                  <c:v>12</c:v>
                </c:pt>
                <c:pt idx="33605">
                  <c:v>12</c:v>
                </c:pt>
                <c:pt idx="33606">
                  <c:v>12</c:v>
                </c:pt>
                <c:pt idx="33607">
                  <c:v>12</c:v>
                </c:pt>
                <c:pt idx="33608">
                  <c:v>12</c:v>
                </c:pt>
                <c:pt idx="33609">
                  <c:v>12</c:v>
                </c:pt>
                <c:pt idx="33610">
                  <c:v>12</c:v>
                </c:pt>
                <c:pt idx="33611">
                  <c:v>12</c:v>
                </c:pt>
                <c:pt idx="33612">
                  <c:v>12</c:v>
                </c:pt>
                <c:pt idx="33613">
                  <c:v>12</c:v>
                </c:pt>
                <c:pt idx="33614">
                  <c:v>12</c:v>
                </c:pt>
                <c:pt idx="33615">
                  <c:v>12</c:v>
                </c:pt>
                <c:pt idx="33616">
                  <c:v>12</c:v>
                </c:pt>
                <c:pt idx="33617">
                  <c:v>12</c:v>
                </c:pt>
                <c:pt idx="33618">
                  <c:v>12</c:v>
                </c:pt>
                <c:pt idx="33619">
                  <c:v>12</c:v>
                </c:pt>
                <c:pt idx="33620">
                  <c:v>12</c:v>
                </c:pt>
                <c:pt idx="33621">
                  <c:v>12</c:v>
                </c:pt>
                <c:pt idx="33622">
                  <c:v>12</c:v>
                </c:pt>
                <c:pt idx="33623">
                  <c:v>12</c:v>
                </c:pt>
                <c:pt idx="33624">
                  <c:v>12</c:v>
                </c:pt>
                <c:pt idx="33625">
                  <c:v>12</c:v>
                </c:pt>
                <c:pt idx="33626">
                  <c:v>12</c:v>
                </c:pt>
                <c:pt idx="33627">
                  <c:v>12</c:v>
                </c:pt>
                <c:pt idx="33628">
                  <c:v>12</c:v>
                </c:pt>
                <c:pt idx="33629">
                  <c:v>12</c:v>
                </c:pt>
                <c:pt idx="33630">
                  <c:v>12</c:v>
                </c:pt>
                <c:pt idx="33631">
                  <c:v>12</c:v>
                </c:pt>
                <c:pt idx="33632">
                  <c:v>12</c:v>
                </c:pt>
                <c:pt idx="33633">
                  <c:v>12</c:v>
                </c:pt>
                <c:pt idx="33634">
                  <c:v>12</c:v>
                </c:pt>
                <c:pt idx="33635">
                  <c:v>12</c:v>
                </c:pt>
                <c:pt idx="33636">
                  <c:v>12</c:v>
                </c:pt>
                <c:pt idx="33637">
                  <c:v>12</c:v>
                </c:pt>
                <c:pt idx="33638">
                  <c:v>12</c:v>
                </c:pt>
                <c:pt idx="33639">
                  <c:v>12</c:v>
                </c:pt>
                <c:pt idx="33640">
                  <c:v>12</c:v>
                </c:pt>
                <c:pt idx="33641">
                  <c:v>12</c:v>
                </c:pt>
                <c:pt idx="33642">
                  <c:v>12</c:v>
                </c:pt>
                <c:pt idx="33643">
                  <c:v>12</c:v>
                </c:pt>
                <c:pt idx="33644">
                  <c:v>12</c:v>
                </c:pt>
                <c:pt idx="33645">
                  <c:v>12</c:v>
                </c:pt>
                <c:pt idx="33646">
                  <c:v>12</c:v>
                </c:pt>
                <c:pt idx="33647">
                  <c:v>12</c:v>
                </c:pt>
                <c:pt idx="33648">
                  <c:v>12</c:v>
                </c:pt>
                <c:pt idx="33649">
                  <c:v>12</c:v>
                </c:pt>
                <c:pt idx="33650">
                  <c:v>12</c:v>
                </c:pt>
                <c:pt idx="33651">
                  <c:v>12</c:v>
                </c:pt>
                <c:pt idx="33652">
                  <c:v>12</c:v>
                </c:pt>
                <c:pt idx="33653">
                  <c:v>12</c:v>
                </c:pt>
                <c:pt idx="33654">
                  <c:v>12</c:v>
                </c:pt>
                <c:pt idx="33655">
                  <c:v>12</c:v>
                </c:pt>
                <c:pt idx="33656">
                  <c:v>12</c:v>
                </c:pt>
                <c:pt idx="33657">
                  <c:v>12</c:v>
                </c:pt>
                <c:pt idx="33658">
                  <c:v>12</c:v>
                </c:pt>
                <c:pt idx="33659">
                  <c:v>12</c:v>
                </c:pt>
                <c:pt idx="33660">
                  <c:v>12</c:v>
                </c:pt>
                <c:pt idx="33661">
                  <c:v>12</c:v>
                </c:pt>
                <c:pt idx="33662">
                  <c:v>12</c:v>
                </c:pt>
                <c:pt idx="33663">
                  <c:v>12</c:v>
                </c:pt>
                <c:pt idx="33664">
                  <c:v>12</c:v>
                </c:pt>
                <c:pt idx="33665">
                  <c:v>12</c:v>
                </c:pt>
                <c:pt idx="33666">
                  <c:v>12</c:v>
                </c:pt>
                <c:pt idx="33667">
                  <c:v>12</c:v>
                </c:pt>
                <c:pt idx="33668">
                  <c:v>12</c:v>
                </c:pt>
                <c:pt idx="33669">
                  <c:v>12</c:v>
                </c:pt>
                <c:pt idx="33670">
                  <c:v>12</c:v>
                </c:pt>
                <c:pt idx="33671">
                  <c:v>12</c:v>
                </c:pt>
                <c:pt idx="33672">
                  <c:v>12</c:v>
                </c:pt>
                <c:pt idx="33673">
                  <c:v>12</c:v>
                </c:pt>
                <c:pt idx="33674">
                  <c:v>12</c:v>
                </c:pt>
                <c:pt idx="33675">
                  <c:v>12</c:v>
                </c:pt>
                <c:pt idx="33676">
                  <c:v>12</c:v>
                </c:pt>
                <c:pt idx="33677">
                  <c:v>12</c:v>
                </c:pt>
                <c:pt idx="33678">
                  <c:v>12</c:v>
                </c:pt>
                <c:pt idx="33679">
                  <c:v>12</c:v>
                </c:pt>
                <c:pt idx="33680">
                  <c:v>12</c:v>
                </c:pt>
                <c:pt idx="33681">
                  <c:v>12</c:v>
                </c:pt>
                <c:pt idx="33682">
                  <c:v>12</c:v>
                </c:pt>
                <c:pt idx="33683">
                  <c:v>12</c:v>
                </c:pt>
                <c:pt idx="33684">
                  <c:v>12</c:v>
                </c:pt>
                <c:pt idx="33685">
                  <c:v>12</c:v>
                </c:pt>
                <c:pt idx="33686">
                  <c:v>12</c:v>
                </c:pt>
                <c:pt idx="33687">
                  <c:v>12</c:v>
                </c:pt>
                <c:pt idx="33688">
                  <c:v>12</c:v>
                </c:pt>
                <c:pt idx="33689">
                  <c:v>12</c:v>
                </c:pt>
                <c:pt idx="33690">
                  <c:v>12</c:v>
                </c:pt>
                <c:pt idx="33691">
                  <c:v>12</c:v>
                </c:pt>
                <c:pt idx="33692">
                  <c:v>12</c:v>
                </c:pt>
                <c:pt idx="33693">
                  <c:v>12</c:v>
                </c:pt>
                <c:pt idx="33694">
                  <c:v>12</c:v>
                </c:pt>
                <c:pt idx="33695">
                  <c:v>12</c:v>
                </c:pt>
                <c:pt idx="33696">
                  <c:v>12</c:v>
                </c:pt>
                <c:pt idx="33697">
                  <c:v>12</c:v>
                </c:pt>
                <c:pt idx="33698">
                  <c:v>12</c:v>
                </c:pt>
                <c:pt idx="33699">
                  <c:v>12</c:v>
                </c:pt>
                <c:pt idx="33700">
                  <c:v>12</c:v>
                </c:pt>
                <c:pt idx="33701">
                  <c:v>12</c:v>
                </c:pt>
                <c:pt idx="33702">
                  <c:v>12</c:v>
                </c:pt>
                <c:pt idx="33703">
                  <c:v>12</c:v>
                </c:pt>
                <c:pt idx="33704">
                  <c:v>12</c:v>
                </c:pt>
                <c:pt idx="33705">
                  <c:v>12</c:v>
                </c:pt>
                <c:pt idx="33706">
                  <c:v>12</c:v>
                </c:pt>
                <c:pt idx="33707">
                  <c:v>12</c:v>
                </c:pt>
                <c:pt idx="33708">
                  <c:v>12</c:v>
                </c:pt>
                <c:pt idx="33709">
                  <c:v>12</c:v>
                </c:pt>
                <c:pt idx="33710">
                  <c:v>12</c:v>
                </c:pt>
                <c:pt idx="33711">
                  <c:v>12</c:v>
                </c:pt>
                <c:pt idx="33712">
                  <c:v>12</c:v>
                </c:pt>
                <c:pt idx="33713">
                  <c:v>12</c:v>
                </c:pt>
                <c:pt idx="33714">
                  <c:v>12</c:v>
                </c:pt>
                <c:pt idx="33715">
                  <c:v>12</c:v>
                </c:pt>
                <c:pt idx="33716">
                  <c:v>12</c:v>
                </c:pt>
                <c:pt idx="33717">
                  <c:v>12</c:v>
                </c:pt>
                <c:pt idx="33718">
                  <c:v>12</c:v>
                </c:pt>
                <c:pt idx="33719">
                  <c:v>12</c:v>
                </c:pt>
                <c:pt idx="33720">
                  <c:v>12</c:v>
                </c:pt>
                <c:pt idx="33721">
                  <c:v>12</c:v>
                </c:pt>
                <c:pt idx="33722">
                  <c:v>12</c:v>
                </c:pt>
                <c:pt idx="33723">
                  <c:v>12</c:v>
                </c:pt>
                <c:pt idx="33724">
                  <c:v>12</c:v>
                </c:pt>
                <c:pt idx="33725">
                  <c:v>12</c:v>
                </c:pt>
                <c:pt idx="33726">
                  <c:v>12</c:v>
                </c:pt>
                <c:pt idx="33727">
                  <c:v>12</c:v>
                </c:pt>
                <c:pt idx="33728">
                  <c:v>12</c:v>
                </c:pt>
                <c:pt idx="33729">
                  <c:v>12</c:v>
                </c:pt>
                <c:pt idx="33730">
                  <c:v>12</c:v>
                </c:pt>
                <c:pt idx="33731">
                  <c:v>12</c:v>
                </c:pt>
                <c:pt idx="33732">
                  <c:v>12</c:v>
                </c:pt>
                <c:pt idx="33733">
                  <c:v>12</c:v>
                </c:pt>
                <c:pt idx="33734">
                  <c:v>12</c:v>
                </c:pt>
                <c:pt idx="33735">
                  <c:v>12</c:v>
                </c:pt>
                <c:pt idx="33736">
                  <c:v>12</c:v>
                </c:pt>
                <c:pt idx="33737">
                  <c:v>12</c:v>
                </c:pt>
                <c:pt idx="33738">
                  <c:v>12</c:v>
                </c:pt>
                <c:pt idx="33739">
                  <c:v>12</c:v>
                </c:pt>
                <c:pt idx="33740">
                  <c:v>12</c:v>
                </c:pt>
                <c:pt idx="33741">
                  <c:v>12</c:v>
                </c:pt>
                <c:pt idx="33742">
                  <c:v>12</c:v>
                </c:pt>
                <c:pt idx="33743">
                  <c:v>12</c:v>
                </c:pt>
                <c:pt idx="33744">
                  <c:v>12</c:v>
                </c:pt>
                <c:pt idx="33745">
                  <c:v>12</c:v>
                </c:pt>
                <c:pt idx="33746">
                  <c:v>12</c:v>
                </c:pt>
                <c:pt idx="33747">
                  <c:v>12</c:v>
                </c:pt>
                <c:pt idx="33748">
                  <c:v>12</c:v>
                </c:pt>
                <c:pt idx="33749">
                  <c:v>12</c:v>
                </c:pt>
                <c:pt idx="33750">
                  <c:v>12</c:v>
                </c:pt>
                <c:pt idx="33751">
                  <c:v>12</c:v>
                </c:pt>
                <c:pt idx="33752">
                  <c:v>12</c:v>
                </c:pt>
                <c:pt idx="33753">
                  <c:v>12</c:v>
                </c:pt>
                <c:pt idx="33754">
                  <c:v>12</c:v>
                </c:pt>
                <c:pt idx="33755">
                  <c:v>12</c:v>
                </c:pt>
                <c:pt idx="33756">
                  <c:v>12</c:v>
                </c:pt>
                <c:pt idx="33757">
                  <c:v>12</c:v>
                </c:pt>
                <c:pt idx="33758">
                  <c:v>12</c:v>
                </c:pt>
                <c:pt idx="33759">
                  <c:v>12</c:v>
                </c:pt>
                <c:pt idx="33760">
                  <c:v>12</c:v>
                </c:pt>
                <c:pt idx="33761">
                  <c:v>12</c:v>
                </c:pt>
                <c:pt idx="33762">
                  <c:v>12</c:v>
                </c:pt>
                <c:pt idx="33763">
                  <c:v>12</c:v>
                </c:pt>
                <c:pt idx="33764">
                  <c:v>12</c:v>
                </c:pt>
                <c:pt idx="33765">
                  <c:v>12</c:v>
                </c:pt>
                <c:pt idx="33766">
                  <c:v>12</c:v>
                </c:pt>
                <c:pt idx="33767">
                  <c:v>12</c:v>
                </c:pt>
                <c:pt idx="33768">
                  <c:v>12</c:v>
                </c:pt>
                <c:pt idx="33769">
                  <c:v>12</c:v>
                </c:pt>
                <c:pt idx="33770">
                  <c:v>12</c:v>
                </c:pt>
                <c:pt idx="33771">
                  <c:v>12</c:v>
                </c:pt>
                <c:pt idx="33772">
                  <c:v>12</c:v>
                </c:pt>
                <c:pt idx="33773">
                  <c:v>12</c:v>
                </c:pt>
                <c:pt idx="33774">
                  <c:v>12</c:v>
                </c:pt>
                <c:pt idx="33775">
                  <c:v>12</c:v>
                </c:pt>
                <c:pt idx="33776">
                  <c:v>12</c:v>
                </c:pt>
                <c:pt idx="33777">
                  <c:v>12</c:v>
                </c:pt>
                <c:pt idx="33778">
                  <c:v>12</c:v>
                </c:pt>
                <c:pt idx="33779">
                  <c:v>12</c:v>
                </c:pt>
                <c:pt idx="33780">
                  <c:v>12</c:v>
                </c:pt>
                <c:pt idx="33781">
                  <c:v>12</c:v>
                </c:pt>
                <c:pt idx="33782">
                  <c:v>12</c:v>
                </c:pt>
                <c:pt idx="33783">
                  <c:v>12</c:v>
                </c:pt>
                <c:pt idx="33784">
                  <c:v>12</c:v>
                </c:pt>
                <c:pt idx="33785">
                  <c:v>12</c:v>
                </c:pt>
                <c:pt idx="33786">
                  <c:v>12</c:v>
                </c:pt>
                <c:pt idx="33787">
                  <c:v>12</c:v>
                </c:pt>
                <c:pt idx="33788">
                  <c:v>12</c:v>
                </c:pt>
                <c:pt idx="33789">
                  <c:v>12</c:v>
                </c:pt>
                <c:pt idx="33790">
                  <c:v>12</c:v>
                </c:pt>
                <c:pt idx="33791">
                  <c:v>12</c:v>
                </c:pt>
                <c:pt idx="33792">
                  <c:v>12</c:v>
                </c:pt>
                <c:pt idx="33793">
                  <c:v>12</c:v>
                </c:pt>
                <c:pt idx="33794">
                  <c:v>12</c:v>
                </c:pt>
                <c:pt idx="33795">
                  <c:v>12</c:v>
                </c:pt>
                <c:pt idx="33796">
                  <c:v>12</c:v>
                </c:pt>
                <c:pt idx="33797">
                  <c:v>12</c:v>
                </c:pt>
                <c:pt idx="33798">
                  <c:v>12</c:v>
                </c:pt>
                <c:pt idx="33799">
                  <c:v>12</c:v>
                </c:pt>
                <c:pt idx="33800">
                  <c:v>12</c:v>
                </c:pt>
                <c:pt idx="33801">
                  <c:v>12</c:v>
                </c:pt>
                <c:pt idx="33802">
                  <c:v>12</c:v>
                </c:pt>
                <c:pt idx="33803">
                  <c:v>12</c:v>
                </c:pt>
                <c:pt idx="33804">
                  <c:v>12</c:v>
                </c:pt>
                <c:pt idx="33805">
                  <c:v>12</c:v>
                </c:pt>
                <c:pt idx="33806">
                  <c:v>12</c:v>
                </c:pt>
                <c:pt idx="33807">
                  <c:v>12</c:v>
                </c:pt>
                <c:pt idx="33808">
                  <c:v>12</c:v>
                </c:pt>
                <c:pt idx="33809">
                  <c:v>12</c:v>
                </c:pt>
                <c:pt idx="33810">
                  <c:v>12</c:v>
                </c:pt>
                <c:pt idx="33811">
                  <c:v>12</c:v>
                </c:pt>
                <c:pt idx="33812">
                  <c:v>12</c:v>
                </c:pt>
                <c:pt idx="33813">
                  <c:v>12</c:v>
                </c:pt>
                <c:pt idx="33814">
                  <c:v>12</c:v>
                </c:pt>
                <c:pt idx="33815">
                  <c:v>12</c:v>
                </c:pt>
                <c:pt idx="33816">
                  <c:v>12</c:v>
                </c:pt>
                <c:pt idx="33817">
                  <c:v>12</c:v>
                </c:pt>
                <c:pt idx="33818">
                  <c:v>12</c:v>
                </c:pt>
                <c:pt idx="33819">
                  <c:v>12</c:v>
                </c:pt>
                <c:pt idx="33820">
                  <c:v>12</c:v>
                </c:pt>
                <c:pt idx="33821">
                  <c:v>12</c:v>
                </c:pt>
                <c:pt idx="33822">
                  <c:v>12</c:v>
                </c:pt>
                <c:pt idx="33823">
                  <c:v>12</c:v>
                </c:pt>
                <c:pt idx="33824">
                  <c:v>12</c:v>
                </c:pt>
                <c:pt idx="33825">
                  <c:v>12</c:v>
                </c:pt>
                <c:pt idx="33826">
                  <c:v>12</c:v>
                </c:pt>
                <c:pt idx="33827">
                  <c:v>12</c:v>
                </c:pt>
                <c:pt idx="33828">
                  <c:v>12</c:v>
                </c:pt>
                <c:pt idx="33829">
                  <c:v>12</c:v>
                </c:pt>
                <c:pt idx="33830">
                  <c:v>12</c:v>
                </c:pt>
                <c:pt idx="33831">
                  <c:v>12</c:v>
                </c:pt>
                <c:pt idx="33832">
                  <c:v>12</c:v>
                </c:pt>
                <c:pt idx="33833">
                  <c:v>12</c:v>
                </c:pt>
                <c:pt idx="33834">
                  <c:v>12</c:v>
                </c:pt>
                <c:pt idx="33835">
                  <c:v>12</c:v>
                </c:pt>
                <c:pt idx="33836">
                  <c:v>12</c:v>
                </c:pt>
                <c:pt idx="33837">
                  <c:v>12</c:v>
                </c:pt>
                <c:pt idx="33838">
                  <c:v>12</c:v>
                </c:pt>
                <c:pt idx="33839">
                  <c:v>12</c:v>
                </c:pt>
                <c:pt idx="33840">
                  <c:v>12</c:v>
                </c:pt>
                <c:pt idx="33841">
                  <c:v>12</c:v>
                </c:pt>
                <c:pt idx="33842">
                  <c:v>12</c:v>
                </c:pt>
                <c:pt idx="33843">
                  <c:v>12</c:v>
                </c:pt>
                <c:pt idx="33844">
                  <c:v>12</c:v>
                </c:pt>
                <c:pt idx="33845">
                  <c:v>12</c:v>
                </c:pt>
                <c:pt idx="33846">
                  <c:v>12</c:v>
                </c:pt>
                <c:pt idx="33847">
                  <c:v>12</c:v>
                </c:pt>
                <c:pt idx="33848">
                  <c:v>12</c:v>
                </c:pt>
                <c:pt idx="33849">
                  <c:v>12</c:v>
                </c:pt>
                <c:pt idx="33850">
                  <c:v>12</c:v>
                </c:pt>
                <c:pt idx="33851">
                  <c:v>12</c:v>
                </c:pt>
                <c:pt idx="33852">
                  <c:v>12</c:v>
                </c:pt>
                <c:pt idx="33853">
                  <c:v>12</c:v>
                </c:pt>
                <c:pt idx="33854">
                  <c:v>12</c:v>
                </c:pt>
                <c:pt idx="33855">
                  <c:v>12</c:v>
                </c:pt>
                <c:pt idx="33856">
                  <c:v>12</c:v>
                </c:pt>
                <c:pt idx="33857">
                  <c:v>12</c:v>
                </c:pt>
                <c:pt idx="33858">
                  <c:v>12</c:v>
                </c:pt>
                <c:pt idx="33859">
                  <c:v>12</c:v>
                </c:pt>
                <c:pt idx="33860">
                  <c:v>12</c:v>
                </c:pt>
                <c:pt idx="33861">
                  <c:v>12</c:v>
                </c:pt>
                <c:pt idx="33862">
                  <c:v>12</c:v>
                </c:pt>
                <c:pt idx="33863">
                  <c:v>12</c:v>
                </c:pt>
                <c:pt idx="33864">
                  <c:v>12</c:v>
                </c:pt>
                <c:pt idx="33865">
                  <c:v>12</c:v>
                </c:pt>
                <c:pt idx="33866">
                  <c:v>12</c:v>
                </c:pt>
                <c:pt idx="33867">
                  <c:v>12</c:v>
                </c:pt>
                <c:pt idx="33868">
                  <c:v>12</c:v>
                </c:pt>
                <c:pt idx="33869">
                  <c:v>12</c:v>
                </c:pt>
                <c:pt idx="33870">
                  <c:v>12</c:v>
                </c:pt>
                <c:pt idx="33871">
                  <c:v>12</c:v>
                </c:pt>
                <c:pt idx="33872">
                  <c:v>12</c:v>
                </c:pt>
                <c:pt idx="33873">
                  <c:v>12</c:v>
                </c:pt>
                <c:pt idx="33874">
                  <c:v>12</c:v>
                </c:pt>
                <c:pt idx="33875">
                  <c:v>12</c:v>
                </c:pt>
                <c:pt idx="33876">
                  <c:v>12</c:v>
                </c:pt>
                <c:pt idx="33877">
                  <c:v>12</c:v>
                </c:pt>
                <c:pt idx="33878">
                  <c:v>12</c:v>
                </c:pt>
                <c:pt idx="33879">
                  <c:v>12</c:v>
                </c:pt>
                <c:pt idx="33880">
                  <c:v>12</c:v>
                </c:pt>
                <c:pt idx="33881">
                  <c:v>12</c:v>
                </c:pt>
                <c:pt idx="33882">
                  <c:v>12</c:v>
                </c:pt>
                <c:pt idx="33883">
                  <c:v>12</c:v>
                </c:pt>
                <c:pt idx="33884">
                  <c:v>12</c:v>
                </c:pt>
                <c:pt idx="33885">
                  <c:v>12</c:v>
                </c:pt>
                <c:pt idx="33886">
                  <c:v>12</c:v>
                </c:pt>
                <c:pt idx="33887">
                  <c:v>12</c:v>
                </c:pt>
                <c:pt idx="33888">
                  <c:v>12</c:v>
                </c:pt>
                <c:pt idx="33889">
                  <c:v>12</c:v>
                </c:pt>
                <c:pt idx="33890">
                  <c:v>12</c:v>
                </c:pt>
                <c:pt idx="33891">
                  <c:v>12</c:v>
                </c:pt>
                <c:pt idx="33892">
                  <c:v>12</c:v>
                </c:pt>
                <c:pt idx="33893">
                  <c:v>12</c:v>
                </c:pt>
                <c:pt idx="33894">
                  <c:v>12</c:v>
                </c:pt>
                <c:pt idx="33895">
                  <c:v>12</c:v>
                </c:pt>
                <c:pt idx="33896">
                  <c:v>12</c:v>
                </c:pt>
                <c:pt idx="33897">
                  <c:v>12</c:v>
                </c:pt>
                <c:pt idx="33898">
                  <c:v>12</c:v>
                </c:pt>
                <c:pt idx="33899">
                  <c:v>12</c:v>
                </c:pt>
                <c:pt idx="33900">
                  <c:v>12</c:v>
                </c:pt>
                <c:pt idx="33901">
                  <c:v>12</c:v>
                </c:pt>
                <c:pt idx="33902">
                  <c:v>12</c:v>
                </c:pt>
                <c:pt idx="33903">
                  <c:v>12</c:v>
                </c:pt>
                <c:pt idx="33904">
                  <c:v>12</c:v>
                </c:pt>
                <c:pt idx="33905">
                  <c:v>12</c:v>
                </c:pt>
                <c:pt idx="33906">
                  <c:v>12</c:v>
                </c:pt>
                <c:pt idx="33907">
                  <c:v>12</c:v>
                </c:pt>
                <c:pt idx="33908">
                  <c:v>12</c:v>
                </c:pt>
                <c:pt idx="33909">
                  <c:v>12</c:v>
                </c:pt>
                <c:pt idx="33910">
                  <c:v>12</c:v>
                </c:pt>
                <c:pt idx="33911">
                  <c:v>12</c:v>
                </c:pt>
                <c:pt idx="33912">
                  <c:v>12</c:v>
                </c:pt>
                <c:pt idx="33913">
                  <c:v>12</c:v>
                </c:pt>
                <c:pt idx="33914">
                  <c:v>12</c:v>
                </c:pt>
                <c:pt idx="33915">
                  <c:v>12</c:v>
                </c:pt>
                <c:pt idx="33916">
                  <c:v>12</c:v>
                </c:pt>
                <c:pt idx="33917">
                  <c:v>12</c:v>
                </c:pt>
                <c:pt idx="33918">
                  <c:v>12</c:v>
                </c:pt>
                <c:pt idx="33919">
                  <c:v>12</c:v>
                </c:pt>
                <c:pt idx="33920">
                  <c:v>12</c:v>
                </c:pt>
                <c:pt idx="33921">
                  <c:v>12</c:v>
                </c:pt>
                <c:pt idx="33922">
                  <c:v>12</c:v>
                </c:pt>
                <c:pt idx="33923">
                  <c:v>12</c:v>
                </c:pt>
                <c:pt idx="33924">
                  <c:v>12</c:v>
                </c:pt>
                <c:pt idx="33925">
                  <c:v>12</c:v>
                </c:pt>
                <c:pt idx="33926">
                  <c:v>12</c:v>
                </c:pt>
                <c:pt idx="33927">
                  <c:v>12</c:v>
                </c:pt>
                <c:pt idx="33928">
                  <c:v>12</c:v>
                </c:pt>
                <c:pt idx="33929">
                  <c:v>12</c:v>
                </c:pt>
                <c:pt idx="33930">
                  <c:v>12</c:v>
                </c:pt>
                <c:pt idx="33931">
                  <c:v>12</c:v>
                </c:pt>
                <c:pt idx="33932">
                  <c:v>12</c:v>
                </c:pt>
                <c:pt idx="33933">
                  <c:v>12</c:v>
                </c:pt>
                <c:pt idx="33934">
                  <c:v>12</c:v>
                </c:pt>
                <c:pt idx="33935">
                  <c:v>12</c:v>
                </c:pt>
                <c:pt idx="33936">
                  <c:v>12</c:v>
                </c:pt>
                <c:pt idx="33937">
                  <c:v>12</c:v>
                </c:pt>
                <c:pt idx="33938">
                  <c:v>12</c:v>
                </c:pt>
                <c:pt idx="33939">
                  <c:v>12</c:v>
                </c:pt>
                <c:pt idx="33940">
                  <c:v>12</c:v>
                </c:pt>
                <c:pt idx="33941">
                  <c:v>12</c:v>
                </c:pt>
                <c:pt idx="33942">
                  <c:v>12</c:v>
                </c:pt>
                <c:pt idx="33943">
                  <c:v>12</c:v>
                </c:pt>
                <c:pt idx="33944">
                  <c:v>12</c:v>
                </c:pt>
                <c:pt idx="33945">
                  <c:v>12</c:v>
                </c:pt>
                <c:pt idx="33946">
                  <c:v>12</c:v>
                </c:pt>
                <c:pt idx="33947">
                  <c:v>12</c:v>
                </c:pt>
                <c:pt idx="33948">
                  <c:v>12</c:v>
                </c:pt>
                <c:pt idx="33949">
                  <c:v>12</c:v>
                </c:pt>
                <c:pt idx="33950">
                  <c:v>12</c:v>
                </c:pt>
                <c:pt idx="33951">
                  <c:v>12</c:v>
                </c:pt>
                <c:pt idx="33952">
                  <c:v>12</c:v>
                </c:pt>
                <c:pt idx="33953">
                  <c:v>12</c:v>
                </c:pt>
                <c:pt idx="33954">
                  <c:v>12</c:v>
                </c:pt>
                <c:pt idx="33955">
                  <c:v>12</c:v>
                </c:pt>
                <c:pt idx="33956">
                  <c:v>12</c:v>
                </c:pt>
                <c:pt idx="33957">
                  <c:v>12</c:v>
                </c:pt>
                <c:pt idx="33958">
                  <c:v>12</c:v>
                </c:pt>
                <c:pt idx="33959">
                  <c:v>12</c:v>
                </c:pt>
                <c:pt idx="33960">
                  <c:v>12</c:v>
                </c:pt>
                <c:pt idx="33961">
                  <c:v>12</c:v>
                </c:pt>
                <c:pt idx="33962">
                  <c:v>12</c:v>
                </c:pt>
                <c:pt idx="33963">
                  <c:v>12</c:v>
                </c:pt>
                <c:pt idx="33964">
                  <c:v>12</c:v>
                </c:pt>
                <c:pt idx="33965">
                  <c:v>12</c:v>
                </c:pt>
                <c:pt idx="33966">
                  <c:v>12</c:v>
                </c:pt>
                <c:pt idx="33967">
                  <c:v>12</c:v>
                </c:pt>
                <c:pt idx="33968">
                  <c:v>12</c:v>
                </c:pt>
                <c:pt idx="33969">
                  <c:v>12</c:v>
                </c:pt>
                <c:pt idx="33970">
                  <c:v>12</c:v>
                </c:pt>
                <c:pt idx="33971">
                  <c:v>12</c:v>
                </c:pt>
                <c:pt idx="33972">
                  <c:v>12</c:v>
                </c:pt>
                <c:pt idx="33973">
                  <c:v>12</c:v>
                </c:pt>
                <c:pt idx="33974">
                  <c:v>12</c:v>
                </c:pt>
                <c:pt idx="33975">
                  <c:v>12</c:v>
                </c:pt>
                <c:pt idx="33976">
                  <c:v>12</c:v>
                </c:pt>
                <c:pt idx="33977">
                  <c:v>12</c:v>
                </c:pt>
                <c:pt idx="33978">
                  <c:v>12</c:v>
                </c:pt>
                <c:pt idx="33979">
                  <c:v>12</c:v>
                </c:pt>
                <c:pt idx="33980">
                  <c:v>12</c:v>
                </c:pt>
                <c:pt idx="33981">
                  <c:v>12</c:v>
                </c:pt>
                <c:pt idx="33982">
                  <c:v>12</c:v>
                </c:pt>
                <c:pt idx="33983">
                  <c:v>12</c:v>
                </c:pt>
                <c:pt idx="33984">
                  <c:v>12</c:v>
                </c:pt>
                <c:pt idx="33985">
                  <c:v>12</c:v>
                </c:pt>
                <c:pt idx="33986">
                  <c:v>12</c:v>
                </c:pt>
                <c:pt idx="33987">
                  <c:v>12</c:v>
                </c:pt>
                <c:pt idx="33988">
                  <c:v>12</c:v>
                </c:pt>
                <c:pt idx="33989">
                  <c:v>12</c:v>
                </c:pt>
                <c:pt idx="33990">
                  <c:v>12</c:v>
                </c:pt>
                <c:pt idx="33991">
                  <c:v>12</c:v>
                </c:pt>
                <c:pt idx="33992">
                  <c:v>12</c:v>
                </c:pt>
                <c:pt idx="33993">
                  <c:v>12</c:v>
                </c:pt>
                <c:pt idx="33994">
                  <c:v>12</c:v>
                </c:pt>
                <c:pt idx="33995">
                  <c:v>12</c:v>
                </c:pt>
                <c:pt idx="33996">
                  <c:v>12</c:v>
                </c:pt>
                <c:pt idx="33997">
                  <c:v>12</c:v>
                </c:pt>
                <c:pt idx="33998">
                  <c:v>12</c:v>
                </c:pt>
                <c:pt idx="33999">
                  <c:v>12</c:v>
                </c:pt>
                <c:pt idx="34000">
                  <c:v>12</c:v>
                </c:pt>
                <c:pt idx="34001">
                  <c:v>12</c:v>
                </c:pt>
                <c:pt idx="34002">
                  <c:v>12</c:v>
                </c:pt>
                <c:pt idx="34003">
                  <c:v>12</c:v>
                </c:pt>
                <c:pt idx="34004">
                  <c:v>12</c:v>
                </c:pt>
                <c:pt idx="34005">
                  <c:v>12</c:v>
                </c:pt>
                <c:pt idx="34006">
                  <c:v>12</c:v>
                </c:pt>
                <c:pt idx="34007">
                  <c:v>12</c:v>
                </c:pt>
                <c:pt idx="34008">
                  <c:v>12</c:v>
                </c:pt>
                <c:pt idx="34009">
                  <c:v>12</c:v>
                </c:pt>
                <c:pt idx="34010">
                  <c:v>12</c:v>
                </c:pt>
                <c:pt idx="34011">
                  <c:v>12</c:v>
                </c:pt>
                <c:pt idx="34012">
                  <c:v>12</c:v>
                </c:pt>
                <c:pt idx="34013">
                  <c:v>12</c:v>
                </c:pt>
                <c:pt idx="34014">
                  <c:v>12</c:v>
                </c:pt>
                <c:pt idx="34015">
                  <c:v>12</c:v>
                </c:pt>
                <c:pt idx="34016">
                  <c:v>12</c:v>
                </c:pt>
                <c:pt idx="34017">
                  <c:v>12</c:v>
                </c:pt>
                <c:pt idx="34018">
                  <c:v>12</c:v>
                </c:pt>
                <c:pt idx="34019">
                  <c:v>12</c:v>
                </c:pt>
                <c:pt idx="34020">
                  <c:v>12</c:v>
                </c:pt>
                <c:pt idx="34021">
                  <c:v>12</c:v>
                </c:pt>
                <c:pt idx="34022">
                  <c:v>12</c:v>
                </c:pt>
                <c:pt idx="34023">
                  <c:v>12</c:v>
                </c:pt>
                <c:pt idx="34024">
                  <c:v>12</c:v>
                </c:pt>
                <c:pt idx="34025">
                  <c:v>12</c:v>
                </c:pt>
                <c:pt idx="34026">
                  <c:v>12</c:v>
                </c:pt>
                <c:pt idx="34027">
                  <c:v>12</c:v>
                </c:pt>
                <c:pt idx="34028">
                  <c:v>12</c:v>
                </c:pt>
                <c:pt idx="34029">
                  <c:v>12</c:v>
                </c:pt>
                <c:pt idx="34030">
                  <c:v>12</c:v>
                </c:pt>
                <c:pt idx="34031">
                  <c:v>12</c:v>
                </c:pt>
                <c:pt idx="34032">
                  <c:v>12</c:v>
                </c:pt>
                <c:pt idx="34033">
                  <c:v>12</c:v>
                </c:pt>
                <c:pt idx="34034">
                  <c:v>12</c:v>
                </c:pt>
                <c:pt idx="34035">
                  <c:v>12</c:v>
                </c:pt>
                <c:pt idx="34036">
                  <c:v>12</c:v>
                </c:pt>
                <c:pt idx="34037">
                  <c:v>12</c:v>
                </c:pt>
                <c:pt idx="34038">
                  <c:v>12</c:v>
                </c:pt>
                <c:pt idx="34039">
                  <c:v>12</c:v>
                </c:pt>
                <c:pt idx="34040">
                  <c:v>12</c:v>
                </c:pt>
                <c:pt idx="34041">
                  <c:v>12</c:v>
                </c:pt>
                <c:pt idx="34042">
                  <c:v>12</c:v>
                </c:pt>
                <c:pt idx="34043">
                  <c:v>12</c:v>
                </c:pt>
                <c:pt idx="34044">
                  <c:v>12</c:v>
                </c:pt>
                <c:pt idx="34045">
                  <c:v>12</c:v>
                </c:pt>
                <c:pt idx="34046">
                  <c:v>12</c:v>
                </c:pt>
                <c:pt idx="34047">
                  <c:v>12</c:v>
                </c:pt>
                <c:pt idx="34048">
                  <c:v>12</c:v>
                </c:pt>
                <c:pt idx="34049">
                  <c:v>12</c:v>
                </c:pt>
                <c:pt idx="34050">
                  <c:v>12</c:v>
                </c:pt>
                <c:pt idx="34051">
                  <c:v>12</c:v>
                </c:pt>
                <c:pt idx="34052">
                  <c:v>12</c:v>
                </c:pt>
                <c:pt idx="34053">
                  <c:v>12</c:v>
                </c:pt>
                <c:pt idx="34054">
                  <c:v>12</c:v>
                </c:pt>
                <c:pt idx="34055">
                  <c:v>12</c:v>
                </c:pt>
                <c:pt idx="34056">
                  <c:v>12</c:v>
                </c:pt>
                <c:pt idx="34057">
                  <c:v>12</c:v>
                </c:pt>
                <c:pt idx="34058">
                  <c:v>12</c:v>
                </c:pt>
                <c:pt idx="34059">
                  <c:v>12</c:v>
                </c:pt>
                <c:pt idx="34060">
                  <c:v>12</c:v>
                </c:pt>
                <c:pt idx="34061">
                  <c:v>12</c:v>
                </c:pt>
                <c:pt idx="34062">
                  <c:v>12</c:v>
                </c:pt>
                <c:pt idx="34063">
                  <c:v>12</c:v>
                </c:pt>
                <c:pt idx="34064">
                  <c:v>12</c:v>
                </c:pt>
                <c:pt idx="34065">
                  <c:v>12</c:v>
                </c:pt>
                <c:pt idx="34066">
                  <c:v>12</c:v>
                </c:pt>
                <c:pt idx="34067">
                  <c:v>12</c:v>
                </c:pt>
                <c:pt idx="34068">
                  <c:v>12</c:v>
                </c:pt>
                <c:pt idx="34069">
                  <c:v>12</c:v>
                </c:pt>
                <c:pt idx="34070">
                  <c:v>12</c:v>
                </c:pt>
                <c:pt idx="34071">
                  <c:v>12</c:v>
                </c:pt>
                <c:pt idx="34072">
                  <c:v>12</c:v>
                </c:pt>
                <c:pt idx="34073">
                  <c:v>12</c:v>
                </c:pt>
                <c:pt idx="34074">
                  <c:v>12</c:v>
                </c:pt>
                <c:pt idx="34075">
                  <c:v>12</c:v>
                </c:pt>
                <c:pt idx="34076">
                  <c:v>12</c:v>
                </c:pt>
                <c:pt idx="34077">
                  <c:v>12</c:v>
                </c:pt>
                <c:pt idx="34078">
                  <c:v>12</c:v>
                </c:pt>
                <c:pt idx="34079">
                  <c:v>12</c:v>
                </c:pt>
                <c:pt idx="34080">
                  <c:v>12</c:v>
                </c:pt>
                <c:pt idx="34081">
                  <c:v>12</c:v>
                </c:pt>
                <c:pt idx="34082">
                  <c:v>12</c:v>
                </c:pt>
                <c:pt idx="34083">
                  <c:v>12</c:v>
                </c:pt>
                <c:pt idx="34084">
                  <c:v>12</c:v>
                </c:pt>
                <c:pt idx="34085">
                  <c:v>12</c:v>
                </c:pt>
                <c:pt idx="34086">
                  <c:v>12</c:v>
                </c:pt>
                <c:pt idx="34087">
                  <c:v>12</c:v>
                </c:pt>
                <c:pt idx="34088">
                  <c:v>12</c:v>
                </c:pt>
                <c:pt idx="34089">
                  <c:v>12</c:v>
                </c:pt>
                <c:pt idx="34090">
                  <c:v>12</c:v>
                </c:pt>
                <c:pt idx="34091">
                  <c:v>12</c:v>
                </c:pt>
                <c:pt idx="34092">
                  <c:v>12</c:v>
                </c:pt>
                <c:pt idx="34093">
                  <c:v>12</c:v>
                </c:pt>
                <c:pt idx="34094">
                  <c:v>12</c:v>
                </c:pt>
                <c:pt idx="34095">
                  <c:v>12</c:v>
                </c:pt>
                <c:pt idx="34096">
                  <c:v>12</c:v>
                </c:pt>
                <c:pt idx="34097">
                  <c:v>12</c:v>
                </c:pt>
                <c:pt idx="34098">
                  <c:v>12</c:v>
                </c:pt>
                <c:pt idx="34099">
                  <c:v>12</c:v>
                </c:pt>
                <c:pt idx="34100">
                  <c:v>12</c:v>
                </c:pt>
                <c:pt idx="34101">
                  <c:v>12</c:v>
                </c:pt>
                <c:pt idx="34102">
                  <c:v>12</c:v>
                </c:pt>
                <c:pt idx="34103">
                  <c:v>12</c:v>
                </c:pt>
                <c:pt idx="34104">
                  <c:v>12</c:v>
                </c:pt>
                <c:pt idx="34105">
                  <c:v>12</c:v>
                </c:pt>
                <c:pt idx="34106">
                  <c:v>12</c:v>
                </c:pt>
                <c:pt idx="34107">
                  <c:v>12</c:v>
                </c:pt>
                <c:pt idx="34108">
                  <c:v>12</c:v>
                </c:pt>
                <c:pt idx="34109">
                  <c:v>12</c:v>
                </c:pt>
                <c:pt idx="34110">
                  <c:v>12</c:v>
                </c:pt>
                <c:pt idx="34111">
                  <c:v>12</c:v>
                </c:pt>
                <c:pt idx="34112">
                  <c:v>12</c:v>
                </c:pt>
                <c:pt idx="34113">
                  <c:v>12</c:v>
                </c:pt>
                <c:pt idx="34114">
                  <c:v>12</c:v>
                </c:pt>
                <c:pt idx="34115">
                  <c:v>12</c:v>
                </c:pt>
                <c:pt idx="34116">
                  <c:v>12</c:v>
                </c:pt>
                <c:pt idx="34117">
                  <c:v>12</c:v>
                </c:pt>
                <c:pt idx="34118">
                  <c:v>12</c:v>
                </c:pt>
                <c:pt idx="34119">
                  <c:v>12</c:v>
                </c:pt>
                <c:pt idx="34120">
                  <c:v>12</c:v>
                </c:pt>
                <c:pt idx="34121">
                  <c:v>12</c:v>
                </c:pt>
                <c:pt idx="34122">
                  <c:v>12</c:v>
                </c:pt>
                <c:pt idx="34123">
                  <c:v>12</c:v>
                </c:pt>
                <c:pt idx="34124">
                  <c:v>12</c:v>
                </c:pt>
                <c:pt idx="34125">
                  <c:v>12</c:v>
                </c:pt>
                <c:pt idx="34126">
                  <c:v>12</c:v>
                </c:pt>
                <c:pt idx="34127">
                  <c:v>12</c:v>
                </c:pt>
                <c:pt idx="34128">
                  <c:v>12</c:v>
                </c:pt>
                <c:pt idx="34129">
                  <c:v>12</c:v>
                </c:pt>
                <c:pt idx="34130">
                  <c:v>12</c:v>
                </c:pt>
                <c:pt idx="34131">
                  <c:v>12</c:v>
                </c:pt>
                <c:pt idx="34132">
                  <c:v>12</c:v>
                </c:pt>
                <c:pt idx="34133">
                  <c:v>12</c:v>
                </c:pt>
                <c:pt idx="34134">
                  <c:v>12</c:v>
                </c:pt>
                <c:pt idx="34135">
                  <c:v>12</c:v>
                </c:pt>
                <c:pt idx="34136">
                  <c:v>12</c:v>
                </c:pt>
                <c:pt idx="34137">
                  <c:v>12</c:v>
                </c:pt>
                <c:pt idx="34138">
                  <c:v>12</c:v>
                </c:pt>
                <c:pt idx="34139">
                  <c:v>12</c:v>
                </c:pt>
                <c:pt idx="34140">
                  <c:v>12</c:v>
                </c:pt>
                <c:pt idx="34141">
                  <c:v>12</c:v>
                </c:pt>
                <c:pt idx="34142">
                  <c:v>12</c:v>
                </c:pt>
                <c:pt idx="34143">
                  <c:v>12</c:v>
                </c:pt>
                <c:pt idx="34144">
                  <c:v>12</c:v>
                </c:pt>
                <c:pt idx="34145">
                  <c:v>12</c:v>
                </c:pt>
                <c:pt idx="34146">
                  <c:v>12</c:v>
                </c:pt>
                <c:pt idx="34147">
                  <c:v>12</c:v>
                </c:pt>
                <c:pt idx="34148">
                  <c:v>12</c:v>
                </c:pt>
                <c:pt idx="34149">
                  <c:v>12</c:v>
                </c:pt>
                <c:pt idx="34150">
                  <c:v>12</c:v>
                </c:pt>
                <c:pt idx="34151">
                  <c:v>12</c:v>
                </c:pt>
                <c:pt idx="34152">
                  <c:v>12</c:v>
                </c:pt>
                <c:pt idx="34153">
                  <c:v>12</c:v>
                </c:pt>
                <c:pt idx="34154">
                  <c:v>12</c:v>
                </c:pt>
                <c:pt idx="34155">
                  <c:v>12</c:v>
                </c:pt>
                <c:pt idx="34156">
                  <c:v>12</c:v>
                </c:pt>
                <c:pt idx="34157">
                  <c:v>12</c:v>
                </c:pt>
                <c:pt idx="34158">
                  <c:v>12</c:v>
                </c:pt>
                <c:pt idx="34159">
                  <c:v>12</c:v>
                </c:pt>
                <c:pt idx="34160">
                  <c:v>12</c:v>
                </c:pt>
                <c:pt idx="34161">
                  <c:v>12</c:v>
                </c:pt>
                <c:pt idx="34162">
                  <c:v>12</c:v>
                </c:pt>
                <c:pt idx="34163">
                  <c:v>12</c:v>
                </c:pt>
                <c:pt idx="34164">
                  <c:v>12</c:v>
                </c:pt>
                <c:pt idx="34165">
                  <c:v>12</c:v>
                </c:pt>
                <c:pt idx="34166">
                  <c:v>12</c:v>
                </c:pt>
                <c:pt idx="34167">
                  <c:v>12</c:v>
                </c:pt>
                <c:pt idx="34168">
                  <c:v>12</c:v>
                </c:pt>
                <c:pt idx="34169">
                  <c:v>12</c:v>
                </c:pt>
                <c:pt idx="34170">
                  <c:v>12</c:v>
                </c:pt>
                <c:pt idx="34171">
                  <c:v>12</c:v>
                </c:pt>
                <c:pt idx="34172">
                  <c:v>12</c:v>
                </c:pt>
                <c:pt idx="34173">
                  <c:v>12</c:v>
                </c:pt>
                <c:pt idx="34174">
                  <c:v>12</c:v>
                </c:pt>
                <c:pt idx="34175">
                  <c:v>12</c:v>
                </c:pt>
                <c:pt idx="34176">
                  <c:v>12</c:v>
                </c:pt>
                <c:pt idx="34177">
                  <c:v>12</c:v>
                </c:pt>
                <c:pt idx="34178">
                  <c:v>12</c:v>
                </c:pt>
                <c:pt idx="34179">
                  <c:v>12</c:v>
                </c:pt>
                <c:pt idx="34180">
                  <c:v>12</c:v>
                </c:pt>
                <c:pt idx="34181">
                  <c:v>12</c:v>
                </c:pt>
                <c:pt idx="34182">
                  <c:v>12</c:v>
                </c:pt>
                <c:pt idx="34183">
                  <c:v>12</c:v>
                </c:pt>
                <c:pt idx="34184">
                  <c:v>12</c:v>
                </c:pt>
                <c:pt idx="34185">
                  <c:v>12</c:v>
                </c:pt>
                <c:pt idx="34186">
                  <c:v>12</c:v>
                </c:pt>
                <c:pt idx="34187">
                  <c:v>12</c:v>
                </c:pt>
                <c:pt idx="34188">
                  <c:v>12</c:v>
                </c:pt>
                <c:pt idx="34189">
                  <c:v>12</c:v>
                </c:pt>
                <c:pt idx="34190">
                  <c:v>12</c:v>
                </c:pt>
                <c:pt idx="34191">
                  <c:v>12</c:v>
                </c:pt>
                <c:pt idx="34192">
                  <c:v>12</c:v>
                </c:pt>
                <c:pt idx="34193">
                  <c:v>12</c:v>
                </c:pt>
                <c:pt idx="34194">
                  <c:v>12</c:v>
                </c:pt>
                <c:pt idx="34195">
                  <c:v>12</c:v>
                </c:pt>
                <c:pt idx="34196">
                  <c:v>12</c:v>
                </c:pt>
                <c:pt idx="34197">
                  <c:v>12</c:v>
                </c:pt>
                <c:pt idx="34198">
                  <c:v>12</c:v>
                </c:pt>
                <c:pt idx="34199">
                  <c:v>12</c:v>
                </c:pt>
                <c:pt idx="34200">
                  <c:v>12</c:v>
                </c:pt>
                <c:pt idx="34201">
                  <c:v>12</c:v>
                </c:pt>
                <c:pt idx="34202">
                  <c:v>12</c:v>
                </c:pt>
                <c:pt idx="34203">
                  <c:v>12</c:v>
                </c:pt>
                <c:pt idx="34204">
                  <c:v>12</c:v>
                </c:pt>
                <c:pt idx="34205">
                  <c:v>12</c:v>
                </c:pt>
                <c:pt idx="34206">
                  <c:v>12</c:v>
                </c:pt>
                <c:pt idx="34207">
                  <c:v>12</c:v>
                </c:pt>
                <c:pt idx="34208">
                  <c:v>12</c:v>
                </c:pt>
                <c:pt idx="34209">
                  <c:v>12</c:v>
                </c:pt>
                <c:pt idx="34210">
                  <c:v>12</c:v>
                </c:pt>
                <c:pt idx="34211">
                  <c:v>12</c:v>
                </c:pt>
                <c:pt idx="34212">
                  <c:v>12</c:v>
                </c:pt>
                <c:pt idx="34213">
                  <c:v>12</c:v>
                </c:pt>
                <c:pt idx="34214">
                  <c:v>12</c:v>
                </c:pt>
                <c:pt idx="34215">
                  <c:v>12</c:v>
                </c:pt>
                <c:pt idx="34216">
                  <c:v>12</c:v>
                </c:pt>
                <c:pt idx="34217">
                  <c:v>12</c:v>
                </c:pt>
                <c:pt idx="34218">
                  <c:v>12</c:v>
                </c:pt>
                <c:pt idx="34219">
                  <c:v>12</c:v>
                </c:pt>
                <c:pt idx="34220">
                  <c:v>12</c:v>
                </c:pt>
                <c:pt idx="34221">
                  <c:v>12</c:v>
                </c:pt>
                <c:pt idx="34222">
                  <c:v>12</c:v>
                </c:pt>
                <c:pt idx="34223">
                  <c:v>12</c:v>
                </c:pt>
                <c:pt idx="34224">
                  <c:v>12</c:v>
                </c:pt>
                <c:pt idx="34225">
                  <c:v>12</c:v>
                </c:pt>
                <c:pt idx="34226">
                  <c:v>12</c:v>
                </c:pt>
                <c:pt idx="34227">
                  <c:v>12</c:v>
                </c:pt>
                <c:pt idx="34228">
                  <c:v>12</c:v>
                </c:pt>
                <c:pt idx="34229">
                  <c:v>12</c:v>
                </c:pt>
                <c:pt idx="34230">
                  <c:v>12</c:v>
                </c:pt>
                <c:pt idx="34231">
                  <c:v>12</c:v>
                </c:pt>
                <c:pt idx="34232">
                  <c:v>12</c:v>
                </c:pt>
                <c:pt idx="34233">
                  <c:v>12</c:v>
                </c:pt>
                <c:pt idx="34234">
                  <c:v>12</c:v>
                </c:pt>
                <c:pt idx="34235">
                  <c:v>12</c:v>
                </c:pt>
                <c:pt idx="34236">
                  <c:v>12</c:v>
                </c:pt>
                <c:pt idx="34237">
                  <c:v>12</c:v>
                </c:pt>
                <c:pt idx="34238">
                  <c:v>12</c:v>
                </c:pt>
                <c:pt idx="34239">
                  <c:v>12</c:v>
                </c:pt>
                <c:pt idx="34240">
                  <c:v>12</c:v>
                </c:pt>
                <c:pt idx="34241">
                  <c:v>12</c:v>
                </c:pt>
                <c:pt idx="34242">
                  <c:v>12</c:v>
                </c:pt>
                <c:pt idx="34243">
                  <c:v>12</c:v>
                </c:pt>
                <c:pt idx="34244">
                  <c:v>12</c:v>
                </c:pt>
                <c:pt idx="34245">
                  <c:v>12</c:v>
                </c:pt>
                <c:pt idx="34246">
                  <c:v>12</c:v>
                </c:pt>
                <c:pt idx="34247">
                  <c:v>12</c:v>
                </c:pt>
                <c:pt idx="34248">
                  <c:v>12</c:v>
                </c:pt>
                <c:pt idx="34249">
                  <c:v>12</c:v>
                </c:pt>
                <c:pt idx="34250">
                  <c:v>12</c:v>
                </c:pt>
                <c:pt idx="34251">
                  <c:v>12</c:v>
                </c:pt>
                <c:pt idx="34252">
                  <c:v>12</c:v>
                </c:pt>
                <c:pt idx="34253">
                  <c:v>12</c:v>
                </c:pt>
                <c:pt idx="34254">
                  <c:v>12</c:v>
                </c:pt>
                <c:pt idx="34255">
                  <c:v>12</c:v>
                </c:pt>
                <c:pt idx="34256">
                  <c:v>12</c:v>
                </c:pt>
                <c:pt idx="34257">
                  <c:v>12</c:v>
                </c:pt>
                <c:pt idx="34258">
                  <c:v>12</c:v>
                </c:pt>
                <c:pt idx="34259">
                  <c:v>12</c:v>
                </c:pt>
                <c:pt idx="34260">
                  <c:v>12</c:v>
                </c:pt>
                <c:pt idx="34261">
                  <c:v>12</c:v>
                </c:pt>
                <c:pt idx="34262">
                  <c:v>12</c:v>
                </c:pt>
                <c:pt idx="34263">
                  <c:v>12</c:v>
                </c:pt>
                <c:pt idx="34264">
                  <c:v>12</c:v>
                </c:pt>
                <c:pt idx="34265">
                  <c:v>12</c:v>
                </c:pt>
                <c:pt idx="34266">
                  <c:v>12</c:v>
                </c:pt>
                <c:pt idx="34267">
                  <c:v>12</c:v>
                </c:pt>
                <c:pt idx="34268">
                  <c:v>12</c:v>
                </c:pt>
                <c:pt idx="34269">
                  <c:v>12</c:v>
                </c:pt>
                <c:pt idx="34270">
                  <c:v>12</c:v>
                </c:pt>
                <c:pt idx="34271">
                  <c:v>12</c:v>
                </c:pt>
                <c:pt idx="34272">
                  <c:v>12</c:v>
                </c:pt>
                <c:pt idx="34273">
                  <c:v>12</c:v>
                </c:pt>
                <c:pt idx="34274">
                  <c:v>12</c:v>
                </c:pt>
                <c:pt idx="34275">
                  <c:v>12</c:v>
                </c:pt>
                <c:pt idx="34276">
                  <c:v>12</c:v>
                </c:pt>
                <c:pt idx="34277">
                  <c:v>12</c:v>
                </c:pt>
                <c:pt idx="34278">
                  <c:v>12</c:v>
                </c:pt>
                <c:pt idx="34279">
                  <c:v>12</c:v>
                </c:pt>
                <c:pt idx="34280">
                  <c:v>12</c:v>
                </c:pt>
                <c:pt idx="34281">
                  <c:v>12</c:v>
                </c:pt>
                <c:pt idx="34282">
                  <c:v>12</c:v>
                </c:pt>
                <c:pt idx="34283">
                  <c:v>12</c:v>
                </c:pt>
                <c:pt idx="34284">
                  <c:v>12</c:v>
                </c:pt>
                <c:pt idx="34285">
                  <c:v>12</c:v>
                </c:pt>
                <c:pt idx="34286">
                  <c:v>12</c:v>
                </c:pt>
                <c:pt idx="34287">
                  <c:v>12</c:v>
                </c:pt>
                <c:pt idx="34288">
                  <c:v>12</c:v>
                </c:pt>
                <c:pt idx="34289">
                  <c:v>12</c:v>
                </c:pt>
                <c:pt idx="34290">
                  <c:v>12</c:v>
                </c:pt>
                <c:pt idx="34291">
                  <c:v>12</c:v>
                </c:pt>
                <c:pt idx="34292">
                  <c:v>12</c:v>
                </c:pt>
                <c:pt idx="34293">
                  <c:v>12</c:v>
                </c:pt>
                <c:pt idx="34294">
                  <c:v>12</c:v>
                </c:pt>
                <c:pt idx="34295">
                  <c:v>12</c:v>
                </c:pt>
                <c:pt idx="34296">
                  <c:v>12</c:v>
                </c:pt>
                <c:pt idx="34297">
                  <c:v>12</c:v>
                </c:pt>
                <c:pt idx="34298">
                  <c:v>12</c:v>
                </c:pt>
                <c:pt idx="34299">
                  <c:v>12</c:v>
                </c:pt>
                <c:pt idx="34300">
                  <c:v>12</c:v>
                </c:pt>
                <c:pt idx="34301">
                  <c:v>12</c:v>
                </c:pt>
                <c:pt idx="34302">
                  <c:v>12</c:v>
                </c:pt>
                <c:pt idx="34303">
                  <c:v>12</c:v>
                </c:pt>
                <c:pt idx="34304">
                  <c:v>12</c:v>
                </c:pt>
                <c:pt idx="34305">
                  <c:v>12</c:v>
                </c:pt>
                <c:pt idx="34306">
                  <c:v>12</c:v>
                </c:pt>
                <c:pt idx="34307">
                  <c:v>12</c:v>
                </c:pt>
                <c:pt idx="34308">
                  <c:v>12</c:v>
                </c:pt>
                <c:pt idx="34309">
                  <c:v>12</c:v>
                </c:pt>
                <c:pt idx="34310">
                  <c:v>12</c:v>
                </c:pt>
                <c:pt idx="34311">
                  <c:v>12</c:v>
                </c:pt>
                <c:pt idx="34312">
                  <c:v>12</c:v>
                </c:pt>
                <c:pt idx="34313">
                  <c:v>12</c:v>
                </c:pt>
                <c:pt idx="34314">
                  <c:v>12</c:v>
                </c:pt>
                <c:pt idx="34315">
                  <c:v>12</c:v>
                </c:pt>
                <c:pt idx="34316">
                  <c:v>12</c:v>
                </c:pt>
                <c:pt idx="34317">
                  <c:v>12</c:v>
                </c:pt>
                <c:pt idx="34318">
                  <c:v>12</c:v>
                </c:pt>
                <c:pt idx="34319">
                  <c:v>12</c:v>
                </c:pt>
                <c:pt idx="34320">
                  <c:v>12</c:v>
                </c:pt>
                <c:pt idx="34321">
                  <c:v>12</c:v>
                </c:pt>
                <c:pt idx="34322">
                  <c:v>12</c:v>
                </c:pt>
                <c:pt idx="34323">
                  <c:v>12</c:v>
                </c:pt>
                <c:pt idx="34324">
                  <c:v>12</c:v>
                </c:pt>
                <c:pt idx="34325">
                  <c:v>12</c:v>
                </c:pt>
                <c:pt idx="34326">
                  <c:v>12</c:v>
                </c:pt>
                <c:pt idx="34327">
                  <c:v>12</c:v>
                </c:pt>
                <c:pt idx="34328">
                  <c:v>12</c:v>
                </c:pt>
                <c:pt idx="34329">
                  <c:v>12</c:v>
                </c:pt>
                <c:pt idx="34330">
                  <c:v>12</c:v>
                </c:pt>
                <c:pt idx="34331">
                  <c:v>12</c:v>
                </c:pt>
                <c:pt idx="34332">
                  <c:v>12</c:v>
                </c:pt>
                <c:pt idx="34333">
                  <c:v>12</c:v>
                </c:pt>
                <c:pt idx="34334">
                  <c:v>12</c:v>
                </c:pt>
                <c:pt idx="34335">
                  <c:v>12</c:v>
                </c:pt>
                <c:pt idx="34336">
                  <c:v>12</c:v>
                </c:pt>
                <c:pt idx="34337">
                  <c:v>12</c:v>
                </c:pt>
                <c:pt idx="34338">
                  <c:v>12</c:v>
                </c:pt>
                <c:pt idx="34339">
                  <c:v>12</c:v>
                </c:pt>
                <c:pt idx="34340">
                  <c:v>12</c:v>
                </c:pt>
                <c:pt idx="34341">
                  <c:v>12</c:v>
                </c:pt>
                <c:pt idx="34342">
                  <c:v>12</c:v>
                </c:pt>
                <c:pt idx="34343">
                  <c:v>12</c:v>
                </c:pt>
                <c:pt idx="34344">
                  <c:v>12</c:v>
                </c:pt>
                <c:pt idx="34345">
                  <c:v>12</c:v>
                </c:pt>
                <c:pt idx="34346">
                  <c:v>12</c:v>
                </c:pt>
                <c:pt idx="34347">
                  <c:v>12</c:v>
                </c:pt>
                <c:pt idx="34348">
                  <c:v>12</c:v>
                </c:pt>
                <c:pt idx="34349">
                  <c:v>12</c:v>
                </c:pt>
                <c:pt idx="34350">
                  <c:v>12</c:v>
                </c:pt>
                <c:pt idx="34351">
                  <c:v>12</c:v>
                </c:pt>
                <c:pt idx="34352">
                  <c:v>12</c:v>
                </c:pt>
                <c:pt idx="34353">
                  <c:v>12</c:v>
                </c:pt>
                <c:pt idx="34354">
                  <c:v>12</c:v>
                </c:pt>
                <c:pt idx="34355">
                  <c:v>12</c:v>
                </c:pt>
                <c:pt idx="34356">
                  <c:v>12</c:v>
                </c:pt>
                <c:pt idx="34357">
                  <c:v>12</c:v>
                </c:pt>
                <c:pt idx="34358">
                  <c:v>12</c:v>
                </c:pt>
                <c:pt idx="34359">
                  <c:v>12</c:v>
                </c:pt>
                <c:pt idx="34360">
                  <c:v>12</c:v>
                </c:pt>
                <c:pt idx="34361">
                  <c:v>12</c:v>
                </c:pt>
                <c:pt idx="34362">
                  <c:v>12</c:v>
                </c:pt>
                <c:pt idx="34363">
                  <c:v>12</c:v>
                </c:pt>
                <c:pt idx="34364">
                  <c:v>12</c:v>
                </c:pt>
                <c:pt idx="34365">
                  <c:v>12</c:v>
                </c:pt>
                <c:pt idx="34366">
                  <c:v>12</c:v>
                </c:pt>
                <c:pt idx="34367">
                  <c:v>12</c:v>
                </c:pt>
                <c:pt idx="34368">
                  <c:v>12</c:v>
                </c:pt>
                <c:pt idx="34369">
                  <c:v>12</c:v>
                </c:pt>
                <c:pt idx="34370">
                  <c:v>12</c:v>
                </c:pt>
                <c:pt idx="34371">
                  <c:v>12</c:v>
                </c:pt>
                <c:pt idx="34372">
                  <c:v>12</c:v>
                </c:pt>
                <c:pt idx="34373">
                  <c:v>12</c:v>
                </c:pt>
                <c:pt idx="34374">
                  <c:v>12</c:v>
                </c:pt>
                <c:pt idx="34375">
                  <c:v>12</c:v>
                </c:pt>
                <c:pt idx="34376">
                  <c:v>12</c:v>
                </c:pt>
                <c:pt idx="34377">
                  <c:v>12</c:v>
                </c:pt>
                <c:pt idx="34378">
                  <c:v>12</c:v>
                </c:pt>
                <c:pt idx="34379">
                  <c:v>12</c:v>
                </c:pt>
                <c:pt idx="34380">
                  <c:v>12</c:v>
                </c:pt>
                <c:pt idx="34381">
                  <c:v>12</c:v>
                </c:pt>
                <c:pt idx="34382">
                  <c:v>12</c:v>
                </c:pt>
                <c:pt idx="34383">
                  <c:v>12</c:v>
                </c:pt>
                <c:pt idx="34384">
                  <c:v>12</c:v>
                </c:pt>
                <c:pt idx="34385">
                  <c:v>12</c:v>
                </c:pt>
                <c:pt idx="34386">
                  <c:v>12</c:v>
                </c:pt>
                <c:pt idx="34387">
                  <c:v>12</c:v>
                </c:pt>
                <c:pt idx="34388">
                  <c:v>12</c:v>
                </c:pt>
                <c:pt idx="34389">
                  <c:v>12</c:v>
                </c:pt>
                <c:pt idx="34390">
                  <c:v>12</c:v>
                </c:pt>
                <c:pt idx="34391">
                  <c:v>12</c:v>
                </c:pt>
                <c:pt idx="34392">
                  <c:v>12</c:v>
                </c:pt>
                <c:pt idx="34393">
                  <c:v>12</c:v>
                </c:pt>
                <c:pt idx="34394">
                  <c:v>12</c:v>
                </c:pt>
                <c:pt idx="34395">
                  <c:v>12</c:v>
                </c:pt>
                <c:pt idx="34396">
                  <c:v>12</c:v>
                </c:pt>
                <c:pt idx="34397">
                  <c:v>12</c:v>
                </c:pt>
                <c:pt idx="34398">
                  <c:v>12</c:v>
                </c:pt>
                <c:pt idx="34399">
                  <c:v>12</c:v>
                </c:pt>
                <c:pt idx="34400">
                  <c:v>12</c:v>
                </c:pt>
                <c:pt idx="34401">
                  <c:v>12</c:v>
                </c:pt>
                <c:pt idx="34402">
                  <c:v>12</c:v>
                </c:pt>
                <c:pt idx="34403">
                  <c:v>12</c:v>
                </c:pt>
                <c:pt idx="34404">
                  <c:v>12</c:v>
                </c:pt>
                <c:pt idx="34405">
                  <c:v>12</c:v>
                </c:pt>
                <c:pt idx="34406">
                  <c:v>12</c:v>
                </c:pt>
                <c:pt idx="34407">
                  <c:v>12</c:v>
                </c:pt>
                <c:pt idx="34408">
                  <c:v>12</c:v>
                </c:pt>
                <c:pt idx="34409">
                  <c:v>12</c:v>
                </c:pt>
                <c:pt idx="34410">
                  <c:v>12</c:v>
                </c:pt>
                <c:pt idx="34411">
                  <c:v>12</c:v>
                </c:pt>
                <c:pt idx="34412">
                  <c:v>12</c:v>
                </c:pt>
                <c:pt idx="34413">
                  <c:v>12</c:v>
                </c:pt>
                <c:pt idx="34414">
                  <c:v>12</c:v>
                </c:pt>
                <c:pt idx="34415">
                  <c:v>12</c:v>
                </c:pt>
                <c:pt idx="34416">
                  <c:v>12</c:v>
                </c:pt>
                <c:pt idx="34417">
                  <c:v>12</c:v>
                </c:pt>
                <c:pt idx="34418">
                  <c:v>12</c:v>
                </c:pt>
                <c:pt idx="34419">
                  <c:v>12</c:v>
                </c:pt>
                <c:pt idx="34420">
                  <c:v>12</c:v>
                </c:pt>
                <c:pt idx="34421">
                  <c:v>12</c:v>
                </c:pt>
                <c:pt idx="34422">
                  <c:v>12</c:v>
                </c:pt>
                <c:pt idx="34423">
                  <c:v>12</c:v>
                </c:pt>
                <c:pt idx="34424">
                  <c:v>12</c:v>
                </c:pt>
                <c:pt idx="34425">
                  <c:v>12</c:v>
                </c:pt>
                <c:pt idx="34426">
                  <c:v>12</c:v>
                </c:pt>
                <c:pt idx="34427">
                  <c:v>12</c:v>
                </c:pt>
                <c:pt idx="34428">
                  <c:v>12</c:v>
                </c:pt>
                <c:pt idx="34429">
                  <c:v>12</c:v>
                </c:pt>
                <c:pt idx="34430">
                  <c:v>12</c:v>
                </c:pt>
                <c:pt idx="34431">
                  <c:v>12</c:v>
                </c:pt>
                <c:pt idx="34432">
                  <c:v>12</c:v>
                </c:pt>
                <c:pt idx="34433">
                  <c:v>12</c:v>
                </c:pt>
                <c:pt idx="34434">
                  <c:v>12</c:v>
                </c:pt>
                <c:pt idx="34435">
                  <c:v>12</c:v>
                </c:pt>
                <c:pt idx="34436">
                  <c:v>12</c:v>
                </c:pt>
                <c:pt idx="34437">
                  <c:v>12</c:v>
                </c:pt>
                <c:pt idx="34438">
                  <c:v>12</c:v>
                </c:pt>
                <c:pt idx="34439">
                  <c:v>12</c:v>
                </c:pt>
                <c:pt idx="34440">
                  <c:v>12</c:v>
                </c:pt>
                <c:pt idx="34441">
                  <c:v>12</c:v>
                </c:pt>
                <c:pt idx="34442">
                  <c:v>12</c:v>
                </c:pt>
                <c:pt idx="34443">
                  <c:v>12</c:v>
                </c:pt>
                <c:pt idx="34444">
                  <c:v>12</c:v>
                </c:pt>
                <c:pt idx="34445">
                  <c:v>12</c:v>
                </c:pt>
                <c:pt idx="34446">
                  <c:v>12</c:v>
                </c:pt>
                <c:pt idx="34447">
                  <c:v>12</c:v>
                </c:pt>
                <c:pt idx="34448">
                  <c:v>12</c:v>
                </c:pt>
                <c:pt idx="34449">
                  <c:v>12</c:v>
                </c:pt>
                <c:pt idx="34450">
                  <c:v>12</c:v>
                </c:pt>
                <c:pt idx="34451">
                  <c:v>12</c:v>
                </c:pt>
                <c:pt idx="34452">
                  <c:v>12</c:v>
                </c:pt>
                <c:pt idx="34453">
                  <c:v>12</c:v>
                </c:pt>
                <c:pt idx="34454">
                  <c:v>12</c:v>
                </c:pt>
                <c:pt idx="34455">
                  <c:v>12</c:v>
                </c:pt>
                <c:pt idx="34456">
                  <c:v>12</c:v>
                </c:pt>
                <c:pt idx="34457">
                  <c:v>12</c:v>
                </c:pt>
                <c:pt idx="34458">
                  <c:v>12</c:v>
                </c:pt>
                <c:pt idx="34459">
                  <c:v>12</c:v>
                </c:pt>
                <c:pt idx="34460">
                  <c:v>12</c:v>
                </c:pt>
                <c:pt idx="34461">
                  <c:v>12</c:v>
                </c:pt>
                <c:pt idx="34462">
                  <c:v>12</c:v>
                </c:pt>
                <c:pt idx="34463">
                  <c:v>12</c:v>
                </c:pt>
                <c:pt idx="34464">
                  <c:v>12</c:v>
                </c:pt>
                <c:pt idx="34465">
                  <c:v>12</c:v>
                </c:pt>
                <c:pt idx="34466">
                  <c:v>12</c:v>
                </c:pt>
                <c:pt idx="34467">
                  <c:v>12</c:v>
                </c:pt>
                <c:pt idx="34468">
                  <c:v>12</c:v>
                </c:pt>
                <c:pt idx="34469">
                  <c:v>12</c:v>
                </c:pt>
                <c:pt idx="34470">
                  <c:v>12</c:v>
                </c:pt>
                <c:pt idx="34471">
                  <c:v>12</c:v>
                </c:pt>
                <c:pt idx="34472">
                  <c:v>12</c:v>
                </c:pt>
                <c:pt idx="34473">
                  <c:v>12</c:v>
                </c:pt>
                <c:pt idx="34474">
                  <c:v>12</c:v>
                </c:pt>
                <c:pt idx="34475">
                  <c:v>12</c:v>
                </c:pt>
                <c:pt idx="34476">
                  <c:v>12</c:v>
                </c:pt>
                <c:pt idx="34477">
                  <c:v>12</c:v>
                </c:pt>
                <c:pt idx="34478">
                  <c:v>12</c:v>
                </c:pt>
                <c:pt idx="34479">
                  <c:v>12</c:v>
                </c:pt>
                <c:pt idx="34480">
                  <c:v>12</c:v>
                </c:pt>
                <c:pt idx="34481">
                  <c:v>12</c:v>
                </c:pt>
                <c:pt idx="34482">
                  <c:v>12</c:v>
                </c:pt>
                <c:pt idx="34483">
                  <c:v>12</c:v>
                </c:pt>
                <c:pt idx="34484">
                  <c:v>12</c:v>
                </c:pt>
                <c:pt idx="34485">
                  <c:v>12</c:v>
                </c:pt>
                <c:pt idx="34486">
                  <c:v>12</c:v>
                </c:pt>
                <c:pt idx="34487">
                  <c:v>12</c:v>
                </c:pt>
                <c:pt idx="34488">
                  <c:v>12</c:v>
                </c:pt>
                <c:pt idx="34489">
                  <c:v>12</c:v>
                </c:pt>
                <c:pt idx="34490">
                  <c:v>12</c:v>
                </c:pt>
                <c:pt idx="34491">
                  <c:v>12</c:v>
                </c:pt>
                <c:pt idx="34492">
                  <c:v>12</c:v>
                </c:pt>
                <c:pt idx="34493">
                  <c:v>12</c:v>
                </c:pt>
                <c:pt idx="34494">
                  <c:v>12</c:v>
                </c:pt>
                <c:pt idx="34495">
                  <c:v>12</c:v>
                </c:pt>
                <c:pt idx="34496">
                  <c:v>12</c:v>
                </c:pt>
                <c:pt idx="34497">
                  <c:v>12</c:v>
                </c:pt>
                <c:pt idx="34498">
                  <c:v>12</c:v>
                </c:pt>
                <c:pt idx="34499">
                  <c:v>12</c:v>
                </c:pt>
                <c:pt idx="34500">
                  <c:v>12</c:v>
                </c:pt>
                <c:pt idx="34501">
                  <c:v>12</c:v>
                </c:pt>
                <c:pt idx="34502">
                  <c:v>12</c:v>
                </c:pt>
                <c:pt idx="34503">
                  <c:v>12</c:v>
                </c:pt>
                <c:pt idx="34504">
                  <c:v>12</c:v>
                </c:pt>
                <c:pt idx="34505">
                  <c:v>12</c:v>
                </c:pt>
                <c:pt idx="34506">
                  <c:v>12</c:v>
                </c:pt>
                <c:pt idx="34507">
                  <c:v>12</c:v>
                </c:pt>
                <c:pt idx="34508">
                  <c:v>12</c:v>
                </c:pt>
                <c:pt idx="34509">
                  <c:v>12</c:v>
                </c:pt>
                <c:pt idx="34510">
                  <c:v>12</c:v>
                </c:pt>
                <c:pt idx="34511">
                  <c:v>12</c:v>
                </c:pt>
                <c:pt idx="34512">
                  <c:v>12</c:v>
                </c:pt>
                <c:pt idx="34513">
                  <c:v>12</c:v>
                </c:pt>
                <c:pt idx="34514">
                  <c:v>12</c:v>
                </c:pt>
                <c:pt idx="34515">
                  <c:v>12</c:v>
                </c:pt>
                <c:pt idx="34516">
                  <c:v>12</c:v>
                </c:pt>
                <c:pt idx="34517">
                  <c:v>12</c:v>
                </c:pt>
                <c:pt idx="34518">
                  <c:v>12</c:v>
                </c:pt>
                <c:pt idx="34519">
                  <c:v>12</c:v>
                </c:pt>
                <c:pt idx="34520">
                  <c:v>12</c:v>
                </c:pt>
                <c:pt idx="34521">
                  <c:v>12</c:v>
                </c:pt>
                <c:pt idx="34522">
                  <c:v>12</c:v>
                </c:pt>
                <c:pt idx="34523">
                  <c:v>12</c:v>
                </c:pt>
                <c:pt idx="34524">
                  <c:v>12</c:v>
                </c:pt>
                <c:pt idx="34525">
                  <c:v>12</c:v>
                </c:pt>
                <c:pt idx="34526">
                  <c:v>12</c:v>
                </c:pt>
                <c:pt idx="34527">
                  <c:v>12</c:v>
                </c:pt>
                <c:pt idx="34528">
                  <c:v>12</c:v>
                </c:pt>
                <c:pt idx="34529">
                  <c:v>12</c:v>
                </c:pt>
                <c:pt idx="34530">
                  <c:v>12</c:v>
                </c:pt>
                <c:pt idx="34531">
                  <c:v>12</c:v>
                </c:pt>
                <c:pt idx="34532">
                  <c:v>12</c:v>
                </c:pt>
                <c:pt idx="34533">
                  <c:v>12</c:v>
                </c:pt>
                <c:pt idx="34534">
                  <c:v>12</c:v>
                </c:pt>
                <c:pt idx="34535">
                  <c:v>12</c:v>
                </c:pt>
                <c:pt idx="34536">
                  <c:v>12</c:v>
                </c:pt>
                <c:pt idx="34537">
                  <c:v>12</c:v>
                </c:pt>
                <c:pt idx="34538">
                  <c:v>12</c:v>
                </c:pt>
                <c:pt idx="34539">
                  <c:v>12</c:v>
                </c:pt>
                <c:pt idx="34540">
                  <c:v>12</c:v>
                </c:pt>
                <c:pt idx="34541">
                  <c:v>12</c:v>
                </c:pt>
                <c:pt idx="34542">
                  <c:v>12</c:v>
                </c:pt>
                <c:pt idx="34543">
                  <c:v>12</c:v>
                </c:pt>
                <c:pt idx="34544">
                  <c:v>12</c:v>
                </c:pt>
                <c:pt idx="34545">
                  <c:v>12</c:v>
                </c:pt>
                <c:pt idx="34546">
                  <c:v>12</c:v>
                </c:pt>
                <c:pt idx="34547">
                  <c:v>12</c:v>
                </c:pt>
                <c:pt idx="34548">
                  <c:v>12</c:v>
                </c:pt>
                <c:pt idx="34549">
                  <c:v>12</c:v>
                </c:pt>
                <c:pt idx="34550">
                  <c:v>12</c:v>
                </c:pt>
                <c:pt idx="34551">
                  <c:v>12</c:v>
                </c:pt>
                <c:pt idx="34552">
                  <c:v>12</c:v>
                </c:pt>
                <c:pt idx="34553">
                  <c:v>12</c:v>
                </c:pt>
                <c:pt idx="34554">
                  <c:v>12</c:v>
                </c:pt>
                <c:pt idx="34555">
                  <c:v>12</c:v>
                </c:pt>
                <c:pt idx="34556">
                  <c:v>12</c:v>
                </c:pt>
                <c:pt idx="34557">
                  <c:v>12</c:v>
                </c:pt>
                <c:pt idx="34558">
                  <c:v>12</c:v>
                </c:pt>
                <c:pt idx="34559">
                  <c:v>12</c:v>
                </c:pt>
                <c:pt idx="34560">
                  <c:v>12</c:v>
                </c:pt>
                <c:pt idx="34561">
                  <c:v>12</c:v>
                </c:pt>
                <c:pt idx="34562">
                  <c:v>12</c:v>
                </c:pt>
                <c:pt idx="34563">
                  <c:v>12</c:v>
                </c:pt>
                <c:pt idx="34564">
                  <c:v>12</c:v>
                </c:pt>
                <c:pt idx="34565">
                  <c:v>12</c:v>
                </c:pt>
                <c:pt idx="34566">
                  <c:v>12</c:v>
                </c:pt>
                <c:pt idx="34567">
                  <c:v>12</c:v>
                </c:pt>
                <c:pt idx="34568">
                  <c:v>12</c:v>
                </c:pt>
                <c:pt idx="34569">
                  <c:v>12</c:v>
                </c:pt>
                <c:pt idx="34570">
                  <c:v>12</c:v>
                </c:pt>
                <c:pt idx="34571">
                  <c:v>12</c:v>
                </c:pt>
                <c:pt idx="34572">
                  <c:v>12</c:v>
                </c:pt>
                <c:pt idx="34573">
                  <c:v>12</c:v>
                </c:pt>
                <c:pt idx="34574">
                  <c:v>12</c:v>
                </c:pt>
                <c:pt idx="34575">
                  <c:v>12</c:v>
                </c:pt>
                <c:pt idx="34576">
                  <c:v>12</c:v>
                </c:pt>
                <c:pt idx="34577">
                  <c:v>12</c:v>
                </c:pt>
                <c:pt idx="34578">
                  <c:v>12</c:v>
                </c:pt>
                <c:pt idx="34579">
                  <c:v>12</c:v>
                </c:pt>
                <c:pt idx="34580">
                  <c:v>12</c:v>
                </c:pt>
                <c:pt idx="34581">
                  <c:v>12</c:v>
                </c:pt>
                <c:pt idx="34582">
                  <c:v>12</c:v>
                </c:pt>
                <c:pt idx="34583">
                  <c:v>12</c:v>
                </c:pt>
                <c:pt idx="34584">
                  <c:v>12</c:v>
                </c:pt>
                <c:pt idx="34585">
                  <c:v>12</c:v>
                </c:pt>
                <c:pt idx="34586">
                  <c:v>12</c:v>
                </c:pt>
                <c:pt idx="34587">
                  <c:v>12</c:v>
                </c:pt>
                <c:pt idx="34588">
                  <c:v>12</c:v>
                </c:pt>
                <c:pt idx="34589">
                  <c:v>12</c:v>
                </c:pt>
                <c:pt idx="34590">
                  <c:v>12</c:v>
                </c:pt>
                <c:pt idx="34591">
                  <c:v>12</c:v>
                </c:pt>
                <c:pt idx="34592">
                  <c:v>12</c:v>
                </c:pt>
                <c:pt idx="34593">
                  <c:v>12</c:v>
                </c:pt>
                <c:pt idx="34594">
                  <c:v>12</c:v>
                </c:pt>
                <c:pt idx="34595">
                  <c:v>12</c:v>
                </c:pt>
                <c:pt idx="34596">
                  <c:v>12</c:v>
                </c:pt>
                <c:pt idx="34597">
                  <c:v>12</c:v>
                </c:pt>
                <c:pt idx="34598">
                  <c:v>12</c:v>
                </c:pt>
                <c:pt idx="34599">
                  <c:v>12</c:v>
                </c:pt>
                <c:pt idx="34600">
                  <c:v>12</c:v>
                </c:pt>
                <c:pt idx="34601">
                  <c:v>12</c:v>
                </c:pt>
                <c:pt idx="34602">
                  <c:v>12</c:v>
                </c:pt>
                <c:pt idx="34603">
                  <c:v>12</c:v>
                </c:pt>
                <c:pt idx="34604">
                  <c:v>12</c:v>
                </c:pt>
                <c:pt idx="34605">
                  <c:v>12</c:v>
                </c:pt>
                <c:pt idx="34606">
                  <c:v>12</c:v>
                </c:pt>
                <c:pt idx="34607">
                  <c:v>12</c:v>
                </c:pt>
                <c:pt idx="34608">
                  <c:v>12</c:v>
                </c:pt>
                <c:pt idx="34609">
                  <c:v>12</c:v>
                </c:pt>
                <c:pt idx="34610">
                  <c:v>12</c:v>
                </c:pt>
                <c:pt idx="34611">
                  <c:v>12</c:v>
                </c:pt>
                <c:pt idx="34612">
                  <c:v>12</c:v>
                </c:pt>
                <c:pt idx="34613">
                  <c:v>12</c:v>
                </c:pt>
                <c:pt idx="34614">
                  <c:v>12</c:v>
                </c:pt>
                <c:pt idx="34615">
                  <c:v>12</c:v>
                </c:pt>
                <c:pt idx="34616">
                  <c:v>12</c:v>
                </c:pt>
                <c:pt idx="34617">
                  <c:v>12</c:v>
                </c:pt>
                <c:pt idx="34618">
                  <c:v>12</c:v>
                </c:pt>
                <c:pt idx="34619">
                  <c:v>12</c:v>
                </c:pt>
                <c:pt idx="34620">
                  <c:v>12</c:v>
                </c:pt>
                <c:pt idx="34621">
                  <c:v>12</c:v>
                </c:pt>
                <c:pt idx="34622">
                  <c:v>12</c:v>
                </c:pt>
                <c:pt idx="34623">
                  <c:v>12</c:v>
                </c:pt>
                <c:pt idx="34624">
                  <c:v>12</c:v>
                </c:pt>
                <c:pt idx="34625">
                  <c:v>12</c:v>
                </c:pt>
                <c:pt idx="34626">
                  <c:v>12</c:v>
                </c:pt>
                <c:pt idx="34627">
                  <c:v>12</c:v>
                </c:pt>
                <c:pt idx="34628">
                  <c:v>12</c:v>
                </c:pt>
                <c:pt idx="34629">
                  <c:v>12</c:v>
                </c:pt>
                <c:pt idx="34630">
                  <c:v>12</c:v>
                </c:pt>
                <c:pt idx="34631">
                  <c:v>12</c:v>
                </c:pt>
                <c:pt idx="34632">
                  <c:v>12</c:v>
                </c:pt>
                <c:pt idx="34633">
                  <c:v>12</c:v>
                </c:pt>
                <c:pt idx="34634">
                  <c:v>12</c:v>
                </c:pt>
                <c:pt idx="34635">
                  <c:v>12</c:v>
                </c:pt>
                <c:pt idx="34636">
                  <c:v>12</c:v>
                </c:pt>
                <c:pt idx="34637">
                  <c:v>12</c:v>
                </c:pt>
                <c:pt idx="34638">
                  <c:v>12</c:v>
                </c:pt>
                <c:pt idx="34639">
                  <c:v>12</c:v>
                </c:pt>
                <c:pt idx="34640">
                  <c:v>12</c:v>
                </c:pt>
                <c:pt idx="34641">
                  <c:v>12</c:v>
                </c:pt>
                <c:pt idx="34642">
                  <c:v>12</c:v>
                </c:pt>
                <c:pt idx="34643">
                  <c:v>12</c:v>
                </c:pt>
                <c:pt idx="34644">
                  <c:v>12</c:v>
                </c:pt>
                <c:pt idx="34645">
                  <c:v>12</c:v>
                </c:pt>
                <c:pt idx="34646">
                  <c:v>12</c:v>
                </c:pt>
                <c:pt idx="34647">
                  <c:v>12</c:v>
                </c:pt>
                <c:pt idx="34648">
                  <c:v>12</c:v>
                </c:pt>
                <c:pt idx="34649">
                  <c:v>12</c:v>
                </c:pt>
                <c:pt idx="34650">
                  <c:v>12</c:v>
                </c:pt>
                <c:pt idx="34651">
                  <c:v>12</c:v>
                </c:pt>
                <c:pt idx="34652">
                  <c:v>12</c:v>
                </c:pt>
                <c:pt idx="34653">
                  <c:v>12</c:v>
                </c:pt>
                <c:pt idx="34654">
                  <c:v>12</c:v>
                </c:pt>
                <c:pt idx="34655">
                  <c:v>12</c:v>
                </c:pt>
                <c:pt idx="34656">
                  <c:v>12</c:v>
                </c:pt>
                <c:pt idx="34657">
                  <c:v>12</c:v>
                </c:pt>
                <c:pt idx="34658">
                  <c:v>12</c:v>
                </c:pt>
                <c:pt idx="34659">
                  <c:v>12</c:v>
                </c:pt>
                <c:pt idx="34660">
                  <c:v>12</c:v>
                </c:pt>
                <c:pt idx="34661">
                  <c:v>12</c:v>
                </c:pt>
                <c:pt idx="34662">
                  <c:v>12</c:v>
                </c:pt>
                <c:pt idx="34663">
                  <c:v>12</c:v>
                </c:pt>
                <c:pt idx="34664">
                  <c:v>12</c:v>
                </c:pt>
                <c:pt idx="34665">
                  <c:v>12</c:v>
                </c:pt>
                <c:pt idx="34666">
                  <c:v>12</c:v>
                </c:pt>
                <c:pt idx="34667">
                  <c:v>12</c:v>
                </c:pt>
                <c:pt idx="34668">
                  <c:v>12</c:v>
                </c:pt>
                <c:pt idx="34669">
                  <c:v>12</c:v>
                </c:pt>
                <c:pt idx="34670">
                  <c:v>12</c:v>
                </c:pt>
                <c:pt idx="34671">
                  <c:v>12</c:v>
                </c:pt>
                <c:pt idx="34672">
                  <c:v>12</c:v>
                </c:pt>
                <c:pt idx="34673">
                  <c:v>12</c:v>
                </c:pt>
                <c:pt idx="34674">
                  <c:v>12</c:v>
                </c:pt>
                <c:pt idx="34675">
                  <c:v>12</c:v>
                </c:pt>
                <c:pt idx="34676">
                  <c:v>12</c:v>
                </c:pt>
                <c:pt idx="34677">
                  <c:v>12</c:v>
                </c:pt>
                <c:pt idx="34678">
                  <c:v>12</c:v>
                </c:pt>
                <c:pt idx="34679">
                  <c:v>12</c:v>
                </c:pt>
                <c:pt idx="34680">
                  <c:v>12</c:v>
                </c:pt>
                <c:pt idx="34681">
                  <c:v>12</c:v>
                </c:pt>
                <c:pt idx="34682">
                  <c:v>12</c:v>
                </c:pt>
                <c:pt idx="34683">
                  <c:v>12</c:v>
                </c:pt>
                <c:pt idx="34684">
                  <c:v>12</c:v>
                </c:pt>
                <c:pt idx="34685">
                  <c:v>12</c:v>
                </c:pt>
                <c:pt idx="34686">
                  <c:v>12</c:v>
                </c:pt>
                <c:pt idx="34687">
                  <c:v>12</c:v>
                </c:pt>
                <c:pt idx="34688">
                  <c:v>12</c:v>
                </c:pt>
                <c:pt idx="34689">
                  <c:v>12</c:v>
                </c:pt>
                <c:pt idx="34690">
                  <c:v>12</c:v>
                </c:pt>
                <c:pt idx="34691">
                  <c:v>12</c:v>
                </c:pt>
                <c:pt idx="34692">
                  <c:v>12</c:v>
                </c:pt>
                <c:pt idx="34693">
                  <c:v>12</c:v>
                </c:pt>
                <c:pt idx="34694">
                  <c:v>12</c:v>
                </c:pt>
                <c:pt idx="34695">
                  <c:v>12</c:v>
                </c:pt>
                <c:pt idx="34696">
                  <c:v>12</c:v>
                </c:pt>
                <c:pt idx="34697">
                  <c:v>12</c:v>
                </c:pt>
                <c:pt idx="34698">
                  <c:v>12</c:v>
                </c:pt>
                <c:pt idx="34699">
                  <c:v>12</c:v>
                </c:pt>
                <c:pt idx="34700">
                  <c:v>12</c:v>
                </c:pt>
                <c:pt idx="34701">
                  <c:v>12</c:v>
                </c:pt>
                <c:pt idx="34702">
                  <c:v>12</c:v>
                </c:pt>
                <c:pt idx="34703">
                  <c:v>12</c:v>
                </c:pt>
                <c:pt idx="34704">
                  <c:v>12</c:v>
                </c:pt>
                <c:pt idx="34705">
                  <c:v>12</c:v>
                </c:pt>
                <c:pt idx="34706">
                  <c:v>12</c:v>
                </c:pt>
                <c:pt idx="34707">
                  <c:v>12</c:v>
                </c:pt>
                <c:pt idx="34708">
                  <c:v>12</c:v>
                </c:pt>
                <c:pt idx="34709">
                  <c:v>12</c:v>
                </c:pt>
                <c:pt idx="34710">
                  <c:v>12</c:v>
                </c:pt>
                <c:pt idx="34711">
                  <c:v>12</c:v>
                </c:pt>
                <c:pt idx="34712">
                  <c:v>12</c:v>
                </c:pt>
                <c:pt idx="34713">
                  <c:v>12</c:v>
                </c:pt>
                <c:pt idx="34714">
                  <c:v>12</c:v>
                </c:pt>
                <c:pt idx="34715">
                  <c:v>12</c:v>
                </c:pt>
                <c:pt idx="34716">
                  <c:v>12</c:v>
                </c:pt>
                <c:pt idx="34717">
                  <c:v>12</c:v>
                </c:pt>
                <c:pt idx="34718">
                  <c:v>12</c:v>
                </c:pt>
                <c:pt idx="34719">
                  <c:v>12</c:v>
                </c:pt>
                <c:pt idx="34720">
                  <c:v>12</c:v>
                </c:pt>
                <c:pt idx="34721">
                  <c:v>12</c:v>
                </c:pt>
                <c:pt idx="34722">
                  <c:v>12</c:v>
                </c:pt>
                <c:pt idx="34723">
                  <c:v>12</c:v>
                </c:pt>
                <c:pt idx="34724">
                  <c:v>12</c:v>
                </c:pt>
                <c:pt idx="34725">
                  <c:v>12</c:v>
                </c:pt>
                <c:pt idx="34726">
                  <c:v>12</c:v>
                </c:pt>
                <c:pt idx="34727">
                  <c:v>12</c:v>
                </c:pt>
                <c:pt idx="34728">
                  <c:v>12</c:v>
                </c:pt>
                <c:pt idx="34729">
                  <c:v>12</c:v>
                </c:pt>
                <c:pt idx="34730">
                  <c:v>12</c:v>
                </c:pt>
                <c:pt idx="34731">
                  <c:v>12</c:v>
                </c:pt>
                <c:pt idx="34732">
                  <c:v>12</c:v>
                </c:pt>
                <c:pt idx="34733">
                  <c:v>12</c:v>
                </c:pt>
                <c:pt idx="34734">
                  <c:v>12</c:v>
                </c:pt>
                <c:pt idx="34735">
                  <c:v>12</c:v>
                </c:pt>
                <c:pt idx="34736">
                  <c:v>12</c:v>
                </c:pt>
                <c:pt idx="34737">
                  <c:v>12</c:v>
                </c:pt>
                <c:pt idx="34738">
                  <c:v>12</c:v>
                </c:pt>
                <c:pt idx="34739">
                  <c:v>12</c:v>
                </c:pt>
                <c:pt idx="34740">
                  <c:v>12</c:v>
                </c:pt>
                <c:pt idx="34741">
                  <c:v>12</c:v>
                </c:pt>
                <c:pt idx="34742">
                  <c:v>12</c:v>
                </c:pt>
                <c:pt idx="34743">
                  <c:v>12</c:v>
                </c:pt>
                <c:pt idx="34744">
                  <c:v>12</c:v>
                </c:pt>
                <c:pt idx="34745">
                  <c:v>12</c:v>
                </c:pt>
                <c:pt idx="34746">
                  <c:v>12</c:v>
                </c:pt>
                <c:pt idx="34747">
                  <c:v>12</c:v>
                </c:pt>
                <c:pt idx="34748">
                  <c:v>12</c:v>
                </c:pt>
                <c:pt idx="34749">
                  <c:v>12</c:v>
                </c:pt>
                <c:pt idx="34750">
                  <c:v>12</c:v>
                </c:pt>
                <c:pt idx="34751">
                  <c:v>12</c:v>
                </c:pt>
                <c:pt idx="34752">
                  <c:v>12</c:v>
                </c:pt>
                <c:pt idx="34753">
                  <c:v>12</c:v>
                </c:pt>
                <c:pt idx="34754">
                  <c:v>12</c:v>
                </c:pt>
                <c:pt idx="34755">
                  <c:v>12</c:v>
                </c:pt>
                <c:pt idx="34756">
                  <c:v>12</c:v>
                </c:pt>
                <c:pt idx="34757">
                  <c:v>12</c:v>
                </c:pt>
                <c:pt idx="34758">
                  <c:v>12</c:v>
                </c:pt>
                <c:pt idx="34759">
                  <c:v>12</c:v>
                </c:pt>
                <c:pt idx="34760">
                  <c:v>12</c:v>
                </c:pt>
                <c:pt idx="34761">
                  <c:v>12</c:v>
                </c:pt>
                <c:pt idx="34762">
                  <c:v>12</c:v>
                </c:pt>
                <c:pt idx="34763">
                  <c:v>12</c:v>
                </c:pt>
                <c:pt idx="34764">
                  <c:v>12</c:v>
                </c:pt>
                <c:pt idx="34765">
                  <c:v>12</c:v>
                </c:pt>
                <c:pt idx="34766">
                  <c:v>12</c:v>
                </c:pt>
                <c:pt idx="34767">
                  <c:v>12</c:v>
                </c:pt>
                <c:pt idx="34768">
                  <c:v>12</c:v>
                </c:pt>
                <c:pt idx="34769">
                  <c:v>12</c:v>
                </c:pt>
                <c:pt idx="34770">
                  <c:v>12</c:v>
                </c:pt>
                <c:pt idx="34771">
                  <c:v>12</c:v>
                </c:pt>
                <c:pt idx="34772">
                  <c:v>12</c:v>
                </c:pt>
                <c:pt idx="34773">
                  <c:v>12</c:v>
                </c:pt>
                <c:pt idx="34774">
                  <c:v>12</c:v>
                </c:pt>
                <c:pt idx="34775">
                  <c:v>12</c:v>
                </c:pt>
                <c:pt idx="34776">
                  <c:v>12</c:v>
                </c:pt>
                <c:pt idx="34777">
                  <c:v>12</c:v>
                </c:pt>
                <c:pt idx="34778">
                  <c:v>12</c:v>
                </c:pt>
                <c:pt idx="34779">
                  <c:v>12</c:v>
                </c:pt>
                <c:pt idx="34780">
                  <c:v>12</c:v>
                </c:pt>
                <c:pt idx="34781">
                  <c:v>12</c:v>
                </c:pt>
                <c:pt idx="34782">
                  <c:v>12</c:v>
                </c:pt>
                <c:pt idx="34783">
                  <c:v>12</c:v>
                </c:pt>
                <c:pt idx="34784">
                  <c:v>12</c:v>
                </c:pt>
                <c:pt idx="34785">
                  <c:v>12</c:v>
                </c:pt>
                <c:pt idx="34786">
                  <c:v>12</c:v>
                </c:pt>
                <c:pt idx="34787">
                  <c:v>12</c:v>
                </c:pt>
                <c:pt idx="34788">
                  <c:v>12</c:v>
                </c:pt>
                <c:pt idx="34789">
                  <c:v>12</c:v>
                </c:pt>
                <c:pt idx="34790">
                  <c:v>12</c:v>
                </c:pt>
                <c:pt idx="34791">
                  <c:v>12</c:v>
                </c:pt>
                <c:pt idx="34792">
                  <c:v>12</c:v>
                </c:pt>
                <c:pt idx="34793">
                  <c:v>12</c:v>
                </c:pt>
                <c:pt idx="34794">
                  <c:v>12</c:v>
                </c:pt>
                <c:pt idx="34795">
                  <c:v>12</c:v>
                </c:pt>
                <c:pt idx="34796">
                  <c:v>12</c:v>
                </c:pt>
                <c:pt idx="34797">
                  <c:v>12</c:v>
                </c:pt>
                <c:pt idx="34798">
                  <c:v>12</c:v>
                </c:pt>
                <c:pt idx="34799">
                  <c:v>12</c:v>
                </c:pt>
                <c:pt idx="34800">
                  <c:v>12</c:v>
                </c:pt>
                <c:pt idx="34801">
                  <c:v>12</c:v>
                </c:pt>
                <c:pt idx="34802">
                  <c:v>12</c:v>
                </c:pt>
                <c:pt idx="34803">
                  <c:v>12</c:v>
                </c:pt>
                <c:pt idx="34804">
                  <c:v>12</c:v>
                </c:pt>
                <c:pt idx="34805">
                  <c:v>12</c:v>
                </c:pt>
                <c:pt idx="34806">
                  <c:v>12</c:v>
                </c:pt>
                <c:pt idx="34807">
                  <c:v>12</c:v>
                </c:pt>
                <c:pt idx="34808">
                  <c:v>12</c:v>
                </c:pt>
                <c:pt idx="34809">
                  <c:v>12</c:v>
                </c:pt>
                <c:pt idx="34810">
                  <c:v>12</c:v>
                </c:pt>
                <c:pt idx="34811">
                  <c:v>12</c:v>
                </c:pt>
                <c:pt idx="34812">
                  <c:v>12</c:v>
                </c:pt>
                <c:pt idx="34813">
                  <c:v>12</c:v>
                </c:pt>
                <c:pt idx="34814">
                  <c:v>12</c:v>
                </c:pt>
                <c:pt idx="34815">
                  <c:v>12</c:v>
                </c:pt>
                <c:pt idx="34816">
                  <c:v>12</c:v>
                </c:pt>
                <c:pt idx="34817">
                  <c:v>12</c:v>
                </c:pt>
                <c:pt idx="34818">
                  <c:v>12</c:v>
                </c:pt>
                <c:pt idx="34819">
                  <c:v>12</c:v>
                </c:pt>
                <c:pt idx="34820">
                  <c:v>12</c:v>
                </c:pt>
                <c:pt idx="34821">
                  <c:v>12</c:v>
                </c:pt>
                <c:pt idx="34822">
                  <c:v>12</c:v>
                </c:pt>
                <c:pt idx="34823">
                  <c:v>12</c:v>
                </c:pt>
                <c:pt idx="34824">
                  <c:v>12</c:v>
                </c:pt>
                <c:pt idx="34825">
                  <c:v>12</c:v>
                </c:pt>
                <c:pt idx="34826">
                  <c:v>12</c:v>
                </c:pt>
                <c:pt idx="34827">
                  <c:v>12</c:v>
                </c:pt>
                <c:pt idx="34828">
                  <c:v>12</c:v>
                </c:pt>
                <c:pt idx="34829">
                  <c:v>12</c:v>
                </c:pt>
                <c:pt idx="34830">
                  <c:v>12</c:v>
                </c:pt>
                <c:pt idx="34831">
                  <c:v>12</c:v>
                </c:pt>
                <c:pt idx="34832">
                  <c:v>12</c:v>
                </c:pt>
                <c:pt idx="34833">
                  <c:v>12</c:v>
                </c:pt>
                <c:pt idx="34834">
                  <c:v>12</c:v>
                </c:pt>
                <c:pt idx="34835">
                  <c:v>12</c:v>
                </c:pt>
                <c:pt idx="34836">
                  <c:v>12</c:v>
                </c:pt>
                <c:pt idx="34837">
                  <c:v>12</c:v>
                </c:pt>
                <c:pt idx="34838">
                  <c:v>12</c:v>
                </c:pt>
                <c:pt idx="34839">
                  <c:v>12</c:v>
                </c:pt>
                <c:pt idx="34840">
                  <c:v>12</c:v>
                </c:pt>
                <c:pt idx="34841">
                  <c:v>12</c:v>
                </c:pt>
                <c:pt idx="34842">
                  <c:v>12</c:v>
                </c:pt>
                <c:pt idx="34843">
                  <c:v>12</c:v>
                </c:pt>
                <c:pt idx="34844">
                  <c:v>12</c:v>
                </c:pt>
                <c:pt idx="34845">
                  <c:v>12</c:v>
                </c:pt>
                <c:pt idx="34846">
                  <c:v>12</c:v>
                </c:pt>
                <c:pt idx="34847">
                  <c:v>12</c:v>
                </c:pt>
                <c:pt idx="34848">
                  <c:v>12</c:v>
                </c:pt>
                <c:pt idx="34849">
                  <c:v>12</c:v>
                </c:pt>
                <c:pt idx="34850">
                  <c:v>12</c:v>
                </c:pt>
                <c:pt idx="34851">
                  <c:v>12</c:v>
                </c:pt>
                <c:pt idx="34852">
                  <c:v>12</c:v>
                </c:pt>
                <c:pt idx="34853">
                  <c:v>12</c:v>
                </c:pt>
                <c:pt idx="34854">
                  <c:v>12</c:v>
                </c:pt>
                <c:pt idx="34855">
                  <c:v>12</c:v>
                </c:pt>
                <c:pt idx="34856">
                  <c:v>12</c:v>
                </c:pt>
                <c:pt idx="34857">
                  <c:v>12</c:v>
                </c:pt>
                <c:pt idx="34858">
                  <c:v>12</c:v>
                </c:pt>
                <c:pt idx="34859">
                  <c:v>12</c:v>
                </c:pt>
                <c:pt idx="34860">
                  <c:v>12</c:v>
                </c:pt>
                <c:pt idx="34861">
                  <c:v>12</c:v>
                </c:pt>
                <c:pt idx="34862">
                  <c:v>12</c:v>
                </c:pt>
                <c:pt idx="34863">
                  <c:v>12</c:v>
                </c:pt>
                <c:pt idx="34864">
                  <c:v>12</c:v>
                </c:pt>
                <c:pt idx="34865">
                  <c:v>12</c:v>
                </c:pt>
                <c:pt idx="34866">
                  <c:v>12</c:v>
                </c:pt>
                <c:pt idx="34867">
                  <c:v>12</c:v>
                </c:pt>
                <c:pt idx="34868">
                  <c:v>12</c:v>
                </c:pt>
                <c:pt idx="34869">
                  <c:v>12</c:v>
                </c:pt>
                <c:pt idx="34870">
                  <c:v>12</c:v>
                </c:pt>
                <c:pt idx="34871">
                  <c:v>12</c:v>
                </c:pt>
                <c:pt idx="34872">
                  <c:v>12</c:v>
                </c:pt>
                <c:pt idx="34873">
                  <c:v>12</c:v>
                </c:pt>
                <c:pt idx="34874">
                  <c:v>12</c:v>
                </c:pt>
                <c:pt idx="34875">
                  <c:v>12</c:v>
                </c:pt>
                <c:pt idx="34876">
                  <c:v>12</c:v>
                </c:pt>
                <c:pt idx="34877">
                  <c:v>12</c:v>
                </c:pt>
                <c:pt idx="34878">
                  <c:v>12</c:v>
                </c:pt>
                <c:pt idx="34879">
                  <c:v>12</c:v>
                </c:pt>
                <c:pt idx="34880">
                  <c:v>12</c:v>
                </c:pt>
                <c:pt idx="34881">
                  <c:v>12</c:v>
                </c:pt>
                <c:pt idx="34882">
                  <c:v>12</c:v>
                </c:pt>
                <c:pt idx="34883">
                  <c:v>12</c:v>
                </c:pt>
                <c:pt idx="34884">
                  <c:v>12</c:v>
                </c:pt>
                <c:pt idx="34885">
                  <c:v>12</c:v>
                </c:pt>
                <c:pt idx="34886">
                  <c:v>12</c:v>
                </c:pt>
                <c:pt idx="34887">
                  <c:v>12</c:v>
                </c:pt>
                <c:pt idx="34888">
                  <c:v>12</c:v>
                </c:pt>
                <c:pt idx="34889">
                  <c:v>12</c:v>
                </c:pt>
                <c:pt idx="34890">
                  <c:v>12</c:v>
                </c:pt>
                <c:pt idx="34891">
                  <c:v>12</c:v>
                </c:pt>
                <c:pt idx="34892">
                  <c:v>12</c:v>
                </c:pt>
                <c:pt idx="34893">
                  <c:v>12</c:v>
                </c:pt>
                <c:pt idx="34894">
                  <c:v>12</c:v>
                </c:pt>
                <c:pt idx="34895">
                  <c:v>12</c:v>
                </c:pt>
                <c:pt idx="34896">
                  <c:v>12</c:v>
                </c:pt>
                <c:pt idx="34897">
                  <c:v>12</c:v>
                </c:pt>
                <c:pt idx="34898">
                  <c:v>12</c:v>
                </c:pt>
                <c:pt idx="34899">
                  <c:v>12</c:v>
                </c:pt>
                <c:pt idx="34900">
                  <c:v>12</c:v>
                </c:pt>
                <c:pt idx="34901">
                  <c:v>12</c:v>
                </c:pt>
                <c:pt idx="34902">
                  <c:v>12</c:v>
                </c:pt>
                <c:pt idx="34903">
                  <c:v>12</c:v>
                </c:pt>
                <c:pt idx="34904">
                  <c:v>12</c:v>
                </c:pt>
                <c:pt idx="34905">
                  <c:v>12</c:v>
                </c:pt>
                <c:pt idx="34906">
                  <c:v>12</c:v>
                </c:pt>
                <c:pt idx="34907">
                  <c:v>12</c:v>
                </c:pt>
                <c:pt idx="34908">
                  <c:v>12</c:v>
                </c:pt>
                <c:pt idx="34909">
                  <c:v>12</c:v>
                </c:pt>
                <c:pt idx="34910">
                  <c:v>12</c:v>
                </c:pt>
                <c:pt idx="34911">
                  <c:v>12</c:v>
                </c:pt>
                <c:pt idx="34912">
                  <c:v>12</c:v>
                </c:pt>
                <c:pt idx="34913">
                  <c:v>12</c:v>
                </c:pt>
                <c:pt idx="34914">
                  <c:v>12</c:v>
                </c:pt>
                <c:pt idx="34915">
                  <c:v>12</c:v>
                </c:pt>
                <c:pt idx="34916">
                  <c:v>12</c:v>
                </c:pt>
                <c:pt idx="34917">
                  <c:v>12</c:v>
                </c:pt>
                <c:pt idx="34918">
                  <c:v>12</c:v>
                </c:pt>
                <c:pt idx="34919">
                  <c:v>12</c:v>
                </c:pt>
                <c:pt idx="34920">
                  <c:v>12</c:v>
                </c:pt>
                <c:pt idx="34921">
                  <c:v>12</c:v>
                </c:pt>
                <c:pt idx="34922">
                  <c:v>12</c:v>
                </c:pt>
                <c:pt idx="34923">
                  <c:v>12</c:v>
                </c:pt>
                <c:pt idx="34924">
                  <c:v>12</c:v>
                </c:pt>
                <c:pt idx="34925">
                  <c:v>12</c:v>
                </c:pt>
                <c:pt idx="34926">
                  <c:v>12</c:v>
                </c:pt>
                <c:pt idx="34927">
                  <c:v>12</c:v>
                </c:pt>
                <c:pt idx="34928">
                  <c:v>12</c:v>
                </c:pt>
                <c:pt idx="34929">
                  <c:v>12</c:v>
                </c:pt>
                <c:pt idx="34930">
                  <c:v>12</c:v>
                </c:pt>
                <c:pt idx="34931">
                  <c:v>12</c:v>
                </c:pt>
                <c:pt idx="34932">
                  <c:v>12</c:v>
                </c:pt>
                <c:pt idx="34933">
                  <c:v>12</c:v>
                </c:pt>
                <c:pt idx="34934">
                  <c:v>12</c:v>
                </c:pt>
                <c:pt idx="34935">
                  <c:v>12</c:v>
                </c:pt>
                <c:pt idx="34936">
                  <c:v>12</c:v>
                </c:pt>
                <c:pt idx="34937">
                  <c:v>12</c:v>
                </c:pt>
                <c:pt idx="34938">
                  <c:v>12</c:v>
                </c:pt>
                <c:pt idx="34939">
                  <c:v>12</c:v>
                </c:pt>
                <c:pt idx="34940">
                  <c:v>12</c:v>
                </c:pt>
                <c:pt idx="34941">
                  <c:v>12</c:v>
                </c:pt>
                <c:pt idx="34942">
                  <c:v>12</c:v>
                </c:pt>
                <c:pt idx="34943">
                  <c:v>12</c:v>
                </c:pt>
                <c:pt idx="34944">
                  <c:v>12</c:v>
                </c:pt>
                <c:pt idx="34945">
                  <c:v>12</c:v>
                </c:pt>
                <c:pt idx="34946">
                  <c:v>12</c:v>
                </c:pt>
                <c:pt idx="34947">
                  <c:v>12</c:v>
                </c:pt>
                <c:pt idx="34948">
                  <c:v>12</c:v>
                </c:pt>
                <c:pt idx="34949">
                  <c:v>12</c:v>
                </c:pt>
                <c:pt idx="34950">
                  <c:v>12</c:v>
                </c:pt>
                <c:pt idx="34951">
                  <c:v>12</c:v>
                </c:pt>
                <c:pt idx="34952">
                  <c:v>12</c:v>
                </c:pt>
                <c:pt idx="34953">
                  <c:v>12</c:v>
                </c:pt>
                <c:pt idx="34954">
                  <c:v>12</c:v>
                </c:pt>
                <c:pt idx="34955">
                  <c:v>12</c:v>
                </c:pt>
                <c:pt idx="34956">
                  <c:v>12</c:v>
                </c:pt>
                <c:pt idx="34957">
                  <c:v>12</c:v>
                </c:pt>
                <c:pt idx="34958">
                  <c:v>12</c:v>
                </c:pt>
                <c:pt idx="34959">
                  <c:v>12</c:v>
                </c:pt>
                <c:pt idx="34960">
                  <c:v>12</c:v>
                </c:pt>
                <c:pt idx="34961">
                  <c:v>12</c:v>
                </c:pt>
                <c:pt idx="34962">
                  <c:v>12</c:v>
                </c:pt>
                <c:pt idx="34963">
                  <c:v>12</c:v>
                </c:pt>
                <c:pt idx="34964">
                  <c:v>12</c:v>
                </c:pt>
                <c:pt idx="34965">
                  <c:v>12</c:v>
                </c:pt>
                <c:pt idx="34966">
                  <c:v>12</c:v>
                </c:pt>
                <c:pt idx="34967">
                  <c:v>12</c:v>
                </c:pt>
                <c:pt idx="34968">
                  <c:v>12</c:v>
                </c:pt>
                <c:pt idx="34969">
                  <c:v>12</c:v>
                </c:pt>
                <c:pt idx="34970">
                  <c:v>12</c:v>
                </c:pt>
                <c:pt idx="34971">
                  <c:v>12</c:v>
                </c:pt>
                <c:pt idx="34972">
                  <c:v>12</c:v>
                </c:pt>
                <c:pt idx="34973">
                  <c:v>12</c:v>
                </c:pt>
                <c:pt idx="34974">
                  <c:v>12</c:v>
                </c:pt>
                <c:pt idx="34975">
                  <c:v>12</c:v>
                </c:pt>
                <c:pt idx="34976">
                  <c:v>12</c:v>
                </c:pt>
                <c:pt idx="34977">
                  <c:v>12</c:v>
                </c:pt>
                <c:pt idx="34978">
                  <c:v>12</c:v>
                </c:pt>
                <c:pt idx="34979">
                  <c:v>12</c:v>
                </c:pt>
                <c:pt idx="34980">
                  <c:v>12</c:v>
                </c:pt>
                <c:pt idx="34981">
                  <c:v>12</c:v>
                </c:pt>
                <c:pt idx="34982">
                  <c:v>12</c:v>
                </c:pt>
                <c:pt idx="34983">
                  <c:v>12</c:v>
                </c:pt>
                <c:pt idx="34984">
                  <c:v>12</c:v>
                </c:pt>
                <c:pt idx="34985">
                  <c:v>12</c:v>
                </c:pt>
                <c:pt idx="34986">
                  <c:v>12</c:v>
                </c:pt>
                <c:pt idx="34987">
                  <c:v>12</c:v>
                </c:pt>
                <c:pt idx="34988">
                  <c:v>12</c:v>
                </c:pt>
                <c:pt idx="34989">
                  <c:v>12</c:v>
                </c:pt>
                <c:pt idx="34990">
                  <c:v>12</c:v>
                </c:pt>
                <c:pt idx="34991">
                  <c:v>12</c:v>
                </c:pt>
                <c:pt idx="34992">
                  <c:v>12</c:v>
                </c:pt>
                <c:pt idx="34993">
                  <c:v>12</c:v>
                </c:pt>
                <c:pt idx="34994">
                  <c:v>12</c:v>
                </c:pt>
                <c:pt idx="34995">
                  <c:v>12</c:v>
                </c:pt>
                <c:pt idx="34996">
                  <c:v>12</c:v>
                </c:pt>
                <c:pt idx="34997">
                  <c:v>12</c:v>
                </c:pt>
                <c:pt idx="34998">
                  <c:v>12</c:v>
                </c:pt>
                <c:pt idx="34999">
                  <c:v>12</c:v>
                </c:pt>
                <c:pt idx="35000">
                  <c:v>12</c:v>
                </c:pt>
                <c:pt idx="35001">
                  <c:v>12</c:v>
                </c:pt>
                <c:pt idx="35002">
                  <c:v>12</c:v>
                </c:pt>
                <c:pt idx="35003">
                  <c:v>12</c:v>
                </c:pt>
                <c:pt idx="35004">
                  <c:v>12</c:v>
                </c:pt>
                <c:pt idx="35005">
                  <c:v>12</c:v>
                </c:pt>
                <c:pt idx="35006">
                  <c:v>12</c:v>
                </c:pt>
                <c:pt idx="35007">
                  <c:v>12</c:v>
                </c:pt>
                <c:pt idx="35008">
                  <c:v>12</c:v>
                </c:pt>
                <c:pt idx="35009">
                  <c:v>12</c:v>
                </c:pt>
                <c:pt idx="35010">
                  <c:v>12</c:v>
                </c:pt>
                <c:pt idx="35011">
                  <c:v>12</c:v>
                </c:pt>
                <c:pt idx="35012">
                  <c:v>12</c:v>
                </c:pt>
                <c:pt idx="35013">
                  <c:v>12</c:v>
                </c:pt>
                <c:pt idx="35014">
                  <c:v>12</c:v>
                </c:pt>
                <c:pt idx="35015">
                  <c:v>12</c:v>
                </c:pt>
                <c:pt idx="35016">
                  <c:v>12</c:v>
                </c:pt>
                <c:pt idx="35017">
                  <c:v>12</c:v>
                </c:pt>
                <c:pt idx="35018">
                  <c:v>12</c:v>
                </c:pt>
                <c:pt idx="35019">
                  <c:v>12</c:v>
                </c:pt>
                <c:pt idx="35020">
                  <c:v>12</c:v>
                </c:pt>
                <c:pt idx="35021">
                  <c:v>12</c:v>
                </c:pt>
                <c:pt idx="35022">
                  <c:v>12</c:v>
                </c:pt>
                <c:pt idx="35023">
                  <c:v>12</c:v>
                </c:pt>
                <c:pt idx="35024">
                  <c:v>12</c:v>
                </c:pt>
                <c:pt idx="35025">
                  <c:v>12</c:v>
                </c:pt>
                <c:pt idx="35026">
                  <c:v>12</c:v>
                </c:pt>
                <c:pt idx="35027">
                  <c:v>12</c:v>
                </c:pt>
                <c:pt idx="35028">
                  <c:v>12</c:v>
                </c:pt>
                <c:pt idx="35029">
                  <c:v>12</c:v>
                </c:pt>
                <c:pt idx="35030">
                  <c:v>12</c:v>
                </c:pt>
                <c:pt idx="35031">
                  <c:v>11</c:v>
                </c:pt>
                <c:pt idx="35032">
                  <c:v>11</c:v>
                </c:pt>
                <c:pt idx="35033">
                  <c:v>11</c:v>
                </c:pt>
                <c:pt idx="35034">
                  <c:v>11</c:v>
                </c:pt>
                <c:pt idx="35035">
                  <c:v>11</c:v>
                </c:pt>
                <c:pt idx="35036">
                  <c:v>11</c:v>
                </c:pt>
                <c:pt idx="35037">
                  <c:v>11</c:v>
                </c:pt>
                <c:pt idx="35038">
                  <c:v>11</c:v>
                </c:pt>
                <c:pt idx="35039">
                  <c:v>11</c:v>
                </c:pt>
                <c:pt idx="35040">
                  <c:v>11</c:v>
                </c:pt>
                <c:pt idx="35041">
                  <c:v>11</c:v>
                </c:pt>
                <c:pt idx="35042">
                  <c:v>11</c:v>
                </c:pt>
                <c:pt idx="35043">
                  <c:v>11</c:v>
                </c:pt>
                <c:pt idx="35044">
                  <c:v>11</c:v>
                </c:pt>
                <c:pt idx="35045">
                  <c:v>11</c:v>
                </c:pt>
                <c:pt idx="35046">
                  <c:v>11</c:v>
                </c:pt>
                <c:pt idx="35047">
                  <c:v>11</c:v>
                </c:pt>
                <c:pt idx="35048">
                  <c:v>11</c:v>
                </c:pt>
                <c:pt idx="35049">
                  <c:v>11</c:v>
                </c:pt>
                <c:pt idx="35050">
                  <c:v>11</c:v>
                </c:pt>
                <c:pt idx="35051">
                  <c:v>11</c:v>
                </c:pt>
                <c:pt idx="35052">
                  <c:v>11</c:v>
                </c:pt>
                <c:pt idx="35053">
                  <c:v>11</c:v>
                </c:pt>
                <c:pt idx="35054">
                  <c:v>11</c:v>
                </c:pt>
                <c:pt idx="35055">
                  <c:v>11</c:v>
                </c:pt>
                <c:pt idx="35056">
                  <c:v>11</c:v>
                </c:pt>
                <c:pt idx="35057">
                  <c:v>11</c:v>
                </c:pt>
                <c:pt idx="35058">
                  <c:v>11</c:v>
                </c:pt>
                <c:pt idx="35059">
                  <c:v>11</c:v>
                </c:pt>
                <c:pt idx="35060">
                  <c:v>11</c:v>
                </c:pt>
                <c:pt idx="35061">
                  <c:v>11</c:v>
                </c:pt>
                <c:pt idx="35062">
                  <c:v>11</c:v>
                </c:pt>
                <c:pt idx="35063">
                  <c:v>11</c:v>
                </c:pt>
                <c:pt idx="35064">
                  <c:v>11</c:v>
                </c:pt>
                <c:pt idx="35065">
                  <c:v>11</c:v>
                </c:pt>
                <c:pt idx="35066">
                  <c:v>11</c:v>
                </c:pt>
                <c:pt idx="35067">
                  <c:v>11</c:v>
                </c:pt>
                <c:pt idx="35068">
                  <c:v>11</c:v>
                </c:pt>
                <c:pt idx="35069">
                  <c:v>11</c:v>
                </c:pt>
                <c:pt idx="35070">
                  <c:v>11</c:v>
                </c:pt>
                <c:pt idx="35071">
                  <c:v>11</c:v>
                </c:pt>
                <c:pt idx="35072">
                  <c:v>11</c:v>
                </c:pt>
                <c:pt idx="35073">
                  <c:v>11</c:v>
                </c:pt>
                <c:pt idx="35074">
                  <c:v>11</c:v>
                </c:pt>
                <c:pt idx="35075">
                  <c:v>11</c:v>
                </c:pt>
                <c:pt idx="35076">
                  <c:v>11</c:v>
                </c:pt>
                <c:pt idx="35077">
                  <c:v>11</c:v>
                </c:pt>
                <c:pt idx="35078">
                  <c:v>11</c:v>
                </c:pt>
                <c:pt idx="35079">
                  <c:v>11</c:v>
                </c:pt>
                <c:pt idx="35080">
                  <c:v>11</c:v>
                </c:pt>
                <c:pt idx="35081">
                  <c:v>11</c:v>
                </c:pt>
                <c:pt idx="35082">
                  <c:v>11</c:v>
                </c:pt>
                <c:pt idx="35083">
                  <c:v>11</c:v>
                </c:pt>
                <c:pt idx="35084">
                  <c:v>11</c:v>
                </c:pt>
                <c:pt idx="35085">
                  <c:v>11</c:v>
                </c:pt>
                <c:pt idx="35086">
                  <c:v>11</c:v>
                </c:pt>
                <c:pt idx="35087">
                  <c:v>11</c:v>
                </c:pt>
                <c:pt idx="35088">
                  <c:v>11</c:v>
                </c:pt>
                <c:pt idx="35089">
                  <c:v>11</c:v>
                </c:pt>
                <c:pt idx="35090">
                  <c:v>11</c:v>
                </c:pt>
                <c:pt idx="35091">
                  <c:v>11</c:v>
                </c:pt>
                <c:pt idx="35092">
                  <c:v>11</c:v>
                </c:pt>
                <c:pt idx="35093">
                  <c:v>11</c:v>
                </c:pt>
                <c:pt idx="35094">
                  <c:v>11</c:v>
                </c:pt>
                <c:pt idx="35095">
                  <c:v>11</c:v>
                </c:pt>
                <c:pt idx="35096">
                  <c:v>11</c:v>
                </c:pt>
                <c:pt idx="35097">
                  <c:v>11</c:v>
                </c:pt>
                <c:pt idx="35098">
                  <c:v>11</c:v>
                </c:pt>
                <c:pt idx="35099">
                  <c:v>11</c:v>
                </c:pt>
                <c:pt idx="35100">
                  <c:v>11</c:v>
                </c:pt>
                <c:pt idx="35101">
                  <c:v>11</c:v>
                </c:pt>
                <c:pt idx="35102">
                  <c:v>11</c:v>
                </c:pt>
                <c:pt idx="35103">
                  <c:v>11</c:v>
                </c:pt>
                <c:pt idx="35104">
                  <c:v>11</c:v>
                </c:pt>
                <c:pt idx="35105">
                  <c:v>11</c:v>
                </c:pt>
                <c:pt idx="35106">
                  <c:v>11</c:v>
                </c:pt>
                <c:pt idx="35107">
                  <c:v>11</c:v>
                </c:pt>
                <c:pt idx="35108">
                  <c:v>11</c:v>
                </c:pt>
                <c:pt idx="35109">
                  <c:v>11</c:v>
                </c:pt>
                <c:pt idx="35110">
                  <c:v>11</c:v>
                </c:pt>
                <c:pt idx="35111">
                  <c:v>11</c:v>
                </c:pt>
                <c:pt idx="35112">
                  <c:v>11</c:v>
                </c:pt>
                <c:pt idx="35113">
                  <c:v>11</c:v>
                </c:pt>
                <c:pt idx="35114">
                  <c:v>11</c:v>
                </c:pt>
                <c:pt idx="35115">
                  <c:v>11</c:v>
                </c:pt>
                <c:pt idx="35116">
                  <c:v>11</c:v>
                </c:pt>
                <c:pt idx="35117">
                  <c:v>11</c:v>
                </c:pt>
                <c:pt idx="35118">
                  <c:v>11</c:v>
                </c:pt>
                <c:pt idx="35119">
                  <c:v>11</c:v>
                </c:pt>
                <c:pt idx="35120">
                  <c:v>11</c:v>
                </c:pt>
                <c:pt idx="35121">
                  <c:v>11</c:v>
                </c:pt>
                <c:pt idx="35122">
                  <c:v>11</c:v>
                </c:pt>
                <c:pt idx="35123">
                  <c:v>11</c:v>
                </c:pt>
                <c:pt idx="35124">
                  <c:v>11</c:v>
                </c:pt>
                <c:pt idx="35125">
                  <c:v>11</c:v>
                </c:pt>
                <c:pt idx="35126">
                  <c:v>11</c:v>
                </c:pt>
                <c:pt idx="35127">
                  <c:v>11</c:v>
                </c:pt>
                <c:pt idx="35128">
                  <c:v>11</c:v>
                </c:pt>
                <c:pt idx="35129">
                  <c:v>11</c:v>
                </c:pt>
                <c:pt idx="35130">
                  <c:v>11</c:v>
                </c:pt>
                <c:pt idx="35131">
                  <c:v>11</c:v>
                </c:pt>
                <c:pt idx="35132">
                  <c:v>11</c:v>
                </c:pt>
                <c:pt idx="35133">
                  <c:v>11</c:v>
                </c:pt>
                <c:pt idx="35134">
                  <c:v>11</c:v>
                </c:pt>
                <c:pt idx="35135">
                  <c:v>11</c:v>
                </c:pt>
                <c:pt idx="35136">
                  <c:v>11</c:v>
                </c:pt>
                <c:pt idx="35137">
                  <c:v>11</c:v>
                </c:pt>
                <c:pt idx="35138">
                  <c:v>11</c:v>
                </c:pt>
                <c:pt idx="35139">
                  <c:v>11</c:v>
                </c:pt>
                <c:pt idx="35140">
                  <c:v>11</c:v>
                </c:pt>
                <c:pt idx="35141">
                  <c:v>11</c:v>
                </c:pt>
                <c:pt idx="35142">
                  <c:v>11</c:v>
                </c:pt>
                <c:pt idx="35143">
                  <c:v>11</c:v>
                </c:pt>
                <c:pt idx="35144">
                  <c:v>11</c:v>
                </c:pt>
                <c:pt idx="35145">
                  <c:v>11</c:v>
                </c:pt>
                <c:pt idx="35146">
                  <c:v>11</c:v>
                </c:pt>
                <c:pt idx="35147">
                  <c:v>11</c:v>
                </c:pt>
                <c:pt idx="35148">
                  <c:v>11</c:v>
                </c:pt>
                <c:pt idx="35149">
                  <c:v>11</c:v>
                </c:pt>
                <c:pt idx="35150">
                  <c:v>11</c:v>
                </c:pt>
                <c:pt idx="35151">
                  <c:v>11</c:v>
                </c:pt>
                <c:pt idx="35152">
                  <c:v>11</c:v>
                </c:pt>
                <c:pt idx="35153">
                  <c:v>11</c:v>
                </c:pt>
                <c:pt idx="35154">
                  <c:v>11</c:v>
                </c:pt>
                <c:pt idx="35155">
                  <c:v>11</c:v>
                </c:pt>
                <c:pt idx="35156">
                  <c:v>11</c:v>
                </c:pt>
                <c:pt idx="35157">
                  <c:v>11</c:v>
                </c:pt>
                <c:pt idx="35158">
                  <c:v>11</c:v>
                </c:pt>
                <c:pt idx="35159">
                  <c:v>11</c:v>
                </c:pt>
                <c:pt idx="35160">
                  <c:v>11</c:v>
                </c:pt>
                <c:pt idx="35161">
                  <c:v>11</c:v>
                </c:pt>
                <c:pt idx="35162">
                  <c:v>11</c:v>
                </c:pt>
                <c:pt idx="35163">
                  <c:v>11</c:v>
                </c:pt>
                <c:pt idx="35164">
                  <c:v>11</c:v>
                </c:pt>
                <c:pt idx="35165">
                  <c:v>11</c:v>
                </c:pt>
                <c:pt idx="35166">
                  <c:v>11</c:v>
                </c:pt>
                <c:pt idx="35167">
                  <c:v>11</c:v>
                </c:pt>
                <c:pt idx="35168">
                  <c:v>11</c:v>
                </c:pt>
                <c:pt idx="35169">
                  <c:v>11</c:v>
                </c:pt>
                <c:pt idx="35170">
                  <c:v>11</c:v>
                </c:pt>
                <c:pt idx="35171">
                  <c:v>11</c:v>
                </c:pt>
                <c:pt idx="35172">
                  <c:v>11</c:v>
                </c:pt>
                <c:pt idx="35173">
                  <c:v>11</c:v>
                </c:pt>
                <c:pt idx="35174">
                  <c:v>11</c:v>
                </c:pt>
                <c:pt idx="35175">
                  <c:v>11</c:v>
                </c:pt>
                <c:pt idx="35176">
                  <c:v>11</c:v>
                </c:pt>
                <c:pt idx="35177">
                  <c:v>11</c:v>
                </c:pt>
                <c:pt idx="35178">
                  <c:v>11</c:v>
                </c:pt>
                <c:pt idx="35179">
                  <c:v>11</c:v>
                </c:pt>
                <c:pt idx="35180">
                  <c:v>11</c:v>
                </c:pt>
                <c:pt idx="35181">
                  <c:v>11</c:v>
                </c:pt>
                <c:pt idx="35182">
                  <c:v>11</c:v>
                </c:pt>
                <c:pt idx="35183">
                  <c:v>11</c:v>
                </c:pt>
                <c:pt idx="35184">
                  <c:v>11</c:v>
                </c:pt>
                <c:pt idx="35185">
                  <c:v>11</c:v>
                </c:pt>
                <c:pt idx="35186">
                  <c:v>11</c:v>
                </c:pt>
                <c:pt idx="35187">
                  <c:v>11</c:v>
                </c:pt>
                <c:pt idx="35188">
                  <c:v>11</c:v>
                </c:pt>
                <c:pt idx="35189">
                  <c:v>11</c:v>
                </c:pt>
                <c:pt idx="35190">
                  <c:v>11</c:v>
                </c:pt>
                <c:pt idx="35191">
                  <c:v>11</c:v>
                </c:pt>
                <c:pt idx="35192">
                  <c:v>11</c:v>
                </c:pt>
                <c:pt idx="35193">
                  <c:v>11</c:v>
                </c:pt>
                <c:pt idx="35194">
                  <c:v>11</c:v>
                </c:pt>
                <c:pt idx="35195">
                  <c:v>11</c:v>
                </c:pt>
                <c:pt idx="35196">
                  <c:v>11</c:v>
                </c:pt>
                <c:pt idx="35197">
                  <c:v>11</c:v>
                </c:pt>
                <c:pt idx="35198">
                  <c:v>11</c:v>
                </c:pt>
                <c:pt idx="35199">
                  <c:v>11</c:v>
                </c:pt>
                <c:pt idx="35200">
                  <c:v>11</c:v>
                </c:pt>
                <c:pt idx="35201">
                  <c:v>11</c:v>
                </c:pt>
                <c:pt idx="35202">
                  <c:v>11</c:v>
                </c:pt>
                <c:pt idx="35203">
                  <c:v>11</c:v>
                </c:pt>
                <c:pt idx="35204">
                  <c:v>11</c:v>
                </c:pt>
                <c:pt idx="35205">
                  <c:v>11</c:v>
                </c:pt>
                <c:pt idx="35206">
                  <c:v>11</c:v>
                </c:pt>
                <c:pt idx="35207">
                  <c:v>11</c:v>
                </c:pt>
                <c:pt idx="35208">
                  <c:v>11</c:v>
                </c:pt>
                <c:pt idx="35209">
                  <c:v>11</c:v>
                </c:pt>
                <c:pt idx="35210">
                  <c:v>11</c:v>
                </c:pt>
                <c:pt idx="35211">
                  <c:v>11</c:v>
                </c:pt>
                <c:pt idx="35212">
                  <c:v>11</c:v>
                </c:pt>
                <c:pt idx="35213">
                  <c:v>11</c:v>
                </c:pt>
                <c:pt idx="35214">
                  <c:v>11</c:v>
                </c:pt>
                <c:pt idx="35215">
                  <c:v>11</c:v>
                </c:pt>
                <c:pt idx="35216">
                  <c:v>11</c:v>
                </c:pt>
                <c:pt idx="35217">
                  <c:v>11</c:v>
                </c:pt>
                <c:pt idx="35218">
                  <c:v>11</c:v>
                </c:pt>
                <c:pt idx="35219">
                  <c:v>11</c:v>
                </c:pt>
                <c:pt idx="35220">
                  <c:v>11</c:v>
                </c:pt>
                <c:pt idx="35221">
                  <c:v>11</c:v>
                </c:pt>
                <c:pt idx="35222">
                  <c:v>11</c:v>
                </c:pt>
                <c:pt idx="35223">
                  <c:v>11</c:v>
                </c:pt>
                <c:pt idx="35224">
                  <c:v>11</c:v>
                </c:pt>
                <c:pt idx="35225">
                  <c:v>11</c:v>
                </c:pt>
                <c:pt idx="35226">
                  <c:v>11</c:v>
                </c:pt>
                <c:pt idx="35227">
                  <c:v>11</c:v>
                </c:pt>
                <c:pt idx="35228">
                  <c:v>11</c:v>
                </c:pt>
                <c:pt idx="35229">
                  <c:v>11</c:v>
                </c:pt>
                <c:pt idx="35230">
                  <c:v>11</c:v>
                </c:pt>
                <c:pt idx="35231">
                  <c:v>11</c:v>
                </c:pt>
                <c:pt idx="35232">
                  <c:v>11</c:v>
                </c:pt>
                <c:pt idx="35233">
                  <c:v>11</c:v>
                </c:pt>
                <c:pt idx="35234">
                  <c:v>11</c:v>
                </c:pt>
                <c:pt idx="35235">
                  <c:v>11</c:v>
                </c:pt>
                <c:pt idx="35236">
                  <c:v>11</c:v>
                </c:pt>
                <c:pt idx="35237">
                  <c:v>11</c:v>
                </c:pt>
                <c:pt idx="35238">
                  <c:v>11</c:v>
                </c:pt>
                <c:pt idx="35239">
                  <c:v>11</c:v>
                </c:pt>
                <c:pt idx="35240">
                  <c:v>11</c:v>
                </c:pt>
                <c:pt idx="35241">
                  <c:v>11</c:v>
                </c:pt>
                <c:pt idx="35242">
                  <c:v>11</c:v>
                </c:pt>
                <c:pt idx="35243">
                  <c:v>11</c:v>
                </c:pt>
                <c:pt idx="35244">
                  <c:v>11</c:v>
                </c:pt>
                <c:pt idx="35245">
                  <c:v>11</c:v>
                </c:pt>
                <c:pt idx="35246">
                  <c:v>11</c:v>
                </c:pt>
                <c:pt idx="35247">
                  <c:v>11</c:v>
                </c:pt>
                <c:pt idx="35248">
                  <c:v>11</c:v>
                </c:pt>
                <c:pt idx="35249">
                  <c:v>11</c:v>
                </c:pt>
                <c:pt idx="35250">
                  <c:v>11</c:v>
                </c:pt>
                <c:pt idx="35251">
                  <c:v>11</c:v>
                </c:pt>
                <c:pt idx="35252">
                  <c:v>11</c:v>
                </c:pt>
                <c:pt idx="35253">
                  <c:v>11</c:v>
                </c:pt>
                <c:pt idx="35254">
                  <c:v>11</c:v>
                </c:pt>
                <c:pt idx="35255">
                  <c:v>11</c:v>
                </c:pt>
                <c:pt idx="35256">
                  <c:v>11</c:v>
                </c:pt>
                <c:pt idx="35257">
                  <c:v>11</c:v>
                </c:pt>
                <c:pt idx="35258">
                  <c:v>11</c:v>
                </c:pt>
                <c:pt idx="35259">
                  <c:v>11</c:v>
                </c:pt>
                <c:pt idx="35260">
                  <c:v>11</c:v>
                </c:pt>
                <c:pt idx="35261">
                  <c:v>11</c:v>
                </c:pt>
                <c:pt idx="35262">
                  <c:v>11</c:v>
                </c:pt>
                <c:pt idx="35263">
                  <c:v>11</c:v>
                </c:pt>
                <c:pt idx="35264">
                  <c:v>11</c:v>
                </c:pt>
                <c:pt idx="35265">
                  <c:v>11</c:v>
                </c:pt>
                <c:pt idx="35266">
                  <c:v>11</c:v>
                </c:pt>
                <c:pt idx="35267">
                  <c:v>11</c:v>
                </c:pt>
                <c:pt idx="35268">
                  <c:v>11</c:v>
                </c:pt>
                <c:pt idx="35269">
                  <c:v>11</c:v>
                </c:pt>
                <c:pt idx="35270">
                  <c:v>11</c:v>
                </c:pt>
                <c:pt idx="35271">
                  <c:v>11</c:v>
                </c:pt>
                <c:pt idx="35272">
                  <c:v>11</c:v>
                </c:pt>
                <c:pt idx="35273">
                  <c:v>11</c:v>
                </c:pt>
                <c:pt idx="35274">
                  <c:v>11</c:v>
                </c:pt>
                <c:pt idx="35275">
                  <c:v>11</c:v>
                </c:pt>
                <c:pt idx="35276">
                  <c:v>11</c:v>
                </c:pt>
                <c:pt idx="35277">
                  <c:v>11</c:v>
                </c:pt>
                <c:pt idx="35278">
                  <c:v>11</c:v>
                </c:pt>
                <c:pt idx="35279">
                  <c:v>11</c:v>
                </c:pt>
                <c:pt idx="35280">
                  <c:v>11</c:v>
                </c:pt>
                <c:pt idx="35281">
                  <c:v>11</c:v>
                </c:pt>
                <c:pt idx="35282">
                  <c:v>11</c:v>
                </c:pt>
                <c:pt idx="35283">
                  <c:v>11</c:v>
                </c:pt>
                <c:pt idx="35284">
                  <c:v>11</c:v>
                </c:pt>
                <c:pt idx="35285">
                  <c:v>11</c:v>
                </c:pt>
                <c:pt idx="35286">
                  <c:v>11</c:v>
                </c:pt>
                <c:pt idx="35287">
                  <c:v>11</c:v>
                </c:pt>
                <c:pt idx="35288">
                  <c:v>11</c:v>
                </c:pt>
                <c:pt idx="35289">
                  <c:v>11</c:v>
                </c:pt>
                <c:pt idx="35290">
                  <c:v>11</c:v>
                </c:pt>
                <c:pt idx="35291">
                  <c:v>11</c:v>
                </c:pt>
                <c:pt idx="35292">
                  <c:v>11</c:v>
                </c:pt>
                <c:pt idx="35293">
                  <c:v>11</c:v>
                </c:pt>
                <c:pt idx="35294">
                  <c:v>11</c:v>
                </c:pt>
                <c:pt idx="35295">
                  <c:v>11</c:v>
                </c:pt>
                <c:pt idx="35296">
                  <c:v>11</c:v>
                </c:pt>
                <c:pt idx="35297">
                  <c:v>11</c:v>
                </c:pt>
                <c:pt idx="35298">
                  <c:v>11</c:v>
                </c:pt>
                <c:pt idx="35299">
                  <c:v>11</c:v>
                </c:pt>
                <c:pt idx="35300">
                  <c:v>11</c:v>
                </c:pt>
                <c:pt idx="35301">
                  <c:v>11</c:v>
                </c:pt>
                <c:pt idx="35302">
                  <c:v>11</c:v>
                </c:pt>
                <c:pt idx="35303">
                  <c:v>11</c:v>
                </c:pt>
                <c:pt idx="35304">
                  <c:v>11</c:v>
                </c:pt>
                <c:pt idx="35305">
                  <c:v>11</c:v>
                </c:pt>
                <c:pt idx="35306">
                  <c:v>11</c:v>
                </c:pt>
                <c:pt idx="35307">
                  <c:v>11</c:v>
                </c:pt>
                <c:pt idx="35308">
                  <c:v>11</c:v>
                </c:pt>
                <c:pt idx="35309">
                  <c:v>11</c:v>
                </c:pt>
                <c:pt idx="35310">
                  <c:v>11</c:v>
                </c:pt>
                <c:pt idx="35311">
                  <c:v>11</c:v>
                </c:pt>
                <c:pt idx="35312">
                  <c:v>11</c:v>
                </c:pt>
                <c:pt idx="35313">
                  <c:v>11</c:v>
                </c:pt>
                <c:pt idx="35314">
                  <c:v>11</c:v>
                </c:pt>
                <c:pt idx="35315">
                  <c:v>11</c:v>
                </c:pt>
                <c:pt idx="35316">
                  <c:v>11</c:v>
                </c:pt>
                <c:pt idx="35317">
                  <c:v>11</c:v>
                </c:pt>
                <c:pt idx="35318">
                  <c:v>11</c:v>
                </c:pt>
                <c:pt idx="35319">
                  <c:v>11</c:v>
                </c:pt>
                <c:pt idx="35320">
                  <c:v>11</c:v>
                </c:pt>
                <c:pt idx="35321">
                  <c:v>11</c:v>
                </c:pt>
                <c:pt idx="35322">
                  <c:v>11</c:v>
                </c:pt>
                <c:pt idx="35323">
                  <c:v>11</c:v>
                </c:pt>
                <c:pt idx="35324">
                  <c:v>11</c:v>
                </c:pt>
                <c:pt idx="35325">
                  <c:v>11</c:v>
                </c:pt>
                <c:pt idx="35326">
                  <c:v>11</c:v>
                </c:pt>
                <c:pt idx="35327">
                  <c:v>11</c:v>
                </c:pt>
                <c:pt idx="35328">
                  <c:v>11</c:v>
                </c:pt>
                <c:pt idx="35329">
                  <c:v>11</c:v>
                </c:pt>
                <c:pt idx="35330">
                  <c:v>11</c:v>
                </c:pt>
                <c:pt idx="35331">
                  <c:v>11</c:v>
                </c:pt>
                <c:pt idx="35332">
                  <c:v>11</c:v>
                </c:pt>
                <c:pt idx="35333">
                  <c:v>11</c:v>
                </c:pt>
                <c:pt idx="35334">
                  <c:v>11</c:v>
                </c:pt>
                <c:pt idx="35335">
                  <c:v>11</c:v>
                </c:pt>
                <c:pt idx="35336">
                  <c:v>11</c:v>
                </c:pt>
                <c:pt idx="35337">
                  <c:v>11</c:v>
                </c:pt>
                <c:pt idx="35338">
                  <c:v>11</c:v>
                </c:pt>
                <c:pt idx="35339">
                  <c:v>11</c:v>
                </c:pt>
                <c:pt idx="35340">
                  <c:v>11</c:v>
                </c:pt>
                <c:pt idx="35341">
                  <c:v>11</c:v>
                </c:pt>
                <c:pt idx="35342">
                  <c:v>11</c:v>
                </c:pt>
                <c:pt idx="35343">
                  <c:v>11</c:v>
                </c:pt>
                <c:pt idx="35344">
                  <c:v>11</c:v>
                </c:pt>
                <c:pt idx="35345">
                  <c:v>11</c:v>
                </c:pt>
                <c:pt idx="35346">
                  <c:v>11</c:v>
                </c:pt>
                <c:pt idx="35347">
                  <c:v>11</c:v>
                </c:pt>
                <c:pt idx="35348">
                  <c:v>11</c:v>
                </c:pt>
                <c:pt idx="35349">
                  <c:v>11</c:v>
                </c:pt>
                <c:pt idx="35350">
                  <c:v>11</c:v>
                </c:pt>
                <c:pt idx="35351">
                  <c:v>11</c:v>
                </c:pt>
                <c:pt idx="35352">
                  <c:v>11</c:v>
                </c:pt>
                <c:pt idx="35353">
                  <c:v>11</c:v>
                </c:pt>
                <c:pt idx="35354">
                  <c:v>11</c:v>
                </c:pt>
                <c:pt idx="35355">
                  <c:v>11</c:v>
                </c:pt>
                <c:pt idx="35356">
                  <c:v>11</c:v>
                </c:pt>
                <c:pt idx="35357">
                  <c:v>11</c:v>
                </c:pt>
                <c:pt idx="35358">
                  <c:v>11</c:v>
                </c:pt>
                <c:pt idx="35359">
                  <c:v>11</c:v>
                </c:pt>
                <c:pt idx="35360">
                  <c:v>11</c:v>
                </c:pt>
                <c:pt idx="35361">
                  <c:v>11</c:v>
                </c:pt>
                <c:pt idx="35362">
                  <c:v>11</c:v>
                </c:pt>
                <c:pt idx="35363">
                  <c:v>11</c:v>
                </c:pt>
                <c:pt idx="35364">
                  <c:v>11</c:v>
                </c:pt>
                <c:pt idx="35365">
                  <c:v>11</c:v>
                </c:pt>
                <c:pt idx="35366">
                  <c:v>11</c:v>
                </c:pt>
                <c:pt idx="35367">
                  <c:v>11</c:v>
                </c:pt>
                <c:pt idx="35368">
                  <c:v>11</c:v>
                </c:pt>
                <c:pt idx="35369">
                  <c:v>11</c:v>
                </c:pt>
                <c:pt idx="35370">
                  <c:v>11</c:v>
                </c:pt>
                <c:pt idx="35371">
                  <c:v>11</c:v>
                </c:pt>
                <c:pt idx="35372">
                  <c:v>11</c:v>
                </c:pt>
                <c:pt idx="35373">
                  <c:v>11</c:v>
                </c:pt>
                <c:pt idx="35374">
                  <c:v>11</c:v>
                </c:pt>
                <c:pt idx="35375">
                  <c:v>11</c:v>
                </c:pt>
                <c:pt idx="35376">
                  <c:v>11</c:v>
                </c:pt>
                <c:pt idx="35377">
                  <c:v>11</c:v>
                </c:pt>
                <c:pt idx="35378">
                  <c:v>11</c:v>
                </c:pt>
                <c:pt idx="35379">
                  <c:v>11</c:v>
                </c:pt>
                <c:pt idx="35380">
                  <c:v>11</c:v>
                </c:pt>
                <c:pt idx="35381">
                  <c:v>11</c:v>
                </c:pt>
                <c:pt idx="35382">
                  <c:v>11</c:v>
                </c:pt>
                <c:pt idx="35383">
                  <c:v>11</c:v>
                </c:pt>
                <c:pt idx="35384">
                  <c:v>11</c:v>
                </c:pt>
                <c:pt idx="35385">
                  <c:v>11</c:v>
                </c:pt>
                <c:pt idx="35386">
                  <c:v>11</c:v>
                </c:pt>
                <c:pt idx="35387">
                  <c:v>11</c:v>
                </c:pt>
                <c:pt idx="35388">
                  <c:v>11</c:v>
                </c:pt>
                <c:pt idx="35389">
                  <c:v>11</c:v>
                </c:pt>
                <c:pt idx="35390">
                  <c:v>11</c:v>
                </c:pt>
                <c:pt idx="35391">
                  <c:v>11</c:v>
                </c:pt>
                <c:pt idx="35392">
                  <c:v>11</c:v>
                </c:pt>
                <c:pt idx="35393">
                  <c:v>11</c:v>
                </c:pt>
                <c:pt idx="35394">
                  <c:v>11</c:v>
                </c:pt>
                <c:pt idx="35395">
                  <c:v>11</c:v>
                </c:pt>
                <c:pt idx="35396">
                  <c:v>11</c:v>
                </c:pt>
                <c:pt idx="35397">
                  <c:v>11</c:v>
                </c:pt>
                <c:pt idx="35398">
                  <c:v>11</c:v>
                </c:pt>
                <c:pt idx="35399">
                  <c:v>11</c:v>
                </c:pt>
                <c:pt idx="35400">
                  <c:v>11</c:v>
                </c:pt>
                <c:pt idx="35401">
                  <c:v>11</c:v>
                </c:pt>
                <c:pt idx="35402">
                  <c:v>11</c:v>
                </c:pt>
                <c:pt idx="35403">
                  <c:v>11</c:v>
                </c:pt>
                <c:pt idx="35404">
                  <c:v>11</c:v>
                </c:pt>
                <c:pt idx="35405">
                  <c:v>11</c:v>
                </c:pt>
                <c:pt idx="35406">
                  <c:v>11</c:v>
                </c:pt>
                <c:pt idx="35407">
                  <c:v>11</c:v>
                </c:pt>
                <c:pt idx="35408">
                  <c:v>11</c:v>
                </c:pt>
                <c:pt idx="35409">
                  <c:v>11</c:v>
                </c:pt>
                <c:pt idx="35410">
                  <c:v>11</c:v>
                </c:pt>
                <c:pt idx="35411">
                  <c:v>11</c:v>
                </c:pt>
                <c:pt idx="35412">
                  <c:v>11</c:v>
                </c:pt>
                <c:pt idx="35413">
                  <c:v>11</c:v>
                </c:pt>
                <c:pt idx="35414">
                  <c:v>11</c:v>
                </c:pt>
                <c:pt idx="35415">
                  <c:v>11</c:v>
                </c:pt>
                <c:pt idx="35416">
                  <c:v>11</c:v>
                </c:pt>
                <c:pt idx="35417">
                  <c:v>11</c:v>
                </c:pt>
                <c:pt idx="35418">
                  <c:v>11</c:v>
                </c:pt>
                <c:pt idx="35419">
                  <c:v>11</c:v>
                </c:pt>
                <c:pt idx="35420">
                  <c:v>11</c:v>
                </c:pt>
                <c:pt idx="35421">
                  <c:v>11</c:v>
                </c:pt>
                <c:pt idx="35422">
                  <c:v>11</c:v>
                </c:pt>
                <c:pt idx="35423">
                  <c:v>11</c:v>
                </c:pt>
                <c:pt idx="35424">
                  <c:v>11</c:v>
                </c:pt>
                <c:pt idx="35425">
                  <c:v>11</c:v>
                </c:pt>
                <c:pt idx="35426">
                  <c:v>11</c:v>
                </c:pt>
                <c:pt idx="35427">
                  <c:v>11</c:v>
                </c:pt>
                <c:pt idx="35428">
                  <c:v>11</c:v>
                </c:pt>
                <c:pt idx="35429">
                  <c:v>11</c:v>
                </c:pt>
                <c:pt idx="35430">
                  <c:v>11</c:v>
                </c:pt>
                <c:pt idx="35431">
                  <c:v>11</c:v>
                </c:pt>
                <c:pt idx="35432">
                  <c:v>11</c:v>
                </c:pt>
                <c:pt idx="35433">
                  <c:v>11</c:v>
                </c:pt>
                <c:pt idx="35434">
                  <c:v>11</c:v>
                </c:pt>
                <c:pt idx="35435">
                  <c:v>11</c:v>
                </c:pt>
                <c:pt idx="35436">
                  <c:v>11</c:v>
                </c:pt>
                <c:pt idx="35437">
                  <c:v>11</c:v>
                </c:pt>
                <c:pt idx="35438">
                  <c:v>11</c:v>
                </c:pt>
                <c:pt idx="35439">
                  <c:v>11</c:v>
                </c:pt>
                <c:pt idx="35440">
                  <c:v>11</c:v>
                </c:pt>
                <c:pt idx="35441">
                  <c:v>11</c:v>
                </c:pt>
                <c:pt idx="35442">
                  <c:v>11</c:v>
                </c:pt>
                <c:pt idx="35443">
                  <c:v>11</c:v>
                </c:pt>
                <c:pt idx="35444">
                  <c:v>11</c:v>
                </c:pt>
                <c:pt idx="35445">
                  <c:v>11</c:v>
                </c:pt>
                <c:pt idx="35446">
                  <c:v>11</c:v>
                </c:pt>
                <c:pt idx="35447">
                  <c:v>11</c:v>
                </c:pt>
                <c:pt idx="35448">
                  <c:v>11</c:v>
                </c:pt>
                <c:pt idx="35449">
                  <c:v>11</c:v>
                </c:pt>
                <c:pt idx="35450">
                  <c:v>11</c:v>
                </c:pt>
                <c:pt idx="35451">
                  <c:v>11</c:v>
                </c:pt>
                <c:pt idx="35452">
                  <c:v>11</c:v>
                </c:pt>
                <c:pt idx="35453">
                  <c:v>11</c:v>
                </c:pt>
                <c:pt idx="35454">
                  <c:v>11</c:v>
                </c:pt>
                <c:pt idx="35455">
                  <c:v>11</c:v>
                </c:pt>
                <c:pt idx="35456">
                  <c:v>11</c:v>
                </c:pt>
                <c:pt idx="35457">
                  <c:v>11</c:v>
                </c:pt>
                <c:pt idx="35458">
                  <c:v>11</c:v>
                </c:pt>
                <c:pt idx="35459">
                  <c:v>11</c:v>
                </c:pt>
                <c:pt idx="35460">
                  <c:v>11</c:v>
                </c:pt>
                <c:pt idx="35461">
                  <c:v>11</c:v>
                </c:pt>
                <c:pt idx="35462">
                  <c:v>11</c:v>
                </c:pt>
                <c:pt idx="35463">
                  <c:v>11</c:v>
                </c:pt>
                <c:pt idx="35464">
                  <c:v>11</c:v>
                </c:pt>
                <c:pt idx="35465">
                  <c:v>11</c:v>
                </c:pt>
                <c:pt idx="35466">
                  <c:v>11</c:v>
                </c:pt>
                <c:pt idx="35467">
                  <c:v>11</c:v>
                </c:pt>
                <c:pt idx="35468">
                  <c:v>11</c:v>
                </c:pt>
                <c:pt idx="35469">
                  <c:v>11</c:v>
                </c:pt>
                <c:pt idx="35470">
                  <c:v>11</c:v>
                </c:pt>
                <c:pt idx="35471">
                  <c:v>11</c:v>
                </c:pt>
                <c:pt idx="35472">
                  <c:v>11</c:v>
                </c:pt>
                <c:pt idx="35473">
                  <c:v>11</c:v>
                </c:pt>
                <c:pt idx="35474">
                  <c:v>11</c:v>
                </c:pt>
                <c:pt idx="35475">
                  <c:v>11</c:v>
                </c:pt>
                <c:pt idx="35476">
                  <c:v>11</c:v>
                </c:pt>
                <c:pt idx="35477">
                  <c:v>11</c:v>
                </c:pt>
                <c:pt idx="35478">
                  <c:v>11</c:v>
                </c:pt>
                <c:pt idx="35479">
                  <c:v>11</c:v>
                </c:pt>
                <c:pt idx="35480">
                  <c:v>11</c:v>
                </c:pt>
                <c:pt idx="35481">
                  <c:v>11</c:v>
                </c:pt>
                <c:pt idx="35482">
                  <c:v>11</c:v>
                </c:pt>
                <c:pt idx="35483">
                  <c:v>11</c:v>
                </c:pt>
                <c:pt idx="35484">
                  <c:v>11</c:v>
                </c:pt>
                <c:pt idx="35485">
                  <c:v>11</c:v>
                </c:pt>
                <c:pt idx="35486">
                  <c:v>11</c:v>
                </c:pt>
                <c:pt idx="35487">
                  <c:v>11</c:v>
                </c:pt>
                <c:pt idx="35488">
                  <c:v>11</c:v>
                </c:pt>
                <c:pt idx="35489">
                  <c:v>11</c:v>
                </c:pt>
                <c:pt idx="35490">
                  <c:v>11</c:v>
                </c:pt>
                <c:pt idx="35491">
                  <c:v>11</c:v>
                </c:pt>
                <c:pt idx="35492">
                  <c:v>11</c:v>
                </c:pt>
                <c:pt idx="35493">
                  <c:v>11</c:v>
                </c:pt>
                <c:pt idx="35494">
                  <c:v>11</c:v>
                </c:pt>
                <c:pt idx="35495">
                  <c:v>11</c:v>
                </c:pt>
                <c:pt idx="35496">
                  <c:v>11</c:v>
                </c:pt>
                <c:pt idx="35497">
                  <c:v>11</c:v>
                </c:pt>
                <c:pt idx="35498">
                  <c:v>11</c:v>
                </c:pt>
                <c:pt idx="35499">
                  <c:v>11</c:v>
                </c:pt>
                <c:pt idx="35500">
                  <c:v>11</c:v>
                </c:pt>
                <c:pt idx="35501">
                  <c:v>11</c:v>
                </c:pt>
                <c:pt idx="35502">
                  <c:v>11</c:v>
                </c:pt>
                <c:pt idx="35503">
                  <c:v>11</c:v>
                </c:pt>
                <c:pt idx="35504">
                  <c:v>11</c:v>
                </c:pt>
                <c:pt idx="35505">
                  <c:v>11</c:v>
                </c:pt>
                <c:pt idx="35506">
                  <c:v>11</c:v>
                </c:pt>
                <c:pt idx="35507">
                  <c:v>11</c:v>
                </c:pt>
                <c:pt idx="35508">
                  <c:v>11</c:v>
                </c:pt>
                <c:pt idx="35509">
                  <c:v>11</c:v>
                </c:pt>
                <c:pt idx="35510">
                  <c:v>11</c:v>
                </c:pt>
                <c:pt idx="35511">
                  <c:v>11</c:v>
                </c:pt>
                <c:pt idx="35512">
                  <c:v>11</c:v>
                </c:pt>
                <c:pt idx="35513">
                  <c:v>11</c:v>
                </c:pt>
                <c:pt idx="35514">
                  <c:v>11</c:v>
                </c:pt>
                <c:pt idx="35515">
                  <c:v>11</c:v>
                </c:pt>
                <c:pt idx="35516">
                  <c:v>11</c:v>
                </c:pt>
                <c:pt idx="35517">
                  <c:v>11</c:v>
                </c:pt>
                <c:pt idx="35518">
                  <c:v>11</c:v>
                </c:pt>
                <c:pt idx="35519">
                  <c:v>11</c:v>
                </c:pt>
                <c:pt idx="35520">
                  <c:v>11</c:v>
                </c:pt>
                <c:pt idx="35521">
                  <c:v>11</c:v>
                </c:pt>
                <c:pt idx="35522">
                  <c:v>11</c:v>
                </c:pt>
                <c:pt idx="35523">
                  <c:v>11</c:v>
                </c:pt>
                <c:pt idx="35524">
                  <c:v>11</c:v>
                </c:pt>
                <c:pt idx="35525">
                  <c:v>11</c:v>
                </c:pt>
                <c:pt idx="35526">
                  <c:v>11</c:v>
                </c:pt>
                <c:pt idx="35527">
                  <c:v>11</c:v>
                </c:pt>
                <c:pt idx="35528">
                  <c:v>11</c:v>
                </c:pt>
                <c:pt idx="35529">
                  <c:v>11</c:v>
                </c:pt>
                <c:pt idx="35530">
                  <c:v>11</c:v>
                </c:pt>
                <c:pt idx="35531">
                  <c:v>11</c:v>
                </c:pt>
                <c:pt idx="35532">
                  <c:v>11</c:v>
                </c:pt>
                <c:pt idx="35533">
                  <c:v>11</c:v>
                </c:pt>
                <c:pt idx="35534">
                  <c:v>11</c:v>
                </c:pt>
                <c:pt idx="35535">
                  <c:v>11</c:v>
                </c:pt>
                <c:pt idx="35536">
                  <c:v>11</c:v>
                </c:pt>
                <c:pt idx="35537">
                  <c:v>11</c:v>
                </c:pt>
                <c:pt idx="35538">
                  <c:v>11</c:v>
                </c:pt>
                <c:pt idx="35539">
                  <c:v>11</c:v>
                </c:pt>
                <c:pt idx="35540">
                  <c:v>11</c:v>
                </c:pt>
                <c:pt idx="35541">
                  <c:v>11</c:v>
                </c:pt>
                <c:pt idx="35542">
                  <c:v>11</c:v>
                </c:pt>
                <c:pt idx="35543">
                  <c:v>11</c:v>
                </c:pt>
                <c:pt idx="35544">
                  <c:v>11</c:v>
                </c:pt>
                <c:pt idx="35545">
                  <c:v>11</c:v>
                </c:pt>
                <c:pt idx="35546">
                  <c:v>11</c:v>
                </c:pt>
                <c:pt idx="35547">
                  <c:v>11</c:v>
                </c:pt>
                <c:pt idx="35548">
                  <c:v>11</c:v>
                </c:pt>
                <c:pt idx="35549">
                  <c:v>11</c:v>
                </c:pt>
                <c:pt idx="35550">
                  <c:v>11</c:v>
                </c:pt>
                <c:pt idx="35551">
                  <c:v>11</c:v>
                </c:pt>
                <c:pt idx="35552">
                  <c:v>11</c:v>
                </c:pt>
                <c:pt idx="35553">
                  <c:v>11</c:v>
                </c:pt>
                <c:pt idx="35554">
                  <c:v>11</c:v>
                </c:pt>
                <c:pt idx="35555">
                  <c:v>11</c:v>
                </c:pt>
                <c:pt idx="35556">
                  <c:v>11</c:v>
                </c:pt>
                <c:pt idx="35557">
                  <c:v>11</c:v>
                </c:pt>
                <c:pt idx="35558">
                  <c:v>11</c:v>
                </c:pt>
                <c:pt idx="35559">
                  <c:v>11</c:v>
                </c:pt>
                <c:pt idx="35560">
                  <c:v>11</c:v>
                </c:pt>
                <c:pt idx="35561">
                  <c:v>11</c:v>
                </c:pt>
                <c:pt idx="35562">
                  <c:v>11</c:v>
                </c:pt>
                <c:pt idx="35563">
                  <c:v>11</c:v>
                </c:pt>
                <c:pt idx="35564">
                  <c:v>11</c:v>
                </c:pt>
                <c:pt idx="35565">
                  <c:v>11</c:v>
                </c:pt>
                <c:pt idx="35566">
                  <c:v>11</c:v>
                </c:pt>
                <c:pt idx="35567">
                  <c:v>11</c:v>
                </c:pt>
                <c:pt idx="35568">
                  <c:v>11</c:v>
                </c:pt>
                <c:pt idx="35569">
                  <c:v>11</c:v>
                </c:pt>
                <c:pt idx="35570">
                  <c:v>11</c:v>
                </c:pt>
                <c:pt idx="35571">
                  <c:v>11</c:v>
                </c:pt>
                <c:pt idx="35572">
                  <c:v>11</c:v>
                </c:pt>
                <c:pt idx="35573">
                  <c:v>11</c:v>
                </c:pt>
                <c:pt idx="35574">
                  <c:v>11</c:v>
                </c:pt>
                <c:pt idx="35575">
                  <c:v>11</c:v>
                </c:pt>
                <c:pt idx="35576">
                  <c:v>11</c:v>
                </c:pt>
                <c:pt idx="35577">
                  <c:v>11</c:v>
                </c:pt>
                <c:pt idx="35578">
                  <c:v>11</c:v>
                </c:pt>
                <c:pt idx="35579">
                  <c:v>11</c:v>
                </c:pt>
                <c:pt idx="35580">
                  <c:v>11</c:v>
                </c:pt>
                <c:pt idx="35581">
                  <c:v>11</c:v>
                </c:pt>
                <c:pt idx="35582">
                  <c:v>11</c:v>
                </c:pt>
                <c:pt idx="35583">
                  <c:v>11</c:v>
                </c:pt>
                <c:pt idx="35584">
                  <c:v>11</c:v>
                </c:pt>
                <c:pt idx="35585">
                  <c:v>11</c:v>
                </c:pt>
                <c:pt idx="35586">
                  <c:v>11</c:v>
                </c:pt>
                <c:pt idx="35587">
                  <c:v>11</c:v>
                </c:pt>
                <c:pt idx="35588">
                  <c:v>11</c:v>
                </c:pt>
                <c:pt idx="35589">
                  <c:v>11</c:v>
                </c:pt>
                <c:pt idx="35590">
                  <c:v>11</c:v>
                </c:pt>
                <c:pt idx="35591">
                  <c:v>11</c:v>
                </c:pt>
                <c:pt idx="35592">
                  <c:v>11</c:v>
                </c:pt>
                <c:pt idx="35593">
                  <c:v>11</c:v>
                </c:pt>
                <c:pt idx="35594">
                  <c:v>11</c:v>
                </c:pt>
                <c:pt idx="35595">
                  <c:v>11</c:v>
                </c:pt>
                <c:pt idx="35596">
                  <c:v>11</c:v>
                </c:pt>
                <c:pt idx="35597">
                  <c:v>11</c:v>
                </c:pt>
                <c:pt idx="35598">
                  <c:v>11</c:v>
                </c:pt>
                <c:pt idx="35599">
                  <c:v>11</c:v>
                </c:pt>
                <c:pt idx="35600">
                  <c:v>11</c:v>
                </c:pt>
                <c:pt idx="35601">
                  <c:v>11</c:v>
                </c:pt>
                <c:pt idx="35602">
                  <c:v>11</c:v>
                </c:pt>
                <c:pt idx="35603">
                  <c:v>11</c:v>
                </c:pt>
                <c:pt idx="35604">
                  <c:v>11</c:v>
                </c:pt>
                <c:pt idx="35605">
                  <c:v>11</c:v>
                </c:pt>
                <c:pt idx="35606">
                  <c:v>11</c:v>
                </c:pt>
                <c:pt idx="35607">
                  <c:v>11</c:v>
                </c:pt>
                <c:pt idx="35608">
                  <c:v>11</c:v>
                </c:pt>
                <c:pt idx="35609">
                  <c:v>11</c:v>
                </c:pt>
                <c:pt idx="35610">
                  <c:v>11</c:v>
                </c:pt>
                <c:pt idx="35611">
                  <c:v>11</c:v>
                </c:pt>
                <c:pt idx="35612">
                  <c:v>11</c:v>
                </c:pt>
                <c:pt idx="35613">
                  <c:v>11</c:v>
                </c:pt>
                <c:pt idx="35614">
                  <c:v>11</c:v>
                </c:pt>
                <c:pt idx="35615">
                  <c:v>11</c:v>
                </c:pt>
                <c:pt idx="35616">
                  <c:v>11</c:v>
                </c:pt>
                <c:pt idx="35617">
                  <c:v>11</c:v>
                </c:pt>
                <c:pt idx="35618">
                  <c:v>11</c:v>
                </c:pt>
                <c:pt idx="35619">
                  <c:v>11</c:v>
                </c:pt>
                <c:pt idx="35620">
                  <c:v>11</c:v>
                </c:pt>
                <c:pt idx="35621">
                  <c:v>11</c:v>
                </c:pt>
                <c:pt idx="35622">
                  <c:v>11</c:v>
                </c:pt>
                <c:pt idx="35623">
                  <c:v>11</c:v>
                </c:pt>
                <c:pt idx="35624">
                  <c:v>11</c:v>
                </c:pt>
                <c:pt idx="35625">
                  <c:v>11</c:v>
                </c:pt>
                <c:pt idx="35626">
                  <c:v>11</c:v>
                </c:pt>
                <c:pt idx="35627">
                  <c:v>11</c:v>
                </c:pt>
                <c:pt idx="35628">
                  <c:v>11</c:v>
                </c:pt>
                <c:pt idx="35629">
                  <c:v>11</c:v>
                </c:pt>
                <c:pt idx="35630">
                  <c:v>11</c:v>
                </c:pt>
                <c:pt idx="35631">
                  <c:v>11</c:v>
                </c:pt>
                <c:pt idx="35632">
                  <c:v>11</c:v>
                </c:pt>
                <c:pt idx="35633">
                  <c:v>11</c:v>
                </c:pt>
                <c:pt idx="35634">
                  <c:v>11</c:v>
                </c:pt>
                <c:pt idx="35635">
                  <c:v>11</c:v>
                </c:pt>
                <c:pt idx="35636">
                  <c:v>11</c:v>
                </c:pt>
                <c:pt idx="35637">
                  <c:v>11</c:v>
                </c:pt>
                <c:pt idx="35638">
                  <c:v>11</c:v>
                </c:pt>
                <c:pt idx="35639">
                  <c:v>11</c:v>
                </c:pt>
                <c:pt idx="35640">
                  <c:v>11</c:v>
                </c:pt>
                <c:pt idx="35641">
                  <c:v>11</c:v>
                </c:pt>
                <c:pt idx="35642">
                  <c:v>11</c:v>
                </c:pt>
                <c:pt idx="35643">
                  <c:v>11</c:v>
                </c:pt>
                <c:pt idx="35644">
                  <c:v>11</c:v>
                </c:pt>
                <c:pt idx="35645">
                  <c:v>11</c:v>
                </c:pt>
                <c:pt idx="35646">
                  <c:v>11</c:v>
                </c:pt>
                <c:pt idx="35647">
                  <c:v>11</c:v>
                </c:pt>
                <c:pt idx="35648">
                  <c:v>11</c:v>
                </c:pt>
                <c:pt idx="35649">
                  <c:v>11</c:v>
                </c:pt>
                <c:pt idx="35650">
                  <c:v>11</c:v>
                </c:pt>
                <c:pt idx="35651">
                  <c:v>11</c:v>
                </c:pt>
                <c:pt idx="35652">
                  <c:v>11</c:v>
                </c:pt>
                <c:pt idx="35653">
                  <c:v>11</c:v>
                </c:pt>
                <c:pt idx="35654">
                  <c:v>11</c:v>
                </c:pt>
                <c:pt idx="35655">
                  <c:v>11</c:v>
                </c:pt>
                <c:pt idx="35656">
                  <c:v>11</c:v>
                </c:pt>
                <c:pt idx="35657">
                  <c:v>11</c:v>
                </c:pt>
                <c:pt idx="35658">
                  <c:v>11</c:v>
                </c:pt>
                <c:pt idx="35659">
                  <c:v>11</c:v>
                </c:pt>
                <c:pt idx="35660">
                  <c:v>11</c:v>
                </c:pt>
                <c:pt idx="35661">
                  <c:v>11</c:v>
                </c:pt>
                <c:pt idx="35662">
                  <c:v>11</c:v>
                </c:pt>
                <c:pt idx="35663">
                  <c:v>11</c:v>
                </c:pt>
                <c:pt idx="35664">
                  <c:v>11</c:v>
                </c:pt>
                <c:pt idx="35665">
                  <c:v>11</c:v>
                </c:pt>
                <c:pt idx="35666">
                  <c:v>11</c:v>
                </c:pt>
                <c:pt idx="35667">
                  <c:v>11</c:v>
                </c:pt>
                <c:pt idx="35668">
                  <c:v>11</c:v>
                </c:pt>
                <c:pt idx="35669">
                  <c:v>11</c:v>
                </c:pt>
                <c:pt idx="35670">
                  <c:v>11</c:v>
                </c:pt>
                <c:pt idx="35671">
                  <c:v>11</c:v>
                </c:pt>
                <c:pt idx="35672">
                  <c:v>11</c:v>
                </c:pt>
                <c:pt idx="35673">
                  <c:v>11</c:v>
                </c:pt>
                <c:pt idx="35674">
                  <c:v>11</c:v>
                </c:pt>
                <c:pt idx="35675">
                  <c:v>11</c:v>
                </c:pt>
                <c:pt idx="35676">
                  <c:v>11</c:v>
                </c:pt>
                <c:pt idx="35677">
                  <c:v>11</c:v>
                </c:pt>
                <c:pt idx="35678">
                  <c:v>11</c:v>
                </c:pt>
                <c:pt idx="35679">
                  <c:v>11</c:v>
                </c:pt>
                <c:pt idx="35680">
                  <c:v>11</c:v>
                </c:pt>
                <c:pt idx="35681">
                  <c:v>11</c:v>
                </c:pt>
                <c:pt idx="35682">
                  <c:v>11</c:v>
                </c:pt>
                <c:pt idx="35683">
                  <c:v>11</c:v>
                </c:pt>
                <c:pt idx="35684">
                  <c:v>11</c:v>
                </c:pt>
                <c:pt idx="35685">
                  <c:v>11</c:v>
                </c:pt>
                <c:pt idx="35686">
                  <c:v>11</c:v>
                </c:pt>
                <c:pt idx="35687">
                  <c:v>11</c:v>
                </c:pt>
                <c:pt idx="35688">
                  <c:v>11</c:v>
                </c:pt>
                <c:pt idx="35689">
                  <c:v>11</c:v>
                </c:pt>
                <c:pt idx="35690">
                  <c:v>11</c:v>
                </c:pt>
                <c:pt idx="35691">
                  <c:v>11</c:v>
                </c:pt>
                <c:pt idx="35692">
                  <c:v>11</c:v>
                </c:pt>
                <c:pt idx="35693">
                  <c:v>11</c:v>
                </c:pt>
                <c:pt idx="35694">
                  <c:v>11</c:v>
                </c:pt>
                <c:pt idx="35695">
                  <c:v>11</c:v>
                </c:pt>
                <c:pt idx="35696">
                  <c:v>11</c:v>
                </c:pt>
                <c:pt idx="35697">
                  <c:v>11</c:v>
                </c:pt>
                <c:pt idx="35698">
                  <c:v>11</c:v>
                </c:pt>
                <c:pt idx="35699">
                  <c:v>11</c:v>
                </c:pt>
                <c:pt idx="35700">
                  <c:v>11</c:v>
                </c:pt>
                <c:pt idx="35701">
                  <c:v>11</c:v>
                </c:pt>
                <c:pt idx="35702">
                  <c:v>11</c:v>
                </c:pt>
                <c:pt idx="35703">
                  <c:v>11</c:v>
                </c:pt>
                <c:pt idx="35704">
                  <c:v>11</c:v>
                </c:pt>
                <c:pt idx="35705">
                  <c:v>11</c:v>
                </c:pt>
                <c:pt idx="35706">
                  <c:v>11</c:v>
                </c:pt>
                <c:pt idx="35707">
                  <c:v>11</c:v>
                </c:pt>
                <c:pt idx="35708">
                  <c:v>11</c:v>
                </c:pt>
                <c:pt idx="35709">
                  <c:v>11</c:v>
                </c:pt>
                <c:pt idx="35710">
                  <c:v>11</c:v>
                </c:pt>
                <c:pt idx="35711">
                  <c:v>11</c:v>
                </c:pt>
                <c:pt idx="35712">
                  <c:v>11</c:v>
                </c:pt>
                <c:pt idx="35713">
                  <c:v>11</c:v>
                </c:pt>
                <c:pt idx="35714">
                  <c:v>11</c:v>
                </c:pt>
                <c:pt idx="35715">
                  <c:v>11</c:v>
                </c:pt>
                <c:pt idx="35716">
                  <c:v>11</c:v>
                </c:pt>
                <c:pt idx="35717">
                  <c:v>11</c:v>
                </c:pt>
                <c:pt idx="35718">
                  <c:v>11</c:v>
                </c:pt>
                <c:pt idx="35719">
                  <c:v>11</c:v>
                </c:pt>
                <c:pt idx="35720">
                  <c:v>11</c:v>
                </c:pt>
                <c:pt idx="35721">
                  <c:v>11</c:v>
                </c:pt>
                <c:pt idx="35722">
                  <c:v>11</c:v>
                </c:pt>
                <c:pt idx="35723">
                  <c:v>11</c:v>
                </c:pt>
                <c:pt idx="35724">
                  <c:v>11</c:v>
                </c:pt>
                <c:pt idx="35725">
                  <c:v>11</c:v>
                </c:pt>
                <c:pt idx="35726">
                  <c:v>11</c:v>
                </c:pt>
                <c:pt idx="35727">
                  <c:v>11</c:v>
                </c:pt>
                <c:pt idx="35728">
                  <c:v>11</c:v>
                </c:pt>
                <c:pt idx="35729">
                  <c:v>11</c:v>
                </c:pt>
                <c:pt idx="35730">
                  <c:v>11</c:v>
                </c:pt>
                <c:pt idx="35731">
                  <c:v>11</c:v>
                </c:pt>
                <c:pt idx="35732">
                  <c:v>11</c:v>
                </c:pt>
                <c:pt idx="35733">
                  <c:v>11</c:v>
                </c:pt>
                <c:pt idx="35734">
                  <c:v>11</c:v>
                </c:pt>
                <c:pt idx="35735">
                  <c:v>11</c:v>
                </c:pt>
                <c:pt idx="35736">
                  <c:v>11</c:v>
                </c:pt>
                <c:pt idx="35737">
                  <c:v>11</c:v>
                </c:pt>
                <c:pt idx="35738">
                  <c:v>11</c:v>
                </c:pt>
                <c:pt idx="35739">
                  <c:v>11</c:v>
                </c:pt>
                <c:pt idx="35740">
                  <c:v>11</c:v>
                </c:pt>
                <c:pt idx="35741">
                  <c:v>11</c:v>
                </c:pt>
                <c:pt idx="35742">
                  <c:v>11</c:v>
                </c:pt>
                <c:pt idx="35743">
                  <c:v>11</c:v>
                </c:pt>
                <c:pt idx="35744">
                  <c:v>11</c:v>
                </c:pt>
                <c:pt idx="35745">
                  <c:v>11</c:v>
                </c:pt>
                <c:pt idx="35746">
                  <c:v>11</c:v>
                </c:pt>
                <c:pt idx="35747">
                  <c:v>11</c:v>
                </c:pt>
                <c:pt idx="35748">
                  <c:v>11</c:v>
                </c:pt>
                <c:pt idx="35749">
                  <c:v>11</c:v>
                </c:pt>
                <c:pt idx="35750">
                  <c:v>11</c:v>
                </c:pt>
                <c:pt idx="35751">
                  <c:v>11</c:v>
                </c:pt>
                <c:pt idx="35752">
                  <c:v>11</c:v>
                </c:pt>
                <c:pt idx="35753">
                  <c:v>11</c:v>
                </c:pt>
                <c:pt idx="35754">
                  <c:v>11</c:v>
                </c:pt>
                <c:pt idx="35755">
                  <c:v>11</c:v>
                </c:pt>
                <c:pt idx="35756">
                  <c:v>11</c:v>
                </c:pt>
                <c:pt idx="35757">
                  <c:v>11</c:v>
                </c:pt>
                <c:pt idx="35758">
                  <c:v>11</c:v>
                </c:pt>
                <c:pt idx="35759">
                  <c:v>11</c:v>
                </c:pt>
                <c:pt idx="35760">
                  <c:v>11</c:v>
                </c:pt>
                <c:pt idx="35761">
                  <c:v>11</c:v>
                </c:pt>
                <c:pt idx="35762">
                  <c:v>11</c:v>
                </c:pt>
                <c:pt idx="35763">
                  <c:v>11</c:v>
                </c:pt>
                <c:pt idx="35764">
                  <c:v>11</c:v>
                </c:pt>
                <c:pt idx="35765">
                  <c:v>11</c:v>
                </c:pt>
                <c:pt idx="35766">
                  <c:v>11</c:v>
                </c:pt>
                <c:pt idx="35767">
                  <c:v>11</c:v>
                </c:pt>
                <c:pt idx="35768">
                  <c:v>11</c:v>
                </c:pt>
                <c:pt idx="35769">
                  <c:v>11</c:v>
                </c:pt>
                <c:pt idx="35770">
                  <c:v>11</c:v>
                </c:pt>
                <c:pt idx="35771">
                  <c:v>11</c:v>
                </c:pt>
                <c:pt idx="35772">
                  <c:v>11</c:v>
                </c:pt>
                <c:pt idx="35773">
                  <c:v>11</c:v>
                </c:pt>
                <c:pt idx="35774">
                  <c:v>11</c:v>
                </c:pt>
                <c:pt idx="35775">
                  <c:v>11</c:v>
                </c:pt>
                <c:pt idx="35776">
                  <c:v>11</c:v>
                </c:pt>
                <c:pt idx="35777">
                  <c:v>11</c:v>
                </c:pt>
                <c:pt idx="35778">
                  <c:v>11</c:v>
                </c:pt>
                <c:pt idx="35779">
                  <c:v>11</c:v>
                </c:pt>
                <c:pt idx="35780">
                  <c:v>11</c:v>
                </c:pt>
                <c:pt idx="35781">
                  <c:v>11</c:v>
                </c:pt>
                <c:pt idx="35782">
                  <c:v>11</c:v>
                </c:pt>
                <c:pt idx="35783">
                  <c:v>11</c:v>
                </c:pt>
                <c:pt idx="35784">
                  <c:v>11</c:v>
                </c:pt>
                <c:pt idx="35785">
                  <c:v>11</c:v>
                </c:pt>
                <c:pt idx="35786">
                  <c:v>11</c:v>
                </c:pt>
                <c:pt idx="35787">
                  <c:v>11</c:v>
                </c:pt>
                <c:pt idx="35788">
                  <c:v>11</c:v>
                </c:pt>
                <c:pt idx="35789">
                  <c:v>11</c:v>
                </c:pt>
                <c:pt idx="35790">
                  <c:v>11</c:v>
                </c:pt>
                <c:pt idx="35791">
                  <c:v>11</c:v>
                </c:pt>
                <c:pt idx="35792">
                  <c:v>11</c:v>
                </c:pt>
                <c:pt idx="35793">
                  <c:v>11</c:v>
                </c:pt>
                <c:pt idx="35794">
                  <c:v>11</c:v>
                </c:pt>
                <c:pt idx="35795">
                  <c:v>11</c:v>
                </c:pt>
                <c:pt idx="35796">
                  <c:v>11</c:v>
                </c:pt>
                <c:pt idx="35797">
                  <c:v>11</c:v>
                </c:pt>
                <c:pt idx="35798">
                  <c:v>11</c:v>
                </c:pt>
                <c:pt idx="35799">
                  <c:v>11</c:v>
                </c:pt>
                <c:pt idx="35800">
                  <c:v>11</c:v>
                </c:pt>
                <c:pt idx="35801">
                  <c:v>11</c:v>
                </c:pt>
                <c:pt idx="35802">
                  <c:v>11</c:v>
                </c:pt>
                <c:pt idx="35803">
                  <c:v>11</c:v>
                </c:pt>
                <c:pt idx="35804">
                  <c:v>11</c:v>
                </c:pt>
                <c:pt idx="35805">
                  <c:v>11</c:v>
                </c:pt>
                <c:pt idx="35806">
                  <c:v>11</c:v>
                </c:pt>
                <c:pt idx="35807">
                  <c:v>11</c:v>
                </c:pt>
                <c:pt idx="35808">
                  <c:v>11</c:v>
                </c:pt>
                <c:pt idx="35809">
                  <c:v>11</c:v>
                </c:pt>
                <c:pt idx="35810">
                  <c:v>11</c:v>
                </c:pt>
                <c:pt idx="35811">
                  <c:v>11</c:v>
                </c:pt>
                <c:pt idx="35812">
                  <c:v>11</c:v>
                </c:pt>
                <c:pt idx="35813">
                  <c:v>11</c:v>
                </c:pt>
                <c:pt idx="35814">
                  <c:v>11</c:v>
                </c:pt>
                <c:pt idx="35815">
                  <c:v>11</c:v>
                </c:pt>
                <c:pt idx="35816">
                  <c:v>11</c:v>
                </c:pt>
                <c:pt idx="35817">
                  <c:v>11</c:v>
                </c:pt>
                <c:pt idx="35818">
                  <c:v>11</c:v>
                </c:pt>
                <c:pt idx="35819">
                  <c:v>11</c:v>
                </c:pt>
                <c:pt idx="35820">
                  <c:v>11</c:v>
                </c:pt>
                <c:pt idx="35821">
                  <c:v>11</c:v>
                </c:pt>
                <c:pt idx="35822">
                  <c:v>11</c:v>
                </c:pt>
                <c:pt idx="35823">
                  <c:v>11</c:v>
                </c:pt>
                <c:pt idx="35824">
                  <c:v>11</c:v>
                </c:pt>
                <c:pt idx="35825">
                  <c:v>11</c:v>
                </c:pt>
                <c:pt idx="35826">
                  <c:v>11</c:v>
                </c:pt>
                <c:pt idx="35827">
                  <c:v>11</c:v>
                </c:pt>
                <c:pt idx="35828">
                  <c:v>11</c:v>
                </c:pt>
                <c:pt idx="35829">
                  <c:v>11</c:v>
                </c:pt>
                <c:pt idx="35830">
                  <c:v>11</c:v>
                </c:pt>
                <c:pt idx="35831">
                  <c:v>11</c:v>
                </c:pt>
                <c:pt idx="35832">
                  <c:v>11</c:v>
                </c:pt>
                <c:pt idx="35833">
                  <c:v>11</c:v>
                </c:pt>
                <c:pt idx="35834">
                  <c:v>11</c:v>
                </c:pt>
                <c:pt idx="35835">
                  <c:v>11</c:v>
                </c:pt>
                <c:pt idx="35836">
                  <c:v>11</c:v>
                </c:pt>
                <c:pt idx="35837">
                  <c:v>11</c:v>
                </c:pt>
                <c:pt idx="35838">
                  <c:v>11</c:v>
                </c:pt>
                <c:pt idx="35839">
                  <c:v>11</c:v>
                </c:pt>
                <c:pt idx="35840">
                  <c:v>11</c:v>
                </c:pt>
                <c:pt idx="35841">
                  <c:v>11</c:v>
                </c:pt>
                <c:pt idx="35842">
                  <c:v>11</c:v>
                </c:pt>
                <c:pt idx="35843">
                  <c:v>11</c:v>
                </c:pt>
                <c:pt idx="35844">
                  <c:v>11</c:v>
                </c:pt>
                <c:pt idx="35845">
                  <c:v>11</c:v>
                </c:pt>
                <c:pt idx="35846">
                  <c:v>11</c:v>
                </c:pt>
                <c:pt idx="35847">
                  <c:v>11</c:v>
                </c:pt>
                <c:pt idx="35848">
                  <c:v>11</c:v>
                </c:pt>
                <c:pt idx="35849">
                  <c:v>11</c:v>
                </c:pt>
                <c:pt idx="35850">
                  <c:v>11</c:v>
                </c:pt>
                <c:pt idx="35851">
                  <c:v>11</c:v>
                </c:pt>
                <c:pt idx="35852">
                  <c:v>11</c:v>
                </c:pt>
                <c:pt idx="35853">
                  <c:v>11</c:v>
                </c:pt>
                <c:pt idx="35854">
                  <c:v>11</c:v>
                </c:pt>
                <c:pt idx="35855">
                  <c:v>11</c:v>
                </c:pt>
                <c:pt idx="35856">
                  <c:v>11</c:v>
                </c:pt>
                <c:pt idx="35857">
                  <c:v>11</c:v>
                </c:pt>
                <c:pt idx="35858">
                  <c:v>11</c:v>
                </c:pt>
                <c:pt idx="35859">
                  <c:v>11</c:v>
                </c:pt>
                <c:pt idx="35860">
                  <c:v>11</c:v>
                </c:pt>
                <c:pt idx="35861">
                  <c:v>11</c:v>
                </c:pt>
                <c:pt idx="35862">
                  <c:v>11</c:v>
                </c:pt>
                <c:pt idx="35863">
                  <c:v>11</c:v>
                </c:pt>
                <c:pt idx="35864">
                  <c:v>11</c:v>
                </c:pt>
                <c:pt idx="35865">
                  <c:v>11</c:v>
                </c:pt>
                <c:pt idx="35866">
                  <c:v>11</c:v>
                </c:pt>
                <c:pt idx="35867">
                  <c:v>11</c:v>
                </c:pt>
                <c:pt idx="35868">
                  <c:v>11</c:v>
                </c:pt>
                <c:pt idx="35869">
                  <c:v>11</c:v>
                </c:pt>
                <c:pt idx="35870">
                  <c:v>11</c:v>
                </c:pt>
                <c:pt idx="35871">
                  <c:v>11</c:v>
                </c:pt>
                <c:pt idx="35872">
                  <c:v>11</c:v>
                </c:pt>
                <c:pt idx="35873">
                  <c:v>11</c:v>
                </c:pt>
                <c:pt idx="35874">
                  <c:v>11</c:v>
                </c:pt>
                <c:pt idx="35875">
                  <c:v>11</c:v>
                </c:pt>
                <c:pt idx="35876">
                  <c:v>11</c:v>
                </c:pt>
                <c:pt idx="35877">
                  <c:v>11</c:v>
                </c:pt>
                <c:pt idx="35878">
                  <c:v>11</c:v>
                </c:pt>
                <c:pt idx="35879">
                  <c:v>11</c:v>
                </c:pt>
                <c:pt idx="35880">
                  <c:v>11</c:v>
                </c:pt>
                <c:pt idx="35881">
                  <c:v>11</c:v>
                </c:pt>
                <c:pt idx="35882">
                  <c:v>11</c:v>
                </c:pt>
                <c:pt idx="35883">
                  <c:v>11</c:v>
                </c:pt>
                <c:pt idx="35884">
                  <c:v>11</c:v>
                </c:pt>
                <c:pt idx="35885">
                  <c:v>11</c:v>
                </c:pt>
                <c:pt idx="35886">
                  <c:v>11</c:v>
                </c:pt>
                <c:pt idx="35887">
                  <c:v>11</c:v>
                </c:pt>
                <c:pt idx="35888">
                  <c:v>11</c:v>
                </c:pt>
                <c:pt idx="35889">
                  <c:v>11</c:v>
                </c:pt>
                <c:pt idx="35890">
                  <c:v>11</c:v>
                </c:pt>
                <c:pt idx="35891">
                  <c:v>11</c:v>
                </c:pt>
                <c:pt idx="35892">
                  <c:v>11</c:v>
                </c:pt>
                <c:pt idx="35893">
                  <c:v>11</c:v>
                </c:pt>
                <c:pt idx="35894">
                  <c:v>11</c:v>
                </c:pt>
                <c:pt idx="35895">
                  <c:v>11</c:v>
                </c:pt>
                <c:pt idx="35896">
                  <c:v>11</c:v>
                </c:pt>
                <c:pt idx="35897">
                  <c:v>11</c:v>
                </c:pt>
                <c:pt idx="35898">
                  <c:v>11</c:v>
                </c:pt>
                <c:pt idx="35899">
                  <c:v>11</c:v>
                </c:pt>
                <c:pt idx="35900">
                  <c:v>11</c:v>
                </c:pt>
                <c:pt idx="35901">
                  <c:v>11</c:v>
                </c:pt>
                <c:pt idx="35902">
                  <c:v>11</c:v>
                </c:pt>
                <c:pt idx="35903">
                  <c:v>11</c:v>
                </c:pt>
                <c:pt idx="35904">
                  <c:v>11</c:v>
                </c:pt>
                <c:pt idx="35905">
                  <c:v>11</c:v>
                </c:pt>
                <c:pt idx="35906">
                  <c:v>11</c:v>
                </c:pt>
                <c:pt idx="35907">
                  <c:v>11</c:v>
                </c:pt>
                <c:pt idx="35908">
                  <c:v>11</c:v>
                </c:pt>
                <c:pt idx="35909">
                  <c:v>11</c:v>
                </c:pt>
                <c:pt idx="35910">
                  <c:v>11</c:v>
                </c:pt>
                <c:pt idx="35911">
                  <c:v>11</c:v>
                </c:pt>
                <c:pt idx="35912">
                  <c:v>11</c:v>
                </c:pt>
                <c:pt idx="35913">
                  <c:v>11</c:v>
                </c:pt>
                <c:pt idx="35914">
                  <c:v>11</c:v>
                </c:pt>
                <c:pt idx="35915">
                  <c:v>11</c:v>
                </c:pt>
                <c:pt idx="35916">
                  <c:v>11</c:v>
                </c:pt>
                <c:pt idx="35917">
                  <c:v>11</c:v>
                </c:pt>
                <c:pt idx="35918">
                  <c:v>11</c:v>
                </c:pt>
                <c:pt idx="35919">
                  <c:v>11</c:v>
                </c:pt>
                <c:pt idx="35920">
                  <c:v>11</c:v>
                </c:pt>
                <c:pt idx="35921">
                  <c:v>11</c:v>
                </c:pt>
                <c:pt idx="35922">
                  <c:v>11</c:v>
                </c:pt>
                <c:pt idx="35923">
                  <c:v>11</c:v>
                </c:pt>
                <c:pt idx="35924">
                  <c:v>11</c:v>
                </c:pt>
                <c:pt idx="35925">
                  <c:v>11</c:v>
                </c:pt>
                <c:pt idx="35926">
                  <c:v>11</c:v>
                </c:pt>
                <c:pt idx="35927">
                  <c:v>11</c:v>
                </c:pt>
                <c:pt idx="35928">
                  <c:v>11</c:v>
                </c:pt>
                <c:pt idx="35929">
                  <c:v>11</c:v>
                </c:pt>
                <c:pt idx="35930">
                  <c:v>11</c:v>
                </c:pt>
                <c:pt idx="35931">
                  <c:v>11</c:v>
                </c:pt>
                <c:pt idx="35932">
                  <c:v>11</c:v>
                </c:pt>
                <c:pt idx="35933">
                  <c:v>11</c:v>
                </c:pt>
                <c:pt idx="35934">
                  <c:v>11</c:v>
                </c:pt>
                <c:pt idx="35935">
                  <c:v>11</c:v>
                </c:pt>
                <c:pt idx="35936">
                  <c:v>11</c:v>
                </c:pt>
                <c:pt idx="35937">
                  <c:v>11</c:v>
                </c:pt>
                <c:pt idx="35938">
                  <c:v>11</c:v>
                </c:pt>
                <c:pt idx="35939">
                  <c:v>11</c:v>
                </c:pt>
                <c:pt idx="35940">
                  <c:v>11</c:v>
                </c:pt>
                <c:pt idx="35941">
                  <c:v>11</c:v>
                </c:pt>
                <c:pt idx="35942">
                  <c:v>11</c:v>
                </c:pt>
                <c:pt idx="35943">
                  <c:v>11</c:v>
                </c:pt>
                <c:pt idx="35944">
                  <c:v>11</c:v>
                </c:pt>
                <c:pt idx="35945">
                  <c:v>11</c:v>
                </c:pt>
                <c:pt idx="35946">
                  <c:v>11</c:v>
                </c:pt>
                <c:pt idx="35947">
                  <c:v>11</c:v>
                </c:pt>
                <c:pt idx="35948">
                  <c:v>11</c:v>
                </c:pt>
                <c:pt idx="35949">
                  <c:v>11</c:v>
                </c:pt>
                <c:pt idx="35950">
                  <c:v>11</c:v>
                </c:pt>
                <c:pt idx="35951">
                  <c:v>11</c:v>
                </c:pt>
                <c:pt idx="35952">
                  <c:v>11</c:v>
                </c:pt>
                <c:pt idx="35953">
                  <c:v>11</c:v>
                </c:pt>
                <c:pt idx="35954">
                  <c:v>11</c:v>
                </c:pt>
                <c:pt idx="35955">
                  <c:v>11</c:v>
                </c:pt>
                <c:pt idx="35956">
                  <c:v>11</c:v>
                </c:pt>
                <c:pt idx="35957">
                  <c:v>11</c:v>
                </c:pt>
                <c:pt idx="35958">
                  <c:v>11</c:v>
                </c:pt>
                <c:pt idx="35959">
                  <c:v>11</c:v>
                </c:pt>
                <c:pt idx="35960">
                  <c:v>11</c:v>
                </c:pt>
                <c:pt idx="35961">
                  <c:v>11</c:v>
                </c:pt>
                <c:pt idx="35962">
                  <c:v>11</c:v>
                </c:pt>
                <c:pt idx="35963">
                  <c:v>11</c:v>
                </c:pt>
                <c:pt idx="35964">
                  <c:v>11</c:v>
                </c:pt>
                <c:pt idx="35965">
                  <c:v>11</c:v>
                </c:pt>
                <c:pt idx="35966">
                  <c:v>11</c:v>
                </c:pt>
                <c:pt idx="35967">
                  <c:v>11</c:v>
                </c:pt>
                <c:pt idx="35968">
                  <c:v>11</c:v>
                </c:pt>
                <c:pt idx="35969">
                  <c:v>11</c:v>
                </c:pt>
                <c:pt idx="35970">
                  <c:v>11</c:v>
                </c:pt>
                <c:pt idx="35971">
                  <c:v>11</c:v>
                </c:pt>
                <c:pt idx="35972">
                  <c:v>11</c:v>
                </c:pt>
                <c:pt idx="35973">
                  <c:v>11</c:v>
                </c:pt>
                <c:pt idx="35974">
                  <c:v>11</c:v>
                </c:pt>
                <c:pt idx="35975">
                  <c:v>11</c:v>
                </c:pt>
                <c:pt idx="35976">
                  <c:v>11</c:v>
                </c:pt>
                <c:pt idx="35977">
                  <c:v>11</c:v>
                </c:pt>
                <c:pt idx="35978">
                  <c:v>11</c:v>
                </c:pt>
                <c:pt idx="35979">
                  <c:v>11</c:v>
                </c:pt>
                <c:pt idx="35980">
                  <c:v>11</c:v>
                </c:pt>
                <c:pt idx="35981">
                  <c:v>11</c:v>
                </c:pt>
                <c:pt idx="35982">
                  <c:v>11</c:v>
                </c:pt>
                <c:pt idx="35983">
                  <c:v>11</c:v>
                </c:pt>
                <c:pt idx="35984">
                  <c:v>11</c:v>
                </c:pt>
                <c:pt idx="35985">
                  <c:v>11</c:v>
                </c:pt>
                <c:pt idx="35986">
                  <c:v>11</c:v>
                </c:pt>
                <c:pt idx="35987">
                  <c:v>11</c:v>
                </c:pt>
                <c:pt idx="35988">
                  <c:v>11</c:v>
                </c:pt>
                <c:pt idx="35989">
                  <c:v>11</c:v>
                </c:pt>
                <c:pt idx="35990">
                  <c:v>11</c:v>
                </c:pt>
                <c:pt idx="35991">
                  <c:v>11</c:v>
                </c:pt>
                <c:pt idx="35992">
                  <c:v>11</c:v>
                </c:pt>
                <c:pt idx="35993">
                  <c:v>11</c:v>
                </c:pt>
                <c:pt idx="35994">
                  <c:v>11</c:v>
                </c:pt>
                <c:pt idx="35995">
                  <c:v>11</c:v>
                </c:pt>
                <c:pt idx="35996">
                  <c:v>11</c:v>
                </c:pt>
                <c:pt idx="35997">
                  <c:v>11</c:v>
                </c:pt>
                <c:pt idx="35998">
                  <c:v>11</c:v>
                </c:pt>
                <c:pt idx="35999">
                  <c:v>11</c:v>
                </c:pt>
                <c:pt idx="36000">
                  <c:v>11</c:v>
                </c:pt>
                <c:pt idx="36001">
                  <c:v>11</c:v>
                </c:pt>
                <c:pt idx="36002">
                  <c:v>11</c:v>
                </c:pt>
                <c:pt idx="36003">
                  <c:v>11</c:v>
                </c:pt>
                <c:pt idx="36004">
                  <c:v>11</c:v>
                </c:pt>
                <c:pt idx="36005">
                  <c:v>11</c:v>
                </c:pt>
                <c:pt idx="36006">
                  <c:v>11</c:v>
                </c:pt>
                <c:pt idx="36007">
                  <c:v>11</c:v>
                </c:pt>
                <c:pt idx="36008">
                  <c:v>11</c:v>
                </c:pt>
                <c:pt idx="36009">
                  <c:v>11</c:v>
                </c:pt>
                <c:pt idx="36010">
                  <c:v>11</c:v>
                </c:pt>
                <c:pt idx="36011">
                  <c:v>11</c:v>
                </c:pt>
                <c:pt idx="36012">
                  <c:v>11</c:v>
                </c:pt>
                <c:pt idx="36013">
                  <c:v>11</c:v>
                </c:pt>
                <c:pt idx="36014">
                  <c:v>11</c:v>
                </c:pt>
                <c:pt idx="36015">
                  <c:v>11</c:v>
                </c:pt>
                <c:pt idx="36016">
                  <c:v>11</c:v>
                </c:pt>
                <c:pt idx="36017">
                  <c:v>11</c:v>
                </c:pt>
                <c:pt idx="36018">
                  <c:v>11</c:v>
                </c:pt>
                <c:pt idx="36019">
                  <c:v>11</c:v>
                </c:pt>
                <c:pt idx="36020">
                  <c:v>11</c:v>
                </c:pt>
                <c:pt idx="36021">
                  <c:v>11</c:v>
                </c:pt>
                <c:pt idx="36022">
                  <c:v>11</c:v>
                </c:pt>
                <c:pt idx="36023">
                  <c:v>11</c:v>
                </c:pt>
                <c:pt idx="36024">
                  <c:v>11</c:v>
                </c:pt>
                <c:pt idx="36025">
                  <c:v>11</c:v>
                </c:pt>
                <c:pt idx="36026">
                  <c:v>11</c:v>
                </c:pt>
                <c:pt idx="36027">
                  <c:v>11</c:v>
                </c:pt>
                <c:pt idx="36028">
                  <c:v>11</c:v>
                </c:pt>
                <c:pt idx="36029">
                  <c:v>11</c:v>
                </c:pt>
                <c:pt idx="36030">
                  <c:v>11</c:v>
                </c:pt>
                <c:pt idx="36031">
                  <c:v>11</c:v>
                </c:pt>
                <c:pt idx="36032">
                  <c:v>11</c:v>
                </c:pt>
                <c:pt idx="36033">
                  <c:v>11</c:v>
                </c:pt>
                <c:pt idx="36034">
                  <c:v>11</c:v>
                </c:pt>
                <c:pt idx="36035">
                  <c:v>11</c:v>
                </c:pt>
                <c:pt idx="36036">
                  <c:v>11</c:v>
                </c:pt>
                <c:pt idx="36037">
                  <c:v>11</c:v>
                </c:pt>
                <c:pt idx="36038">
                  <c:v>11</c:v>
                </c:pt>
                <c:pt idx="36039">
                  <c:v>11</c:v>
                </c:pt>
                <c:pt idx="36040">
                  <c:v>11</c:v>
                </c:pt>
                <c:pt idx="36041">
                  <c:v>11</c:v>
                </c:pt>
                <c:pt idx="36042">
                  <c:v>11</c:v>
                </c:pt>
                <c:pt idx="36043">
                  <c:v>11</c:v>
                </c:pt>
                <c:pt idx="36044">
                  <c:v>11</c:v>
                </c:pt>
                <c:pt idx="36045">
                  <c:v>11</c:v>
                </c:pt>
                <c:pt idx="36046">
                  <c:v>11</c:v>
                </c:pt>
                <c:pt idx="36047">
                  <c:v>11</c:v>
                </c:pt>
                <c:pt idx="36048">
                  <c:v>11</c:v>
                </c:pt>
                <c:pt idx="36049">
                  <c:v>11</c:v>
                </c:pt>
                <c:pt idx="36050">
                  <c:v>11</c:v>
                </c:pt>
                <c:pt idx="36051">
                  <c:v>11</c:v>
                </c:pt>
                <c:pt idx="36052">
                  <c:v>11</c:v>
                </c:pt>
                <c:pt idx="36053">
                  <c:v>11</c:v>
                </c:pt>
                <c:pt idx="36054">
                  <c:v>11</c:v>
                </c:pt>
                <c:pt idx="36055">
                  <c:v>11</c:v>
                </c:pt>
                <c:pt idx="36056">
                  <c:v>11</c:v>
                </c:pt>
                <c:pt idx="36057">
                  <c:v>11</c:v>
                </c:pt>
                <c:pt idx="36058">
                  <c:v>11</c:v>
                </c:pt>
                <c:pt idx="36059">
                  <c:v>11</c:v>
                </c:pt>
                <c:pt idx="36060">
                  <c:v>11</c:v>
                </c:pt>
                <c:pt idx="36061">
                  <c:v>11</c:v>
                </c:pt>
                <c:pt idx="36062">
                  <c:v>11</c:v>
                </c:pt>
                <c:pt idx="36063">
                  <c:v>11</c:v>
                </c:pt>
                <c:pt idx="36064">
                  <c:v>11</c:v>
                </c:pt>
                <c:pt idx="36065">
                  <c:v>11</c:v>
                </c:pt>
                <c:pt idx="36066">
                  <c:v>11</c:v>
                </c:pt>
                <c:pt idx="36067">
                  <c:v>11</c:v>
                </c:pt>
                <c:pt idx="36068">
                  <c:v>11</c:v>
                </c:pt>
                <c:pt idx="36069">
                  <c:v>11</c:v>
                </c:pt>
                <c:pt idx="36070">
                  <c:v>11</c:v>
                </c:pt>
                <c:pt idx="36071">
                  <c:v>11</c:v>
                </c:pt>
                <c:pt idx="36072">
                  <c:v>11</c:v>
                </c:pt>
                <c:pt idx="36073">
                  <c:v>11</c:v>
                </c:pt>
                <c:pt idx="36074">
                  <c:v>11</c:v>
                </c:pt>
                <c:pt idx="36075">
                  <c:v>11</c:v>
                </c:pt>
                <c:pt idx="36076">
                  <c:v>11</c:v>
                </c:pt>
                <c:pt idx="36077">
                  <c:v>11</c:v>
                </c:pt>
                <c:pt idx="36078">
                  <c:v>11</c:v>
                </c:pt>
                <c:pt idx="36079">
                  <c:v>11</c:v>
                </c:pt>
                <c:pt idx="36080">
                  <c:v>11</c:v>
                </c:pt>
                <c:pt idx="36081">
                  <c:v>11</c:v>
                </c:pt>
                <c:pt idx="36082">
                  <c:v>11</c:v>
                </c:pt>
                <c:pt idx="36083">
                  <c:v>11</c:v>
                </c:pt>
                <c:pt idx="36084">
                  <c:v>11</c:v>
                </c:pt>
                <c:pt idx="36085">
                  <c:v>11</c:v>
                </c:pt>
                <c:pt idx="36086">
                  <c:v>11</c:v>
                </c:pt>
                <c:pt idx="36087">
                  <c:v>11</c:v>
                </c:pt>
                <c:pt idx="36088">
                  <c:v>11</c:v>
                </c:pt>
                <c:pt idx="36089">
                  <c:v>11</c:v>
                </c:pt>
                <c:pt idx="36090">
                  <c:v>11</c:v>
                </c:pt>
                <c:pt idx="36091">
                  <c:v>11</c:v>
                </c:pt>
                <c:pt idx="36092">
                  <c:v>11</c:v>
                </c:pt>
                <c:pt idx="36093">
                  <c:v>11</c:v>
                </c:pt>
                <c:pt idx="36094">
                  <c:v>11</c:v>
                </c:pt>
                <c:pt idx="36095">
                  <c:v>11</c:v>
                </c:pt>
                <c:pt idx="36096">
                  <c:v>11</c:v>
                </c:pt>
                <c:pt idx="36097">
                  <c:v>11</c:v>
                </c:pt>
                <c:pt idx="36098">
                  <c:v>11</c:v>
                </c:pt>
                <c:pt idx="36099">
                  <c:v>11</c:v>
                </c:pt>
                <c:pt idx="36100">
                  <c:v>11</c:v>
                </c:pt>
                <c:pt idx="36101">
                  <c:v>11</c:v>
                </c:pt>
                <c:pt idx="36102">
                  <c:v>11</c:v>
                </c:pt>
                <c:pt idx="36103">
                  <c:v>11</c:v>
                </c:pt>
                <c:pt idx="36104">
                  <c:v>11</c:v>
                </c:pt>
                <c:pt idx="36105">
                  <c:v>11</c:v>
                </c:pt>
                <c:pt idx="36106">
                  <c:v>11</c:v>
                </c:pt>
                <c:pt idx="36107">
                  <c:v>11</c:v>
                </c:pt>
                <c:pt idx="36108">
                  <c:v>11</c:v>
                </c:pt>
                <c:pt idx="36109">
                  <c:v>11</c:v>
                </c:pt>
                <c:pt idx="36110">
                  <c:v>11</c:v>
                </c:pt>
                <c:pt idx="36111">
                  <c:v>11</c:v>
                </c:pt>
                <c:pt idx="36112">
                  <c:v>11</c:v>
                </c:pt>
                <c:pt idx="36113">
                  <c:v>11</c:v>
                </c:pt>
                <c:pt idx="36114">
                  <c:v>11</c:v>
                </c:pt>
                <c:pt idx="36115">
                  <c:v>11</c:v>
                </c:pt>
                <c:pt idx="36116">
                  <c:v>11</c:v>
                </c:pt>
                <c:pt idx="36117">
                  <c:v>11</c:v>
                </c:pt>
                <c:pt idx="36118">
                  <c:v>11</c:v>
                </c:pt>
                <c:pt idx="36119">
                  <c:v>11</c:v>
                </c:pt>
                <c:pt idx="36120">
                  <c:v>11</c:v>
                </c:pt>
                <c:pt idx="36121">
                  <c:v>11</c:v>
                </c:pt>
                <c:pt idx="36122">
                  <c:v>11</c:v>
                </c:pt>
                <c:pt idx="36123">
                  <c:v>11</c:v>
                </c:pt>
                <c:pt idx="36124">
                  <c:v>11</c:v>
                </c:pt>
                <c:pt idx="36125">
                  <c:v>11</c:v>
                </c:pt>
                <c:pt idx="36126">
                  <c:v>11</c:v>
                </c:pt>
                <c:pt idx="36127">
                  <c:v>11</c:v>
                </c:pt>
                <c:pt idx="36128">
                  <c:v>11</c:v>
                </c:pt>
                <c:pt idx="36129">
                  <c:v>11</c:v>
                </c:pt>
                <c:pt idx="36130">
                  <c:v>11</c:v>
                </c:pt>
                <c:pt idx="36131">
                  <c:v>11</c:v>
                </c:pt>
                <c:pt idx="36132">
                  <c:v>11</c:v>
                </c:pt>
                <c:pt idx="36133">
                  <c:v>11</c:v>
                </c:pt>
                <c:pt idx="36134">
                  <c:v>11</c:v>
                </c:pt>
                <c:pt idx="36135">
                  <c:v>11</c:v>
                </c:pt>
                <c:pt idx="36136">
                  <c:v>11</c:v>
                </c:pt>
                <c:pt idx="36137">
                  <c:v>11</c:v>
                </c:pt>
                <c:pt idx="36138">
                  <c:v>11</c:v>
                </c:pt>
                <c:pt idx="36139">
                  <c:v>11</c:v>
                </c:pt>
                <c:pt idx="36140">
                  <c:v>11</c:v>
                </c:pt>
                <c:pt idx="36141">
                  <c:v>11</c:v>
                </c:pt>
                <c:pt idx="36142">
                  <c:v>11</c:v>
                </c:pt>
                <c:pt idx="36143">
                  <c:v>11</c:v>
                </c:pt>
                <c:pt idx="36144">
                  <c:v>11</c:v>
                </c:pt>
                <c:pt idx="36145">
                  <c:v>11</c:v>
                </c:pt>
                <c:pt idx="36146">
                  <c:v>11</c:v>
                </c:pt>
                <c:pt idx="36147">
                  <c:v>11</c:v>
                </c:pt>
                <c:pt idx="36148">
                  <c:v>11</c:v>
                </c:pt>
                <c:pt idx="36149">
                  <c:v>11</c:v>
                </c:pt>
                <c:pt idx="36150">
                  <c:v>11</c:v>
                </c:pt>
                <c:pt idx="36151">
                  <c:v>11</c:v>
                </c:pt>
                <c:pt idx="36152">
                  <c:v>11</c:v>
                </c:pt>
                <c:pt idx="36153">
                  <c:v>11</c:v>
                </c:pt>
                <c:pt idx="36154">
                  <c:v>11</c:v>
                </c:pt>
                <c:pt idx="36155">
                  <c:v>11</c:v>
                </c:pt>
                <c:pt idx="36156">
                  <c:v>11</c:v>
                </c:pt>
                <c:pt idx="36157">
                  <c:v>11</c:v>
                </c:pt>
                <c:pt idx="36158">
                  <c:v>11</c:v>
                </c:pt>
                <c:pt idx="36159">
                  <c:v>11</c:v>
                </c:pt>
                <c:pt idx="36160">
                  <c:v>11</c:v>
                </c:pt>
                <c:pt idx="36161">
                  <c:v>11</c:v>
                </c:pt>
                <c:pt idx="36162">
                  <c:v>11</c:v>
                </c:pt>
                <c:pt idx="36163">
                  <c:v>11</c:v>
                </c:pt>
                <c:pt idx="36164">
                  <c:v>11</c:v>
                </c:pt>
                <c:pt idx="36165">
                  <c:v>11</c:v>
                </c:pt>
                <c:pt idx="36166">
                  <c:v>11</c:v>
                </c:pt>
                <c:pt idx="36167">
                  <c:v>11</c:v>
                </c:pt>
                <c:pt idx="36168">
                  <c:v>11</c:v>
                </c:pt>
                <c:pt idx="36169">
                  <c:v>11</c:v>
                </c:pt>
                <c:pt idx="36170">
                  <c:v>11</c:v>
                </c:pt>
                <c:pt idx="36171">
                  <c:v>11</c:v>
                </c:pt>
                <c:pt idx="36172">
                  <c:v>11</c:v>
                </c:pt>
                <c:pt idx="36173">
                  <c:v>11</c:v>
                </c:pt>
                <c:pt idx="36174">
                  <c:v>11</c:v>
                </c:pt>
                <c:pt idx="36175">
                  <c:v>11</c:v>
                </c:pt>
                <c:pt idx="36176">
                  <c:v>11</c:v>
                </c:pt>
                <c:pt idx="36177">
                  <c:v>11</c:v>
                </c:pt>
                <c:pt idx="36178">
                  <c:v>11</c:v>
                </c:pt>
                <c:pt idx="36179">
                  <c:v>11</c:v>
                </c:pt>
                <c:pt idx="36180">
                  <c:v>11</c:v>
                </c:pt>
                <c:pt idx="36181">
                  <c:v>11</c:v>
                </c:pt>
                <c:pt idx="36182">
                  <c:v>11</c:v>
                </c:pt>
                <c:pt idx="36183">
                  <c:v>11</c:v>
                </c:pt>
                <c:pt idx="36184">
                  <c:v>11</c:v>
                </c:pt>
                <c:pt idx="36185">
                  <c:v>11</c:v>
                </c:pt>
                <c:pt idx="36186">
                  <c:v>11</c:v>
                </c:pt>
                <c:pt idx="36187">
                  <c:v>11</c:v>
                </c:pt>
                <c:pt idx="36188">
                  <c:v>11</c:v>
                </c:pt>
                <c:pt idx="36189">
                  <c:v>11</c:v>
                </c:pt>
                <c:pt idx="36190">
                  <c:v>11</c:v>
                </c:pt>
                <c:pt idx="36191">
                  <c:v>11</c:v>
                </c:pt>
                <c:pt idx="36192">
                  <c:v>11</c:v>
                </c:pt>
                <c:pt idx="36193">
                  <c:v>11</c:v>
                </c:pt>
                <c:pt idx="36194">
                  <c:v>11</c:v>
                </c:pt>
                <c:pt idx="36195">
                  <c:v>11</c:v>
                </c:pt>
                <c:pt idx="36196">
                  <c:v>11</c:v>
                </c:pt>
                <c:pt idx="36197">
                  <c:v>11</c:v>
                </c:pt>
                <c:pt idx="36198">
                  <c:v>11</c:v>
                </c:pt>
                <c:pt idx="36199">
                  <c:v>11</c:v>
                </c:pt>
                <c:pt idx="36200">
                  <c:v>11</c:v>
                </c:pt>
                <c:pt idx="36201">
                  <c:v>11</c:v>
                </c:pt>
                <c:pt idx="36202">
                  <c:v>11</c:v>
                </c:pt>
                <c:pt idx="36203">
                  <c:v>11</c:v>
                </c:pt>
                <c:pt idx="36204">
                  <c:v>11</c:v>
                </c:pt>
                <c:pt idx="36205">
                  <c:v>11</c:v>
                </c:pt>
                <c:pt idx="36206">
                  <c:v>11</c:v>
                </c:pt>
                <c:pt idx="36207">
                  <c:v>11</c:v>
                </c:pt>
                <c:pt idx="36208">
                  <c:v>11</c:v>
                </c:pt>
                <c:pt idx="36209">
                  <c:v>11</c:v>
                </c:pt>
                <c:pt idx="36210">
                  <c:v>11</c:v>
                </c:pt>
                <c:pt idx="36211">
                  <c:v>11</c:v>
                </c:pt>
                <c:pt idx="36212">
                  <c:v>11</c:v>
                </c:pt>
                <c:pt idx="36213">
                  <c:v>11</c:v>
                </c:pt>
                <c:pt idx="36214">
                  <c:v>11</c:v>
                </c:pt>
                <c:pt idx="36215">
                  <c:v>11</c:v>
                </c:pt>
                <c:pt idx="36216">
                  <c:v>11</c:v>
                </c:pt>
                <c:pt idx="36217">
                  <c:v>11</c:v>
                </c:pt>
                <c:pt idx="36218">
                  <c:v>11</c:v>
                </c:pt>
                <c:pt idx="36219">
                  <c:v>11</c:v>
                </c:pt>
                <c:pt idx="36220">
                  <c:v>11</c:v>
                </c:pt>
                <c:pt idx="36221">
                  <c:v>11</c:v>
                </c:pt>
                <c:pt idx="36222">
                  <c:v>11</c:v>
                </c:pt>
                <c:pt idx="36223">
                  <c:v>11</c:v>
                </c:pt>
                <c:pt idx="36224">
                  <c:v>11</c:v>
                </c:pt>
                <c:pt idx="36225">
                  <c:v>11</c:v>
                </c:pt>
                <c:pt idx="36226">
                  <c:v>11</c:v>
                </c:pt>
                <c:pt idx="36227">
                  <c:v>11</c:v>
                </c:pt>
                <c:pt idx="36228">
                  <c:v>11</c:v>
                </c:pt>
                <c:pt idx="36229">
                  <c:v>11</c:v>
                </c:pt>
                <c:pt idx="36230">
                  <c:v>11</c:v>
                </c:pt>
                <c:pt idx="36231">
                  <c:v>11</c:v>
                </c:pt>
                <c:pt idx="36232">
                  <c:v>11</c:v>
                </c:pt>
                <c:pt idx="36233">
                  <c:v>11</c:v>
                </c:pt>
                <c:pt idx="36234">
                  <c:v>11</c:v>
                </c:pt>
                <c:pt idx="36235">
                  <c:v>11</c:v>
                </c:pt>
                <c:pt idx="36236">
                  <c:v>11</c:v>
                </c:pt>
                <c:pt idx="36237">
                  <c:v>11</c:v>
                </c:pt>
                <c:pt idx="36238">
                  <c:v>11</c:v>
                </c:pt>
                <c:pt idx="36239">
                  <c:v>11</c:v>
                </c:pt>
                <c:pt idx="36240">
                  <c:v>11</c:v>
                </c:pt>
                <c:pt idx="36241">
                  <c:v>11</c:v>
                </c:pt>
                <c:pt idx="36242">
                  <c:v>11</c:v>
                </c:pt>
                <c:pt idx="36243">
                  <c:v>11</c:v>
                </c:pt>
                <c:pt idx="36244">
                  <c:v>11</c:v>
                </c:pt>
                <c:pt idx="36245">
                  <c:v>11</c:v>
                </c:pt>
                <c:pt idx="36246">
                  <c:v>11</c:v>
                </c:pt>
                <c:pt idx="36247">
                  <c:v>11</c:v>
                </c:pt>
                <c:pt idx="36248">
                  <c:v>11</c:v>
                </c:pt>
                <c:pt idx="36249">
                  <c:v>11</c:v>
                </c:pt>
                <c:pt idx="36250">
                  <c:v>11</c:v>
                </c:pt>
                <c:pt idx="36251">
                  <c:v>11</c:v>
                </c:pt>
                <c:pt idx="36252">
                  <c:v>11</c:v>
                </c:pt>
                <c:pt idx="36253">
                  <c:v>11</c:v>
                </c:pt>
                <c:pt idx="36254">
                  <c:v>11</c:v>
                </c:pt>
                <c:pt idx="36255">
                  <c:v>11</c:v>
                </c:pt>
                <c:pt idx="36256">
                  <c:v>11</c:v>
                </c:pt>
                <c:pt idx="36257">
                  <c:v>11</c:v>
                </c:pt>
                <c:pt idx="36258">
                  <c:v>11</c:v>
                </c:pt>
                <c:pt idx="36259">
                  <c:v>11</c:v>
                </c:pt>
                <c:pt idx="36260">
                  <c:v>11</c:v>
                </c:pt>
                <c:pt idx="36261">
                  <c:v>11</c:v>
                </c:pt>
                <c:pt idx="36262">
                  <c:v>11</c:v>
                </c:pt>
                <c:pt idx="36263">
                  <c:v>11</c:v>
                </c:pt>
                <c:pt idx="36264">
                  <c:v>11</c:v>
                </c:pt>
                <c:pt idx="36265">
                  <c:v>11</c:v>
                </c:pt>
                <c:pt idx="36266">
                  <c:v>11</c:v>
                </c:pt>
                <c:pt idx="36267">
                  <c:v>11</c:v>
                </c:pt>
                <c:pt idx="36268">
                  <c:v>11</c:v>
                </c:pt>
                <c:pt idx="36269">
                  <c:v>11</c:v>
                </c:pt>
                <c:pt idx="36270">
                  <c:v>11</c:v>
                </c:pt>
                <c:pt idx="36271">
                  <c:v>11</c:v>
                </c:pt>
                <c:pt idx="36272">
                  <c:v>11</c:v>
                </c:pt>
                <c:pt idx="36273">
                  <c:v>11</c:v>
                </c:pt>
                <c:pt idx="36274">
                  <c:v>11</c:v>
                </c:pt>
                <c:pt idx="36275">
                  <c:v>11</c:v>
                </c:pt>
                <c:pt idx="36276">
                  <c:v>11</c:v>
                </c:pt>
                <c:pt idx="36277">
                  <c:v>11</c:v>
                </c:pt>
                <c:pt idx="36278">
                  <c:v>11</c:v>
                </c:pt>
                <c:pt idx="36279">
                  <c:v>11</c:v>
                </c:pt>
                <c:pt idx="36280">
                  <c:v>11</c:v>
                </c:pt>
                <c:pt idx="36281">
                  <c:v>11</c:v>
                </c:pt>
                <c:pt idx="36282">
                  <c:v>11</c:v>
                </c:pt>
                <c:pt idx="36283">
                  <c:v>11</c:v>
                </c:pt>
                <c:pt idx="36284">
                  <c:v>11</c:v>
                </c:pt>
                <c:pt idx="36285">
                  <c:v>11</c:v>
                </c:pt>
                <c:pt idx="36286">
                  <c:v>11</c:v>
                </c:pt>
                <c:pt idx="36287">
                  <c:v>11</c:v>
                </c:pt>
                <c:pt idx="36288">
                  <c:v>11</c:v>
                </c:pt>
                <c:pt idx="36289">
                  <c:v>11</c:v>
                </c:pt>
                <c:pt idx="36290">
                  <c:v>11</c:v>
                </c:pt>
                <c:pt idx="36291">
                  <c:v>11</c:v>
                </c:pt>
                <c:pt idx="36292">
                  <c:v>11</c:v>
                </c:pt>
                <c:pt idx="36293">
                  <c:v>11</c:v>
                </c:pt>
                <c:pt idx="36294">
                  <c:v>11</c:v>
                </c:pt>
                <c:pt idx="36295">
                  <c:v>11</c:v>
                </c:pt>
                <c:pt idx="36296">
                  <c:v>11</c:v>
                </c:pt>
                <c:pt idx="36297">
                  <c:v>11</c:v>
                </c:pt>
                <c:pt idx="36298">
                  <c:v>11</c:v>
                </c:pt>
                <c:pt idx="36299">
                  <c:v>11</c:v>
                </c:pt>
                <c:pt idx="36300">
                  <c:v>11</c:v>
                </c:pt>
                <c:pt idx="36301">
                  <c:v>11</c:v>
                </c:pt>
                <c:pt idx="36302">
                  <c:v>11</c:v>
                </c:pt>
                <c:pt idx="36303">
                  <c:v>11</c:v>
                </c:pt>
                <c:pt idx="36304">
                  <c:v>11</c:v>
                </c:pt>
                <c:pt idx="36305">
                  <c:v>11</c:v>
                </c:pt>
                <c:pt idx="36306">
                  <c:v>11</c:v>
                </c:pt>
                <c:pt idx="36307">
                  <c:v>11</c:v>
                </c:pt>
                <c:pt idx="36308">
                  <c:v>11</c:v>
                </c:pt>
                <c:pt idx="36309">
                  <c:v>11</c:v>
                </c:pt>
                <c:pt idx="36310">
                  <c:v>11</c:v>
                </c:pt>
                <c:pt idx="36311">
                  <c:v>11</c:v>
                </c:pt>
                <c:pt idx="36312">
                  <c:v>11</c:v>
                </c:pt>
                <c:pt idx="36313">
                  <c:v>11</c:v>
                </c:pt>
                <c:pt idx="36314">
                  <c:v>11</c:v>
                </c:pt>
                <c:pt idx="36315">
                  <c:v>11</c:v>
                </c:pt>
                <c:pt idx="36316">
                  <c:v>11</c:v>
                </c:pt>
                <c:pt idx="36317">
                  <c:v>11</c:v>
                </c:pt>
                <c:pt idx="36318">
                  <c:v>11</c:v>
                </c:pt>
                <c:pt idx="36319">
                  <c:v>11</c:v>
                </c:pt>
                <c:pt idx="36320">
                  <c:v>11</c:v>
                </c:pt>
                <c:pt idx="36321">
                  <c:v>11</c:v>
                </c:pt>
                <c:pt idx="36322">
                  <c:v>11</c:v>
                </c:pt>
                <c:pt idx="36323">
                  <c:v>11</c:v>
                </c:pt>
                <c:pt idx="36324">
                  <c:v>11</c:v>
                </c:pt>
                <c:pt idx="36325">
                  <c:v>11</c:v>
                </c:pt>
                <c:pt idx="36326">
                  <c:v>11</c:v>
                </c:pt>
                <c:pt idx="36327">
                  <c:v>11</c:v>
                </c:pt>
                <c:pt idx="36328">
                  <c:v>11</c:v>
                </c:pt>
                <c:pt idx="36329">
                  <c:v>11</c:v>
                </c:pt>
                <c:pt idx="36330">
                  <c:v>11</c:v>
                </c:pt>
                <c:pt idx="36331">
                  <c:v>11</c:v>
                </c:pt>
                <c:pt idx="36332">
                  <c:v>11</c:v>
                </c:pt>
                <c:pt idx="36333">
                  <c:v>11</c:v>
                </c:pt>
                <c:pt idx="36334">
                  <c:v>11</c:v>
                </c:pt>
                <c:pt idx="36335">
                  <c:v>11</c:v>
                </c:pt>
                <c:pt idx="36336">
                  <c:v>11</c:v>
                </c:pt>
                <c:pt idx="36337">
                  <c:v>11</c:v>
                </c:pt>
                <c:pt idx="36338">
                  <c:v>11</c:v>
                </c:pt>
                <c:pt idx="36339">
                  <c:v>11</c:v>
                </c:pt>
                <c:pt idx="36340">
                  <c:v>11</c:v>
                </c:pt>
                <c:pt idx="36341">
                  <c:v>11</c:v>
                </c:pt>
                <c:pt idx="36342">
                  <c:v>11</c:v>
                </c:pt>
                <c:pt idx="36343">
                  <c:v>11</c:v>
                </c:pt>
                <c:pt idx="36344">
                  <c:v>11</c:v>
                </c:pt>
                <c:pt idx="36345">
                  <c:v>11</c:v>
                </c:pt>
                <c:pt idx="36346">
                  <c:v>11</c:v>
                </c:pt>
                <c:pt idx="36347">
                  <c:v>11</c:v>
                </c:pt>
                <c:pt idx="36348">
                  <c:v>11</c:v>
                </c:pt>
                <c:pt idx="36349">
                  <c:v>11</c:v>
                </c:pt>
                <c:pt idx="36350">
                  <c:v>11</c:v>
                </c:pt>
                <c:pt idx="36351">
                  <c:v>11</c:v>
                </c:pt>
                <c:pt idx="36352">
                  <c:v>11</c:v>
                </c:pt>
                <c:pt idx="36353">
                  <c:v>11</c:v>
                </c:pt>
                <c:pt idx="36354">
                  <c:v>11</c:v>
                </c:pt>
                <c:pt idx="36355">
                  <c:v>11</c:v>
                </c:pt>
                <c:pt idx="36356">
                  <c:v>11</c:v>
                </c:pt>
                <c:pt idx="36357">
                  <c:v>11</c:v>
                </c:pt>
                <c:pt idx="36358">
                  <c:v>11</c:v>
                </c:pt>
                <c:pt idx="36359">
                  <c:v>11</c:v>
                </c:pt>
                <c:pt idx="36360">
                  <c:v>11</c:v>
                </c:pt>
                <c:pt idx="36361">
                  <c:v>11</c:v>
                </c:pt>
                <c:pt idx="36362">
                  <c:v>11</c:v>
                </c:pt>
                <c:pt idx="36363">
                  <c:v>11</c:v>
                </c:pt>
                <c:pt idx="36364">
                  <c:v>11</c:v>
                </c:pt>
                <c:pt idx="36365">
                  <c:v>11</c:v>
                </c:pt>
                <c:pt idx="36366">
                  <c:v>11</c:v>
                </c:pt>
                <c:pt idx="36367">
                  <c:v>11</c:v>
                </c:pt>
                <c:pt idx="36368">
                  <c:v>11</c:v>
                </c:pt>
                <c:pt idx="36369">
                  <c:v>11</c:v>
                </c:pt>
                <c:pt idx="36370">
                  <c:v>11</c:v>
                </c:pt>
                <c:pt idx="36371">
                  <c:v>11</c:v>
                </c:pt>
                <c:pt idx="36372">
                  <c:v>11</c:v>
                </c:pt>
                <c:pt idx="36373">
                  <c:v>11</c:v>
                </c:pt>
                <c:pt idx="36374">
                  <c:v>11</c:v>
                </c:pt>
                <c:pt idx="36375">
                  <c:v>11</c:v>
                </c:pt>
                <c:pt idx="36376">
                  <c:v>11</c:v>
                </c:pt>
                <c:pt idx="36377">
                  <c:v>11</c:v>
                </c:pt>
                <c:pt idx="36378">
                  <c:v>11</c:v>
                </c:pt>
                <c:pt idx="36379">
                  <c:v>11</c:v>
                </c:pt>
                <c:pt idx="36380">
                  <c:v>11</c:v>
                </c:pt>
                <c:pt idx="36381">
                  <c:v>11</c:v>
                </c:pt>
                <c:pt idx="36382">
                  <c:v>11</c:v>
                </c:pt>
                <c:pt idx="36383">
                  <c:v>11</c:v>
                </c:pt>
                <c:pt idx="36384">
                  <c:v>11</c:v>
                </c:pt>
                <c:pt idx="36385">
                  <c:v>11</c:v>
                </c:pt>
                <c:pt idx="36386">
                  <c:v>11</c:v>
                </c:pt>
                <c:pt idx="36387">
                  <c:v>11</c:v>
                </c:pt>
                <c:pt idx="36388">
                  <c:v>11</c:v>
                </c:pt>
                <c:pt idx="36389">
                  <c:v>11</c:v>
                </c:pt>
                <c:pt idx="36390">
                  <c:v>11</c:v>
                </c:pt>
                <c:pt idx="36391">
                  <c:v>11</c:v>
                </c:pt>
                <c:pt idx="36392">
                  <c:v>11</c:v>
                </c:pt>
                <c:pt idx="36393">
                  <c:v>11</c:v>
                </c:pt>
                <c:pt idx="36394">
                  <c:v>11</c:v>
                </c:pt>
                <c:pt idx="36395">
                  <c:v>11</c:v>
                </c:pt>
                <c:pt idx="36396">
                  <c:v>11</c:v>
                </c:pt>
                <c:pt idx="36397">
                  <c:v>11</c:v>
                </c:pt>
                <c:pt idx="36398">
                  <c:v>11</c:v>
                </c:pt>
                <c:pt idx="36399">
                  <c:v>11</c:v>
                </c:pt>
                <c:pt idx="36400">
                  <c:v>11</c:v>
                </c:pt>
                <c:pt idx="36401">
                  <c:v>11</c:v>
                </c:pt>
                <c:pt idx="36402">
                  <c:v>11</c:v>
                </c:pt>
                <c:pt idx="36403">
                  <c:v>11</c:v>
                </c:pt>
                <c:pt idx="36404">
                  <c:v>11</c:v>
                </c:pt>
                <c:pt idx="36405">
                  <c:v>11</c:v>
                </c:pt>
                <c:pt idx="36406">
                  <c:v>11</c:v>
                </c:pt>
                <c:pt idx="36407">
                  <c:v>11</c:v>
                </c:pt>
                <c:pt idx="36408">
                  <c:v>11</c:v>
                </c:pt>
                <c:pt idx="36409">
                  <c:v>11</c:v>
                </c:pt>
                <c:pt idx="36410">
                  <c:v>11</c:v>
                </c:pt>
                <c:pt idx="36411">
                  <c:v>11</c:v>
                </c:pt>
                <c:pt idx="36412">
                  <c:v>11</c:v>
                </c:pt>
                <c:pt idx="36413">
                  <c:v>11</c:v>
                </c:pt>
                <c:pt idx="36414">
                  <c:v>11</c:v>
                </c:pt>
                <c:pt idx="36415">
                  <c:v>11</c:v>
                </c:pt>
                <c:pt idx="36416">
                  <c:v>11</c:v>
                </c:pt>
                <c:pt idx="36417">
                  <c:v>11</c:v>
                </c:pt>
                <c:pt idx="36418">
                  <c:v>11</c:v>
                </c:pt>
                <c:pt idx="36419">
                  <c:v>11</c:v>
                </c:pt>
                <c:pt idx="36420">
                  <c:v>11</c:v>
                </c:pt>
                <c:pt idx="36421">
                  <c:v>11</c:v>
                </c:pt>
                <c:pt idx="36422">
                  <c:v>11</c:v>
                </c:pt>
                <c:pt idx="36423">
                  <c:v>11</c:v>
                </c:pt>
                <c:pt idx="36424">
                  <c:v>11</c:v>
                </c:pt>
                <c:pt idx="36425">
                  <c:v>11</c:v>
                </c:pt>
                <c:pt idx="36426">
                  <c:v>11</c:v>
                </c:pt>
                <c:pt idx="36427">
                  <c:v>11</c:v>
                </c:pt>
                <c:pt idx="36428">
                  <c:v>11</c:v>
                </c:pt>
                <c:pt idx="36429">
                  <c:v>11</c:v>
                </c:pt>
                <c:pt idx="36430">
                  <c:v>11</c:v>
                </c:pt>
                <c:pt idx="36431">
                  <c:v>11</c:v>
                </c:pt>
                <c:pt idx="36432">
                  <c:v>11</c:v>
                </c:pt>
                <c:pt idx="36433">
                  <c:v>11</c:v>
                </c:pt>
                <c:pt idx="36434">
                  <c:v>11</c:v>
                </c:pt>
                <c:pt idx="36435">
                  <c:v>11</c:v>
                </c:pt>
                <c:pt idx="36436">
                  <c:v>11</c:v>
                </c:pt>
                <c:pt idx="36437">
                  <c:v>11</c:v>
                </c:pt>
                <c:pt idx="36438">
                  <c:v>11</c:v>
                </c:pt>
                <c:pt idx="36439">
                  <c:v>11</c:v>
                </c:pt>
                <c:pt idx="36440">
                  <c:v>11</c:v>
                </c:pt>
                <c:pt idx="36441">
                  <c:v>11</c:v>
                </c:pt>
                <c:pt idx="36442">
                  <c:v>11</c:v>
                </c:pt>
                <c:pt idx="36443">
                  <c:v>11</c:v>
                </c:pt>
                <c:pt idx="36444">
                  <c:v>11</c:v>
                </c:pt>
                <c:pt idx="36445">
                  <c:v>11</c:v>
                </c:pt>
                <c:pt idx="36446">
                  <c:v>11</c:v>
                </c:pt>
                <c:pt idx="36447">
                  <c:v>11</c:v>
                </c:pt>
                <c:pt idx="36448">
                  <c:v>11</c:v>
                </c:pt>
                <c:pt idx="36449">
                  <c:v>11</c:v>
                </c:pt>
                <c:pt idx="36450">
                  <c:v>11</c:v>
                </c:pt>
                <c:pt idx="36451">
                  <c:v>11</c:v>
                </c:pt>
                <c:pt idx="36452">
                  <c:v>11</c:v>
                </c:pt>
                <c:pt idx="36453">
                  <c:v>11</c:v>
                </c:pt>
                <c:pt idx="36454">
                  <c:v>11</c:v>
                </c:pt>
                <c:pt idx="36455">
                  <c:v>11</c:v>
                </c:pt>
                <c:pt idx="36456">
                  <c:v>11</c:v>
                </c:pt>
                <c:pt idx="36457">
                  <c:v>11</c:v>
                </c:pt>
                <c:pt idx="36458">
                  <c:v>11</c:v>
                </c:pt>
                <c:pt idx="36459">
                  <c:v>11</c:v>
                </c:pt>
                <c:pt idx="36460">
                  <c:v>11</c:v>
                </c:pt>
                <c:pt idx="36461">
                  <c:v>11</c:v>
                </c:pt>
                <c:pt idx="36462">
                  <c:v>11</c:v>
                </c:pt>
                <c:pt idx="36463">
                  <c:v>11</c:v>
                </c:pt>
                <c:pt idx="36464">
                  <c:v>11</c:v>
                </c:pt>
                <c:pt idx="36465">
                  <c:v>11</c:v>
                </c:pt>
                <c:pt idx="36466">
                  <c:v>11</c:v>
                </c:pt>
                <c:pt idx="36467">
                  <c:v>11</c:v>
                </c:pt>
                <c:pt idx="36468">
                  <c:v>11</c:v>
                </c:pt>
                <c:pt idx="36469">
                  <c:v>11</c:v>
                </c:pt>
                <c:pt idx="36470">
                  <c:v>11</c:v>
                </c:pt>
                <c:pt idx="36471">
                  <c:v>11</c:v>
                </c:pt>
                <c:pt idx="36472">
                  <c:v>11</c:v>
                </c:pt>
                <c:pt idx="36473">
                  <c:v>11</c:v>
                </c:pt>
                <c:pt idx="36474">
                  <c:v>11</c:v>
                </c:pt>
                <c:pt idx="36475">
                  <c:v>11</c:v>
                </c:pt>
                <c:pt idx="36476">
                  <c:v>11</c:v>
                </c:pt>
                <c:pt idx="36477">
                  <c:v>11</c:v>
                </c:pt>
                <c:pt idx="36478">
                  <c:v>11</c:v>
                </c:pt>
                <c:pt idx="36479">
                  <c:v>11</c:v>
                </c:pt>
                <c:pt idx="36480">
                  <c:v>11</c:v>
                </c:pt>
                <c:pt idx="36481">
                  <c:v>11</c:v>
                </c:pt>
                <c:pt idx="36482">
                  <c:v>11</c:v>
                </c:pt>
                <c:pt idx="36483">
                  <c:v>11</c:v>
                </c:pt>
                <c:pt idx="36484">
                  <c:v>11</c:v>
                </c:pt>
                <c:pt idx="36485">
                  <c:v>11</c:v>
                </c:pt>
                <c:pt idx="36486">
                  <c:v>11</c:v>
                </c:pt>
                <c:pt idx="36487">
                  <c:v>11</c:v>
                </c:pt>
                <c:pt idx="36488">
                  <c:v>11</c:v>
                </c:pt>
                <c:pt idx="36489">
                  <c:v>11</c:v>
                </c:pt>
                <c:pt idx="36490">
                  <c:v>11</c:v>
                </c:pt>
                <c:pt idx="36491">
                  <c:v>11</c:v>
                </c:pt>
                <c:pt idx="36492">
                  <c:v>11</c:v>
                </c:pt>
                <c:pt idx="36493">
                  <c:v>11</c:v>
                </c:pt>
                <c:pt idx="36494">
                  <c:v>11</c:v>
                </c:pt>
                <c:pt idx="36495">
                  <c:v>11</c:v>
                </c:pt>
                <c:pt idx="36496">
                  <c:v>11</c:v>
                </c:pt>
                <c:pt idx="36497">
                  <c:v>11</c:v>
                </c:pt>
                <c:pt idx="36498">
                  <c:v>11</c:v>
                </c:pt>
                <c:pt idx="36499">
                  <c:v>11</c:v>
                </c:pt>
                <c:pt idx="36500">
                  <c:v>11</c:v>
                </c:pt>
                <c:pt idx="36501">
                  <c:v>11</c:v>
                </c:pt>
                <c:pt idx="36502">
                  <c:v>11</c:v>
                </c:pt>
                <c:pt idx="36503">
                  <c:v>11</c:v>
                </c:pt>
                <c:pt idx="36504">
                  <c:v>11</c:v>
                </c:pt>
                <c:pt idx="36505">
                  <c:v>11</c:v>
                </c:pt>
                <c:pt idx="36506">
                  <c:v>11</c:v>
                </c:pt>
                <c:pt idx="36507">
                  <c:v>11</c:v>
                </c:pt>
                <c:pt idx="36508">
                  <c:v>11</c:v>
                </c:pt>
                <c:pt idx="36509">
                  <c:v>11</c:v>
                </c:pt>
                <c:pt idx="36510">
                  <c:v>11</c:v>
                </c:pt>
                <c:pt idx="36511">
                  <c:v>11</c:v>
                </c:pt>
                <c:pt idx="36512">
                  <c:v>11</c:v>
                </c:pt>
                <c:pt idx="36513">
                  <c:v>11</c:v>
                </c:pt>
                <c:pt idx="36514">
                  <c:v>11</c:v>
                </c:pt>
                <c:pt idx="36515">
                  <c:v>11</c:v>
                </c:pt>
                <c:pt idx="36516">
                  <c:v>11</c:v>
                </c:pt>
                <c:pt idx="36517">
                  <c:v>11</c:v>
                </c:pt>
                <c:pt idx="36518">
                  <c:v>11</c:v>
                </c:pt>
                <c:pt idx="36519">
                  <c:v>11</c:v>
                </c:pt>
                <c:pt idx="36520">
                  <c:v>11</c:v>
                </c:pt>
                <c:pt idx="36521">
                  <c:v>11</c:v>
                </c:pt>
                <c:pt idx="36522">
                  <c:v>11</c:v>
                </c:pt>
                <c:pt idx="36523">
                  <c:v>11</c:v>
                </c:pt>
                <c:pt idx="36524">
                  <c:v>11</c:v>
                </c:pt>
                <c:pt idx="36525">
                  <c:v>11</c:v>
                </c:pt>
                <c:pt idx="36526">
                  <c:v>11</c:v>
                </c:pt>
                <c:pt idx="36527">
                  <c:v>11</c:v>
                </c:pt>
                <c:pt idx="36528">
                  <c:v>11</c:v>
                </c:pt>
                <c:pt idx="36529">
                  <c:v>11</c:v>
                </c:pt>
                <c:pt idx="36530">
                  <c:v>11</c:v>
                </c:pt>
                <c:pt idx="36531">
                  <c:v>11</c:v>
                </c:pt>
                <c:pt idx="36532">
                  <c:v>11</c:v>
                </c:pt>
                <c:pt idx="36533">
                  <c:v>11</c:v>
                </c:pt>
                <c:pt idx="36534">
                  <c:v>11</c:v>
                </c:pt>
                <c:pt idx="36535">
                  <c:v>11</c:v>
                </c:pt>
                <c:pt idx="36536">
                  <c:v>11</c:v>
                </c:pt>
                <c:pt idx="36537">
                  <c:v>11</c:v>
                </c:pt>
                <c:pt idx="36538">
                  <c:v>11</c:v>
                </c:pt>
                <c:pt idx="36539">
                  <c:v>11</c:v>
                </c:pt>
                <c:pt idx="36540">
                  <c:v>11</c:v>
                </c:pt>
                <c:pt idx="36541">
                  <c:v>11</c:v>
                </c:pt>
                <c:pt idx="36542">
                  <c:v>11</c:v>
                </c:pt>
                <c:pt idx="36543">
                  <c:v>11</c:v>
                </c:pt>
                <c:pt idx="36544">
                  <c:v>11</c:v>
                </c:pt>
                <c:pt idx="36545">
                  <c:v>11</c:v>
                </c:pt>
                <c:pt idx="36546">
                  <c:v>11</c:v>
                </c:pt>
                <c:pt idx="36547">
                  <c:v>11</c:v>
                </c:pt>
                <c:pt idx="36548">
                  <c:v>11</c:v>
                </c:pt>
                <c:pt idx="36549">
                  <c:v>11</c:v>
                </c:pt>
                <c:pt idx="36550">
                  <c:v>11</c:v>
                </c:pt>
                <c:pt idx="36551">
                  <c:v>11</c:v>
                </c:pt>
                <c:pt idx="36552">
                  <c:v>11</c:v>
                </c:pt>
                <c:pt idx="36553">
                  <c:v>11</c:v>
                </c:pt>
                <c:pt idx="36554">
                  <c:v>11</c:v>
                </c:pt>
                <c:pt idx="36555">
                  <c:v>11</c:v>
                </c:pt>
                <c:pt idx="36556">
                  <c:v>11</c:v>
                </c:pt>
                <c:pt idx="36557">
                  <c:v>11</c:v>
                </c:pt>
                <c:pt idx="36558">
                  <c:v>11</c:v>
                </c:pt>
                <c:pt idx="36559">
                  <c:v>11</c:v>
                </c:pt>
                <c:pt idx="36560">
                  <c:v>11</c:v>
                </c:pt>
                <c:pt idx="36561">
                  <c:v>11</c:v>
                </c:pt>
                <c:pt idx="36562">
                  <c:v>11</c:v>
                </c:pt>
                <c:pt idx="36563">
                  <c:v>11</c:v>
                </c:pt>
                <c:pt idx="36564">
                  <c:v>11</c:v>
                </c:pt>
                <c:pt idx="36565">
                  <c:v>11</c:v>
                </c:pt>
                <c:pt idx="36566">
                  <c:v>11</c:v>
                </c:pt>
                <c:pt idx="36567">
                  <c:v>11</c:v>
                </c:pt>
                <c:pt idx="36568">
                  <c:v>11</c:v>
                </c:pt>
                <c:pt idx="36569">
                  <c:v>11</c:v>
                </c:pt>
                <c:pt idx="36570">
                  <c:v>11</c:v>
                </c:pt>
                <c:pt idx="36571">
                  <c:v>11</c:v>
                </c:pt>
                <c:pt idx="36572">
                  <c:v>11</c:v>
                </c:pt>
                <c:pt idx="36573">
                  <c:v>11</c:v>
                </c:pt>
                <c:pt idx="36574">
                  <c:v>11</c:v>
                </c:pt>
                <c:pt idx="36575">
                  <c:v>11</c:v>
                </c:pt>
                <c:pt idx="36576">
                  <c:v>11</c:v>
                </c:pt>
                <c:pt idx="36577">
                  <c:v>11</c:v>
                </c:pt>
                <c:pt idx="36578">
                  <c:v>11</c:v>
                </c:pt>
                <c:pt idx="36579">
                  <c:v>11</c:v>
                </c:pt>
                <c:pt idx="36580">
                  <c:v>11</c:v>
                </c:pt>
                <c:pt idx="36581">
                  <c:v>11</c:v>
                </c:pt>
                <c:pt idx="36582">
                  <c:v>11</c:v>
                </c:pt>
                <c:pt idx="36583">
                  <c:v>11</c:v>
                </c:pt>
                <c:pt idx="36584">
                  <c:v>11</c:v>
                </c:pt>
                <c:pt idx="36585">
                  <c:v>11</c:v>
                </c:pt>
                <c:pt idx="36586">
                  <c:v>11</c:v>
                </c:pt>
                <c:pt idx="36587">
                  <c:v>11</c:v>
                </c:pt>
                <c:pt idx="36588">
                  <c:v>11</c:v>
                </c:pt>
                <c:pt idx="36589">
                  <c:v>11</c:v>
                </c:pt>
                <c:pt idx="36590">
                  <c:v>11</c:v>
                </c:pt>
                <c:pt idx="36591">
                  <c:v>11</c:v>
                </c:pt>
                <c:pt idx="36592">
                  <c:v>11</c:v>
                </c:pt>
                <c:pt idx="36593">
                  <c:v>11</c:v>
                </c:pt>
                <c:pt idx="36594">
                  <c:v>11</c:v>
                </c:pt>
                <c:pt idx="36595">
                  <c:v>11</c:v>
                </c:pt>
                <c:pt idx="36596">
                  <c:v>11</c:v>
                </c:pt>
                <c:pt idx="36597">
                  <c:v>11</c:v>
                </c:pt>
                <c:pt idx="36598">
                  <c:v>11</c:v>
                </c:pt>
                <c:pt idx="36599">
                  <c:v>11</c:v>
                </c:pt>
                <c:pt idx="36600">
                  <c:v>11</c:v>
                </c:pt>
                <c:pt idx="36601">
                  <c:v>11</c:v>
                </c:pt>
                <c:pt idx="36602">
                  <c:v>11</c:v>
                </c:pt>
                <c:pt idx="36603">
                  <c:v>11</c:v>
                </c:pt>
                <c:pt idx="36604">
                  <c:v>11</c:v>
                </c:pt>
                <c:pt idx="36605">
                  <c:v>11</c:v>
                </c:pt>
                <c:pt idx="36606">
                  <c:v>11</c:v>
                </c:pt>
                <c:pt idx="36607">
                  <c:v>11</c:v>
                </c:pt>
                <c:pt idx="36608">
                  <c:v>11</c:v>
                </c:pt>
                <c:pt idx="36609">
                  <c:v>11</c:v>
                </c:pt>
                <c:pt idx="36610">
                  <c:v>11</c:v>
                </c:pt>
                <c:pt idx="36611">
                  <c:v>11</c:v>
                </c:pt>
                <c:pt idx="36612">
                  <c:v>11</c:v>
                </c:pt>
                <c:pt idx="36613">
                  <c:v>11</c:v>
                </c:pt>
                <c:pt idx="36614">
                  <c:v>11</c:v>
                </c:pt>
                <c:pt idx="36615">
                  <c:v>11</c:v>
                </c:pt>
                <c:pt idx="36616">
                  <c:v>11</c:v>
                </c:pt>
                <c:pt idx="36617">
                  <c:v>11</c:v>
                </c:pt>
                <c:pt idx="36618">
                  <c:v>11</c:v>
                </c:pt>
                <c:pt idx="36619">
                  <c:v>11</c:v>
                </c:pt>
                <c:pt idx="36620">
                  <c:v>11</c:v>
                </c:pt>
                <c:pt idx="36621">
                  <c:v>11</c:v>
                </c:pt>
                <c:pt idx="36622">
                  <c:v>11</c:v>
                </c:pt>
                <c:pt idx="36623">
                  <c:v>11</c:v>
                </c:pt>
                <c:pt idx="36624">
                  <c:v>11</c:v>
                </c:pt>
                <c:pt idx="36625">
                  <c:v>11</c:v>
                </c:pt>
                <c:pt idx="36626">
                  <c:v>11</c:v>
                </c:pt>
                <c:pt idx="36627">
                  <c:v>11</c:v>
                </c:pt>
                <c:pt idx="36628">
                  <c:v>11</c:v>
                </c:pt>
                <c:pt idx="36629">
                  <c:v>11</c:v>
                </c:pt>
                <c:pt idx="36630">
                  <c:v>11</c:v>
                </c:pt>
                <c:pt idx="36631">
                  <c:v>11</c:v>
                </c:pt>
                <c:pt idx="36632">
                  <c:v>11</c:v>
                </c:pt>
                <c:pt idx="36633">
                  <c:v>11</c:v>
                </c:pt>
                <c:pt idx="36634">
                  <c:v>11</c:v>
                </c:pt>
                <c:pt idx="36635">
                  <c:v>11</c:v>
                </c:pt>
                <c:pt idx="36636">
                  <c:v>11</c:v>
                </c:pt>
                <c:pt idx="36637">
                  <c:v>11</c:v>
                </c:pt>
                <c:pt idx="36638">
                  <c:v>11</c:v>
                </c:pt>
                <c:pt idx="36639">
                  <c:v>11</c:v>
                </c:pt>
                <c:pt idx="36640">
                  <c:v>11</c:v>
                </c:pt>
                <c:pt idx="36641">
                  <c:v>11</c:v>
                </c:pt>
                <c:pt idx="36642">
                  <c:v>11</c:v>
                </c:pt>
                <c:pt idx="36643">
                  <c:v>11</c:v>
                </c:pt>
                <c:pt idx="36644">
                  <c:v>11</c:v>
                </c:pt>
                <c:pt idx="36645">
                  <c:v>11</c:v>
                </c:pt>
                <c:pt idx="36646">
                  <c:v>11</c:v>
                </c:pt>
                <c:pt idx="36647">
                  <c:v>11</c:v>
                </c:pt>
                <c:pt idx="36648">
                  <c:v>11</c:v>
                </c:pt>
                <c:pt idx="36649">
                  <c:v>11</c:v>
                </c:pt>
                <c:pt idx="36650">
                  <c:v>11</c:v>
                </c:pt>
                <c:pt idx="36651">
                  <c:v>11</c:v>
                </c:pt>
                <c:pt idx="36652">
                  <c:v>11</c:v>
                </c:pt>
                <c:pt idx="36653">
                  <c:v>11</c:v>
                </c:pt>
                <c:pt idx="36654">
                  <c:v>11</c:v>
                </c:pt>
                <c:pt idx="36655">
                  <c:v>11</c:v>
                </c:pt>
                <c:pt idx="36656">
                  <c:v>11</c:v>
                </c:pt>
                <c:pt idx="36657">
                  <c:v>11</c:v>
                </c:pt>
                <c:pt idx="36658">
                  <c:v>11</c:v>
                </c:pt>
                <c:pt idx="36659">
                  <c:v>11</c:v>
                </c:pt>
                <c:pt idx="36660">
                  <c:v>11</c:v>
                </c:pt>
                <c:pt idx="36661">
                  <c:v>11</c:v>
                </c:pt>
                <c:pt idx="36662">
                  <c:v>11</c:v>
                </c:pt>
                <c:pt idx="36663">
                  <c:v>11</c:v>
                </c:pt>
                <c:pt idx="36664">
                  <c:v>11</c:v>
                </c:pt>
                <c:pt idx="36665">
                  <c:v>11</c:v>
                </c:pt>
                <c:pt idx="36666">
                  <c:v>11</c:v>
                </c:pt>
                <c:pt idx="36667">
                  <c:v>11</c:v>
                </c:pt>
                <c:pt idx="36668">
                  <c:v>11</c:v>
                </c:pt>
                <c:pt idx="36669">
                  <c:v>11</c:v>
                </c:pt>
                <c:pt idx="36670">
                  <c:v>11</c:v>
                </c:pt>
                <c:pt idx="36671">
                  <c:v>11</c:v>
                </c:pt>
                <c:pt idx="36672">
                  <c:v>11</c:v>
                </c:pt>
                <c:pt idx="36673">
                  <c:v>11</c:v>
                </c:pt>
                <c:pt idx="36674">
                  <c:v>11</c:v>
                </c:pt>
                <c:pt idx="36675">
                  <c:v>11</c:v>
                </c:pt>
                <c:pt idx="36676">
                  <c:v>11</c:v>
                </c:pt>
                <c:pt idx="36677">
                  <c:v>11</c:v>
                </c:pt>
                <c:pt idx="36678">
                  <c:v>11</c:v>
                </c:pt>
                <c:pt idx="36679">
                  <c:v>11</c:v>
                </c:pt>
                <c:pt idx="36680">
                  <c:v>11</c:v>
                </c:pt>
                <c:pt idx="36681">
                  <c:v>11</c:v>
                </c:pt>
                <c:pt idx="36682">
                  <c:v>11</c:v>
                </c:pt>
                <c:pt idx="36683">
                  <c:v>11</c:v>
                </c:pt>
                <c:pt idx="36684">
                  <c:v>11</c:v>
                </c:pt>
                <c:pt idx="36685">
                  <c:v>11</c:v>
                </c:pt>
                <c:pt idx="36686">
                  <c:v>11</c:v>
                </c:pt>
                <c:pt idx="36687">
                  <c:v>11</c:v>
                </c:pt>
                <c:pt idx="36688">
                  <c:v>11</c:v>
                </c:pt>
                <c:pt idx="36689">
                  <c:v>11</c:v>
                </c:pt>
                <c:pt idx="36690">
                  <c:v>11</c:v>
                </c:pt>
                <c:pt idx="36691">
                  <c:v>11</c:v>
                </c:pt>
                <c:pt idx="36692">
                  <c:v>11</c:v>
                </c:pt>
                <c:pt idx="36693">
                  <c:v>11</c:v>
                </c:pt>
                <c:pt idx="36694">
                  <c:v>11</c:v>
                </c:pt>
                <c:pt idx="36695">
                  <c:v>11</c:v>
                </c:pt>
                <c:pt idx="36696">
                  <c:v>11</c:v>
                </c:pt>
                <c:pt idx="36697">
                  <c:v>11</c:v>
                </c:pt>
                <c:pt idx="36698">
                  <c:v>11</c:v>
                </c:pt>
                <c:pt idx="36699">
                  <c:v>11</c:v>
                </c:pt>
                <c:pt idx="36700">
                  <c:v>11</c:v>
                </c:pt>
                <c:pt idx="36701">
                  <c:v>11</c:v>
                </c:pt>
                <c:pt idx="36702">
                  <c:v>11</c:v>
                </c:pt>
                <c:pt idx="36703">
                  <c:v>11</c:v>
                </c:pt>
                <c:pt idx="36704">
                  <c:v>11</c:v>
                </c:pt>
                <c:pt idx="36705">
                  <c:v>11</c:v>
                </c:pt>
                <c:pt idx="36706">
                  <c:v>11</c:v>
                </c:pt>
                <c:pt idx="36707">
                  <c:v>11</c:v>
                </c:pt>
                <c:pt idx="36708">
                  <c:v>11</c:v>
                </c:pt>
                <c:pt idx="36709">
                  <c:v>11</c:v>
                </c:pt>
                <c:pt idx="36710">
                  <c:v>11</c:v>
                </c:pt>
                <c:pt idx="36711">
                  <c:v>11</c:v>
                </c:pt>
                <c:pt idx="36712">
                  <c:v>11</c:v>
                </c:pt>
                <c:pt idx="36713">
                  <c:v>11</c:v>
                </c:pt>
                <c:pt idx="36714">
                  <c:v>11</c:v>
                </c:pt>
                <c:pt idx="36715">
                  <c:v>11</c:v>
                </c:pt>
                <c:pt idx="36716">
                  <c:v>11</c:v>
                </c:pt>
                <c:pt idx="36717">
                  <c:v>11</c:v>
                </c:pt>
                <c:pt idx="36718">
                  <c:v>11</c:v>
                </c:pt>
                <c:pt idx="36719">
                  <c:v>11</c:v>
                </c:pt>
                <c:pt idx="36720">
                  <c:v>11</c:v>
                </c:pt>
                <c:pt idx="36721">
                  <c:v>11</c:v>
                </c:pt>
                <c:pt idx="36722">
                  <c:v>11</c:v>
                </c:pt>
                <c:pt idx="36723">
                  <c:v>11</c:v>
                </c:pt>
                <c:pt idx="36724">
                  <c:v>11</c:v>
                </c:pt>
                <c:pt idx="36725">
                  <c:v>11</c:v>
                </c:pt>
                <c:pt idx="36726">
                  <c:v>11</c:v>
                </c:pt>
                <c:pt idx="36727">
                  <c:v>11</c:v>
                </c:pt>
                <c:pt idx="36728">
                  <c:v>11</c:v>
                </c:pt>
                <c:pt idx="36729">
                  <c:v>11</c:v>
                </c:pt>
                <c:pt idx="36730">
                  <c:v>11</c:v>
                </c:pt>
                <c:pt idx="36731">
                  <c:v>11</c:v>
                </c:pt>
                <c:pt idx="36732">
                  <c:v>11</c:v>
                </c:pt>
                <c:pt idx="36733">
                  <c:v>11</c:v>
                </c:pt>
                <c:pt idx="36734">
                  <c:v>11</c:v>
                </c:pt>
                <c:pt idx="36735">
                  <c:v>11</c:v>
                </c:pt>
                <c:pt idx="36736">
                  <c:v>11</c:v>
                </c:pt>
                <c:pt idx="36737">
                  <c:v>11</c:v>
                </c:pt>
                <c:pt idx="36738">
                  <c:v>11</c:v>
                </c:pt>
                <c:pt idx="36739">
                  <c:v>11</c:v>
                </c:pt>
                <c:pt idx="36740">
                  <c:v>11</c:v>
                </c:pt>
                <c:pt idx="36741">
                  <c:v>11</c:v>
                </c:pt>
                <c:pt idx="36742">
                  <c:v>11</c:v>
                </c:pt>
                <c:pt idx="36743">
                  <c:v>11</c:v>
                </c:pt>
                <c:pt idx="36744">
                  <c:v>11</c:v>
                </c:pt>
                <c:pt idx="36745">
                  <c:v>11</c:v>
                </c:pt>
                <c:pt idx="36746">
                  <c:v>11</c:v>
                </c:pt>
                <c:pt idx="36747">
                  <c:v>11</c:v>
                </c:pt>
                <c:pt idx="36748">
                  <c:v>11</c:v>
                </c:pt>
                <c:pt idx="36749">
                  <c:v>11</c:v>
                </c:pt>
                <c:pt idx="36750">
                  <c:v>11</c:v>
                </c:pt>
                <c:pt idx="36751">
                  <c:v>11</c:v>
                </c:pt>
                <c:pt idx="36752">
                  <c:v>11</c:v>
                </c:pt>
                <c:pt idx="36753">
                  <c:v>11</c:v>
                </c:pt>
                <c:pt idx="36754">
                  <c:v>11</c:v>
                </c:pt>
                <c:pt idx="36755">
                  <c:v>11</c:v>
                </c:pt>
                <c:pt idx="36756">
                  <c:v>11</c:v>
                </c:pt>
                <c:pt idx="36757">
                  <c:v>11</c:v>
                </c:pt>
                <c:pt idx="36758">
                  <c:v>11</c:v>
                </c:pt>
                <c:pt idx="36759">
                  <c:v>11</c:v>
                </c:pt>
                <c:pt idx="36760">
                  <c:v>11</c:v>
                </c:pt>
                <c:pt idx="36761">
                  <c:v>11</c:v>
                </c:pt>
                <c:pt idx="36762">
                  <c:v>11</c:v>
                </c:pt>
                <c:pt idx="36763">
                  <c:v>11</c:v>
                </c:pt>
                <c:pt idx="36764">
                  <c:v>11</c:v>
                </c:pt>
                <c:pt idx="36765">
                  <c:v>11</c:v>
                </c:pt>
                <c:pt idx="36766">
                  <c:v>11</c:v>
                </c:pt>
                <c:pt idx="36767">
                  <c:v>11</c:v>
                </c:pt>
                <c:pt idx="36768">
                  <c:v>11</c:v>
                </c:pt>
                <c:pt idx="36769">
                  <c:v>11</c:v>
                </c:pt>
                <c:pt idx="36770">
                  <c:v>11</c:v>
                </c:pt>
                <c:pt idx="36771">
                  <c:v>11</c:v>
                </c:pt>
                <c:pt idx="36772">
                  <c:v>11</c:v>
                </c:pt>
                <c:pt idx="36773">
                  <c:v>11</c:v>
                </c:pt>
                <c:pt idx="36774">
                  <c:v>11</c:v>
                </c:pt>
                <c:pt idx="36775">
                  <c:v>11</c:v>
                </c:pt>
                <c:pt idx="36776">
                  <c:v>11</c:v>
                </c:pt>
                <c:pt idx="36777">
                  <c:v>11</c:v>
                </c:pt>
                <c:pt idx="36778">
                  <c:v>11</c:v>
                </c:pt>
                <c:pt idx="36779">
                  <c:v>11</c:v>
                </c:pt>
                <c:pt idx="36780">
                  <c:v>11</c:v>
                </c:pt>
                <c:pt idx="36781">
                  <c:v>11</c:v>
                </c:pt>
                <c:pt idx="36782">
                  <c:v>11</c:v>
                </c:pt>
                <c:pt idx="36783">
                  <c:v>11</c:v>
                </c:pt>
                <c:pt idx="36784">
                  <c:v>11</c:v>
                </c:pt>
                <c:pt idx="36785">
                  <c:v>11</c:v>
                </c:pt>
                <c:pt idx="36786">
                  <c:v>11</c:v>
                </c:pt>
                <c:pt idx="36787">
                  <c:v>11</c:v>
                </c:pt>
                <c:pt idx="36788">
                  <c:v>11</c:v>
                </c:pt>
                <c:pt idx="36789">
                  <c:v>11</c:v>
                </c:pt>
                <c:pt idx="36790">
                  <c:v>11</c:v>
                </c:pt>
                <c:pt idx="36791">
                  <c:v>11</c:v>
                </c:pt>
                <c:pt idx="36792">
                  <c:v>11</c:v>
                </c:pt>
                <c:pt idx="36793">
                  <c:v>11</c:v>
                </c:pt>
                <c:pt idx="36794">
                  <c:v>11</c:v>
                </c:pt>
                <c:pt idx="36795">
                  <c:v>11</c:v>
                </c:pt>
                <c:pt idx="36796">
                  <c:v>11</c:v>
                </c:pt>
                <c:pt idx="36797">
                  <c:v>11</c:v>
                </c:pt>
                <c:pt idx="36798">
                  <c:v>11</c:v>
                </c:pt>
                <c:pt idx="36799">
                  <c:v>11</c:v>
                </c:pt>
                <c:pt idx="36800">
                  <c:v>11</c:v>
                </c:pt>
                <c:pt idx="36801">
                  <c:v>11</c:v>
                </c:pt>
                <c:pt idx="36802">
                  <c:v>11</c:v>
                </c:pt>
                <c:pt idx="36803">
                  <c:v>11</c:v>
                </c:pt>
                <c:pt idx="36804">
                  <c:v>11</c:v>
                </c:pt>
                <c:pt idx="36805">
                  <c:v>11</c:v>
                </c:pt>
                <c:pt idx="36806">
                  <c:v>11</c:v>
                </c:pt>
                <c:pt idx="36807">
                  <c:v>11</c:v>
                </c:pt>
                <c:pt idx="36808">
                  <c:v>11</c:v>
                </c:pt>
                <c:pt idx="36809">
                  <c:v>11</c:v>
                </c:pt>
                <c:pt idx="36810">
                  <c:v>11</c:v>
                </c:pt>
                <c:pt idx="36811">
                  <c:v>11</c:v>
                </c:pt>
                <c:pt idx="36812">
                  <c:v>11</c:v>
                </c:pt>
                <c:pt idx="36813">
                  <c:v>11</c:v>
                </c:pt>
                <c:pt idx="36814">
                  <c:v>11</c:v>
                </c:pt>
                <c:pt idx="36815">
                  <c:v>11</c:v>
                </c:pt>
                <c:pt idx="36816">
                  <c:v>11</c:v>
                </c:pt>
                <c:pt idx="36817">
                  <c:v>11</c:v>
                </c:pt>
                <c:pt idx="36818">
                  <c:v>11</c:v>
                </c:pt>
                <c:pt idx="36819">
                  <c:v>11</c:v>
                </c:pt>
                <c:pt idx="36820">
                  <c:v>11</c:v>
                </c:pt>
                <c:pt idx="36821">
                  <c:v>11</c:v>
                </c:pt>
                <c:pt idx="36822">
                  <c:v>11</c:v>
                </c:pt>
                <c:pt idx="36823">
                  <c:v>11</c:v>
                </c:pt>
                <c:pt idx="36824">
                  <c:v>11</c:v>
                </c:pt>
                <c:pt idx="36825">
                  <c:v>11</c:v>
                </c:pt>
                <c:pt idx="36826">
                  <c:v>11</c:v>
                </c:pt>
                <c:pt idx="36827">
                  <c:v>11</c:v>
                </c:pt>
                <c:pt idx="36828">
                  <c:v>11</c:v>
                </c:pt>
                <c:pt idx="36829">
                  <c:v>11</c:v>
                </c:pt>
                <c:pt idx="36830">
                  <c:v>11</c:v>
                </c:pt>
                <c:pt idx="36831">
                  <c:v>11</c:v>
                </c:pt>
                <c:pt idx="36832">
                  <c:v>11</c:v>
                </c:pt>
                <c:pt idx="36833">
                  <c:v>11</c:v>
                </c:pt>
                <c:pt idx="36834">
                  <c:v>11</c:v>
                </c:pt>
                <c:pt idx="36835">
                  <c:v>11</c:v>
                </c:pt>
                <c:pt idx="36836">
                  <c:v>11</c:v>
                </c:pt>
                <c:pt idx="36837">
                  <c:v>11</c:v>
                </c:pt>
                <c:pt idx="36838">
                  <c:v>11</c:v>
                </c:pt>
                <c:pt idx="36839">
                  <c:v>11</c:v>
                </c:pt>
                <c:pt idx="36840">
                  <c:v>11</c:v>
                </c:pt>
                <c:pt idx="36841">
                  <c:v>11</c:v>
                </c:pt>
                <c:pt idx="36842">
                  <c:v>11</c:v>
                </c:pt>
                <c:pt idx="36843">
                  <c:v>11</c:v>
                </c:pt>
                <c:pt idx="36844">
                  <c:v>11</c:v>
                </c:pt>
                <c:pt idx="36845">
                  <c:v>11</c:v>
                </c:pt>
                <c:pt idx="36846">
                  <c:v>11</c:v>
                </c:pt>
                <c:pt idx="36847">
                  <c:v>11</c:v>
                </c:pt>
                <c:pt idx="36848">
                  <c:v>11</c:v>
                </c:pt>
                <c:pt idx="36849">
                  <c:v>11</c:v>
                </c:pt>
                <c:pt idx="36850">
                  <c:v>11</c:v>
                </c:pt>
                <c:pt idx="36851">
                  <c:v>11</c:v>
                </c:pt>
                <c:pt idx="36852">
                  <c:v>11</c:v>
                </c:pt>
                <c:pt idx="36853">
                  <c:v>11</c:v>
                </c:pt>
                <c:pt idx="36854">
                  <c:v>11</c:v>
                </c:pt>
                <c:pt idx="36855">
                  <c:v>11</c:v>
                </c:pt>
                <c:pt idx="36856">
                  <c:v>11</c:v>
                </c:pt>
                <c:pt idx="36857">
                  <c:v>11</c:v>
                </c:pt>
                <c:pt idx="36858">
                  <c:v>11</c:v>
                </c:pt>
                <c:pt idx="36859">
                  <c:v>11</c:v>
                </c:pt>
                <c:pt idx="36860">
                  <c:v>11</c:v>
                </c:pt>
                <c:pt idx="36861">
                  <c:v>11</c:v>
                </c:pt>
                <c:pt idx="36862">
                  <c:v>11</c:v>
                </c:pt>
                <c:pt idx="36863">
                  <c:v>11</c:v>
                </c:pt>
                <c:pt idx="36864">
                  <c:v>11</c:v>
                </c:pt>
                <c:pt idx="36865">
                  <c:v>11</c:v>
                </c:pt>
                <c:pt idx="36866">
                  <c:v>11</c:v>
                </c:pt>
                <c:pt idx="36867">
                  <c:v>11</c:v>
                </c:pt>
                <c:pt idx="36868">
                  <c:v>11</c:v>
                </c:pt>
                <c:pt idx="36869">
                  <c:v>11</c:v>
                </c:pt>
                <c:pt idx="36870">
                  <c:v>11</c:v>
                </c:pt>
                <c:pt idx="36871">
                  <c:v>11</c:v>
                </c:pt>
                <c:pt idx="36872">
                  <c:v>11</c:v>
                </c:pt>
                <c:pt idx="36873">
                  <c:v>11</c:v>
                </c:pt>
                <c:pt idx="36874">
                  <c:v>11</c:v>
                </c:pt>
                <c:pt idx="36875">
                  <c:v>11</c:v>
                </c:pt>
                <c:pt idx="36876">
                  <c:v>11</c:v>
                </c:pt>
                <c:pt idx="36877">
                  <c:v>11</c:v>
                </c:pt>
                <c:pt idx="36878">
                  <c:v>11</c:v>
                </c:pt>
                <c:pt idx="36879">
                  <c:v>11</c:v>
                </c:pt>
                <c:pt idx="36880">
                  <c:v>11</c:v>
                </c:pt>
                <c:pt idx="36881">
                  <c:v>11</c:v>
                </c:pt>
                <c:pt idx="36882">
                  <c:v>11</c:v>
                </c:pt>
                <c:pt idx="36883">
                  <c:v>11</c:v>
                </c:pt>
                <c:pt idx="36884">
                  <c:v>11</c:v>
                </c:pt>
                <c:pt idx="36885">
                  <c:v>11</c:v>
                </c:pt>
                <c:pt idx="36886">
                  <c:v>11</c:v>
                </c:pt>
                <c:pt idx="36887">
                  <c:v>11</c:v>
                </c:pt>
                <c:pt idx="36888">
                  <c:v>11</c:v>
                </c:pt>
                <c:pt idx="36889">
                  <c:v>11</c:v>
                </c:pt>
                <c:pt idx="36890">
                  <c:v>11</c:v>
                </c:pt>
                <c:pt idx="36891">
                  <c:v>10</c:v>
                </c:pt>
                <c:pt idx="36892">
                  <c:v>10</c:v>
                </c:pt>
                <c:pt idx="36893">
                  <c:v>10</c:v>
                </c:pt>
                <c:pt idx="36894">
                  <c:v>10</c:v>
                </c:pt>
                <c:pt idx="36895">
                  <c:v>10</c:v>
                </c:pt>
                <c:pt idx="36896">
                  <c:v>10</c:v>
                </c:pt>
                <c:pt idx="36897">
                  <c:v>10</c:v>
                </c:pt>
                <c:pt idx="36898">
                  <c:v>10</c:v>
                </c:pt>
                <c:pt idx="36899">
                  <c:v>10</c:v>
                </c:pt>
                <c:pt idx="36900">
                  <c:v>10</c:v>
                </c:pt>
                <c:pt idx="36901">
                  <c:v>10</c:v>
                </c:pt>
                <c:pt idx="36902">
                  <c:v>10</c:v>
                </c:pt>
                <c:pt idx="36903">
                  <c:v>10</c:v>
                </c:pt>
                <c:pt idx="36904">
                  <c:v>10</c:v>
                </c:pt>
                <c:pt idx="36905">
                  <c:v>10</c:v>
                </c:pt>
                <c:pt idx="36906">
                  <c:v>10</c:v>
                </c:pt>
                <c:pt idx="36907">
                  <c:v>10</c:v>
                </c:pt>
                <c:pt idx="36908">
                  <c:v>10</c:v>
                </c:pt>
                <c:pt idx="36909">
                  <c:v>10</c:v>
                </c:pt>
                <c:pt idx="36910">
                  <c:v>10</c:v>
                </c:pt>
                <c:pt idx="36911">
                  <c:v>10</c:v>
                </c:pt>
                <c:pt idx="36912">
                  <c:v>10</c:v>
                </c:pt>
                <c:pt idx="36913">
                  <c:v>10</c:v>
                </c:pt>
                <c:pt idx="36914">
                  <c:v>10</c:v>
                </c:pt>
                <c:pt idx="36915">
                  <c:v>10</c:v>
                </c:pt>
                <c:pt idx="36916">
                  <c:v>10</c:v>
                </c:pt>
                <c:pt idx="36917">
                  <c:v>10</c:v>
                </c:pt>
                <c:pt idx="36918">
                  <c:v>10</c:v>
                </c:pt>
                <c:pt idx="36919">
                  <c:v>10</c:v>
                </c:pt>
                <c:pt idx="36920">
                  <c:v>10</c:v>
                </c:pt>
                <c:pt idx="36921">
                  <c:v>10</c:v>
                </c:pt>
                <c:pt idx="36922">
                  <c:v>10</c:v>
                </c:pt>
                <c:pt idx="36923">
                  <c:v>10</c:v>
                </c:pt>
                <c:pt idx="36924">
                  <c:v>10</c:v>
                </c:pt>
                <c:pt idx="36925">
                  <c:v>10</c:v>
                </c:pt>
                <c:pt idx="36926">
                  <c:v>10</c:v>
                </c:pt>
                <c:pt idx="36927">
                  <c:v>10</c:v>
                </c:pt>
                <c:pt idx="36928">
                  <c:v>10</c:v>
                </c:pt>
                <c:pt idx="36929">
                  <c:v>10</c:v>
                </c:pt>
                <c:pt idx="36930">
                  <c:v>10</c:v>
                </c:pt>
                <c:pt idx="36931">
                  <c:v>10</c:v>
                </c:pt>
                <c:pt idx="36932">
                  <c:v>10</c:v>
                </c:pt>
                <c:pt idx="36933">
                  <c:v>10</c:v>
                </c:pt>
                <c:pt idx="36934">
                  <c:v>10</c:v>
                </c:pt>
                <c:pt idx="36935">
                  <c:v>10</c:v>
                </c:pt>
                <c:pt idx="36936">
                  <c:v>10</c:v>
                </c:pt>
                <c:pt idx="36937">
                  <c:v>10</c:v>
                </c:pt>
                <c:pt idx="36938">
                  <c:v>10</c:v>
                </c:pt>
                <c:pt idx="36939">
                  <c:v>10</c:v>
                </c:pt>
                <c:pt idx="36940">
                  <c:v>10</c:v>
                </c:pt>
                <c:pt idx="36941">
                  <c:v>10</c:v>
                </c:pt>
                <c:pt idx="36942">
                  <c:v>10</c:v>
                </c:pt>
                <c:pt idx="36943">
                  <c:v>10</c:v>
                </c:pt>
                <c:pt idx="36944">
                  <c:v>10</c:v>
                </c:pt>
                <c:pt idx="36945">
                  <c:v>10</c:v>
                </c:pt>
                <c:pt idx="36946">
                  <c:v>10</c:v>
                </c:pt>
                <c:pt idx="36947">
                  <c:v>10</c:v>
                </c:pt>
                <c:pt idx="36948">
                  <c:v>10</c:v>
                </c:pt>
                <c:pt idx="36949">
                  <c:v>10</c:v>
                </c:pt>
                <c:pt idx="36950">
                  <c:v>10</c:v>
                </c:pt>
                <c:pt idx="36951">
                  <c:v>10</c:v>
                </c:pt>
                <c:pt idx="36952">
                  <c:v>10</c:v>
                </c:pt>
                <c:pt idx="36953">
                  <c:v>10</c:v>
                </c:pt>
                <c:pt idx="36954">
                  <c:v>10</c:v>
                </c:pt>
                <c:pt idx="36955">
                  <c:v>10</c:v>
                </c:pt>
                <c:pt idx="36956">
                  <c:v>10</c:v>
                </c:pt>
                <c:pt idx="36957">
                  <c:v>10</c:v>
                </c:pt>
                <c:pt idx="36958">
                  <c:v>10</c:v>
                </c:pt>
                <c:pt idx="36959">
                  <c:v>10</c:v>
                </c:pt>
                <c:pt idx="36960">
                  <c:v>10</c:v>
                </c:pt>
                <c:pt idx="36961">
                  <c:v>10</c:v>
                </c:pt>
                <c:pt idx="36962">
                  <c:v>10</c:v>
                </c:pt>
                <c:pt idx="36963">
                  <c:v>10</c:v>
                </c:pt>
                <c:pt idx="36964">
                  <c:v>10</c:v>
                </c:pt>
                <c:pt idx="36965">
                  <c:v>10</c:v>
                </c:pt>
                <c:pt idx="36966">
                  <c:v>10</c:v>
                </c:pt>
                <c:pt idx="36967">
                  <c:v>10</c:v>
                </c:pt>
                <c:pt idx="36968">
                  <c:v>10</c:v>
                </c:pt>
                <c:pt idx="36969">
                  <c:v>10</c:v>
                </c:pt>
                <c:pt idx="36970">
                  <c:v>10</c:v>
                </c:pt>
                <c:pt idx="36971">
                  <c:v>10</c:v>
                </c:pt>
                <c:pt idx="36972">
                  <c:v>10</c:v>
                </c:pt>
                <c:pt idx="36973">
                  <c:v>10</c:v>
                </c:pt>
                <c:pt idx="36974">
                  <c:v>10</c:v>
                </c:pt>
                <c:pt idx="36975">
                  <c:v>10</c:v>
                </c:pt>
                <c:pt idx="36976">
                  <c:v>10</c:v>
                </c:pt>
                <c:pt idx="36977">
                  <c:v>10</c:v>
                </c:pt>
                <c:pt idx="36978">
                  <c:v>10</c:v>
                </c:pt>
                <c:pt idx="36979">
                  <c:v>10</c:v>
                </c:pt>
                <c:pt idx="36980">
                  <c:v>10</c:v>
                </c:pt>
                <c:pt idx="36981">
                  <c:v>10</c:v>
                </c:pt>
                <c:pt idx="36982">
                  <c:v>10</c:v>
                </c:pt>
                <c:pt idx="36983">
                  <c:v>10</c:v>
                </c:pt>
                <c:pt idx="36984">
                  <c:v>10</c:v>
                </c:pt>
                <c:pt idx="36985">
                  <c:v>10</c:v>
                </c:pt>
                <c:pt idx="36986">
                  <c:v>10</c:v>
                </c:pt>
                <c:pt idx="36987">
                  <c:v>10</c:v>
                </c:pt>
                <c:pt idx="36988">
                  <c:v>10</c:v>
                </c:pt>
                <c:pt idx="36989">
                  <c:v>10</c:v>
                </c:pt>
                <c:pt idx="36990">
                  <c:v>10</c:v>
                </c:pt>
                <c:pt idx="36991">
                  <c:v>10</c:v>
                </c:pt>
                <c:pt idx="36992">
                  <c:v>10</c:v>
                </c:pt>
                <c:pt idx="36993">
                  <c:v>10</c:v>
                </c:pt>
                <c:pt idx="36994">
                  <c:v>10</c:v>
                </c:pt>
                <c:pt idx="36995">
                  <c:v>10</c:v>
                </c:pt>
                <c:pt idx="36996">
                  <c:v>10</c:v>
                </c:pt>
                <c:pt idx="36997">
                  <c:v>10</c:v>
                </c:pt>
                <c:pt idx="36998">
                  <c:v>10</c:v>
                </c:pt>
                <c:pt idx="36999">
                  <c:v>10</c:v>
                </c:pt>
                <c:pt idx="37000">
                  <c:v>10</c:v>
                </c:pt>
                <c:pt idx="37001">
                  <c:v>10</c:v>
                </c:pt>
                <c:pt idx="37002">
                  <c:v>10</c:v>
                </c:pt>
                <c:pt idx="37003">
                  <c:v>10</c:v>
                </c:pt>
                <c:pt idx="37004">
                  <c:v>10</c:v>
                </c:pt>
                <c:pt idx="37005">
                  <c:v>10</c:v>
                </c:pt>
                <c:pt idx="37006">
                  <c:v>10</c:v>
                </c:pt>
                <c:pt idx="37007">
                  <c:v>10</c:v>
                </c:pt>
                <c:pt idx="37008">
                  <c:v>10</c:v>
                </c:pt>
                <c:pt idx="37009">
                  <c:v>10</c:v>
                </c:pt>
                <c:pt idx="37010">
                  <c:v>10</c:v>
                </c:pt>
                <c:pt idx="37011">
                  <c:v>10</c:v>
                </c:pt>
                <c:pt idx="37012">
                  <c:v>10</c:v>
                </c:pt>
                <c:pt idx="37013">
                  <c:v>10</c:v>
                </c:pt>
                <c:pt idx="37014">
                  <c:v>10</c:v>
                </c:pt>
                <c:pt idx="37015">
                  <c:v>10</c:v>
                </c:pt>
                <c:pt idx="37016">
                  <c:v>10</c:v>
                </c:pt>
                <c:pt idx="37017">
                  <c:v>10</c:v>
                </c:pt>
                <c:pt idx="37018">
                  <c:v>10</c:v>
                </c:pt>
                <c:pt idx="37019">
                  <c:v>10</c:v>
                </c:pt>
                <c:pt idx="37020">
                  <c:v>10</c:v>
                </c:pt>
                <c:pt idx="37021">
                  <c:v>10</c:v>
                </c:pt>
                <c:pt idx="37022">
                  <c:v>10</c:v>
                </c:pt>
                <c:pt idx="37023">
                  <c:v>10</c:v>
                </c:pt>
                <c:pt idx="37024">
                  <c:v>10</c:v>
                </c:pt>
                <c:pt idx="37025">
                  <c:v>10</c:v>
                </c:pt>
                <c:pt idx="37026">
                  <c:v>10</c:v>
                </c:pt>
                <c:pt idx="37027">
                  <c:v>10</c:v>
                </c:pt>
                <c:pt idx="37028">
                  <c:v>10</c:v>
                </c:pt>
                <c:pt idx="37029">
                  <c:v>10</c:v>
                </c:pt>
                <c:pt idx="37030">
                  <c:v>10</c:v>
                </c:pt>
                <c:pt idx="37031">
                  <c:v>10</c:v>
                </c:pt>
                <c:pt idx="37032">
                  <c:v>10</c:v>
                </c:pt>
                <c:pt idx="37033">
                  <c:v>10</c:v>
                </c:pt>
                <c:pt idx="37034">
                  <c:v>10</c:v>
                </c:pt>
                <c:pt idx="37035">
                  <c:v>10</c:v>
                </c:pt>
                <c:pt idx="37036">
                  <c:v>10</c:v>
                </c:pt>
                <c:pt idx="37037">
                  <c:v>10</c:v>
                </c:pt>
                <c:pt idx="37038">
                  <c:v>10</c:v>
                </c:pt>
                <c:pt idx="37039">
                  <c:v>10</c:v>
                </c:pt>
                <c:pt idx="37040">
                  <c:v>10</c:v>
                </c:pt>
                <c:pt idx="37041">
                  <c:v>10</c:v>
                </c:pt>
                <c:pt idx="37042">
                  <c:v>10</c:v>
                </c:pt>
                <c:pt idx="37043">
                  <c:v>10</c:v>
                </c:pt>
                <c:pt idx="37044">
                  <c:v>10</c:v>
                </c:pt>
                <c:pt idx="37045">
                  <c:v>10</c:v>
                </c:pt>
                <c:pt idx="37046">
                  <c:v>10</c:v>
                </c:pt>
                <c:pt idx="37047">
                  <c:v>10</c:v>
                </c:pt>
                <c:pt idx="37048">
                  <c:v>10</c:v>
                </c:pt>
                <c:pt idx="37049">
                  <c:v>10</c:v>
                </c:pt>
                <c:pt idx="37050">
                  <c:v>10</c:v>
                </c:pt>
                <c:pt idx="37051">
                  <c:v>10</c:v>
                </c:pt>
                <c:pt idx="37052">
                  <c:v>10</c:v>
                </c:pt>
                <c:pt idx="37053">
                  <c:v>10</c:v>
                </c:pt>
                <c:pt idx="37054">
                  <c:v>10</c:v>
                </c:pt>
                <c:pt idx="37055">
                  <c:v>10</c:v>
                </c:pt>
                <c:pt idx="37056">
                  <c:v>10</c:v>
                </c:pt>
                <c:pt idx="37057">
                  <c:v>10</c:v>
                </c:pt>
                <c:pt idx="37058">
                  <c:v>10</c:v>
                </c:pt>
                <c:pt idx="37059">
                  <c:v>10</c:v>
                </c:pt>
                <c:pt idx="37060">
                  <c:v>10</c:v>
                </c:pt>
                <c:pt idx="37061">
                  <c:v>10</c:v>
                </c:pt>
                <c:pt idx="37062">
                  <c:v>10</c:v>
                </c:pt>
                <c:pt idx="37063">
                  <c:v>10</c:v>
                </c:pt>
                <c:pt idx="37064">
                  <c:v>10</c:v>
                </c:pt>
                <c:pt idx="37065">
                  <c:v>10</c:v>
                </c:pt>
                <c:pt idx="37066">
                  <c:v>10</c:v>
                </c:pt>
                <c:pt idx="37067">
                  <c:v>10</c:v>
                </c:pt>
                <c:pt idx="37068">
                  <c:v>10</c:v>
                </c:pt>
                <c:pt idx="37069">
                  <c:v>10</c:v>
                </c:pt>
                <c:pt idx="37070">
                  <c:v>10</c:v>
                </c:pt>
                <c:pt idx="37071">
                  <c:v>10</c:v>
                </c:pt>
                <c:pt idx="37072">
                  <c:v>10</c:v>
                </c:pt>
                <c:pt idx="37073">
                  <c:v>10</c:v>
                </c:pt>
                <c:pt idx="37074">
                  <c:v>10</c:v>
                </c:pt>
                <c:pt idx="37075">
                  <c:v>10</c:v>
                </c:pt>
                <c:pt idx="37076">
                  <c:v>10</c:v>
                </c:pt>
                <c:pt idx="37077">
                  <c:v>10</c:v>
                </c:pt>
                <c:pt idx="37078">
                  <c:v>10</c:v>
                </c:pt>
                <c:pt idx="37079">
                  <c:v>10</c:v>
                </c:pt>
                <c:pt idx="37080">
                  <c:v>10</c:v>
                </c:pt>
                <c:pt idx="37081">
                  <c:v>10</c:v>
                </c:pt>
                <c:pt idx="37082">
                  <c:v>10</c:v>
                </c:pt>
                <c:pt idx="37083">
                  <c:v>10</c:v>
                </c:pt>
                <c:pt idx="37084">
                  <c:v>10</c:v>
                </c:pt>
                <c:pt idx="37085">
                  <c:v>10</c:v>
                </c:pt>
                <c:pt idx="37086">
                  <c:v>10</c:v>
                </c:pt>
                <c:pt idx="37087">
                  <c:v>10</c:v>
                </c:pt>
                <c:pt idx="37088">
                  <c:v>10</c:v>
                </c:pt>
                <c:pt idx="37089">
                  <c:v>10</c:v>
                </c:pt>
                <c:pt idx="37090">
                  <c:v>10</c:v>
                </c:pt>
                <c:pt idx="37091">
                  <c:v>10</c:v>
                </c:pt>
                <c:pt idx="37092">
                  <c:v>10</c:v>
                </c:pt>
                <c:pt idx="37093">
                  <c:v>10</c:v>
                </c:pt>
                <c:pt idx="37094">
                  <c:v>10</c:v>
                </c:pt>
                <c:pt idx="37095">
                  <c:v>10</c:v>
                </c:pt>
                <c:pt idx="37096">
                  <c:v>10</c:v>
                </c:pt>
                <c:pt idx="37097">
                  <c:v>10</c:v>
                </c:pt>
                <c:pt idx="37098">
                  <c:v>10</c:v>
                </c:pt>
                <c:pt idx="37099">
                  <c:v>10</c:v>
                </c:pt>
                <c:pt idx="37100">
                  <c:v>10</c:v>
                </c:pt>
                <c:pt idx="37101">
                  <c:v>10</c:v>
                </c:pt>
                <c:pt idx="37102">
                  <c:v>10</c:v>
                </c:pt>
                <c:pt idx="37103">
                  <c:v>10</c:v>
                </c:pt>
                <c:pt idx="37104">
                  <c:v>10</c:v>
                </c:pt>
                <c:pt idx="37105">
                  <c:v>10</c:v>
                </c:pt>
                <c:pt idx="37106">
                  <c:v>10</c:v>
                </c:pt>
                <c:pt idx="37107">
                  <c:v>10</c:v>
                </c:pt>
                <c:pt idx="37108">
                  <c:v>10</c:v>
                </c:pt>
                <c:pt idx="37109">
                  <c:v>10</c:v>
                </c:pt>
                <c:pt idx="37110">
                  <c:v>10</c:v>
                </c:pt>
                <c:pt idx="37111">
                  <c:v>10</c:v>
                </c:pt>
                <c:pt idx="37112">
                  <c:v>10</c:v>
                </c:pt>
                <c:pt idx="37113">
                  <c:v>10</c:v>
                </c:pt>
                <c:pt idx="37114">
                  <c:v>10</c:v>
                </c:pt>
                <c:pt idx="37115">
                  <c:v>10</c:v>
                </c:pt>
                <c:pt idx="37116">
                  <c:v>10</c:v>
                </c:pt>
                <c:pt idx="37117">
                  <c:v>10</c:v>
                </c:pt>
                <c:pt idx="37118">
                  <c:v>10</c:v>
                </c:pt>
                <c:pt idx="37119">
                  <c:v>10</c:v>
                </c:pt>
                <c:pt idx="37120">
                  <c:v>10</c:v>
                </c:pt>
                <c:pt idx="37121">
                  <c:v>10</c:v>
                </c:pt>
                <c:pt idx="37122">
                  <c:v>10</c:v>
                </c:pt>
                <c:pt idx="37123">
                  <c:v>10</c:v>
                </c:pt>
                <c:pt idx="37124">
                  <c:v>10</c:v>
                </c:pt>
                <c:pt idx="37125">
                  <c:v>10</c:v>
                </c:pt>
                <c:pt idx="37126">
                  <c:v>10</c:v>
                </c:pt>
                <c:pt idx="37127">
                  <c:v>10</c:v>
                </c:pt>
                <c:pt idx="37128">
                  <c:v>10</c:v>
                </c:pt>
                <c:pt idx="37129">
                  <c:v>10</c:v>
                </c:pt>
                <c:pt idx="37130">
                  <c:v>10</c:v>
                </c:pt>
                <c:pt idx="37131">
                  <c:v>10</c:v>
                </c:pt>
                <c:pt idx="37132">
                  <c:v>10</c:v>
                </c:pt>
                <c:pt idx="37133">
                  <c:v>10</c:v>
                </c:pt>
                <c:pt idx="37134">
                  <c:v>10</c:v>
                </c:pt>
                <c:pt idx="37135">
                  <c:v>10</c:v>
                </c:pt>
                <c:pt idx="37136">
                  <c:v>10</c:v>
                </c:pt>
                <c:pt idx="37137">
                  <c:v>10</c:v>
                </c:pt>
                <c:pt idx="37138">
                  <c:v>10</c:v>
                </c:pt>
                <c:pt idx="37139">
                  <c:v>10</c:v>
                </c:pt>
                <c:pt idx="37140">
                  <c:v>10</c:v>
                </c:pt>
                <c:pt idx="37141">
                  <c:v>10</c:v>
                </c:pt>
                <c:pt idx="37142">
                  <c:v>10</c:v>
                </c:pt>
                <c:pt idx="37143">
                  <c:v>10</c:v>
                </c:pt>
                <c:pt idx="37144">
                  <c:v>10</c:v>
                </c:pt>
                <c:pt idx="37145">
                  <c:v>10</c:v>
                </c:pt>
                <c:pt idx="37146">
                  <c:v>10</c:v>
                </c:pt>
                <c:pt idx="37147">
                  <c:v>10</c:v>
                </c:pt>
                <c:pt idx="37148">
                  <c:v>10</c:v>
                </c:pt>
                <c:pt idx="37149">
                  <c:v>10</c:v>
                </c:pt>
                <c:pt idx="37150">
                  <c:v>10</c:v>
                </c:pt>
                <c:pt idx="37151">
                  <c:v>10</c:v>
                </c:pt>
                <c:pt idx="37152">
                  <c:v>10</c:v>
                </c:pt>
                <c:pt idx="37153">
                  <c:v>10</c:v>
                </c:pt>
                <c:pt idx="37154">
                  <c:v>10</c:v>
                </c:pt>
                <c:pt idx="37155">
                  <c:v>10</c:v>
                </c:pt>
                <c:pt idx="37156">
                  <c:v>10</c:v>
                </c:pt>
                <c:pt idx="37157">
                  <c:v>10</c:v>
                </c:pt>
                <c:pt idx="37158">
                  <c:v>10</c:v>
                </c:pt>
                <c:pt idx="37159">
                  <c:v>10</c:v>
                </c:pt>
                <c:pt idx="37160">
                  <c:v>10</c:v>
                </c:pt>
                <c:pt idx="37161">
                  <c:v>10</c:v>
                </c:pt>
                <c:pt idx="37162">
                  <c:v>10</c:v>
                </c:pt>
                <c:pt idx="37163">
                  <c:v>10</c:v>
                </c:pt>
                <c:pt idx="37164">
                  <c:v>10</c:v>
                </c:pt>
                <c:pt idx="37165">
                  <c:v>10</c:v>
                </c:pt>
                <c:pt idx="37166">
                  <c:v>10</c:v>
                </c:pt>
                <c:pt idx="37167">
                  <c:v>10</c:v>
                </c:pt>
                <c:pt idx="37168">
                  <c:v>10</c:v>
                </c:pt>
                <c:pt idx="37169">
                  <c:v>10</c:v>
                </c:pt>
                <c:pt idx="37170">
                  <c:v>10</c:v>
                </c:pt>
                <c:pt idx="37171">
                  <c:v>10</c:v>
                </c:pt>
                <c:pt idx="37172">
                  <c:v>10</c:v>
                </c:pt>
                <c:pt idx="37173">
                  <c:v>10</c:v>
                </c:pt>
                <c:pt idx="37174">
                  <c:v>10</c:v>
                </c:pt>
                <c:pt idx="37175">
                  <c:v>10</c:v>
                </c:pt>
                <c:pt idx="37176">
                  <c:v>10</c:v>
                </c:pt>
                <c:pt idx="37177">
                  <c:v>10</c:v>
                </c:pt>
                <c:pt idx="37178">
                  <c:v>10</c:v>
                </c:pt>
                <c:pt idx="37179">
                  <c:v>10</c:v>
                </c:pt>
                <c:pt idx="37180">
                  <c:v>10</c:v>
                </c:pt>
                <c:pt idx="37181">
                  <c:v>10</c:v>
                </c:pt>
                <c:pt idx="37182">
                  <c:v>10</c:v>
                </c:pt>
                <c:pt idx="37183">
                  <c:v>10</c:v>
                </c:pt>
                <c:pt idx="37184">
                  <c:v>10</c:v>
                </c:pt>
                <c:pt idx="37185">
                  <c:v>10</c:v>
                </c:pt>
                <c:pt idx="37186">
                  <c:v>10</c:v>
                </c:pt>
                <c:pt idx="37187">
                  <c:v>10</c:v>
                </c:pt>
                <c:pt idx="37188">
                  <c:v>10</c:v>
                </c:pt>
                <c:pt idx="37189">
                  <c:v>10</c:v>
                </c:pt>
                <c:pt idx="37190">
                  <c:v>10</c:v>
                </c:pt>
                <c:pt idx="37191">
                  <c:v>10</c:v>
                </c:pt>
                <c:pt idx="37192">
                  <c:v>10</c:v>
                </c:pt>
                <c:pt idx="37193">
                  <c:v>10</c:v>
                </c:pt>
                <c:pt idx="37194">
                  <c:v>10</c:v>
                </c:pt>
                <c:pt idx="37195">
                  <c:v>10</c:v>
                </c:pt>
                <c:pt idx="37196">
                  <c:v>10</c:v>
                </c:pt>
                <c:pt idx="37197">
                  <c:v>10</c:v>
                </c:pt>
                <c:pt idx="37198">
                  <c:v>10</c:v>
                </c:pt>
                <c:pt idx="37199">
                  <c:v>10</c:v>
                </c:pt>
                <c:pt idx="37200">
                  <c:v>10</c:v>
                </c:pt>
                <c:pt idx="37201">
                  <c:v>10</c:v>
                </c:pt>
                <c:pt idx="37202">
                  <c:v>10</c:v>
                </c:pt>
                <c:pt idx="37203">
                  <c:v>10</c:v>
                </c:pt>
                <c:pt idx="37204">
                  <c:v>10</c:v>
                </c:pt>
                <c:pt idx="37205">
                  <c:v>10</c:v>
                </c:pt>
                <c:pt idx="37206">
                  <c:v>10</c:v>
                </c:pt>
                <c:pt idx="37207">
                  <c:v>10</c:v>
                </c:pt>
                <c:pt idx="37208">
                  <c:v>10</c:v>
                </c:pt>
                <c:pt idx="37209">
                  <c:v>10</c:v>
                </c:pt>
                <c:pt idx="37210">
                  <c:v>10</c:v>
                </c:pt>
                <c:pt idx="37211">
                  <c:v>10</c:v>
                </c:pt>
                <c:pt idx="37212">
                  <c:v>10</c:v>
                </c:pt>
                <c:pt idx="37213">
                  <c:v>10</c:v>
                </c:pt>
                <c:pt idx="37214">
                  <c:v>10</c:v>
                </c:pt>
                <c:pt idx="37215">
                  <c:v>10</c:v>
                </c:pt>
                <c:pt idx="37216">
                  <c:v>10</c:v>
                </c:pt>
                <c:pt idx="37217">
                  <c:v>10</c:v>
                </c:pt>
                <c:pt idx="37218">
                  <c:v>10</c:v>
                </c:pt>
                <c:pt idx="37219">
                  <c:v>10</c:v>
                </c:pt>
                <c:pt idx="37220">
                  <c:v>10</c:v>
                </c:pt>
                <c:pt idx="37221">
                  <c:v>10</c:v>
                </c:pt>
                <c:pt idx="37222">
                  <c:v>10</c:v>
                </c:pt>
                <c:pt idx="37223">
                  <c:v>10</c:v>
                </c:pt>
                <c:pt idx="37224">
                  <c:v>10</c:v>
                </c:pt>
                <c:pt idx="37225">
                  <c:v>10</c:v>
                </c:pt>
                <c:pt idx="37226">
                  <c:v>10</c:v>
                </c:pt>
                <c:pt idx="37227">
                  <c:v>10</c:v>
                </c:pt>
                <c:pt idx="37228">
                  <c:v>10</c:v>
                </c:pt>
                <c:pt idx="37229">
                  <c:v>10</c:v>
                </c:pt>
                <c:pt idx="37230">
                  <c:v>10</c:v>
                </c:pt>
                <c:pt idx="37231">
                  <c:v>10</c:v>
                </c:pt>
                <c:pt idx="37232">
                  <c:v>10</c:v>
                </c:pt>
                <c:pt idx="37233">
                  <c:v>10</c:v>
                </c:pt>
                <c:pt idx="37234">
                  <c:v>10</c:v>
                </c:pt>
                <c:pt idx="37235">
                  <c:v>10</c:v>
                </c:pt>
                <c:pt idx="37236">
                  <c:v>10</c:v>
                </c:pt>
                <c:pt idx="37237">
                  <c:v>10</c:v>
                </c:pt>
                <c:pt idx="37238">
                  <c:v>10</c:v>
                </c:pt>
                <c:pt idx="37239">
                  <c:v>10</c:v>
                </c:pt>
                <c:pt idx="37240">
                  <c:v>10</c:v>
                </c:pt>
                <c:pt idx="37241">
                  <c:v>10</c:v>
                </c:pt>
                <c:pt idx="37242">
                  <c:v>10</c:v>
                </c:pt>
                <c:pt idx="37243">
                  <c:v>10</c:v>
                </c:pt>
                <c:pt idx="37244">
                  <c:v>10</c:v>
                </c:pt>
                <c:pt idx="37245">
                  <c:v>10</c:v>
                </c:pt>
                <c:pt idx="37246">
                  <c:v>10</c:v>
                </c:pt>
                <c:pt idx="37247">
                  <c:v>10</c:v>
                </c:pt>
                <c:pt idx="37248">
                  <c:v>10</c:v>
                </c:pt>
                <c:pt idx="37249">
                  <c:v>10</c:v>
                </c:pt>
                <c:pt idx="37250">
                  <c:v>10</c:v>
                </c:pt>
                <c:pt idx="37251">
                  <c:v>10</c:v>
                </c:pt>
                <c:pt idx="37252">
                  <c:v>10</c:v>
                </c:pt>
                <c:pt idx="37253">
                  <c:v>10</c:v>
                </c:pt>
                <c:pt idx="37254">
                  <c:v>10</c:v>
                </c:pt>
                <c:pt idx="37255">
                  <c:v>10</c:v>
                </c:pt>
                <c:pt idx="37256">
                  <c:v>10</c:v>
                </c:pt>
                <c:pt idx="37257">
                  <c:v>10</c:v>
                </c:pt>
                <c:pt idx="37258">
                  <c:v>10</c:v>
                </c:pt>
                <c:pt idx="37259">
                  <c:v>10</c:v>
                </c:pt>
                <c:pt idx="37260">
                  <c:v>10</c:v>
                </c:pt>
                <c:pt idx="37261">
                  <c:v>10</c:v>
                </c:pt>
                <c:pt idx="37262">
                  <c:v>10</c:v>
                </c:pt>
                <c:pt idx="37263">
                  <c:v>10</c:v>
                </c:pt>
                <c:pt idx="37264">
                  <c:v>10</c:v>
                </c:pt>
                <c:pt idx="37265">
                  <c:v>10</c:v>
                </c:pt>
                <c:pt idx="37266">
                  <c:v>10</c:v>
                </c:pt>
                <c:pt idx="37267">
                  <c:v>10</c:v>
                </c:pt>
                <c:pt idx="37268">
                  <c:v>10</c:v>
                </c:pt>
                <c:pt idx="37269">
                  <c:v>10</c:v>
                </c:pt>
                <c:pt idx="37270">
                  <c:v>10</c:v>
                </c:pt>
                <c:pt idx="37271">
                  <c:v>10</c:v>
                </c:pt>
                <c:pt idx="37272">
                  <c:v>10</c:v>
                </c:pt>
                <c:pt idx="37273">
                  <c:v>10</c:v>
                </c:pt>
                <c:pt idx="37274">
                  <c:v>10</c:v>
                </c:pt>
                <c:pt idx="37275">
                  <c:v>10</c:v>
                </c:pt>
                <c:pt idx="37276">
                  <c:v>10</c:v>
                </c:pt>
                <c:pt idx="37277">
                  <c:v>10</c:v>
                </c:pt>
                <c:pt idx="37278">
                  <c:v>10</c:v>
                </c:pt>
                <c:pt idx="37279">
                  <c:v>10</c:v>
                </c:pt>
                <c:pt idx="37280">
                  <c:v>10</c:v>
                </c:pt>
                <c:pt idx="37281">
                  <c:v>10</c:v>
                </c:pt>
                <c:pt idx="37282">
                  <c:v>10</c:v>
                </c:pt>
                <c:pt idx="37283">
                  <c:v>10</c:v>
                </c:pt>
                <c:pt idx="37284">
                  <c:v>10</c:v>
                </c:pt>
                <c:pt idx="37285">
                  <c:v>10</c:v>
                </c:pt>
                <c:pt idx="37286">
                  <c:v>10</c:v>
                </c:pt>
                <c:pt idx="37287">
                  <c:v>10</c:v>
                </c:pt>
                <c:pt idx="37288">
                  <c:v>10</c:v>
                </c:pt>
                <c:pt idx="37289">
                  <c:v>10</c:v>
                </c:pt>
                <c:pt idx="37290">
                  <c:v>10</c:v>
                </c:pt>
                <c:pt idx="37291">
                  <c:v>10</c:v>
                </c:pt>
                <c:pt idx="37292">
                  <c:v>10</c:v>
                </c:pt>
                <c:pt idx="37293">
                  <c:v>10</c:v>
                </c:pt>
                <c:pt idx="37294">
                  <c:v>10</c:v>
                </c:pt>
                <c:pt idx="37295">
                  <c:v>10</c:v>
                </c:pt>
                <c:pt idx="37296">
                  <c:v>10</c:v>
                </c:pt>
                <c:pt idx="37297">
                  <c:v>10</c:v>
                </c:pt>
                <c:pt idx="37298">
                  <c:v>10</c:v>
                </c:pt>
                <c:pt idx="37299">
                  <c:v>10</c:v>
                </c:pt>
                <c:pt idx="37300">
                  <c:v>10</c:v>
                </c:pt>
                <c:pt idx="37301">
                  <c:v>10</c:v>
                </c:pt>
                <c:pt idx="37302">
                  <c:v>10</c:v>
                </c:pt>
                <c:pt idx="37303">
                  <c:v>10</c:v>
                </c:pt>
                <c:pt idx="37304">
                  <c:v>10</c:v>
                </c:pt>
                <c:pt idx="37305">
                  <c:v>10</c:v>
                </c:pt>
                <c:pt idx="37306">
                  <c:v>10</c:v>
                </c:pt>
                <c:pt idx="37307">
                  <c:v>10</c:v>
                </c:pt>
                <c:pt idx="37308">
                  <c:v>10</c:v>
                </c:pt>
                <c:pt idx="37309">
                  <c:v>10</c:v>
                </c:pt>
                <c:pt idx="37310">
                  <c:v>10</c:v>
                </c:pt>
                <c:pt idx="37311">
                  <c:v>10</c:v>
                </c:pt>
                <c:pt idx="37312">
                  <c:v>10</c:v>
                </c:pt>
                <c:pt idx="37313">
                  <c:v>10</c:v>
                </c:pt>
                <c:pt idx="37314">
                  <c:v>10</c:v>
                </c:pt>
                <c:pt idx="37315">
                  <c:v>10</c:v>
                </c:pt>
                <c:pt idx="37316">
                  <c:v>10</c:v>
                </c:pt>
                <c:pt idx="37317">
                  <c:v>10</c:v>
                </c:pt>
                <c:pt idx="37318">
                  <c:v>10</c:v>
                </c:pt>
                <c:pt idx="37319">
                  <c:v>10</c:v>
                </c:pt>
                <c:pt idx="37320">
                  <c:v>10</c:v>
                </c:pt>
                <c:pt idx="37321">
                  <c:v>10</c:v>
                </c:pt>
                <c:pt idx="37322">
                  <c:v>10</c:v>
                </c:pt>
                <c:pt idx="37323">
                  <c:v>10</c:v>
                </c:pt>
                <c:pt idx="37324">
                  <c:v>10</c:v>
                </c:pt>
                <c:pt idx="37325">
                  <c:v>10</c:v>
                </c:pt>
                <c:pt idx="37326">
                  <c:v>10</c:v>
                </c:pt>
                <c:pt idx="37327">
                  <c:v>10</c:v>
                </c:pt>
                <c:pt idx="37328">
                  <c:v>10</c:v>
                </c:pt>
                <c:pt idx="37329">
                  <c:v>10</c:v>
                </c:pt>
                <c:pt idx="37330">
                  <c:v>10</c:v>
                </c:pt>
                <c:pt idx="37331">
                  <c:v>10</c:v>
                </c:pt>
                <c:pt idx="37332">
                  <c:v>10</c:v>
                </c:pt>
                <c:pt idx="37333">
                  <c:v>10</c:v>
                </c:pt>
                <c:pt idx="37334">
                  <c:v>10</c:v>
                </c:pt>
                <c:pt idx="37335">
                  <c:v>10</c:v>
                </c:pt>
                <c:pt idx="37336">
                  <c:v>10</c:v>
                </c:pt>
                <c:pt idx="37337">
                  <c:v>10</c:v>
                </c:pt>
                <c:pt idx="37338">
                  <c:v>10</c:v>
                </c:pt>
                <c:pt idx="37339">
                  <c:v>10</c:v>
                </c:pt>
                <c:pt idx="37340">
                  <c:v>10</c:v>
                </c:pt>
                <c:pt idx="37341">
                  <c:v>10</c:v>
                </c:pt>
                <c:pt idx="37342">
                  <c:v>10</c:v>
                </c:pt>
                <c:pt idx="37343">
                  <c:v>10</c:v>
                </c:pt>
                <c:pt idx="37344">
                  <c:v>10</c:v>
                </c:pt>
                <c:pt idx="37345">
                  <c:v>10</c:v>
                </c:pt>
                <c:pt idx="37346">
                  <c:v>10</c:v>
                </c:pt>
                <c:pt idx="37347">
                  <c:v>10</c:v>
                </c:pt>
                <c:pt idx="37348">
                  <c:v>10</c:v>
                </c:pt>
                <c:pt idx="37349">
                  <c:v>10</c:v>
                </c:pt>
                <c:pt idx="37350">
                  <c:v>10</c:v>
                </c:pt>
                <c:pt idx="37351">
                  <c:v>10</c:v>
                </c:pt>
                <c:pt idx="37352">
                  <c:v>10</c:v>
                </c:pt>
                <c:pt idx="37353">
                  <c:v>10</c:v>
                </c:pt>
                <c:pt idx="37354">
                  <c:v>10</c:v>
                </c:pt>
                <c:pt idx="37355">
                  <c:v>10</c:v>
                </c:pt>
                <c:pt idx="37356">
                  <c:v>10</c:v>
                </c:pt>
                <c:pt idx="37357">
                  <c:v>10</c:v>
                </c:pt>
                <c:pt idx="37358">
                  <c:v>10</c:v>
                </c:pt>
                <c:pt idx="37359">
                  <c:v>10</c:v>
                </c:pt>
                <c:pt idx="37360">
                  <c:v>10</c:v>
                </c:pt>
                <c:pt idx="37361">
                  <c:v>10</c:v>
                </c:pt>
                <c:pt idx="37362">
                  <c:v>10</c:v>
                </c:pt>
                <c:pt idx="37363">
                  <c:v>10</c:v>
                </c:pt>
                <c:pt idx="37364">
                  <c:v>10</c:v>
                </c:pt>
                <c:pt idx="37365">
                  <c:v>10</c:v>
                </c:pt>
                <c:pt idx="37366">
                  <c:v>10</c:v>
                </c:pt>
                <c:pt idx="37367">
                  <c:v>10</c:v>
                </c:pt>
                <c:pt idx="37368">
                  <c:v>10</c:v>
                </c:pt>
                <c:pt idx="37369">
                  <c:v>10</c:v>
                </c:pt>
                <c:pt idx="37370">
                  <c:v>10</c:v>
                </c:pt>
                <c:pt idx="37371">
                  <c:v>10</c:v>
                </c:pt>
                <c:pt idx="37372">
                  <c:v>10</c:v>
                </c:pt>
                <c:pt idx="37373">
                  <c:v>10</c:v>
                </c:pt>
                <c:pt idx="37374">
                  <c:v>10</c:v>
                </c:pt>
                <c:pt idx="37375">
                  <c:v>10</c:v>
                </c:pt>
                <c:pt idx="37376">
                  <c:v>10</c:v>
                </c:pt>
                <c:pt idx="37377">
                  <c:v>10</c:v>
                </c:pt>
                <c:pt idx="37378">
                  <c:v>10</c:v>
                </c:pt>
                <c:pt idx="37379">
                  <c:v>10</c:v>
                </c:pt>
                <c:pt idx="37380">
                  <c:v>10</c:v>
                </c:pt>
                <c:pt idx="37381">
                  <c:v>10</c:v>
                </c:pt>
                <c:pt idx="37382">
                  <c:v>10</c:v>
                </c:pt>
                <c:pt idx="37383">
                  <c:v>10</c:v>
                </c:pt>
                <c:pt idx="37384">
                  <c:v>10</c:v>
                </c:pt>
                <c:pt idx="37385">
                  <c:v>10</c:v>
                </c:pt>
                <c:pt idx="37386">
                  <c:v>10</c:v>
                </c:pt>
                <c:pt idx="37387">
                  <c:v>10</c:v>
                </c:pt>
                <c:pt idx="37388">
                  <c:v>10</c:v>
                </c:pt>
                <c:pt idx="37389">
                  <c:v>10</c:v>
                </c:pt>
                <c:pt idx="37390">
                  <c:v>10</c:v>
                </c:pt>
                <c:pt idx="37391">
                  <c:v>10</c:v>
                </c:pt>
                <c:pt idx="37392">
                  <c:v>10</c:v>
                </c:pt>
                <c:pt idx="37393">
                  <c:v>10</c:v>
                </c:pt>
                <c:pt idx="37394">
                  <c:v>10</c:v>
                </c:pt>
                <c:pt idx="37395">
                  <c:v>10</c:v>
                </c:pt>
                <c:pt idx="37396">
                  <c:v>10</c:v>
                </c:pt>
                <c:pt idx="37397">
                  <c:v>10</c:v>
                </c:pt>
                <c:pt idx="37398">
                  <c:v>10</c:v>
                </c:pt>
                <c:pt idx="37399">
                  <c:v>10</c:v>
                </c:pt>
                <c:pt idx="37400">
                  <c:v>10</c:v>
                </c:pt>
                <c:pt idx="37401">
                  <c:v>10</c:v>
                </c:pt>
                <c:pt idx="37402">
                  <c:v>10</c:v>
                </c:pt>
                <c:pt idx="37403">
                  <c:v>10</c:v>
                </c:pt>
                <c:pt idx="37404">
                  <c:v>10</c:v>
                </c:pt>
                <c:pt idx="37405">
                  <c:v>10</c:v>
                </c:pt>
                <c:pt idx="37406">
                  <c:v>10</c:v>
                </c:pt>
                <c:pt idx="37407">
                  <c:v>10</c:v>
                </c:pt>
                <c:pt idx="37408">
                  <c:v>10</c:v>
                </c:pt>
                <c:pt idx="37409">
                  <c:v>10</c:v>
                </c:pt>
                <c:pt idx="37410">
                  <c:v>10</c:v>
                </c:pt>
                <c:pt idx="37411">
                  <c:v>10</c:v>
                </c:pt>
                <c:pt idx="37412">
                  <c:v>10</c:v>
                </c:pt>
                <c:pt idx="37413">
                  <c:v>10</c:v>
                </c:pt>
                <c:pt idx="37414">
                  <c:v>10</c:v>
                </c:pt>
                <c:pt idx="37415">
                  <c:v>10</c:v>
                </c:pt>
                <c:pt idx="37416">
                  <c:v>10</c:v>
                </c:pt>
                <c:pt idx="37417">
                  <c:v>10</c:v>
                </c:pt>
                <c:pt idx="37418">
                  <c:v>10</c:v>
                </c:pt>
                <c:pt idx="37419">
                  <c:v>10</c:v>
                </c:pt>
                <c:pt idx="37420">
                  <c:v>10</c:v>
                </c:pt>
                <c:pt idx="37421">
                  <c:v>10</c:v>
                </c:pt>
                <c:pt idx="37422">
                  <c:v>10</c:v>
                </c:pt>
                <c:pt idx="37423">
                  <c:v>10</c:v>
                </c:pt>
                <c:pt idx="37424">
                  <c:v>10</c:v>
                </c:pt>
                <c:pt idx="37425">
                  <c:v>10</c:v>
                </c:pt>
                <c:pt idx="37426">
                  <c:v>10</c:v>
                </c:pt>
                <c:pt idx="37427">
                  <c:v>10</c:v>
                </c:pt>
                <c:pt idx="37428">
                  <c:v>10</c:v>
                </c:pt>
                <c:pt idx="37429">
                  <c:v>10</c:v>
                </c:pt>
                <c:pt idx="37430">
                  <c:v>10</c:v>
                </c:pt>
                <c:pt idx="37431">
                  <c:v>10</c:v>
                </c:pt>
                <c:pt idx="37432">
                  <c:v>10</c:v>
                </c:pt>
                <c:pt idx="37433">
                  <c:v>10</c:v>
                </c:pt>
                <c:pt idx="37434">
                  <c:v>10</c:v>
                </c:pt>
                <c:pt idx="37435">
                  <c:v>10</c:v>
                </c:pt>
                <c:pt idx="37436">
                  <c:v>10</c:v>
                </c:pt>
                <c:pt idx="37437">
                  <c:v>10</c:v>
                </c:pt>
                <c:pt idx="37438">
                  <c:v>10</c:v>
                </c:pt>
                <c:pt idx="37439">
                  <c:v>10</c:v>
                </c:pt>
                <c:pt idx="37440">
                  <c:v>10</c:v>
                </c:pt>
                <c:pt idx="37441">
                  <c:v>10</c:v>
                </c:pt>
                <c:pt idx="37442">
                  <c:v>10</c:v>
                </c:pt>
                <c:pt idx="37443">
                  <c:v>10</c:v>
                </c:pt>
                <c:pt idx="37444">
                  <c:v>10</c:v>
                </c:pt>
                <c:pt idx="37445">
                  <c:v>10</c:v>
                </c:pt>
                <c:pt idx="37446">
                  <c:v>10</c:v>
                </c:pt>
                <c:pt idx="37447">
                  <c:v>10</c:v>
                </c:pt>
                <c:pt idx="37448">
                  <c:v>10</c:v>
                </c:pt>
                <c:pt idx="37449">
                  <c:v>10</c:v>
                </c:pt>
                <c:pt idx="37450">
                  <c:v>10</c:v>
                </c:pt>
                <c:pt idx="37451">
                  <c:v>10</c:v>
                </c:pt>
                <c:pt idx="37452">
                  <c:v>10</c:v>
                </c:pt>
                <c:pt idx="37453">
                  <c:v>10</c:v>
                </c:pt>
                <c:pt idx="37454">
                  <c:v>10</c:v>
                </c:pt>
                <c:pt idx="37455">
                  <c:v>10</c:v>
                </c:pt>
                <c:pt idx="37456">
                  <c:v>10</c:v>
                </c:pt>
                <c:pt idx="37457">
                  <c:v>10</c:v>
                </c:pt>
                <c:pt idx="37458">
                  <c:v>10</c:v>
                </c:pt>
                <c:pt idx="37459">
                  <c:v>10</c:v>
                </c:pt>
                <c:pt idx="37460">
                  <c:v>10</c:v>
                </c:pt>
                <c:pt idx="37461">
                  <c:v>10</c:v>
                </c:pt>
                <c:pt idx="37462">
                  <c:v>10</c:v>
                </c:pt>
                <c:pt idx="37463">
                  <c:v>10</c:v>
                </c:pt>
                <c:pt idx="37464">
                  <c:v>10</c:v>
                </c:pt>
                <c:pt idx="37465">
                  <c:v>10</c:v>
                </c:pt>
                <c:pt idx="37466">
                  <c:v>10</c:v>
                </c:pt>
                <c:pt idx="37467">
                  <c:v>10</c:v>
                </c:pt>
                <c:pt idx="37468">
                  <c:v>10</c:v>
                </c:pt>
                <c:pt idx="37469">
                  <c:v>10</c:v>
                </c:pt>
                <c:pt idx="37470">
                  <c:v>10</c:v>
                </c:pt>
                <c:pt idx="37471">
                  <c:v>10</c:v>
                </c:pt>
                <c:pt idx="37472">
                  <c:v>10</c:v>
                </c:pt>
                <c:pt idx="37473">
                  <c:v>10</c:v>
                </c:pt>
                <c:pt idx="37474">
                  <c:v>10</c:v>
                </c:pt>
                <c:pt idx="37475">
                  <c:v>10</c:v>
                </c:pt>
                <c:pt idx="37476">
                  <c:v>10</c:v>
                </c:pt>
                <c:pt idx="37477">
                  <c:v>10</c:v>
                </c:pt>
                <c:pt idx="37478">
                  <c:v>10</c:v>
                </c:pt>
                <c:pt idx="37479">
                  <c:v>10</c:v>
                </c:pt>
                <c:pt idx="37480">
                  <c:v>10</c:v>
                </c:pt>
                <c:pt idx="37481">
                  <c:v>10</c:v>
                </c:pt>
                <c:pt idx="37482">
                  <c:v>10</c:v>
                </c:pt>
                <c:pt idx="37483">
                  <c:v>10</c:v>
                </c:pt>
                <c:pt idx="37484">
                  <c:v>10</c:v>
                </c:pt>
                <c:pt idx="37485">
                  <c:v>10</c:v>
                </c:pt>
                <c:pt idx="37486">
                  <c:v>10</c:v>
                </c:pt>
                <c:pt idx="37487">
                  <c:v>10</c:v>
                </c:pt>
                <c:pt idx="37488">
                  <c:v>10</c:v>
                </c:pt>
                <c:pt idx="37489">
                  <c:v>10</c:v>
                </c:pt>
                <c:pt idx="37490">
                  <c:v>10</c:v>
                </c:pt>
                <c:pt idx="37491">
                  <c:v>10</c:v>
                </c:pt>
                <c:pt idx="37492">
                  <c:v>10</c:v>
                </c:pt>
                <c:pt idx="37493">
                  <c:v>10</c:v>
                </c:pt>
                <c:pt idx="37494">
                  <c:v>10</c:v>
                </c:pt>
                <c:pt idx="37495">
                  <c:v>10</c:v>
                </c:pt>
                <c:pt idx="37496">
                  <c:v>10</c:v>
                </c:pt>
                <c:pt idx="37497">
                  <c:v>10</c:v>
                </c:pt>
                <c:pt idx="37498">
                  <c:v>10</c:v>
                </c:pt>
                <c:pt idx="37499">
                  <c:v>10</c:v>
                </c:pt>
                <c:pt idx="37500">
                  <c:v>10</c:v>
                </c:pt>
                <c:pt idx="37501">
                  <c:v>10</c:v>
                </c:pt>
                <c:pt idx="37502">
                  <c:v>10</c:v>
                </c:pt>
                <c:pt idx="37503">
                  <c:v>10</c:v>
                </c:pt>
                <c:pt idx="37504">
                  <c:v>10</c:v>
                </c:pt>
                <c:pt idx="37505">
                  <c:v>10</c:v>
                </c:pt>
                <c:pt idx="37506">
                  <c:v>10</c:v>
                </c:pt>
                <c:pt idx="37507">
                  <c:v>10</c:v>
                </c:pt>
                <c:pt idx="37508">
                  <c:v>10</c:v>
                </c:pt>
                <c:pt idx="37509">
                  <c:v>10</c:v>
                </c:pt>
                <c:pt idx="37510">
                  <c:v>10</c:v>
                </c:pt>
                <c:pt idx="37511">
                  <c:v>10</c:v>
                </c:pt>
                <c:pt idx="37512">
                  <c:v>10</c:v>
                </c:pt>
                <c:pt idx="37513">
                  <c:v>10</c:v>
                </c:pt>
                <c:pt idx="37514">
                  <c:v>10</c:v>
                </c:pt>
                <c:pt idx="37515">
                  <c:v>10</c:v>
                </c:pt>
                <c:pt idx="37516">
                  <c:v>10</c:v>
                </c:pt>
                <c:pt idx="37517">
                  <c:v>10</c:v>
                </c:pt>
                <c:pt idx="37518">
                  <c:v>10</c:v>
                </c:pt>
                <c:pt idx="37519">
                  <c:v>10</c:v>
                </c:pt>
                <c:pt idx="37520">
                  <c:v>10</c:v>
                </c:pt>
                <c:pt idx="37521">
                  <c:v>10</c:v>
                </c:pt>
                <c:pt idx="37522">
                  <c:v>10</c:v>
                </c:pt>
                <c:pt idx="37523">
                  <c:v>10</c:v>
                </c:pt>
                <c:pt idx="37524">
                  <c:v>10</c:v>
                </c:pt>
                <c:pt idx="37525">
                  <c:v>10</c:v>
                </c:pt>
                <c:pt idx="37526">
                  <c:v>10</c:v>
                </c:pt>
                <c:pt idx="37527">
                  <c:v>10</c:v>
                </c:pt>
                <c:pt idx="37528">
                  <c:v>10</c:v>
                </c:pt>
                <c:pt idx="37529">
                  <c:v>10</c:v>
                </c:pt>
                <c:pt idx="37530">
                  <c:v>10</c:v>
                </c:pt>
                <c:pt idx="37531">
                  <c:v>10</c:v>
                </c:pt>
                <c:pt idx="37532">
                  <c:v>10</c:v>
                </c:pt>
                <c:pt idx="37533">
                  <c:v>10</c:v>
                </c:pt>
                <c:pt idx="37534">
                  <c:v>10</c:v>
                </c:pt>
                <c:pt idx="37535">
                  <c:v>10</c:v>
                </c:pt>
                <c:pt idx="37536">
                  <c:v>10</c:v>
                </c:pt>
                <c:pt idx="37537">
                  <c:v>10</c:v>
                </c:pt>
                <c:pt idx="37538">
                  <c:v>10</c:v>
                </c:pt>
                <c:pt idx="37539">
                  <c:v>10</c:v>
                </c:pt>
                <c:pt idx="37540">
                  <c:v>10</c:v>
                </c:pt>
                <c:pt idx="37541">
                  <c:v>10</c:v>
                </c:pt>
                <c:pt idx="37542">
                  <c:v>10</c:v>
                </c:pt>
                <c:pt idx="37543">
                  <c:v>10</c:v>
                </c:pt>
                <c:pt idx="37544">
                  <c:v>10</c:v>
                </c:pt>
                <c:pt idx="37545">
                  <c:v>10</c:v>
                </c:pt>
                <c:pt idx="37546">
                  <c:v>10</c:v>
                </c:pt>
                <c:pt idx="37547">
                  <c:v>10</c:v>
                </c:pt>
                <c:pt idx="37548">
                  <c:v>10</c:v>
                </c:pt>
                <c:pt idx="37549">
                  <c:v>10</c:v>
                </c:pt>
                <c:pt idx="37550">
                  <c:v>10</c:v>
                </c:pt>
                <c:pt idx="37551">
                  <c:v>10</c:v>
                </c:pt>
                <c:pt idx="37552">
                  <c:v>10</c:v>
                </c:pt>
                <c:pt idx="37553">
                  <c:v>10</c:v>
                </c:pt>
                <c:pt idx="37554">
                  <c:v>10</c:v>
                </c:pt>
                <c:pt idx="37555">
                  <c:v>10</c:v>
                </c:pt>
                <c:pt idx="37556">
                  <c:v>10</c:v>
                </c:pt>
                <c:pt idx="37557">
                  <c:v>10</c:v>
                </c:pt>
                <c:pt idx="37558">
                  <c:v>10</c:v>
                </c:pt>
                <c:pt idx="37559">
                  <c:v>10</c:v>
                </c:pt>
                <c:pt idx="37560">
                  <c:v>10</c:v>
                </c:pt>
                <c:pt idx="37561">
                  <c:v>10</c:v>
                </c:pt>
                <c:pt idx="37562">
                  <c:v>10</c:v>
                </c:pt>
                <c:pt idx="37563">
                  <c:v>10</c:v>
                </c:pt>
                <c:pt idx="37564">
                  <c:v>10</c:v>
                </c:pt>
                <c:pt idx="37565">
                  <c:v>10</c:v>
                </c:pt>
                <c:pt idx="37566">
                  <c:v>10</c:v>
                </c:pt>
                <c:pt idx="37567">
                  <c:v>10</c:v>
                </c:pt>
                <c:pt idx="37568">
                  <c:v>10</c:v>
                </c:pt>
                <c:pt idx="37569">
                  <c:v>10</c:v>
                </c:pt>
                <c:pt idx="37570">
                  <c:v>10</c:v>
                </c:pt>
                <c:pt idx="37571">
                  <c:v>10</c:v>
                </c:pt>
                <c:pt idx="37572">
                  <c:v>10</c:v>
                </c:pt>
                <c:pt idx="37573">
                  <c:v>10</c:v>
                </c:pt>
                <c:pt idx="37574">
                  <c:v>10</c:v>
                </c:pt>
                <c:pt idx="37575">
                  <c:v>10</c:v>
                </c:pt>
                <c:pt idx="37576">
                  <c:v>10</c:v>
                </c:pt>
                <c:pt idx="37577">
                  <c:v>10</c:v>
                </c:pt>
                <c:pt idx="37578">
                  <c:v>10</c:v>
                </c:pt>
                <c:pt idx="37579">
                  <c:v>10</c:v>
                </c:pt>
                <c:pt idx="37580">
                  <c:v>10</c:v>
                </c:pt>
                <c:pt idx="37581">
                  <c:v>10</c:v>
                </c:pt>
                <c:pt idx="37582">
                  <c:v>10</c:v>
                </c:pt>
                <c:pt idx="37583">
                  <c:v>10</c:v>
                </c:pt>
                <c:pt idx="37584">
                  <c:v>10</c:v>
                </c:pt>
                <c:pt idx="37585">
                  <c:v>10</c:v>
                </c:pt>
                <c:pt idx="37586">
                  <c:v>10</c:v>
                </c:pt>
                <c:pt idx="37587">
                  <c:v>10</c:v>
                </c:pt>
                <c:pt idx="37588">
                  <c:v>10</c:v>
                </c:pt>
                <c:pt idx="37589">
                  <c:v>10</c:v>
                </c:pt>
                <c:pt idx="37590">
                  <c:v>10</c:v>
                </c:pt>
                <c:pt idx="37591">
                  <c:v>10</c:v>
                </c:pt>
                <c:pt idx="37592">
                  <c:v>10</c:v>
                </c:pt>
                <c:pt idx="37593">
                  <c:v>10</c:v>
                </c:pt>
                <c:pt idx="37594">
                  <c:v>10</c:v>
                </c:pt>
                <c:pt idx="37595">
                  <c:v>10</c:v>
                </c:pt>
                <c:pt idx="37596">
                  <c:v>10</c:v>
                </c:pt>
                <c:pt idx="37597">
                  <c:v>10</c:v>
                </c:pt>
                <c:pt idx="37598">
                  <c:v>10</c:v>
                </c:pt>
                <c:pt idx="37599">
                  <c:v>10</c:v>
                </c:pt>
                <c:pt idx="37600">
                  <c:v>10</c:v>
                </c:pt>
                <c:pt idx="37601">
                  <c:v>10</c:v>
                </c:pt>
                <c:pt idx="37602">
                  <c:v>10</c:v>
                </c:pt>
                <c:pt idx="37603">
                  <c:v>10</c:v>
                </c:pt>
                <c:pt idx="37604">
                  <c:v>10</c:v>
                </c:pt>
                <c:pt idx="37605">
                  <c:v>10</c:v>
                </c:pt>
                <c:pt idx="37606">
                  <c:v>10</c:v>
                </c:pt>
                <c:pt idx="37607">
                  <c:v>10</c:v>
                </c:pt>
                <c:pt idx="37608">
                  <c:v>10</c:v>
                </c:pt>
                <c:pt idx="37609">
                  <c:v>10</c:v>
                </c:pt>
                <c:pt idx="37610">
                  <c:v>10</c:v>
                </c:pt>
                <c:pt idx="37611">
                  <c:v>10</c:v>
                </c:pt>
                <c:pt idx="37612">
                  <c:v>10</c:v>
                </c:pt>
                <c:pt idx="37613">
                  <c:v>10</c:v>
                </c:pt>
                <c:pt idx="37614">
                  <c:v>10</c:v>
                </c:pt>
                <c:pt idx="37615">
                  <c:v>10</c:v>
                </c:pt>
                <c:pt idx="37616">
                  <c:v>10</c:v>
                </c:pt>
                <c:pt idx="37617">
                  <c:v>10</c:v>
                </c:pt>
                <c:pt idx="37618">
                  <c:v>10</c:v>
                </c:pt>
                <c:pt idx="37619">
                  <c:v>10</c:v>
                </c:pt>
                <c:pt idx="37620">
                  <c:v>10</c:v>
                </c:pt>
                <c:pt idx="37621">
                  <c:v>10</c:v>
                </c:pt>
                <c:pt idx="37622">
                  <c:v>10</c:v>
                </c:pt>
                <c:pt idx="37623">
                  <c:v>10</c:v>
                </c:pt>
                <c:pt idx="37624">
                  <c:v>10</c:v>
                </c:pt>
                <c:pt idx="37625">
                  <c:v>10</c:v>
                </c:pt>
                <c:pt idx="37626">
                  <c:v>10</c:v>
                </c:pt>
                <c:pt idx="37627">
                  <c:v>10</c:v>
                </c:pt>
                <c:pt idx="37628">
                  <c:v>10</c:v>
                </c:pt>
                <c:pt idx="37629">
                  <c:v>10</c:v>
                </c:pt>
                <c:pt idx="37630">
                  <c:v>10</c:v>
                </c:pt>
                <c:pt idx="37631">
                  <c:v>10</c:v>
                </c:pt>
                <c:pt idx="37632">
                  <c:v>10</c:v>
                </c:pt>
                <c:pt idx="37633">
                  <c:v>10</c:v>
                </c:pt>
                <c:pt idx="37634">
                  <c:v>10</c:v>
                </c:pt>
                <c:pt idx="37635">
                  <c:v>10</c:v>
                </c:pt>
                <c:pt idx="37636">
                  <c:v>10</c:v>
                </c:pt>
                <c:pt idx="37637">
                  <c:v>10</c:v>
                </c:pt>
                <c:pt idx="37638">
                  <c:v>10</c:v>
                </c:pt>
                <c:pt idx="37639">
                  <c:v>10</c:v>
                </c:pt>
                <c:pt idx="37640">
                  <c:v>10</c:v>
                </c:pt>
                <c:pt idx="37641">
                  <c:v>10</c:v>
                </c:pt>
                <c:pt idx="37642">
                  <c:v>10</c:v>
                </c:pt>
                <c:pt idx="37643">
                  <c:v>10</c:v>
                </c:pt>
                <c:pt idx="37644">
                  <c:v>10</c:v>
                </c:pt>
                <c:pt idx="37645">
                  <c:v>10</c:v>
                </c:pt>
                <c:pt idx="37646">
                  <c:v>10</c:v>
                </c:pt>
                <c:pt idx="37647">
                  <c:v>10</c:v>
                </c:pt>
                <c:pt idx="37648">
                  <c:v>10</c:v>
                </c:pt>
                <c:pt idx="37649">
                  <c:v>10</c:v>
                </c:pt>
                <c:pt idx="37650">
                  <c:v>10</c:v>
                </c:pt>
                <c:pt idx="37651">
                  <c:v>10</c:v>
                </c:pt>
                <c:pt idx="37652">
                  <c:v>10</c:v>
                </c:pt>
                <c:pt idx="37653">
                  <c:v>10</c:v>
                </c:pt>
                <c:pt idx="37654">
                  <c:v>10</c:v>
                </c:pt>
                <c:pt idx="37655">
                  <c:v>10</c:v>
                </c:pt>
                <c:pt idx="37656">
                  <c:v>10</c:v>
                </c:pt>
                <c:pt idx="37657">
                  <c:v>10</c:v>
                </c:pt>
                <c:pt idx="37658">
                  <c:v>10</c:v>
                </c:pt>
                <c:pt idx="37659">
                  <c:v>10</c:v>
                </c:pt>
                <c:pt idx="37660">
                  <c:v>10</c:v>
                </c:pt>
                <c:pt idx="37661">
                  <c:v>10</c:v>
                </c:pt>
                <c:pt idx="37662">
                  <c:v>10</c:v>
                </c:pt>
                <c:pt idx="37663">
                  <c:v>10</c:v>
                </c:pt>
                <c:pt idx="37664">
                  <c:v>10</c:v>
                </c:pt>
                <c:pt idx="37665">
                  <c:v>10</c:v>
                </c:pt>
                <c:pt idx="37666">
                  <c:v>10</c:v>
                </c:pt>
                <c:pt idx="37667">
                  <c:v>10</c:v>
                </c:pt>
                <c:pt idx="37668">
                  <c:v>10</c:v>
                </c:pt>
                <c:pt idx="37669">
                  <c:v>10</c:v>
                </c:pt>
                <c:pt idx="37670">
                  <c:v>10</c:v>
                </c:pt>
                <c:pt idx="37671">
                  <c:v>10</c:v>
                </c:pt>
                <c:pt idx="37672">
                  <c:v>10</c:v>
                </c:pt>
                <c:pt idx="37673">
                  <c:v>10</c:v>
                </c:pt>
                <c:pt idx="37674">
                  <c:v>10</c:v>
                </c:pt>
                <c:pt idx="37675">
                  <c:v>10</c:v>
                </c:pt>
                <c:pt idx="37676">
                  <c:v>10</c:v>
                </c:pt>
                <c:pt idx="37677">
                  <c:v>10</c:v>
                </c:pt>
                <c:pt idx="37678">
                  <c:v>10</c:v>
                </c:pt>
                <c:pt idx="37679">
                  <c:v>10</c:v>
                </c:pt>
                <c:pt idx="37680">
                  <c:v>10</c:v>
                </c:pt>
                <c:pt idx="37681">
                  <c:v>10</c:v>
                </c:pt>
                <c:pt idx="37682">
                  <c:v>10</c:v>
                </c:pt>
                <c:pt idx="37683">
                  <c:v>10</c:v>
                </c:pt>
                <c:pt idx="37684">
                  <c:v>10</c:v>
                </c:pt>
                <c:pt idx="37685">
                  <c:v>10</c:v>
                </c:pt>
                <c:pt idx="37686">
                  <c:v>10</c:v>
                </c:pt>
                <c:pt idx="37687">
                  <c:v>10</c:v>
                </c:pt>
                <c:pt idx="37688">
                  <c:v>10</c:v>
                </c:pt>
                <c:pt idx="37689">
                  <c:v>10</c:v>
                </c:pt>
                <c:pt idx="37690">
                  <c:v>10</c:v>
                </c:pt>
                <c:pt idx="37691">
                  <c:v>10</c:v>
                </c:pt>
                <c:pt idx="37692">
                  <c:v>10</c:v>
                </c:pt>
                <c:pt idx="37693">
                  <c:v>10</c:v>
                </c:pt>
                <c:pt idx="37694">
                  <c:v>10</c:v>
                </c:pt>
                <c:pt idx="37695">
                  <c:v>10</c:v>
                </c:pt>
                <c:pt idx="37696">
                  <c:v>10</c:v>
                </c:pt>
                <c:pt idx="37697">
                  <c:v>10</c:v>
                </c:pt>
                <c:pt idx="37698">
                  <c:v>10</c:v>
                </c:pt>
                <c:pt idx="37699">
                  <c:v>10</c:v>
                </c:pt>
                <c:pt idx="37700">
                  <c:v>10</c:v>
                </c:pt>
                <c:pt idx="37701">
                  <c:v>10</c:v>
                </c:pt>
                <c:pt idx="37702">
                  <c:v>10</c:v>
                </c:pt>
                <c:pt idx="37703">
                  <c:v>10</c:v>
                </c:pt>
                <c:pt idx="37704">
                  <c:v>10</c:v>
                </c:pt>
                <c:pt idx="37705">
                  <c:v>10</c:v>
                </c:pt>
                <c:pt idx="37706">
                  <c:v>10</c:v>
                </c:pt>
                <c:pt idx="37707">
                  <c:v>10</c:v>
                </c:pt>
                <c:pt idx="37708">
                  <c:v>10</c:v>
                </c:pt>
                <c:pt idx="37709">
                  <c:v>10</c:v>
                </c:pt>
                <c:pt idx="37710">
                  <c:v>10</c:v>
                </c:pt>
                <c:pt idx="37711">
                  <c:v>10</c:v>
                </c:pt>
                <c:pt idx="37712">
                  <c:v>10</c:v>
                </c:pt>
                <c:pt idx="37713">
                  <c:v>10</c:v>
                </c:pt>
                <c:pt idx="37714">
                  <c:v>10</c:v>
                </c:pt>
                <c:pt idx="37715">
                  <c:v>10</c:v>
                </c:pt>
                <c:pt idx="37716">
                  <c:v>10</c:v>
                </c:pt>
                <c:pt idx="37717">
                  <c:v>10</c:v>
                </c:pt>
                <c:pt idx="37718">
                  <c:v>10</c:v>
                </c:pt>
                <c:pt idx="37719">
                  <c:v>10</c:v>
                </c:pt>
                <c:pt idx="37720">
                  <c:v>10</c:v>
                </c:pt>
                <c:pt idx="37721">
                  <c:v>10</c:v>
                </c:pt>
                <c:pt idx="37722">
                  <c:v>10</c:v>
                </c:pt>
                <c:pt idx="37723">
                  <c:v>10</c:v>
                </c:pt>
                <c:pt idx="37724">
                  <c:v>10</c:v>
                </c:pt>
                <c:pt idx="37725">
                  <c:v>10</c:v>
                </c:pt>
                <c:pt idx="37726">
                  <c:v>10</c:v>
                </c:pt>
                <c:pt idx="37727">
                  <c:v>10</c:v>
                </c:pt>
                <c:pt idx="37728">
                  <c:v>10</c:v>
                </c:pt>
                <c:pt idx="37729">
                  <c:v>10</c:v>
                </c:pt>
                <c:pt idx="37730">
                  <c:v>10</c:v>
                </c:pt>
                <c:pt idx="37731">
                  <c:v>10</c:v>
                </c:pt>
                <c:pt idx="37732">
                  <c:v>10</c:v>
                </c:pt>
                <c:pt idx="37733">
                  <c:v>10</c:v>
                </c:pt>
                <c:pt idx="37734">
                  <c:v>10</c:v>
                </c:pt>
                <c:pt idx="37735">
                  <c:v>10</c:v>
                </c:pt>
                <c:pt idx="37736">
                  <c:v>10</c:v>
                </c:pt>
                <c:pt idx="37737">
                  <c:v>10</c:v>
                </c:pt>
                <c:pt idx="37738">
                  <c:v>10</c:v>
                </c:pt>
                <c:pt idx="37739">
                  <c:v>10</c:v>
                </c:pt>
                <c:pt idx="37740">
                  <c:v>10</c:v>
                </c:pt>
                <c:pt idx="37741">
                  <c:v>10</c:v>
                </c:pt>
                <c:pt idx="37742">
                  <c:v>10</c:v>
                </c:pt>
                <c:pt idx="37743">
                  <c:v>10</c:v>
                </c:pt>
                <c:pt idx="37744">
                  <c:v>10</c:v>
                </c:pt>
                <c:pt idx="37745">
                  <c:v>10</c:v>
                </c:pt>
                <c:pt idx="37746">
                  <c:v>10</c:v>
                </c:pt>
                <c:pt idx="37747">
                  <c:v>10</c:v>
                </c:pt>
                <c:pt idx="37748">
                  <c:v>10</c:v>
                </c:pt>
                <c:pt idx="37749">
                  <c:v>10</c:v>
                </c:pt>
                <c:pt idx="37750">
                  <c:v>10</c:v>
                </c:pt>
                <c:pt idx="37751">
                  <c:v>10</c:v>
                </c:pt>
                <c:pt idx="37752">
                  <c:v>10</c:v>
                </c:pt>
                <c:pt idx="37753">
                  <c:v>10</c:v>
                </c:pt>
                <c:pt idx="37754">
                  <c:v>10</c:v>
                </c:pt>
                <c:pt idx="37755">
                  <c:v>10</c:v>
                </c:pt>
                <c:pt idx="37756">
                  <c:v>10</c:v>
                </c:pt>
                <c:pt idx="37757">
                  <c:v>10</c:v>
                </c:pt>
                <c:pt idx="37758">
                  <c:v>10</c:v>
                </c:pt>
                <c:pt idx="37759">
                  <c:v>10</c:v>
                </c:pt>
                <c:pt idx="37760">
                  <c:v>10</c:v>
                </c:pt>
                <c:pt idx="37761">
                  <c:v>10</c:v>
                </c:pt>
                <c:pt idx="37762">
                  <c:v>10</c:v>
                </c:pt>
                <c:pt idx="37763">
                  <c:v>10</c:v>
                </c:pt>
                <c:pt idx="37764">
                  <c:v>10</c:v>
                </c:pt>
                <c:pt idx="37765">
                  <c:v>10</c:v>
                </c:pt>
                <c:pt idx="37766">
                  <c:v>10</c:v>
                </c:pt>
                <c:pt idx="37767">
                  <c:v>10</c:v>
                </c:pt>
                <c:pt idx="37768">
                  <c:v>10</c:v>
                </c:pt>
                <c:pt idx="37769">
                  <c:v>10</c:v>
                </c:pt>
                <c:pt idx="37770">
                  <c:v>10</c:v>
                </c:pt>
                <c:pt idx="37771">
                  <c:v>10</c:v>
                </c:pt>
                <c:pt idx="37772">
                  <c:v>10</c:v>
                </c:pt>
                <c:pt idx="37773">
                  <c:v>10</c:v>
                </c:pt>
                <c:pt idx="37774">
                  <c:v>10</c:v>
                </c:pt>
                <c:pt idx="37775">
                  <c:v>10</c:v>
                </c:pt>
                <c:pt idx="37776">
                  <c:v>10</c:v>
                </c:pt>
                <c:pt idx="37777">
                  <c:v>10</c:v>
                </c:pt>
                <c:pt idx="37778">
                  <c:v>10</c:v>
                </c:pt>
                <c:pt idx="37779">
                  <c:v>10</c:v>
                </c:pt>
                <c:pt idx="37780">
                  <c:v>10</c:v>
                </c:pt>
                <c:pt idx="37781">
                  <c:v>10</c:v>
                </c:pt>
                <c:pt idx="37782">
                  <c:v>10</c:v>
                </c:pt>
                <c:pt idx="37783">
                  <c:v>10</c:v>
                </c:pt>
                <c:pt idx="37784">
                  <c:v>10</c:v>
                </c:pt>
                <c:pt idx="37785">
                  <c:v>10</c:v>
                </c:pt>
                <c:pt idx="37786">
                  <c:v>10</c:v>
                </c:pt>
                <c:pt idx="37787">
                  <c:v>10</c:v>
                </c:pt>
                <c:pt idx="37788">
                  <c:v>10</c:v>
                </c:pt>
                <c:pt idx="37789">
                  <c:v>10</c:v>
                </c:pt>
                <c:pt idx="37790">
                  <c:v>10</c:v>
                </c:pt>
                <c:pt idx="37791">
                  <c:v>10</c:v>
                </c:pt>
                <c:pt idx="37792">
                  <c:v>10</c:v>
                </c:pt>
                <c:pt idx="37793">
                  <c:v>10</c:v>
                </c:pt>
                <c:pt idx="37794">
                  <c:v>10</c:v>
                </c:pt>
                <c:pt idx="37795">
                  <c:v>10</c:v>
                </c:pt>
                <c:pt idx="37796">
                  <c:v>10</c:v>
                </c:pt>
                <c:pt idx="37797">
                  <c:v>10</c:v>
                </c:pt>
                <c:pt idx="37798">
                  <c:v>10</c:v>
                </c:pt>
                <c:pt idx="37799">
                  <c:v>10</c:v>
                </c:pt>
                <c:pt idx="37800">
                  <c:v>10</c:v>
                </c:pt>
                <c:pt idx="37801">
                  <c:v>10</c:v>
                </c:pt>
                <c:pt idx="37802">
                  <c:v>10</c:v>
                </c:pt>
                <c:pt idx="37803">
                  <c:v>10</c:v>
                </c:pt>
                <c:pt idx="37804">
                  <c:v>10</c:v>
                </c:pt>
                <c:pt idx="37805">
                  <c:v>10</c:v>
                </c:pt>
                <c:pt idx="37806">
                  <c:v>10</c:v>
                </c:pt>
                <c:pt idx="37807">
                  <c:v>10</c:v>
                </c:pt>
                <c:pt idx="37808">
                  <c:v>10</c:v>
                </c:pt>
                <c:pt idx="37809">
                  <c:v>10</c:v>
                </c:pt>
                <c:pt idx="37810">
                  <c:v>10</c:v>
                </c:pt>
                <c:pt idx="37811">
                  <c:v>10</c:v>
                </c:pt>
                <c:pt idx="37812">
                  <c:v>10</c:v>
                </c:pt>
                <c:pt idx="37813">
                  <c:v>10</c:v>
                </c:pt>
                <c:pt idx="37814">
                  <c:v>10</c:v>
                </c:pt>
                <c:pt idx="37815">
                  <c:v>10</c:v>
                </c:pt>
                <c:pt idx="37816">
                  <c:v>10</c:v>
                </c:pt>
                <c:pt idx="37817">
                  <c:v>10</c:v>
                </c:pt>
                <c:pt idx="37818">
                  <c:v>10</c:v>
                </c:pt>
                <c:pt idx="37819">
                  <c:v>10</c:v>
                </c:pt>
                <c:pt idx="37820">
                  <c:v>10</c:v>
                </c:pt>
                <c:pt idx="37821">
                  <c:v>10</c:v>
                </c:pt>
                <c:pt idx="37822">
                  <c:v>10</c:v>
                </c:pt>
                <c:pt idx="37823">
                  <c:v>10</c:v>
                </c:pt>
                <c:pt idx="37824">
                  <c:v>10</c:v>
                </c:pt>
                <c:pt idx="37825">
                  <c:v>10</c:v>
                </c:pt>
                <c:pt idx="37826">
                  <c:v>10</c:v>
                </c:pt>
                <c:pt idx="37827">
                  <c:v>10</c:v>
                </c:pt>
                <c:pt idx="37828">
                  <c:v>10</c:v>
                </c:pt>
                <c:pt idx="37829">
                  <c:v>10</c:v>
                </c:pt>
                <c:pt idx="37830">
                  <c:v>10</c:v>
                </c:pt>
                <c:pt idx="37831">
                  <c:v>10</c:v>
                </c:pt>
                <c:pt idx="37832">
                  <c:v>10</c:v>
                </c:pt>
                <c:pt idx="37833">
                  <c:v>10</c:v>
                </c:pt>
                <c:pt idx="37834">
                  <c:v>10</c:v>
                </c:pt>
                <c:pt idx="37835">
                  <c:v>10</c:v>
                </c:pt>
                <c:pt idx="37836">
                  <c:v>10</c:v>
                </c:pt>
                <c:pt idx="37837">
                  <c:v>10</c:v>
                </c:pt>
                <c:pt idx="37838">
                  <c:v>10</c:v>
                </c:pt>
                <c:pt idx="37839">
                  <c:v>10</c:v>
                </c:pt>
                <c:pt idx="37840">
                  <c:v>10</c:v>
                </c:pt>
                <c:pt idx="37841">
                  <c:v>10</c:v>
                </c:pt>
                <c:pt idx="37842">
                  <c:v>10</c:v>
                </c:pt>
                <c:pt idx="37843">
                  <c:v>10</c:v>
                </c:pt>
                <c:pt idx="37844">
                  <c:v>10</c:v>
                </c:pt>
                <c:pt idx="37845">
                  <c:v>10</c:v>
                </c:pt>
                <c:pt idx="37846">
                  <c:v>10</c:v>
                </c:pt>
                <c:pt idx="37847">
                  <c:v>10</c:v>
                </c:pt>
                <c:pt idx="37848">
                  <c:v>10</c:v>
                </c:pt>
                <c:pt idx="37849">
                  <c:v>10</c:v>
                </c:pt>
                <c:pt idx="37850">
                  <c:v>10</c:v>
                </c:pt>
                <c:pt idx="37851">
                  <c:v>10</c:v>
                </c:pt>
                <c:pt idx="37852">
                  <c:v>10</c:v>
                </c:pt>
                <c:pt idx="37853">
                  <c:v>10</c:v>
                </c:pt>
                <c:pt idx="37854">
                  <c:v>10</c:v>
                </c:pt>
                <c:pt idx="37855">
                  <c:v>10</c:v>
                </c:pt>
                <c:pt idx="37856">
                  <c:v>10</c:v>
                </c:pt>
                <c:pt idx="37857">
                  <c:v>10</c:v>
                </c:pt>
                <c:pt idx="37858">
                  <c:v>10</c:v>
                </c:pt>
                <c:pt idx="37859">
                  <c:v>10</c:v>
                </c:pt>
                <c:pt idx="37860">
                  <c:v>10</c:v>
                </c:pt>
                <c:pt idx="37861">
                  <c:v>10</c:v>
                </c:pt>
                <c:pt idx="37862">
                  <c:v>10</c:v>
                </c:pt>
                <c:pt idx="37863">
                  <c:v>10</c:v>
                </c:pt>
                <c:pt idx="37864">
                  <c:v>10</c:v>
                </c:pt>
                <c:pt idx="37865">
                  <c:v>10</c:v>
                </c:pt>
                <c:pt idx="37866">
                  <c:v>10</c:v>
                </c:pt>
                <c:pt idx="37867">
                  <c:v>10</c:v>
                </c:pt>
                <c:pt idx="37868">
                  <c:v>10</c:v>
                </c:pt>
                <c:pt idx="37869">
                  <c:v>10</c:v>
                </c:pt>
                <c:pt idx="37870">
                  <c:v>10</c:v>
                </c:pt>
                <c:pt idx="37871">
                  <c:v>10</c:v>
                </c:pt>
                <c:pt idx="37872">
                  <c:v>10</c:v>
                </c:pt>
                <c:pt idx="37873">
                  <c:v>10</c:v>
                </c:pt>
                <c:pt idx="37874">
                  <c:v>10</c:v>
                </c:pt>
                <c:pt idx="37875">
                  <c:v>10</c:v>
                </c:pt>
                <c:pt idx="37876">
                  <c:v>10</c:v>
                </c:pt>
                <c:pt idx="37877">
                  <c:v>10</c:v>
                </c:pt>
                <c:pt idx="37878">
                  <c:v>10</c:v>
                </c:pt>
                <c:pt idx="37879">
                  <c:v>10</c:v>
                </c:pt>
                <c:pt idx="37880">
                  <c:v>10</c:v>
                </c:pt>
                <c:pt idx="37881">
                  <c:v>10</c:v>
                </c:pt>
                <c:pt idx="37882">
                  <c:v>10</c:v>
                </c:pt>
                <c:pt idx="37883">
                  <c:v>10</c:v>
                </c:pt>
                <c:pt idx="37884">
                  <c:v>10</c:v>
                </c:pt>
                <c:pt idx="37885">
                  <c:v>10</c:v>
                </c:pt>
                <c:pt idx="37886">
                  <c:v>10</c:v>
                </c:pt>
                <c:pt idx="37887">
                  <c:v>10</c:v>
                </c:pt>
                <c:pt idx="37888">
                  <c:v>10</c:v>
                </c:pt>
                <c:pt idx="37889">
                  <c:v>10</c:v>
                </c:pt>
                <c:pt idx="37890">
                  <c:v>10</c:v>
                </c:pt>
                <c:pt idx="37891">
                  <c:v>10</c:v>
                </c:pt>
                <c:pt idx="37892">
                  <c:v>10</c:v>
                </c:pt>
                <c:pt idx="37893">
                  <c:v>10</c:v>
                </c:pt>
                <c:pt idx="37894">
                  <c:v>10</c:v>
                </c:pt>
                <c:pt idx="37895">
                  <c:v>10</c:v>
                </c:pt>
                <c:pt idx="37896">
                  <c:v>10</c:v>
                </c:pt>
                <c:pt idx="37897">
                  <c:v>10</c:v>
                </c:pt>
                <c:pt idx="37898">
                  <c:v>10</c:v>
                </c:pt>
                <c:pt idx="37899">
                  <c:v>10</c:v>
                </c:pt>
                <c:pt idx="37900">
                  <c:v>10</c:v>
                </c:pt>
                <c:pt idx="37901">
                  <c:v>10</c:v>
                </c:pt>
                <c:pt idx="37902">
                  <c:v>10</c:v>
                </c:pt>
                <c:pt idx="37903">
                  <c:v>10</c:v>
                </c:pt>
                <c:pt idx="37904">
                  <c:v>10</c:v>
                </c:pt>
                <c:pt idx="37905">
                  <c:v>10</c:v>
                </c:pt>
                <c:pt idx="37906">
                  <c:v>10</c:v>
                </c:pt>
                <c:pt idx="37907">
                  <c:v>10</c:v>
                </c:pt>
                <c:pt idx="37908">
                  <c:v>10</c:v>
                </c:pt>
                <c:pt idx="37909">
                  <c:v>10</c:v>
                </c:pt>
                <c:pt idx="37910">
                  <c:v>10</c:v>
                </c:pt>
                <c:pt idx="37911">
                  <c:v>10</c:v>
                </c:pt>
                <c:pt idx="37912">
                  <c:v>10</c:v>
                </c:pt>
                <c:pt idx="37913">
                  <c:v>10</c:v>
                </c:pt>
                <c:pt idx="37914">
                  <c:v>10</c:v>
                </c:pt>
                <c:pt idx="37915">
                  <c:v>10</c:v>
                </c:pt>
                <c:pt idx="37916">
                  <c:v>10</c:v>
                </c:pt>
                <c:pt idx="37917">
                  <c:v>10</c:v>
                </c:pt>
                <c:pt idx="37918">
                  <c:v>10</c:v>
                </c:pt>
                <c:pt idx="37919">
                  <c:v>10</c:v>
                </c:pt>
                <c:pt idx="37920">
                  <c:v>10</c:v>
                </c:pt>
                <c:pt idx="37921">
                  <c:v>10</c:v>
                </c:pt>
                <c:pt idx="37922">
                  <c:v>10</c:v>
                </c:pt>
                <c:pt idx="37923">
                  <c:v>10</c:v>
                </c:pt>
                <c:pt idx="37924">
                  <c:v>10</c:v>
                </c:pt>
                <c:pt idx="37925">
                  <c:v>10</c:v>
                </c:pt>
                <c:pt idx="37926">
                  <c:v>10</c:v>
                </c:pt>
                <c:pt idx="37927">
                  <c:v>10</c:v>
                </c:pt>
                <c:pt idx="37928">
                  <c:v>10</c:v>
                </c:pt>
                <c:pt idx="37929">
                  <c:v>10</c:v>
                </c:pt>
                <c:pt idx="37930">
                  <c:v>10</c:v>
                </c:pt>
                <c:pt idx="37931">
                  <c:v>10</c:v>
                </c:pt>
                <c:pt idx="37932">
                  <c:v>10</c:v>
                </c:pt>
                <c:pt idx="37933">
                  <c:v>10</c:v>
                </c:pt>
                <c:pt idx="37934">
                  <c:v>10</c:v>
                </c:pt>
                <c:pt idx="37935">
                  <c:v>10</c:v>
                </c:pt>
                <c:pt idx="37936">
                  <c:v>10</c:v>
                </c:pt>
                <c:pt idx="37937">
                  <c:v>10</c:v>
                </c:pt>
                <c:pt idx="37938">
                  <c:v>10</c:v>
                </c:pt>
                <c:pt idx="37939">
                  <c:v>10</c:v>
                </c:pt>
                <c:pt idx="37940">
                  <c:v>10</c:v>
                </c:pt>
                <c:pt idx="37941">
                  <c:v>10</c:v>
                </c:pt>
                <c:pt idx="37942">
                  <c:v>10</c:v>
                </c:pt>
                <c:pt idx="37943">
                  <c:v>10</c:v>
                </c:pt>
                <c:pt idx="37944">
                  <c:v>10</c:v>
                </c:pt>
                <c:pt idx="37945">
                  <c:v>10</c:v>
                </c:pt>
                <c:pt idx="37946">
                  <c:v>10</c:v>
                </c:pt>
                <c:pt idx="37947">
                  <c:v>10</c:v>
                </c:pt>
                <c:pt idx="37948">
                  <c:v>10</c:v>
                </c:pt>
                <c:pt idx="37949">
                  <c:v>10</c:v>
                </c:pt>
                <c:pt idx="37950">
                  <c:v>10</c:v>
                </c:pt>
                <c:pt idx="37951">
                  <c:v>10</c:v>
                </c:pt>
                <c:pt idx="37952">
                  <c:v>10</c:v>
                </c:pt>
                <c:pt idx="37953">
                  <c:v>10</c:v>
                </c:pt>
                <c:pt idx="37954">
                  <c:v>10</c:v>
                </c:pt>
                <c:pt idx="37955">
                  <c:v>10</c:v>
                </c:pt>
                <c:pt idx="37956">
                  <c:v>10</c:v>
                </c:pt>
                <c:pt idx="37957">
                  <c:v>10</c:v>
                </c:pt>
                <c:pt idx="37958">
                  <c:v>10</c:v>
                </c:pt>
                <c:pt idx="37959">
                  <c:v>10</c:v>
                </c:pt>
                <c:pt idx="37960">
                  <c:v>10</c:v>
                </c:pt>
                <c:pt idx="37961">
                  <c:v>10</c:v>
                </c:pt>
                <c:pt idx="37962">
                  <c:v>10</c:v>
                </c:pt>
                <c:pt idx="37963">
                  <c:v>10</c:v>
                </c:pt>
                <c:pt idx="37964">
                  <c:v>10</c:v>
                </c:pt>
                <c:pt idx="37965">
                  <c:v>10</c:v>
                </c:pt>
                <c:pt idx="37966">
                  <c:v>10</c:v>
                </c:pt>
                <c:pt idx="37967">
                  <c:v>10</c:v>
                </c:pt>
                <c:pt idx="37968">
                  <c:v>10</c:v>
                </c:pt>
                <c:pt idx="37969">
                  <c:v>10</c:v>
                </c:pt>
                <c:pt idx="37970">
                  <c:v>10</c:v>
                </c:pt>
                <c:pt idx="37971">
                  <c:v>10</c:v>
                </c:pt>
                <c:pt idx="37972">
                  <c:v>10</c:v>
                </c:pt>
                <c:pt idx="37973">
                  <c:v>10</c:v>
                </c:pt>
                <c:pt idx="37974">
                  <c:v>10</c:v>
                </c:pt>
                <c:pt idx="37975">
                  <c:v>10</c:v>
                </c:pt>
                <c:pt idx="37976">
                  <c:v>10</c:v>
                </c:pt>
                <c:pt idx="37977">
                  <c:v>10</c:v>
                </c:pt>
                <c:pt idx="37978">
                  <c:v>10</c:v>
                </c:pt>
                <c:pt idx="37979">
                  <c:v>10</c:v>
                </c:pt>
                <c:pt idx="37980">
                  <c:v>10</c:v>
                </c:pt>
                <c:pt idx="37981">
                  <c:v>10</c:v>
                </c:pt>
                <c:pt idx="37982">
                  <c:v>10</c:v>
                </c:pt>
                <c:pt idx="37983">
                  <c:v>10</c:v>
                </c:pt>
                <c:pt idx="37984">
                  <c:v>10</c:v>
                </c:pt>
                <c:pt idx="37985">
                  <c:v>10</c:v>
                </c:pt>
                <c:pt idx="37986">
                  <c:v>10</c:v>
                </c:pt>
                <c:pt idx="37987">
                  <c:v>10</c:v>
                </c:pt>
                <c:pt idx="37988">
                  <c:v>10</c:v>
                </c:pt>
                <c:pt idx="37989">
                  <c:v>10</c:v>
                </c:pt>
                <c:pt idx="37990">
                  <c:v>10</c:v>
                </c:pt>
                <c:pt idx="37991">
                  <c:v>10</c:v>
                </c:pt>
                <c:pt idx="37992">
                  <c:v>10</c:v>
                </c:pt>
                <c:pt idx="37993">
                  <c:v>10</c:v>
                </c:pt>
                <c:pt idx="37994">
                  <c:v>10</c:v>
                </c:pt>
                <c:pt idx="37995">
                  <c:v>10</c:v>
                </c:pt>
                <c:pt idx="37996">
                  <c:v>10</c:v>
                </c:pt>
                <c:pt idx="37997">
                  <c:v>10</c:v>
                </c:pt>
                <c:pt idx="37998">
                  <c:v>10</c:v>
                </c:pt>
                <c:pt idx="37999">
                  <c:v>10</c:v>
                </c:pt>
                <c:pt idx="38000">
                  <c:v>10</c:v>
                </c:pt>
                <c:pt idx="38001">
                  <c:v>10</c:v>
                </c:pt>
                <c:pt idx="38002">
                  <c:v>10</c:v>
                </c:pt>
                <c:pt idx="38003">
                  <c:v>10</c:v>
                </c:pt>
                <c:pt idx="38004">
                  <c:v>10</c:v>
                </c:pt>
                <c:pt idx="38005">
                  <c:v>10</c:v>
                </c:pt>
                <c:pt idx="38006">
                  <c:v>10</c:v>
                </c:pt>
                <c:pt idx="38007">
                  <c:v>10</c:v>
                </c:pt>
                <c:pt idx="38008">
                  <c:v>10</c:v>
                </c:pt>
                <c:pt idx="38009">
                  <c:v>10</c:v>
                </c:pt>
                <c:pt idx="38010">
                  <c:v>10</c:v>
                </c:pt>
                <c:pt idx="38011">
                  <c:v>10</c:v>
                </c:pt>
                <c:pt idx="38012">
                  <c:v>10</c:v>
                </c:pt>
                <c:pt idx="38013">
                  <c:v>10</c:v>
                </c:pt>
                <c:pt idx="38014">
                  <c:v>10</c:v>
                </c:pt>
                <c:pt idx="38015">
                  <c:v>10</c:v>
                </c:pt>
                <c:pt idx="38016">
                  <c:v>10</c:v>
                </c:pt>
                <c:pt idx="38017">
                  <c:v>10</c:v>
                </c:pt>
                <c:pt idx="38018">
                  <c:v>10</c:v>
                </c:pt>
                <c:pt idx="38019">
                  <c:v>10</c:v>
                </c:pt>
                <c:pt idx="38020">
                  <c:v>10</c:v>
                </c:pt>
                <c:pt idx="38021">
                  <c:v>10</c:v>
                </c:pt>
                <c:pt idx="38022">
                  <c:v>10</c:v>
                </c:pt>
                <c:pt idx="38023">
                  <c:v>10</c:v>
                </c:pt>
                <c:pt idx="38024">
                  <c:v>10</c:v>
                </c:pt>
                <c:pt idx="38025">
                  <c:v>10</c:v>
                </c:pt>
                <c:pt idx="38026">
                  <c:v>10</c:v>
                </c:pt>
                <c:pt idx="38027">
                  <c:v>10</c:v>
                </c:pt>
                <c:pt idx="38028">
                  <c:v>10</c:v>
                </c:pt>
                <c:pt idx="38029">
                  <c:v>10</c:v>
                </c:pt>
                <c:pt idx="38030">
                  <c:v>10</c:v>
                </c:pt>
                <c:pt idx="38031">
                  <c:v>10</c:v>
                </c:pt>
                <c:pt idx="38032">
                  <c:v>10</c:v>
                </c:pt>
                <c:pt idx="38033">
                  <c:v>10</c:v>
                </c:pt>
                <c:pt idx="38034">
                  <c:v>10</c:v>
                </c:pt>
                <c:pt idx="38035">
                  <c:v>10</c:v>
                </c:pt>
                <c:pt idx="38036">
                  <c:v>10</c:v>
                </c:pt>
                <c:pt idx="38037">
                  <c:v>10</c:v>
                </c:pt>
                <c:pt idx="38038">
                  <c:v>10</c:v>
                </c:pt>
                <c:pt idx="38039">
                  <c:v>10</c:v>
                </c:pt>
                <c:pt idx="38040">
                  <c:v>10</c:v>
                </c:pt>
                <c:pt idx="38041">
                  <c:v>10</c:v>
                </c:pt>
                <c:pt idx="38042">
                  <c:v>10</c:v>
                </c:pt>
                <c:pt idx="38043">
                  <c:v>10</c:v>
                </c:pt>
                <c:pt idx="38044">
                  <c:v>10</c:v>
                </c:pt>
                <c:pt idx="38045">
                  <c:v>10</c:v>
                </c:pt>
                <c:pt idx="38046">
                  <c:v>10</c:v>
                </c:pt>
                <c:pt idx="38047">
                  <c:v>10</c:v>
                </c:pt>
                <c:pt idx="38048">
                  <c:v>10</c:v>
                </c:pt>
                <c:pt idx="38049">
                  <c:v>10</c:v>
                </c:pt>
                <c:pt idx="38050">
                  <c:v>10</c:v>
                </c:pt>
                <c:pt idx="38051">
                  <c:v>10</c:v>
                </c:pt>
                <c:pt idx="38052">
                  <c:v>10</c:v>
                </c:pt>
                <c:pt idx="38053">
                  <c:v>10</c:v>
                </c:pt>
                <c:pt idx="38054">
                  <c:v>10</c:v>
                </c:pt>
                <c:pt idx="38055">
                  <c:v>10</c:v>
                </c:pt>
                <c:pt idx="38056">
                  <c:v>10</c:v>
                </c:pt>
                <c:pt idx="38057">
                  <c:v>10</c:v>
                </c:pt>
                <c:pt idx="38058">
                  <c:v>10</c:v>
                </c:pt>
                <c:pt idx="38059">
                  <c:v>10</c:v>
                </c:pt>
                <c:pt idx="38060">
                  <c:v>10</c:v>
                </c:pt>
                <c:pt idx="38061">
                  <c:v>10</c:v>
                </c:pt>
                <c:pt idx="38062">
                  <c:v>10</c:v>
                </c:pt>
                <c:pt idx="38063">
                  <c:v>10</c:v>
                </c:pt>
                <c:pt idx="38064">
                  <c:v>10</c:v>
                </c:pt>
                <c:pt idx="38065">
                  <c:v>10</c:v>
                </c:pt>
                <c:pt idx="38066">
                  <c:v>10</c:v>
                </c:pt>
                <c:pt idx="38067">
                  <c:v>10</c:v>
                </c:pt>
                <c:pt idx="38068">
                  <c:v>10</c:v>
                </c:pt>
                <c:pt idx="38069">
                  <c:v>10</c:v>
                </c:pt>
                <c:pt idx="38070">
                  <c:v>10</c:v>
                </c:pt>
                <c:pt idx="38071">
                  <c:v>10</c:v>
                </c:pt>
                <c:pt idx="38072">
                  <c:v>10</c:v>
                </c:pt>
                <c:pt idx="38073">
                  <c:v>10</c:v>
                </c:pt>
                <c:pt idx="38074">
                  <c:v>10</c:v>
                </c:pt>
                <c:pt idx="38075">
                  <c:v>10</c:v>
                </c:pt>
                <c:pt idx="38076">
                  <c:v>10</c:v>
                </c:pt>
                <c:pt idx="38077">
                  <c:v>10</c:v>
                </c:pt>
                <c:pt idx="38078">
                  <c:v>10</c:v>
                </c:pt>
                <c:pt idx="38079">
                  <c:v>10</c:v>
                </c:pt>
                <c:pt idx="38080">
                  <c:v>10</c:v>
                </c:pt>
                <c:pt idx="38081">
                  <c:v>10</c:v>
                </c:pt>
                <c:pt idx="38082">
                  <c:v>10</c:v>
                </c:pt>
                <c:pt idx="38083">
                  <c:v>10</c:v>
                </c:pt>
                <c:pt idx="38084">
                  <c:v>10</c:v>
                </c:pt>
                <c:pt idx="38085">
                  <c:v>10</c:v>
                </c:pt>
                <c:pt idx="38086">
                  <c:v>10</c:v>
                </c:pt>
                <c:pt idx="38087">
                  <c:v>10</c:v>
                </c:pt>
                <c:pt idx="38088">
                  <c:v>10</c:v>
                </c:pt>
                <c:pt idx="38089">
                  <c:v>10</c:v>
                </c:pt>
                <c:pt idx="38090">
                  <c:v>10</c:v>
                </c:pt>
                <c:pt idx="38091">
                  <c:v>10</c:v>
                </c:pt>
                <c:pt idx="38092">
                  <c:v>10</c:v>
                </c:pt>
                <c:pt idx="38093">
                  <c:v>10</c:v>
                </c:pt>
                <c:pt idx="38094">
                  <c:v>10</c:v>
                </c:pt>
                <c:pt idx="38095">
                  <c:v>10</c:v>
                </c:pt>
                <c:pt idx="38096">
                  <c:v>10</c:v>
                </c:pt>
                <c:pt idx="38097">
                  <c:v>10</c:v>
                </c:pt>
                <c:pt idx="38098">
                  <c:v>10</c:v>
                </c:pt>
                <c:pt idx="38099">
                  <c:v>10</c:v>
                </c:pt>
                <c:pt idx="38100">
                  <c:v>10</c:v>
                </c:pt>
                <c:pt idx="38101">
                  <c:v>10</c:v>
                </c:pt>
                <c:pt idx="38102">
                  <c:v>10</c:v>
                </c:pt>
                <c:pt idx="38103">
                  <c:v>10</c:v>
                </c:pt>
                <c:pt idx="38104">
                  <c:v>10</c:v>
                </c:pt>
                <c:pt idx="38105">
                  <c:v>10</c:v>
                </c:pt>
                <c:pt idx="38106">
                  <c:v>10</c:v>
                </c:pt>
                <c:pt idx="38107">
                  <c:v>10</c:v>
                </c:pt>
                <c:pt idx="38108">
                  <c:v>10</c:v>
                </c:pt>
                <c:pt idx="38109">
                  <c:v>10</c:v>
                </c:pt>
                <c:pt idx="38110">
                  <c:v>10</c:v>
                </c:pt>
                <c:pt idx="38111">
                  <c:v>10</c:v>
                </c:pt>
                <c:pt idx="38112">
                  <c:v>10</c:v>
                </c:pt>
                <c:pt idx="38113">
                  <c:v>10</c:v>
                </c:pt>
                <c:pt idx="38114">
                  <c:v>10</c:v>
                </c:pt>
                <c:pt idx="38115">
                  <c:v>10</c:v>
                </c:pt>
                <c:pt idx="38116">
                  <c:v>10</c:v>
                </c:pt>
                <c:pt idx="38117">
                  <c:v>10</c:v>
                </c:pt>
                <c:pt idx="38118">
                  <c:v>10</c:v>
                </c:pt>
                <c:pt idx="38119">
                  <c:v>10</c:v>
                </c:pt>
                <c:pt idx="38120">
                  <c:v>10</c:v>
                </c:pt>
                <c:pt idx="38121">
                  <c:v>10</c:v>
                </c:pt>
                <c:pt idx="38122">
                  <c:v>10</c:v>
                </c:pt>
                <c:pt idx="38123">
                  <c:v>10</c:v>
                </c:pt>
                <c:pt idx="38124">
                  <c:v>10</c:v>
                </c:pt>
                <c:pt idx="38125">
                  <c:v>10</c:v>
                </c:pt>
                <c:pt idx="38126">
                  <c:v>10</c:v>
                </c:pt>
                <c:pt idx="38127">
                  <c:v>10</c:v>
                </c:pt>
                <c:pt idx="38128">
                  <c:v>10</c:v>
                </c:pt>
                <c:pt idx="38129">
                  <c:v>10</c:v>
                </c:pt>
                <c:pt idx="38130">
                  <c:v>10</c:v>
                </c:pt>
                <c:pt idx="38131">
                  <c:v>10</c:v>
                </c:pt>
                <c:pt idx="38132">
                  <c:v>10</c:v>
                </c:pt>
                <c:pt idx="38133">
                  <c:v>10</c:v>
                </c:pt>
                <c:pt idx="38134">
                  <c:v>10</c:v>
                </c:pt>
                <c:pt idx="38135">
                  <c:v>10</c:v>
                </c:pt>
                <c:pt idx="38136">
                  <c:v>10</c:v>
                </c:pt>
                <c:pt idx="38137">
                  <c:v>10</c:v>
                </c:pt>
                <c:pt idx="38138">
                  <c:v>10</c:v>
                </c:pt>
                <c:pt idx="38139">
                  <c:v>10</c:v>
                </c:pt>
                <c:pt idx="38140">
                  <c:v>10</c:v>
                </c:pt>
                <c:pt idx="38141">
                  <c:v>10</c:v>
                </c:pt>
                <c:pt idx="38142">
                  <c:v>10</c:v>
                </c:pt>
                <c:pt idx="38143">
                  <c:v>10</c:v>
                </c:pt>
                <c:pt idx="38144">
                  <c:v>10</c:v>
                </c:pt>
                <c:pt idx="38145">
                  <c:v>10</c:v>
                </c:pt>
                <c:pt idx="38146">
                  <c:v>10</c:v>
                </c:pt>
                <c:pt idx="38147">
                  <c:v>10</c:v>
                </c:pt>
                <c:pt idx="38148">
                  <c:v>10</c:v>
                </c:pt>
                <c:pt idx="38149">
                  <c:v>10</c:v>
                </c:pt>
                <c:pt idx="38150">
                  <c:v>10</c:v>
                </c:pt>
                <c:pt idx="38151">
                  <c:v>10</c:v>
                </c:pt>
                <c:pt idx="38152">
                  <c:v>10</c:v>
                </c:pt>
                <c:pt idx="38153">
                  <c:v>10</c:v>
                </c:pt>
                <c:pt idx="38154">
                  <c:v>10</c:v>
                </c:pt>
                <c:pt idx="38155">
                  <c:v>10</c:v>
                </c:pt>
                <c:pt idx="38156">
                  <c:v>10</c:v>
                </c:pt>
                <c:pt idx="38157">
                  <c:v>10</c:v>
                </c:pt>
                <c:pt idx="38158">
                  <c:v>10</c:v>
                </c:pt>
                <c:pt idx="38159">
                  <c:v>10</c:v>
                </c:pt>
                <c:pt idx="38160">
                  <c:v>10</c:v>
                </c:pt>
                <c:pt idx="38161">
                  <c:v>10</c:v>
                </c:pt>
                <c:pt idx="38162">
                  <c:v>10</c:v>
                </c:pt>
                <c:pt idx="38163">
                  <c:v>10</c:v>
                </c:pt>
                <c:pt idx="38164">
                  <c:v>10</c:v>
                </c:pt>
                <c:pt idx="38165">
                  <c:v>10</c:v>
                </c:pt>
                <c:pt idx="38166">
                  <c:v>10</c:v>
                </c:pt>
                <c:pt idx="38167">
                  <c:v>10</c:v>
                </c:pt>
                <c:pt idx="38168">
                  <c:v>10</c:v>
                </c:pt>
                <c:pt idx="38169">
                  <c:v>10</c:v>
                </c:pt>
                <c:pt idx="38170">
                  <c:v>10</c:v>
                </c:pt>
                <c:pt idx="38171">
                  <c:v>10</c:v>
                </c:pt>
                <c:pt idx="38172">
                  <c:v>10</c:v>
                </c:pt>
                <c:pt idx="38173">
                  <c:v>10</c:v>
                </c:pt>
                <c:pt idx="38174">
                  <c:v>10</c:v>
                </c:pt>
                <c:pt idx="38175">
                  <c:v>10</c:v>
                </c:pt>
                <c:pt idx="38176">
                  <c:v>10</c:v>
                </c:pt>
                <c:pt idx="38177">
                  <c:v>10</c:v>
                </c:pt>
                <c:pt idx="38178">
                  <c:v>10</c:v>
                </c:pt>
                <c:pt idx="38179">
                  <c:v>10</c:v>
                </c:pt>
                <c:pt idx="38180">
                  <c:v>10</c:v>
                </c:pt>
                <c:pt idx="38181">
                  <c:v>10</c:v>
                </c:pt>
                <c:pt idx="38182">
                  <c:v>10</c:v>
                </c:pt>
                <c:pt idx="38183">
                  <c:v>10</c:v>
                </c:pt>
                <c:pt idx="38184">
                  <c:v>10</c:v>
                </c:pt>
                <c:pt idx="38185">
                  <c:v>10</c:v>
                </c:pt>
                <c:pt idx="38186">
                  <c:v>10</c:v>
                </c:pt>
                <c:pt idx="38187">
                  <c:v>10</c:v>
                </c:pt>
                <c:pt idx="38188">
                  <c:v>10</c:v>
                </c:pt>
                <c:pt idx="38189">
                  <c:v>10</c:v>
                </c:pt>
                <c:pt idx="38190">
                  <c:v>10</c:v>
                </c:pt>
                <c:pt idx="38191">
                  <c:v>10</c:v>
                </c:pt>
                <c:pt idx="38192">
                  <c:v>10</c:v>
                </c:pt>
                <c:pt idx="38193">
                  <c:v>10</c:v>
                </c:pt>
                <c:pt idx="38194">
                  <c:v>10</c:v>
                </c:pt>
                <c:pt idx="38195">
                  <c:v>10</c:v>
                </c:pt>
                <c:pt idx="38196">
                  <c:v>10</c:v>
                </c:pt>
                <c:pt idx="38197">
                  <c:v>10</c:v>
                </c:pt>
                <c:pt idx="38198">
                  <c:v>10</c:v>
                </c:pt>
                <c:pt idx="38199">
                  <c:v>10</c:v>
                </c:pt>
                <c:pt idx="38200">
                  <c:v>10</c:v>
                </c:pt>
                <c:pt idx="38201">
                  <c:v>10</c:v>
                </c:pt>
                <c:pt idx="38202">
                  <c:v>10</c:v>
                </c:pt>
                <c:pt idx="38203">
                  <c:v>10</c:v>
                </c:pt>
                <c:pt idx="38204">
                  <c:v>10</c:v>
                </c:pt>
                <c:pt idx="38205">
                  <c:v>10</c:v>
                </c:pt>
                <c:pt idx="38206">
                  <c:v>10</c:v>
                </c:pt>
                <c:pt idx="38207">
                  <c:v>10</c:v>
                </c:pt>
                <c:pt idx="38208">
                  <c:v>10</c:v>
                </c:pt>
                <c:pt idx="38209">
                  <c:v>10</c:v>
                </c:pt>
                <c:pt idx="38210">
                  <c:v>10</c:v>
                </c:pt>
                <c:pt idx="38211">
                  <c:v>10</c:v>
                </c:pt>
                <c:pt idx="38212">
                  <c:v>10</c:v>
                </c:pt>
                <c:pt idx="38213">
                  <c:v>10</c:v>
                </c:pt>
                <c:pt idx="38214">
                  <c:v>10</c:v>
                </c:pt>
                <c:pt idx="38215">
                  <c:v>10</c:v>
                </c:pt>
                <c:pt idx="38216">
                  <c:v>10</c:v>
                </c:pt>
                <c:pt idx="38217">
                  <c:v>10</c:v>
                </c:pt>
                <c:pt idx="38218">
                  <c:v>10</c:v>
                </c:pt>
                <c:pt idx="38219">
                  <c:v>10</c:v>
                </c:pt>
                <c:pt idx="38220">
                  <c:v>10</c:v>
                </c:pt>
                <c:pt idx="38221">
                  <c:v>10</c:v>
                </c:pt>
                <c:pt idx="38222">
                  <c:v>10</c:v>
                </c:pt>
                <c:pt idx="38223">
                  <c:v>10</c:v>
                </c:pt>
                <c:pt idx="38224">
                  <c:v>10</c:v>
                </c:pt>
                <c:pt idx="38225">
                  <c:v>10</c:v>
                </c:pt>
                <c:pt idx="38226">
                  <c:v>10</c:v>
                </c:pt>
                <c:pt idx="38227">
                  <c:v>10</c:v>
                </c:pt>
                <c:pt idx="38228">
                  <c:v>10</c:v>
                </c:pt>
                <c:pt idx="38229">
                  <c:v>10</c:v>
                </c:pt>
                <c:pt idx="38230">
                  <c:v>10</c:v>
                </c:pt>
                <c:pt idx="38231">
                  <c:v>10</c:v>
                </c:pt>
                <c:pt idx="38232">
                  <c:v>10</c:v>
                </c:pt>
                <c:pt idx="38233">
                  <c:v>10</c:v>
                </c:pt>
                <c:pt idx="38234">
                  <c:v>10</c:v>
                </c:pt>
                <c:pt idx="38235">
                  <c:v>10</c:v>
                </c:pt>
                <c:pt idx="38236">
                  <c:v>10</c:v>
                </c:pt>
                <c:pt idx="38237">
                  <c:v>10</c:v>
                </c:pt>
                <c:pt idx="38238">
                  <c:v>10</c:v>
                </c:pt>
                <c:pt idx="38239">
                  <c:v>10</c:v>
                </c:pt>
                <c:pt idx="38240">
                  <c:v>10</c:v>
                </c:pt>
                <c:pt idx="38241">
                  <c:v>10</c:v>
                </c:pt>
                <c:pt idx="38242">
                  <c:v>10</c:v>
                </c:pt>
                <c:pt idx="38243">
                  <c:v>10</c:v>
                </c:pt>
                <c:pt idx="38244">
                  <c:v>10</c:v>
                </c:pt>
                <c:pt idx="38245">
                  <c:v>10</c:v>
                </c:pt>
                <c:pt idx="38246">
                  <c:v>10</c:v>
                </c:pt>
                <c:pt idx="38247">
                  <c:v>10</c:v>
                </c:pt>
                <c:pt idx="38248">
                  <c:v>10</c:v>
                </c:pt>
                <c:pt idx="38249">
                  <c:v>10</c:v>
                </c:pt>
                <c:pt idx="38250">
                  <c:v>10</c:v>
                </c:pt>
                <c:pt idx="38251">
                  <c:v>10</c:v>
                </c:pt>
                <c:pt idx="38252">
                  <c:v>10</c:v>
                </c:pt>
                <c:pt idx="38253">
                  <c:v>10</c:v>
                </c:pt>
                <c:pt idx="38254">
                  <c:v>10</c:v>
                </c:pt>
                <c:pt idx="38255">
                  <c:v>10</c:v>
                </c:pt>
                <c:pt idx="38256">
                  <c:v>10</c:v>
                </c:pt>
                <c:pt idx="38257">
                  <c:v>10</c:v>
                </c:pt>
                <c:pt idx="38258">
                  <c:v>10</c:v>
                </c:pt>
                <c:pt idx="38259">
                  <c:v>10</c:v>
                </c:pt>
                <c:pt idx="38260">
                  <c:v>10</c:v>
                </c:pt>
                <c:pt idx="38261">
                  <c:v>10</c:v>
                </c:pt>
                <c:pt idx="38262">
                  <c:v>10</c:v>
                </c:pt>
                <c:pt idx="38263">
                  <c:v>10</c:v>
                </c:pt>
                <c:pt idx="38264">
                  <c:v>10</c:v>
                </c:pt>
                <c:pt idx="38265">
                  <c:v>10</c:v>
                </c:pt>
                <c:pt idx="38266">
                  <c:v>10</c:v>
                </c:pt>
                <c:pt idx="38267">
                  <c:v>10</c:v>
                </c:pt>
                <c:pt idx="38268">
                  <c:v>10</c:v>
                </c:pt>
                <c:pt idx="38269">
                  <c:v>10</c:v>
                </c:pt>
                <c:pt idx="38270">
                  <c:v>10</c:v>
                </c:pt>
                <c:pt idx="38271">
                  <c:v>10</c:v>
                </c:pt>
                <c:pt idx="38272">
                  <c:v>10</c:v>
                </c:pt>
                <c:pt idx="38273">
                  <c:v>10</c:v>
                </c:pt>
                <c:pt idx="38274">
                  <c:v>10</c:v>
                </c:pt>
                <c:pt idx="38275">
                  <c:v>10</c:v>
                </c:pt>
                <c:pt idx="38276">
                  <c:v>10</c:v>
                </c:pt>
                <c:pt idx="38277">
                  <c:v>10</c:v>
                </c:pt>
                <c:pt idx="38278">
                  <c:v>10</c:v>
                </c:pt>
                <c:pt idx="38279">
                  <c:v>10</c:v>
                </c:pt>
                <c:pt idx="38280">
                  <c:v>10</c:v>
                </c:pt>
                <c:pt idx="38281">
                  <c:v>10</c:v>
                </c:pt>
                <c:pt idx="38282">
                  <c:v>10</c:v>
                </c:pt>
                <c:pt idx="38283">
                  <c:v>10</c:v>
                </c:pt>
                <c:pt idx="38284">
                  <c:v>10</c:v>
                </c:pt>
                <c:pt idx="38285">
                  <c:v>10</c:v>
                </c:pt>
                <c:pt idx="38286">
                  <c:v>10</c:v>
                </c:pt>
                <c:pt idx="38287">
                  <c:v>10</c:v>
                </c:pt>
                <c:pt idx="38288">
                  <c:v>10</c:v>
                </c:pt>
                <c:pt idx="38289">
                  <c:v>10</c:v>
                </c:pt>
                <c:pt idx="38290">
                  <c:v>10</c:v>
                </c:pt>
                <c:pt idx="38291">
                  <c:v>10</c:v>
                </c:pt>
                <c:pt idx="38292">
                  <c:v>10</c:v>
                </c:pt>
                <c:pt idx="38293">
                  <c:v>10</c:v>
                </c:pt>
                <c:pt idx="38294">
                  <c:v>10</c:v>
                </c:pt>
                <c:pt idx="38295">
                  <c:v>10</c:v>
                </c:pt>
                <c:pt idx="38296">
                  <c:v>10</c:v>
                </c:pt>
                <c:pt idx="38297">
                  <c:v>10</c:v>
                </c:pt>
                <c:pt idx="38298">
                  <c:v>10</c:v>
                </c:pt>
                <c:pt idx="38299">
                  <c:v>10</c:v>
                </c:pt>
                <c:pt idx="38300">
                  <c:v>10</c:v>
                </c:pt>
                <c:pt idx="38301">
                  <c:v>10</c:v>
                </c:pt>
                <c:pt idx="38302">
                  <c:v>10</c:v>
                </c:pt>
                <c:pt idx="38303">
                  <c:v>10</c:v>
                </c:pt>
                <c:pt idx="38304">
                  <c:v>10</c:v>
                </c:pt>
                <c:pt idx="38305">
                  <c:v>10</c:v>
                </c:pt>
                <c:pt idx="38306">
                  <c:v>10</c:v>
                </c:pt>
                <c:pt idx="38307">
                  <c:v>10</c:v>
                </c:pt>
                <c:pt idx="38308">
                  <c:v>10</c:v>
                </c:pt>
                <c:pt idx="38309">
                  <c:v>10</c:v>
                </c:pt>
                <c:pt idx="38310">
                  <c:v>10</c:v>
                </c:pt>
                <c:pt idx="38311">
                  <c:v>10</c:v>
                </c:pt>
                <c:pt idx="38312">
                  <c:v>10</c:v>
                </c:pt>
                <c:pt idx="38313">
                  <c:v>10</c:v>
                </c:pt>
                <c:pt idx="38314">
                  <c:v>10</c:v>
                </c:pt>
                <c:pt idx="38315">
                  <c:v>10</c:v>
                </c:pt>
                <c:pt idx="38316">
                  <c:v>10</c:v>
                </c:pt>
                <c:pt idx="38317">
                  <c:v>10</c:v>
                </c:pt>
                <c:pt idx="38318">
                  <c:v>10</c:v>
                </c:pt>
                <c:pt idx="38319">
                  <c:v>10</c:v>
                </c:pt>
                <c:pt idx="38320">
                  <c:v>10</c:v>
                </c:pt>
                <c:pt idx="38321">
                  <c:v>10</c:v>
                </c:pt>
                <c:pt idx="38322">
                  <c:v>10</c:v>
                </c:pt>
                <c:pt idx="38323">
                  <c:v>10</c:v>
                </c:pt>
                <c:pt idx="38324">
                  <c:v>10</c:v>
                </c:pt>
                <c:pt idx="38325">
                  <c:v>10</c:v>
                </c:pt>
                <c:pt idx="38326">
                  <c:v>10</c:v>
                </c:pt>
                <c:pt idx="38327">
                  <c:v>10</c:v>
                </c:pt>
                <c:pt idx="38328">
                  <c:v>10</c:v>
                </c:pt>
                <c:pt idx="38329">
                  <c:v>10</c:v>
                </c:pt>
                <c:pt idx="38330">
                  <c:v>10</c:v>
                </c:pt>
                <c:pt idx="38331">
                  <c:v>10</c:v>
                </c:pt>
                <c:pt idx="38332">
                  <c:v>10</c:v>
                </c:pt>
                <c:pt idx="38333">
                  <c:v>10</c:v>
                </c:pt>
                <c:pt idx="38334">
                  <c:v>10</c:v>
                </c:pt>
                <c:pt idx="38335">
                  <c:v>10</c:v>
                </c:pt>
                <c:pt idx="38336">
                  <c:v>10</c:v>
                </c:pt>
                <c:pt idx="38337">
                  <c:v>10</c:v>
                </c:pt>
                <c:pt idx="38338">
                  <c:v>10</c:v>
                </c:pt>
                <c:pt idx="38339">
                  <c:v>10</c:v>
                </c:pt>
                <c:pt idx="38340">
                  <c:v>10</c:v>
                </c:pt>
                <c:pt idx="38341">
                  <c:v>10</c:v>
                </c:pt>
                <c:pt idx="38342">
                  <c:v>10</c:v>
                </c:pt>
                <c:pt idx="38343">
                  <c:v>10</c:v>
                </c:pt>
                <c:pt idx="38344">
                  <c:v>10</c:v>
                </c:pt>
                <c:pt idx="38345">
                  <c:v>10</c:v>
                </c:pt>
                <c:pt idx="38346">
                  <c:v>10</c:v>
                </c:pt>
                <c:pt idx="38347">
                  <c:v>10</c:v>
                </c:pt>
                <c:pt idx="38348">
                  <c:v>10</c:v>
                </c:pt>
                <c:pt idx="38349">
                  <c:v>10</c:v>
                </c:pt>
                <c:pt idx="38350">
                  <c:v>10</c:v>
                </c:pt>
                <c:pt idx="38351">
                  <c:v>10</c:v>
                </c:pt>
                <c:pt idx="38352">
                  <c:v>10</c:v>
                </c:pt>
                <c:pt idx="38353">
                  <c:v>10</c:v>
                </c:pt>
                <c:pt idx="38354">
                  <c:v>10</c:v>
                </c:pt>
                <c:pt idx="38355">
                  <c:v>10</c:v>
                </c:pt>
                <c:pt idx="38356">
                  <c:v>10</c:v>
                </c:pt>
                <c:pt idx="38357">
                  <c:v>10</c:v>
                </c:pt>
                <c:pt idx="38358">
                  <c:v>10</c:v>
                </c:pt>
                <c:pt idx="38359">
                  <c:v>10</c:v>
                </c:pt>
                <c:pt idx="38360">
                  <c:v>10</c:v>
                </c:pt>
                <c:pt idx="38361">
                  <c:v>10</c:v>
                </c:pt>
                <c:pt idx="38362">
                  <c:v>10</c:v>
                </c:pt>
                <c:pt idx="38363">
                  <c:v>10</c:v>
                </c:pt>
                <c:pt idx="38364">
                  <c:v>10</c:v>
                </c:pt>
                <c:pt idx="38365">
                  <c:v>10</c:v>
                </c:pt>
                <c:pt idx="38366">
                  <c:v>10</c:v>
                </c:pt>
                <c:pt idx="38367">
                  <c:v>10</c:v>
                </c:pt>
                <c:pt idx="38368">
                  <c:v>10</c:v>
                </c:pt>
                <c:pt idx="38369">
                  <c:v>10</c:v>
                </c:pt>
                <c:pt idx="38370">
                  <c:v>10</c:v>
                </c:pt>
                <c:pt idx="38371">
                  <c:v>10</c:v>
                </c:pt>
                <c:pt idx="38372">
                  <c:v>10</c:v>
                </c:pt>
                <c:pt idx="38373">
                  <c:v>10</c:v>
                </c:pt>
                <c:pt idx="38374">
                  <c:v>10</c:v>
                </c:pt>
                <c:pt idx="38375">
                  <c:v>10</c:v>
                </c:pt>
                <c:pt idx="38376">
                  <c:v>10</c:v>
                </c:pt>
                <c:pt idx="38377">
                  <c:v>10</c:v>
                </c:pt>
                <c:pt idx="38378">
                  <c:v>10</c:v>
                </c:pt>
                <c:pt idx="38379">
                  <c:v>10</c:v>
                </c:pt>
                <c:pt idx="38380">
                  <c:v>10</c:v>
                </c:pt>
                <c:pt idx="38381">
                  <c:v>10</c:v>
                </c:pt>
                <c:pt idx="38382">
                  <c:v>10</c:v>
                </c:pt>
                <c:pt idx="38383">
                  <c:v>10</c:v>
                </c:pt>
                <c:pt idx="38384">
                  <c:v>10</c:v>
                </c:pt>
                <c:pt idx="38385">
                  <c:v>10</c:v>
                </c:pt>
                <c:pt idx="38386">
                  <c:v>10</c:v>
                </c:pt>
                <c:pt idx="38387">
                  <c:v>10</c:v>
                </c:pt>
                <c:pt idx="38388">
                  <c:v>10</c:v>
                </c:pt>
                <c:pt idx="38389">
                  <c:v>10</c:v>
                </c:pt>
                <c:pt idx="38390">
                  <c:v>10</c:v>
                </c:pt>
                <c:pt idx="38391">
                  <c:v>10</c:v>
                </c:pt>
                <c:pt idx="38392">
                  <c:v>10</c:v>
                </c:pt>
                <c:pt idx="38393">
                  <c:v>10</c:v>
                </c:pt>
                <c:pt idx="38394">
                  <c:v>10</c:v>
                </c:pt>
                <c:pt idx="38395">
                  <c:v>10</c:v>
                </c:pt>
                <c:pt idx="38396">
                  <c:v>10</c:v>
                </c:pt>
                <c:pt idx="38397">
                  <c:v>10</c:v>
                </c:pt>
                <c:pt idx="38398">
                  <c:v>10</c:v>
                </c:pt>
                <c:pt idx="38399">
                  <c:v>10</c:v>
                </c:pt>
                <c:pt idx="38400">
                  <c:v>10</c:v>
                </c:pt>
                <c:pt idx="38401">
                  <c:v>10</c:v>
                </c:pt>
                <c:pt idx="38402">
                  <c:v>10</c:v>
                </c:pt>
                <c:pt idx="38403">
                  <c:v>10</c:v>
                </c:pt>
                <c:pt idx="38404">
                  <c:v>10</c:v>
                </c:pt>
                <c:pt idx="38405">
                  <c:v>10</c:v>
                </c:pt>
                <c:pt idx="38406">
                  <c:v>10</c:v>
                </c:pt>
                <c:pt idx="38407">
                  <c:v>10</c:v>
                </c:pt>
                <c:pt idx="38408">
                  <c:v>10</c:v>
                </c:pt>
                <c:pt idx="38409">
                  <c:v>10</c:v>
                </c:pt>
                <c:pt idx="38410">
                  <c:v>10</c:v>
                </c:pt>
                <c:pt idx="38411">
                  <c:v>10</c:v>
                </c:pt>
                <c:pt idx="38412">
                  <c:v>10</c:v>
                </c:pt>
                <c:pt idx="38413">
                  <c:v>10</c:v>
                </c:pt>
                <c:pt idx="38414">
                  <c:v>10</c:v>
                </c:pt>
                <c:pt idx="38415">
                  <c:v>10</c:v>
                </c:pt>
                <c:pt idx="38416">
                  <c:v>10</c:v>
                </c:pt>
                <c:pt idx="38417">
                  <c:v>10</c:v>
                </c:pt>
                <c:pt idx="38418">
                  <c:v>10</c:v>
                </c:pt>
                <c:pt idx="38419">
                  <c:v>10</c:v>
                </c:pt>
                <c:pt idx="38420">
                  <c:v>10</c:v>
                </c:pt>
                <c:pt idx="38421">
                  <c:v>10</c:v>
                </c:pt>
                <c:pt idx="38422">
                  <c:v>10</c:v>
                </c:pt>
                <c:pt idx="38423">
                  <c:v>10</c:v>
                </c:pt>
                <c:pt idx="38424">
                  <c:v>10</c:v>
                </c:pt>
                <c:pt idx="38425">
                  <c:v>10</c:v>
                </c:pt>
                <c:pt idx="38426">
                  <c:v>10</c:v>
                </c:pt>
                <c:pt idx="38427">
                  <c:v>10</c:v>
                </c:pt>
                <c:pt idx="38428">
                  <c:v>10</c:v>
                </c:pt>
                <c:pt idx="38429">
                  <c:v>10</c:v>
                </c:pt>
                <c:pt idx="38430">
                  <c:v>10</c:v>
                </c:pt>
                <c:pt idx="38431">
                  <c:v>10</c:v>
                </c:pt>
                <c:pt idx="38432">
                  <c:v>10</c:v>
                </c:pt>
                <c:pt idx="38433">
                  <c:v>10</c:v>
                </c:pt>
                <c:pt idx="38434">
                  <c:v>10</c:v>
                </c:pt>
                <c:pt idx="38435">
                  <c:v>10</c:v>
                </c:pt>
                <c:pt idx="38436">
                  <c:v>10</c:v>
                </c:pt>
                <c:pt idx="38437">
                  <c:v>10</c:v>
                </c:pt>
                <c:pt idx="38438">
                  <c:v>10</c:v>
                </c:pt>
                <c:pt idx="38439">
                  <c:v>10</c:v>
                </c:pt>
                <c:pt idx="38440">
                  <c:v>10</c:v>
                </c:pt>
                <c:pt idx="38441">
                  <c:v>10</c:v>
                </c:pt>
                <c:pt idx="38442">
                  <c:v>10</c:v>
                </c:pt>
                <c:pt idx="38443">
                  <c:v>10</c:v>
                </c:pt>
                <c:pt idx="38444">
                  <c:v>10</c:v>
                </c:pt>
                <c:pt idx="38445">
                  <c:v>10</c:v>
                </c:pt>
                <c:pt idx="38446">
                  <c:v>10</c:v>
                </c:pt>
                <c:pt idx="38447">
                  <c:v>10</c:v>
                </c:pt>
                <c:pt idx="38448">
                  <c:v>10</c:v>
                </c:pt>
                <c:pt idx="38449">
                  <c:v>10</c:v>
                </c:pt>
                <c:pt idx="38450">
                  <c:v>10</c:v>
                </c:pt>
                <c:pt idx="38451">
                  <c:v>10</c:v>
                </c:pt>
                <c:pt idx="38452">
                  <c:v>10</c:v>
                </c:pt>
                <c:pt idx="38453">
                  <c:v>10</c:v>
                </c:pt>
                <c:pt idx="38454">
                  <c:v>10</c:v>
                </c:pt>
                <c:pt idx="38455">
                  <c:v>10</c:v>
                </c:pt>
                <c:pt idx="38456">
                  <c:v>10</c:v>
                </c:pt>
                <c:pt idx="38457">
                  <c:v>10</c:v>
                </c:pt>
                <c:pt idx="38458">
                  <c:v>10</c:v>
                </c:pt>
                <c:pt idx="38459">
                  <c:v>10</c:v>
                </c:pt>
                <c:pt idx="38460">
                  <c:v>10</c:v>
                </c:pt>
                <c:pt idx="38461">
                  <c:v>10</c:v>
                </c:pt>
                <c:pt idx="38462">
                  <c:v>10</c:v>
                </c:pt>
                <c:pt idx="38463">
                  <c:v>10</c:v>
                </c:pt>
                <c:pt idx="38464">
                  <c:v>10</c:v>
                </c:pt>
                <c:pt idx="38465">
                  <c:v>10</c:v>
                </c:pt>
                <c:pt idx="38466">
                  <c:v>10</c:v>
                </c:pt>
                <c:pt idx="38467">
                  <c:v>10</c:v>
                </c:pt>
                <c:pt idx="38468">
                  <c:v>10</c:v>
                </c:pt>
                <c:pt idx="38469">
                  <c:v>10</c:v>
                </c:pt>
                <c:pt idx="38470">
                  <c:v>10</c:v>
                </c:pt>
                <c:pt idx="38471">
                  <c:v>10</c:v>
                </c:pt>
                <c:pt idx="38472">
                  <c:v>10</c:v>
                </c:pt>
                <c:pt idx="38473">
                  <c:v>10</c:v>
                </c:pt>
                <c:pt idx="38474">
                  <c:v>10</c:v>
                </c:pt>
                <c:pt idx="38475">
                  <c:v>10</c:v>
                </c:pt>
                <c:pt idx="38476">
                  <c:v>10</c:v>
                </c:pt>
                <c:pt idx="38477">
                  <c:v>10</c:v>
                </c:pt>
                <c:pt idx="38478">
                  <c:v>10</c:v>
                </c:pt>
                <c:pt idx="38479">
                  <c:v>10</c:v>
                </c:pt>
                <c:pt idx="38480">
                  <c:v>10</c:v>
                </c:pt>
                <c:pt idx="38481">
                  <c:v>10</c:v>
                </c:pt>
                <c:pt idx="38482">
                  <c:v>10</c:v>
                </c:pt>
                <c:pt idx="38483">
                  <c:v>10</c:v>
                </c:pt>
                <c:pt idx="38484">
                  <c:v>10</c:v>
                </c:pt>
                <c:pt idx="38485">
                  <c:v>10</c:v>
                </c:pt>
                <c:pt idx="38486">
                  <c:v>10</c:v>
                </c:pt>
                <c:pt idx="38487">
                  <c:v>10</c:v>
                </c:pt>
                <c:pt idx="38488">
                  <c:v>10</c:v>
                </c:pt>
                <c:pt idx="38489">
                  <c:v>10</c:v>
                </c:pt>
                <c:pt idx="38490">
                  <c:v>10</c:v>
                </c:pt>
                <c:pt idx="38491">
                  <c:v>10</c:v>
                </c:pt>
                <c:pt idx="38492">
                  <c:v>10</c:v>
                </c:pt>
                <c:pt idx="38493">
                  <c:v>10</c:v>
                </c:pt>
                <c:pt idx="38494">
                  <c:v>10</c:v>
                </c:pt>
                <c:pt idx="38495">
                  <c:v>10</c:v>
                </c:pt>
                <c:pt idx="38496">
                  <c:v>10</c:v>
                </c:pt>
                <c:pt idx="38497">
                  <c:v>10</c:v>
                </c:pt>
                <c:pt idx="38498">
                  <c:v>10</c:v>
                </c:pt>
                <c:pt idx="38499">
                  <c:v>10</c:v>
                </c:pt>
                <c:pt idx="38500">
                  <c:v>10</c:v>
                </c:pt>
                <c:pt idx="38501">
                  <c:v>10</c:v>
                </c:pt>
                <c:pt idx="38502">
                  <c:v>10</c:v>
                </c:pt>
                <c:pt idx="38503">
                  <c:v>10</c:v>
                </c:pt>
                <c:pt idx="38504">
                  <c:v>10</c:v>
                </c:pt>
                <c:pt idx="38505">
                  <c:v>10</c:v>
                </c:pt>
                <c:pt idx="38506">
                  <c:v>10</c:v>
                </c:pt>
                <c:pt idx="38507">
                  <c:v>10</c:v>
                </c:pt>
                <c:pt idx="38508">
                  <c:v>10</c:v>
                </c:pt>
                <c:pt idx="38509">
                  <c:v>10</c:v>
                </c:pt>
                <c:pt idx="38510">
                  <c:v>10</c:v>
                </c:pt>
                <c:pt idx="38511">
                  <c:v>10</c:v>
                </c:pt>
                <c:pt idx="38512">
                  <c:v>10</c:v>
                </c:pt>
                <c:pt idx="38513">
                  <c:v>10</c:v>
                </c:pt>
                <c:pt idx="38514">
                  <c:v>10</c:v>
                </c:pt>
                <c:pt idx="38515">
                  <c:v>10</c:v>
                </c:pt>
                <c:pt idx="38516">
                  <c:v>10</c:v>
                </c:pt>
                <c:pt idx="38517">
                  <c:v>10</c:v>
                </c:pt>
                <c:pt idx="38518">
                  <c:v>10</c:v>
                </c:pt>
                <c:pt idx="38519">
                  <c:v>10</c:v>
                </c:pt>
                <c:pt idx="38520">
                  <c:v>10</c:v>
                </c:pt>
                <c:pt idx="38521">
                  <c:v>10</c:v>
                </c:pt>
                <c:pt idx="38522">
                  <c:v>10</c:v>
                </c:pt>
                <c:pt idx="38523">
                  <c:v>10</c:v>
                </c:pt>
                <c:pt idx="38524">
                  <c:v>10</c:v>
                </c:pt>
                <c:pt idx="38525">
                  <c:v>10</c:v>
                </c:pt>
                <c:pt idx="38526">
                  <c:v>10</c:v>
                </c:pt>
                <c:pt idx="38527">
                  <c:v>10</c:v>
                </c:pt>
                <c:pt idx="38528">
                  <c:v>10</c:v>
                </c:pt>
                <c:pt idx="38529">
                  <c:v>10</c:v>
                </c:pt>
                <c:pt idx="38530">
                  <c:v>10</c:v>
                </c:pt>
                <c:pt idx="38531">
                  <c:v>10</c:v>
                </c:pt>
                <c:pt idx="38532">
                  <c:v>10</c:v>
                </c:pt>
                <c:pt idx="38533">
                  <c:v>10</c:v>
                </c:pt>
                <c:pt idx="38534">
                  <c:v>10</c:v>
                </c:pt>
                <c:pt idx="38535">
                  <c:v>10</c:v>
                </c:pt>
                <c:pt idx="38536">
                  <c:v>10</c:v>
                </c:pt>
                <c:pt idx="38537">
                  <c:v>10</c:v>
                </c:pt>
                <c:pt idx="38538">
                  <c:v>10</c:v>
                </c:pt>
                <c:pt idx="38539">
                  <c:v>10</c:v>
                </c:pt>
                <c:pt idx="38540">
                  <c:v>10</c:v>
                </c:pt>
                <c:pt idx="38541">
                  <c:v>10</c:v>
                </c:pt>
                <c:pt idx="38542">
                  <c:v>10</c:v>
                </c:pt>
                <c:pt idx="38543">
                  <c:v>10</c:v>
                </c:pt>
                <c:pt idx="38544">
                  <c:v>10</c:v>
                </c:pt>
                <c:pt idx="38545">
                  <c:v>10</c:v>
                </c:pt>
                <c:pt idx="38546">
                  <c:v>10</c:v>
                </c:pt>
                <c:pt idx="38547">
                  <c:v>10</c:v>
                </c:pt>
                <c:pt idx="38548">
                  <c:v>10</c:v>
                </c:pt>
                <c:pt idx="38549">
                  <c:v>10</c:v>
                </c:pt>
                <c:pt idx="38550">
                  <c:v>10</c:v>
                </c:pt>
                <c:pt idx="38551">
                  <c:v>10</c:v>
                </c:pt>
                <c:pt idx="38552">
                  <c:v>10</c:v>
                </c:pt>
                <c:pt idx="38553">
                  <c:v>10</c:v>
                </c:pt>
                <c:pt idx="38554">
                  <c:v>10</c:v>
                </c:pt>
                <c:pt idx="38555">
                  <c:v>10</c:v>
                </c:pt>
                <c:pt idx="38556">
                  <c:v>10</c:v>
                </c:pt>
                <c:pt idx="38557">
                  <c:v>10</c:v>
                </c:pt>
                <c:pt idx="38558">
                  <c:v>10</c:v>
                </c:pt>
                <c:pt idx="38559">
                  <c:v>10</c:v>
                </c:pt>
                <c:pt idx="38560">
                  <c:v>10</c:v>
                </c:pt>
                <c:pt idx="38561">
                  <c:v>10</c:v>
                </c:pt>
                <c:pt idx="38562">
                  <c:v>10</c:v>
                </c:pt>
                <c:pt idx="38563">
                  <c:v>10</c:v>
                </c:pt>
                <c:pt idx="38564">
                  <c:v>10</c:v>
                </c:pt>
                <c:pt idx="38565">
                  <c:v>10</c:v>
                </c:pt>
                <c:pt idx="38566">
                  <c:v>10</c:v>
                </c:pt>
                <c:pt idx="38567">
                  <c:v>10</c:v>
                </c:pt>
                <c:pt idx="38568">
                  <c:v>10</c:v>
                </c:pt>
                <c:pt idx="38569">
                  <c:v>10</c:v>
                </c:pt>
                <c:pt idx="38570">
                  <c:v>10</c:v>
                </c:pt>
                <c:pt idx="38571">
                  <c:v>10</c:v>
                </c:pt>
                <c:pt idx="38572">
                  <c:v>10</c:v>
                </c:pt>
                <c:pt idx="38573">
                  <c:v>10</c:v>
                </c:pt>
                <c:pt idx="38574">
                  <c:v>10</c:v>
                </c:pt>
                <c:pt idx="38575">
                  <c:v>10</c:v>
                </c:pt>
                <c:pt idx="38576">
                  <c:v>10</c:v>
                </c:pt>
                <c:pt idx="38577">
                  <c:v>10</c:v>
                </c:pt>
                <c:pt idx="38578">
                  <c:v>10</c:v>
                </c:pt>
                <c:pt idx="38579">
                  <c:v>10</c:v>
                </c:pt>
                <c:pt idx="38580">
                  <c:v>10</c:v>
                </c:pt>
                <c:pt idx="38581">
                  <c:v>10</c:v>
                </c:pt>
                <c:pt idx="38582">
                  <c:v>10</c:v>
                </c:pt>
                <c:pt idx="38583">
                  <c:v>10</c:v>
                </c:pt>
                <c:pt idx="38584">
                  <c:v>10</c:v>
                </c:pt>
                <c:pt idx="38585">
                  <c:v>10</c:v>
                </c:pt>
                <c:pt idx="38586">
                  <c:v>10</c:v>
                </c:pt>
                <c:pt idx="38587">
                  <c:v>10</c:v>
                </c:pt>
                <c:pt idx="38588">
                  <c:v>10</c:v>
                </c:pt>
                <c:pt idx="38589">
                  <c:v>10</c:v>
                </c:pt>
                <c:pt idx="38590">
                  <c:v>10</c:v>
                </c:pt>
                <c:pt idx="38591">
                  <c:v>10</c:v>
                </c:pt>
                <c:pt idx="38592">
                  <c:v>10</c:v>
                </c:pt>
                <c:pt idx="38593">
                  <c:v>10</c:v>
                </c:pt>
                <c:pt idx="38594">
                  <c:v>10</c:v>
                </c:pt>
                <c:pt idx="38595">
                  <c:v>10</c:v>
                </c:pt>
                <c:pt idx="38596">
                  <c:v>10</c:v>
                </c:pt>
                <c:pt idx="38597">
                  <c:v>10</c:v>
                </c:pt>
                <c:pt idx="38598">
                  <c:v>10</c:v>
                </c:pt>
                <c:pt idx="38599">
                  <c:v>10</c:v>
                </c:pt>
                <c:pt idx="38600">
                  <c:v>10</c:v>
                </c:pt>
                <c:pt idx="38601">
                  <c:v>10</c:v>
                </c:pt>
                <c:pt idx="38602">
                  <c:v>10</c:v>
                </c:pt>
                <c:pt idx="38603">
                  <c:v>10</c:v>
                </c:pt>
                <c:pt idx="38604">
                  <c:v>10</c:v>
                </c:pt>
                <c:pt idx="38605">
                  <c:v>10</c:v>
                </c:pt>
                <c:pt idx="38606">
                  <c:v>10</c:v>
                </c:pt>
                <c:pt idx="38607">
                  <c:v>10</c:v>
                </c:pt>
                <c:pt idx="38608">
                  <c:v>10</c:v>
                </c:pt>
                <c:pt idx="38609">
                  <c:v>10</c:v>
                </c:pt>
                <c:pt idx="38610">
                  <c:v>10</c:v>
                </c:pt>
                <c:pt idx="38611">
                  <c:v>10</c:v>
                </c:pt>
                <c:pt idx="38612">
                  <c:v>10</c:v>
                </c:pt>
                <c:pt idx="38613">
                  <c:v>10</c:v>
                </c:pt>
                <c:pt idx="38614">
                  <c:v>10</c:v>
                </c:pt>
                <c:pt idx="38615">
                  <c:v>10</c:v>
                </c:pt>
                <c:pt idx="38616">
                  <c:v>10</c:v>
                </c:pt>
                <c:pt idx="38617">
                  <c:v>10</c:v>
                </c:pt>
                <c:pt idx="38618">
                  <c:v>10</c:v>
                </c:pt>
                <c:pt idx="38619">
                  <c:v>10</c:v>
                </c:pt>
                <c:pt idx="38620">
                  <c:v>10</c:v>
                </c:pt>
                <c:pt idx="38621">
                  <c:v>10</c:v>
                </c:pt>
                <c:pt idx="38622">
                  <c:v>10</c:v>
                </c:pt>
                <c:pt idx="38623">
                  <c:v>10</c:v>
                </c:pt>
                <c:pt idx="38624">
                  <c:v>10</c:v>
                </c:pt>
                <c:pt idx="38625">
                  <c:v>10</c:v>
                </c:pt>
                <c:pt idx="38626">
                  <c:v>10</c:v>
                </c:pt>
                <c:pt idx="38627">
                  <c:v>10</c:v>
                </c:pt>
                <c:pt idx="38628">
                  <c:v>10</c:v>
                </c:pt>
                <c:pt idx="38629">
                  <c:v>10</c:v>
                </c:pt>
                <c:pt idx="38630">
                  <c:v>10</c:v>
                </c:pt>
                <c:pt idx="38631">
                  <c:v>10</c:v>
                </c:pt>
                <c:pt idx="38632">
                  <c:v>10</c:v>
                </c:pt>
                <c:pt idx="38633">
                  <c:v>10</c:v>
                </c:pt>
                <c:pt idx="38634">
                  <c:v>10</c:v>
                </c:pt>
                <c:pt idx="38635">
                  <c:v>10</c:v>
                </c:pt>
                <c:pt idx="38636">
                  <c:v>10</c:v>
                </c:pt>
                <c:pt idx="38637">
                  <c:v>10</c:v>
                </c:pt>
                <c:pt idx="38638">
                  <c:v>10</c:v>
                </c:pt>
                <c:pt idx="38639">
                  <c:v>10</c:v>
                </c:pt>
                <c:pt idx="38640">
                  <c:v>10</c:v>
                </c:pt>
                <c:pt idx="38641">
                  <c:v>10</c:v>
                </c:pt>
                <c:pt idx="38642">
                  <c:v>10</c:v>
                </c:pt>
                <c:pt idx="38643">
                  <c:v>10</c:v>
                </c:pt>
                <c:pt idx="38644">
                  <c:v>10</c:v>
                </c:pt>
                <c:pt idx="38645">
                  <c:v>10</c:v>
                </c:pt>
                <c:pt idx="38646">
                  <c:v>10</c:v>
                </c:pt>
                <c:pt idx="38647">
                  <c:v>10</c:v>
                </c:pt>
                <c:pt idx="38648">
                  <c:v>10</c:v>
                </c:pt>
                <c:pt idx="38649">
                  <c:v>10</c:v>
                </c:pt>
                <c:pt idx="38650">
                  <c:v>10</c:v>
                </c:pt>
                <c:pt idx="38651">
                  <c:v>10</c:v>
                </c:pt>
                <c:pt idx="38652">
                  <c:v>10</c:v>
                </c:pt>
                <c:pt idx="38653">
                  <c:v>10</c:v>
                </c:pt>
                <c:pt idx="38654">
                  <c:v>10</c:v>
                </c:pt>
                <c:pt idx="38655">
                  <c:v>10</c:v>
                </c:pt>
                <c:pt idx="38656">
                  <c:v>10</c:v>
                </c:pt>
                <c:pt idx="38657">
                  <c:v>10</c:v>
                </c:pt>
                <c:pt idx="38658">
                  <c:v>10</c:v>
                </c:pt>
                <c:pt idx="38659">
                  <c:v>10</c:v>
                </c:pt>
                <c:pt idx="38660">
                  <c:v>10</c:v>
                </c:pt>
                <c:pt idx="38661">
                  <c:v>10</c:v>
                </c:pt>
                <c:pt idx="38662">
                  <c:v>10</c:v>
                </c:pt>
                <c:pt idx="38663">
                  <c:v>10</c:v>
                </c:pt>
                <c:pt idx="38664">
                  <c:v>10</c:v>
                </c:pt>
                <c:pt idx="38665">
                  <c:v>10</c:v>
                </c:pt>
                <c:pt idx="38666">
                  <c:v>10</c:v>
                </c:pt>
                <c:pt idx="38667">
                  <c:v>10</c:v>
                </c:pt>
                <c:pt idx="38668">
                  <c:v>10</c:v>
                </c:pt>
                <c:pt idx="38669">
                  <c:v>10</c:v>
                </c:pt>
                <c:pt idx="38670">
                  <c:v>10</c:v>
                </c:pt>
                <c:pt idx="38671">
                  <c:v>10</c:v>
                </c:pt>
                <c:pt idx="38672">
                  <c:v>10</c:v>
                </c:pt>
                <c:pt idx="38673">
                  <c:v>10</c:v>
                </c:pt>
                <c:pt idx="38674">
                  <c:v>10</c:v>
                </c:pt>
                <c:pt idx="38675">
                  <c:v>10</c:v>
                </c:pt>
                <c:pt idx="38676">
                  <c:v>10</c:v>
                </c:pt>
                <c:pt idx="38677">
                  <c:v>10</c:v>
                </c:pt>
                <c:pt idx="38678">
                  <c:v>10</c:v>
                </c:pt>
                <c:pt idx="38679">
                  <c:v>10</c:v>
                </c:pt>
                <c:pt idx="38680">
                  <c:v>10</c:v>
                </c:pt>
                <c:pt idx="38681">
                  <c:v>10</c:v>
                </c:pt>
                <c:pt idx="38682">
                  <c:v>10</c:v>
                </c:pt>
                <c:pt idx="38683">
                  <c:v>10</c:v>
                </c:pt>
                <c:pt idx="38684">
                  <c:v>10</c:v>
                </c:pt>
                <c:pt idx="38685">
                  <c:v>10</c:v>
                </c:pt>
                <c:pt idx="38686">
                  <c:v>10</c:v>
                </c:pt>
                <c:pt idx="38687">
                  <c:v>10</c:v>
                </c:pt>
                <c:pt idx="38688">
                  <c:v>10</c:v>
                </c:pt>
                <c:pt idx="38689">
                  <c:v>10</c:v>
                </c:pt>
                <c:pt idx="38690">
                  <c:v>10</c:v>
                </c:pt>
                <c:pt idx="38691">
                  <c:v>10</c:v>
                </c:pt>
                <c:pt idx="38692">
                  <c:v>10</c:v>
                </c:pt>
                <c:pt idx="38693">
                  <c:v>10</c:v>
                </c:pt>
                <c:pt idx="38694">
                  <c:v>10</c:v>
                </c:pt>
                <c:pt idx="38695">
                  <c:v>10</c:v>
                </c:pt>
                <c:pt idx="38696">
                  <c:v>10</c:v>
                </c:pt>
                <c:pt idx="38697">
                  <c:v>10</c:v>
                </c:pt>
                <c:pt idx="38698">
                  <c:v>10</c:v>
                </c:pt>
                <c:pt idx="38699">
                  <c:v>10</c:v>
                </c:pt>
                <c:pt idx="38700">
                  <c:v>10</c:v>
                </c:pt>
                <c:pt idx="38701">
                  <c:v>10</c:v>
                </c:pt>
                <c:pt idx="38702">
                  <c:v>10</c:v>
                </c:pt>
                <c:pt idx="38703">
                  <c:v>10</c:v>
                </c:pt>
                <c:pt idx="38704">
                  <c:v>10</c:v>
                </c:pt>
                <c:pt idx="38705">
                  <c:v>10</c:v>
                </c:pt>
                <c:pt idx="38706">
                  <c:v>10</c:v>
                </c:pt>
                <c:pt idx="38707">
                  <c:v>10</c:v>
                </c:pt>
                <c:pt idx="38708">
                  <c:v>10</c:v>
                </c:pt>
                <c:pt idx="38709">
                  <c:v>10</c:v>
                </c:pt>
                <c:pt idx="38710">
                  <c:v>10</c:v>
                </c:pt>
                <c:pt idx="38711">
                  <c:v>10</c:v>
                </c:pt>
                <c:pt idx="38712">
                  <c:v>10</c:v>
                </c:pt>
                <c:pt idx="38713">
                  <c:v>10</c:v>
                </c:pt>
                <c:pt idx="38714">
                  <c:v>10</c:v>
                </c:pt>
                <c:pt idx="38715">
                  <c:v>10</c:v>
                </c:pt>
                <c:pt idx="38716">
                  <c:v>10</c:v>
                </c:pt>
                <c:pt idx="38717">
                  <c:v>10</c:v>
                </c:pt>
                <c:pt idx="38718">
                  <c:v>10</c:v>
                </c:pt>
                <c:pt idx="38719">
                  <c:v>10</c:v>
                </c:pt>
                <c:pt idx="38720">
                  <c:v>10</c:v>
                </c:pt>
                <c:pt idx="38721">
                  <c:v>10</c:v>
                </c:pt>
                <c:pt idx="38722">
                  <c:v>10</c:v>
                </c:pt>
                <c:pt idx="38723">
                  <c:v>10</c:v>
                </c:pt>
                <c:pt idx="38724">
                  <c:v>10</c:v>
                </c:pt>
                <c:pt idx="38725">
                  <c:v>10</c:v>
                </c:pt>
                <c:pt idx="38726">
                  <c:v>10</c:v>
                </c:pt>
                <c:pt idx="38727">
                  <c:v>10</c:v>
                </c:pt>
                <c:pt idx="38728">
                  <c:v>10</c:v>
                </c:pt>
                <c:pt idx="38729">
                  <c:v>10</c:v>
                </c:pt>
                <c:pt idx="38730">
                  <c:v>10</c:v>
                </c:pt>
                <c:pt idx="38731">
                  <c:v>10</c:v>
                </c:pt>
                <c:pt idx="38732">
                  <c:v>10</c:v>
                </c:pt>
                <c:pt idx="38733">
                  <c:v>10</c:v>
                </c:pt>
                <c:pt idx="38734">
                  <c:v>10</c:v>
                </c:pt>
                <c:pt idx="38735">
                  <c:v>10</c:v>
                </c:pt>
                <c:pt idx="38736">
                  <c:v>10</c:v>
                </c:pt>
                <c:pt idx="38737">
                  <c:v>10</c:v>
                </c:pt>
                <c:pt idx="38738">
                  <c:v>10</c:v>
                </c:pt>
                <c:pt idx="38739">
                  <c:v>10</c:v>
                </c:pt>
                <c:pt idx="38740">
                  <c:v>10</c:v>
                </c:pt>
                <c:pt idx="38741">
                  <c:v>10</c:v>
                </c:pt>
                <c:pt idx="38742">
                  <c:v>10</c:v>
                </c:pt>
                <c:pt idx="38743">
                  <c:v>10</c:v>
                </c:pt>
                <c:pt idx="38744">
                  <c:v>10</c:v>
                </c:pt>
                <c:pt idx="38745">
                  <c:v>10</c:v>
                </c:pt>
                <c:pt idx="38746">
                  <c:v>10</c:v>
                </c:pt>
                <c:pt idx="38747">
                  <c:v>10</c:v>
                </c:pt>
                <c:pt idx="38748">
                  <c:v>10</c:v>
                </c:pt>
                <c:pt idx="38749">
                  <c:v>10</c:v>
                </c:pt>
                <c:pt idx="38750">
                  <c:v>10</c:v>
                </c:pt>
                <c:pt idx="38751">
                  <c:v>10</c:v>
                </c:pt>
                <c:pt idx="38752">
                  <c:v>10</c:v>
                </c:pt>
                <c:pt idx="38753">
                  <c:v>10</c:v>
                </c:pt>
                <c:pt idx="38754">
                  <c:v>10</c:v>
                </c:pt>
                <c:pt idx="38755">
                  <c:v>10</c:v>
                </c:pt>
                <c:pt idx="38756">
                  <c:v>10</c:v>
                </c:pt>
                <c:pt idx="38757">
                  <c:v>10</c:v>
                </c:pt>
                <c:pt idx="38758">
                  <c:v>10</c:v>
                </c:pt>
                <c:pt idx="38759">
                  <c:v>10</c:v>
                </c:pt>
                <c:pt idx="38760">
                  <c:v>10</c:v>
                </c:pt>
                <c:pt idx="38761">
                  <c:v>10</c:v>
                </c:pt>
                <c:pt idx="38762">
                  <c:v>10</c:v>
                </c:pt>
                <c:pt idx="38763">
                  <c:v>10</c:v>
                </c:pt>
                <c:pt idx="38764">
                  <c:v>10</c:v>
                </c:pt>
                <c:pt idx="38765">
                  <c:v>10</c:v>
                </c:pt>
                <c:pt idx="38766">
                  <c:v>10</c:v>
                </c:pt>
                <c:pt idx="38767">
                  <c:v>10</c:v>
                </c:pt>
                <c:pt idx="38768">
                  <c:v>10</c:v>
                </c:pt>
                <c:pt idx="38769">
                  <c:v>10</c:v>
                </c:pt>
                <c:pt idx="38770">
                  <c:v>10</c:v>
                </c:pt>
                <c:pt idx="38771">
                  <c:v>10</c:v>
                </c:pt>
                <c:pt idx="38772">
                  <c:v>10</c:v>
                </c:pt>
                <c:pt idx="38773">
                  <c:v>10</c:v>
                </c:pt>
                <c:pt idx="38774">
                  <c:v>10</c:v>
                </c:pt>
                <c:pt idx="38775">
                  <c:v>10</c:v>
                </c:pt>
                <c:pt idx="38776">
                  <c:v>10</c:v>
                </c:pt>
                <c:pt idx="38777">
                  <c:v>10</c:v>
                </c:pt>
                <c:pt idx="38778">
                  <c:v>10</c:v>
                </c:pt>
                <c:pt idx="38779">
                  <c:v>10</c:v>
                </c:pt>
                <c:pt idx="38780">
                  <c:v>10</c:v>
                </c:pt>
                <c:pt idx="38781">
                  <c:v>10</c:v>
                </c:pt>
                <c:pt idx="38782">
                  <c:v>10</c:v>
                </c:pt>
                <c:pt idx="38783">
                  <c:v>10</c:v>
                </c:pt>
                <c:pt idx="38784">
                  <c:v>10</c:v>
                </c:pt>
                <c:pt idx="38785">
                  <c:v>10</c:v>
                </c:pt>
                <c:pt idx="38786">
                  <c:v>10</c:v>
                </c:pt>
                <c:pt idx="38787">
                  <c:v>10</c:v>
                </c:pt>
                <c:pt idx="38788">
                  <c:v>10</c:v>
                </c:pt>
                <c:pt idx="38789">
                  <c:v>10</c:v>
                </c:pt>
                <c:pt idx="38790">
                  <c:v>10</c:v>
                </c:pt>
                <c:pt idx="38791">
                  <c:v>10</c:v>
                </c:pt>
                <c:pt idx="38792">
                  <c:v>10</c:v>
                </c:pt>
                <c:pt idx="38793">
                  <c:v>10</c:v>
                </c:pt>
                <c:pt idx="38794">
                  <c:v>10</c:v>
                </c:pt>
                <c:pt idx="38795">
                  <c:v>10</c:v>
                </c:pt>
                <c:pt idx="38796">
                  <c:v>10</c:v>
                </c:pt>
                <c:pt idx="38797">
                  <c:v>10</c:v>
                </c:pt>
                <c:pt idx="38798">
                  <c:v>10</c:v>
                </c:pt>
                <c:pt idx="38799">
                  <c:v>10</c:v>
                </c:pt>
                <c:pt idx="38800">
                  <c:v>10</c:v>
                </c:pt>
                <c:pt idx="38801">
                  <c:v>10</c:v>
                </c:pt>
                <c:pt idx="38802">
                  <c:v>10</c:v>
                </c:pt>
                <c:pt idx="38803">
                  <c:v>10</c:v>
                </c:pt>
                <c:pt idx="38804">
                  <c:v>10</c:v>
                </c:pt>
                <c:pt idx="38805">
                  <c:v>10</c:v>
                </c:pt>
                <c:pt idx="38806">
                  <c:v>10</c:v>
                </c:pt>
                <c:pt idx="38807">
                  <c:v>10</c:v>
                </c:pt>
                <c:pt idx="38808">
                  <c:v>10</c:v>
                </c:pt>
                <c:pt idx="38809">
                  <c:v>10</c:v>
                </c:pt>
                <c:pt idx="38810">
                  <c:v>10</c:v>
                </c:pt>
                <c:pt idx="38811">
                  <c:v>10</c:v>
                </c:pt>
                <c:pt idx="38812">
                  <c:v>10</c:v>
                </c:pt>
                <c:pt idx="38813">
                  <c:v>10</c:v>
                </c:pt>
                <c:pt idx="38814">
                  <c:v>10</c:v>
                </c:pt>
                <c:pt idx="38815">
                  <c:v>10</c:v>
                </c:pt>
                <c:pt idx="38816">
                  <c:v>10</c:v>
                </c:pt>
                <c:pt idx="38817">
                  <c:v>10</c:v>
                </c:pt>
                <c:pt idx="38818">
                  <c:v>10</c:v>
                </c:pt>
                <c:pt idx="38819">
                  <c:v>10</c:v>
                </c:pt>
                <c:pt idx="38820">
                  <c:v>10</c:v>
                </c:pt>
                <c:pt idx="38821">
                  <c:v>10</c:v>
                </c:pt>
                <c:pt idx="38822">
                  <c:v>10</c:v>
                </c:pt>
                <c:pt idx="38823">
                  <c:v>10</c:v>
                </c:pt>
                <c:pt idx="38824">
                  <c:v>10</c:v>
                </c:pt>
                <c:pt idx="38825">
                  <c:v>10</c:v>
                </c:pt>
                <c:pt idx="38826">
                  <c:v>10</c:v>
                </c:pt>
                <c:pt idx="38827">
                  <c:v>10</c:v>
                </c:pt>
                <c:pt idx="38828">
                  <c:v>10</c:v>
                </c:pt>
                <c:pt idx="38829">
                  <c:v>10</c:v>
                </c:pt>
                <c:pt idx="38830">
                  <c:v>10</c:v>
                </c:pt>
                <c:pt idx="38831">
                  <c:v>10</c:v>
                </c:pt>
                <c:pt idx="38832">
                  <c:v>10</c:v>
                </c:pt>
                <c:pt idx="38833">
                  <c:v>10</c:v>
                </c:pt>
                <c:pt idx="38834">
                  <c:v>10</c:v>
                </c:pt>
                <c:pt idx="38835">
                  <c:v>10</c:v>
                </c:pt>
                <c:pt idx="38836">
                  <c:v>10</c:v>
                </c:pt>
                <c:pt idx="38837">
                  <c:v>10</c:v>
                </c:pt>
                <c:pt idx="38838">
                  <c:v>10</c:v>
                </c:pt>
                <c:pt idx="38839">
                  <c:v>10</c:v>
                </c:pt>
                <c:pt idx="38840">
                  <c:v>10</c:v>
                </c:pt>
                <c:pt idx="38841">
                  <c:v>10</c:v>
                </c:pt>
                <c:pt idx="38842">
                  <c:v>10</c:v>
                </c:pt>
                <c:pt idx="38843">
                  <c:v>10</c:v>
                </c:pt>
                <c:pt idx="38844">
                  <c:v>10</c:v>
                </c:pt>
                <c:pt idx="38845">
                  <c:v>10</c:v>
                </c:pt>
                <c:pt idx="38846">
                  <c:v>10</c:v>
                </c:pt>
                <c:pt idx="38847">
                  <c:v>10</c:v>
                </c:pt>
                <c:pt idx="38848">
                  <c:v>10</c:v>
                </c:pt>
                <c:pt idx="38849">
                  <c:v>10</c:v>
                </c:pt>
                <c:pt idx="38850">
                  <c:v>10</c:v>
                </c:pt>
                <c:pt idx="38851">
                  <c:v>10</c:v>
                </c:pt>
                <c:pt idx="38852">
                  <c:v>10</c:v>
                </c:pt>
                <c:pt idx="38853">
                  <c:v>10</c:v>
                </c:pt>
                <c:pt idx="38854">
                  <c:v>10</c:v>
                </c:pt>
                <c:pt idx="38855">
                  <c:v>10</c:v>
                </c:pt>
                <c:pt idx="38856">
                  <c:v>10</c:v>
                </c:pt>
                <c:pt idx="38857">
                  <c:v>10</c:v>
                </c:pt>
                <c:pt idx="38858">
                  <c:v>10</c:v>
                </c:pt>
                <c:pt idx="38859">
                  <c:v>10</c:v>
                </c:pt>
                <c:pt idx="38860">
                  <c:v>10</c:v>
                </c:pt>
                <c:pt idx="38861">
                  <c:v>10</c:v>
                </c:pt>
                <c:pt idx="38862">
                  <c:v>10</c:v>
                </c:pt>
                <c:pt idx="38863">
                  <c:v>10</c:v>
                </c:pt>
                <c:pt idx="38864">
                  <c:v>10</c:v>
                </c:pt>
                <c:pt idx="38865">
                  <c:v>10</c:v>
                </c:pt>
                <c:pt idx="38866">
                  <c:v>10</c:v>
                </c:pt>
                <c:pt idx="38867">
                  <c:v>10</c:v>
                </c:pt>
                <c:pt idx="38868">
                  <c:v>10</c:v>
                </c:pt>
                <c:pt idx="38869">
                  <c:v>10</c:v>
                </c:pt>
                <c:pt idx="38870">
                  <c:v>10</c:v>
                </c:pt>
                <c:pt idx="38871">
                  <c:v>10</c:v>
                </c:pt>
                <c:pt idx="38872">
                  <c:v>10</c:v>
                </c:pt>
                <c:pt idx="38873">
                  <c:v>10</c:v>
                </c:pt>
                <c:pt idx="38874">
                  <c:v>10</c:v>
                </c:pt>
                <c:pt idx="38875">
                  <c:v>10</c:v>
                </c:pt>
                <c:pt idx="38876">
                  <c:v>10</c:v>
                </c:pt>
                <c:pt idx="38877">
                  <c:v>10</c:v>
                </c:pt>
                <c:pt idx="38878">
                  <c:v>10</c:v>
                </c:pt>
                <c:pt idx="38879">
                  <c:v>10</c:v>
                </c:pt>
                <c:pt idx="38880">
                  <c:v>10</c:v>
                </c:pt>
                <c:pt idx="38881">
                  <c:v>10</c:v>
                </c:pt>
                <c:pt idx="38882">
                  <c:v>10</c:v>
                </c:pt>
                <c:pt idx="38883">
                  <c:v>9</c:v>
                </c:pt>
                <c:pt idx="38884">
                  <c:v>9</c:v>
                </c:pt>
                <c:pt idx="38885">
                  <c:v>9</c:v>
                </c:pt>
                <c:pt idx="38886">
                  <c:v>9</c:v>
                </c:pt>
                <c:pt idx="38887">
                  <c:v>9</c:v>
                </c:pt>
                <c:pt idx="38888">
                  <c:v>9</c:v>
                </c:pt>
                <c:pt idx="38889">
                  <c:v>9</c:v>
                </c:pt>
                <c:pt idx="38890">
                  <c:v>9</c:v>
                </c:pt>
                <c:pt idx="38891">
                  <c:v>9</c:v>
                </c:pt>
                <c:pt idx="38892">
                  <c:v>9</c:v>
                </c:pt>
                <c:pt idx="38893">
                  <c:v>9</c:v>
                </c:pt>
                <c:pt idx="38894">
                  <c:v>9</c:v>
                </c:pt>
                <c:pt idx="38895">
                  <c:v>9</c:v>
                </c:pt>
                <c:pt idx="38896">
                  <c:v>9</c:v>
                </c:pt>
                <c:pt idx="38897">
                  <c:v>9</c:v>
                </c:pt>
                <c:pt idx="38898">
                  <c:v>9</c:v>
                </c:pt>
                <c:pt idx="38899">
                  <c:v>9</c:v>
                </c:pt>
                <c:pt idx="38900">
                  <c:v>9</c:v>
                </c:pt>
                <c:pt idx="38901">
                  <c:v>9</c:v>
                </c:pt>
                <c:pt idx="38902">
                  <c:v>9</c:v>
                </c:pt>
                <c:pt idx="38903">
                  <c:v>9</c:v>
                </c:pt>
                <c:pt idx="38904">
                  <c:v>9</c:v>
                </c:pt>
                <c:pt idx="38905">
                  <c:v>9</c:v>
                </c:pt>
                <c:pt idx="38906">
                  <c:v>9</c:v>
                </c:pt>
                <c:pt idx="38907">
                  <c:v>9</c:v>
                </c:pt>
                <c:pt idx="38908">
                  <c:v>9</c:v>
                </c:pt>
                <c:pt idx="38909">
                  <c:v>9</c:v>
                </c:pt>
                <c:pt idx="38910">
                  <c:v>9</c:v>
                </c:pt>
                <c:pt idx="38911">
                  <c:v>9</c:v>
                </c:pt>
                <c:pt idx="38912">
                  <c:v>9</c:v>
                </c:pt>
                <c:pt idx="38913">
                  <c:v>9</c:v>
                </c:pt>
                <c:pt idx="38914">
                  <c:v>9</c:v>
                </c:pt>
                <c:pt idx="38915">
                  <c:v>9</c:v>
                </c:pt>
                <c:pt idx="38916">
                  <c:v>9</c:v>
                </c:pt>
                <c:pt idx="38917">
                  <c:v>9</c:v>
                </c:pt>
                <c:pt idx="38918">
                  <c:v>9</c:v>
                </c:pt>
                <c:pt idx="38919">
                  <c:v>9</c:v>
                </c:pt>
                <c:pt idx="38920">
                  <c:v>9</c:v>
                </c:pt>
                <c:pt idx="38921">
                  <c:v>9</c:v>
                </c:pt>
                <c:pt idx="38922">
                  <c:v>9</c:v>
                </c:pt>
                <c:pt idx="38923">
                  <c:v>9</c:v>
                </c:pt>
                <c:pt idx="38924">
                  <c:v>9</c:v>
                </c:pt>
                <c:pt idx="38925">
                  <c:v>9</c:v>
                </c:pt>
                <c:pt idx="38926">
                  <c:v>9</c:v>
                </c:pt>
                <c:pt idx="38927">
                  <c:v>9</c:v>
                </c:pt>
                <c:pt idx="38928">
                  <c:v>9</c:v>
                </c:pt>
                <c:pt idx="38929">
                  <c:v>9</c:v>
                </c:pt>
                <c:pt idx="38930">
                  <c:v>9</c:v>
                </c:pt>
                <c:pt idx="38931">
                  <c:v>9</c:v>
                </c:pt>
                <c:pt idx="38932">
                  <c:v>9</c:v>
                </c:pt>
                <c:pt idx="38933">
                  <c:v>9</c:v>
                </c:pt>
                <c:pt idx="38934">
                  <c:v>9</c:v>
                </c:pt>
                <c:pt idx="38935">
                  <c:v>9</c:v>
                </c:pt>
                <c:pt idx="38936">
                  <c:v>9</c:v>
                </c:pt>
                <c:pt idx="38937">
                  <c:v>9</c:v>
                </c:pt>
                <c:pt idx="38938">
                  <c:v>9</c:v>
                </c:pt>
                <c:pt idx="38939">
                  <c:v>9</c:v>
                </c:pt>
                <c:pt idx="38940">
                  <c:v>9</c:v>
                </c:pt>
                <c:pt idx="38941">
                  <c:v>9</c:v>
                </c:pt>
                <c:pt idx="38942">
                  <c:v>9</c:v>
                </c:pt>
                <c:pt idx="38943">
                  <c:v>9</c:v>
                </c:pt>
                <c:pt idx="38944">
                  <c:v>9</c:v>
                </c:pt>
                <c:pt idx="38945">
                  <c:v>9</c:v>
                </c:pt>
                <c:pt idx="38946">
                  <c:v>9</c:v>
                </c:pt>
                <c:pt idx="38947">
                  <c:v>9</c:v>
                </c:pt>
                <c:pt idx="38948">
                  <c:v>9</c:v>
                </c:pt>
                <c:pt idx="38949">
                  <c:v>9</c:v>
                </c:pt>
                <c:pt idx="38950">
                  <c:v>9</c:v>
                </c:pt>
                <c:pt idx="38951">
                  <c:v>9</c:v>
                </c:pt>
                <c:pt idx="38952">
                  <c:v>9</c:v>
                </c:pt>
                <c:pt idx="38953">
                  <c:v>9</c:v>
                </c:pt>
                <c:pt idx="38954">
                  <c:v>9</c:v>
                </c:pt>
                <c:pt idx="38955">
                  <c:v>9</c:v>
                </c:pt>
                <c:pt idx="38956">
                  <c:v>9</c:v>
                </c:pt>
                <c:pt idx="38957">
                  <c:v>9</c:v>
                </c:pt>
                <c:pt idx="38958">
                  <c:v>9</c:v>
                </c:pt>
                <c:pt idx="38959">
                  <c:v>9</c:v>
                </c:pt>
                <c:pt idx="38960">
                  <c:v>9</c:v>
                </c:pt>
                <c:pt idx="38961">
                  <c:v>9</c:v>
                </c:pt>
                <c:pt idx="38962">
                  <c:v>9</c:v>
                </c:pt>
                <c:pt idx="38963">
                  <c:v>9</c:v>
                </c:pt>
                <c:pt idx="38964">
                  <c:v>9</c:v>
                </c:pt>
                <c:pt idx="38965">
                  <c:v>9</c:v>
                </c:pt>
                <c:pt idx="38966">
                  <c:v>9</c:v>
                </c:pt>
                <c:pt idx="38967">
                  <c:v>9</c:v>
                </c:pt>
                <c:pt idx="38968">
                  <c:v>9</c:v>
                </c:pt>
                <c:pt idx="38969">
                  <c:v>9</c:v>
                </c:pt>
                <c:pt idx="38970">
                  <c:v>9</c:v>
                </c:pt>
                <c:pt idx="38971">
                  <c:v>9</c:v>
                </c:pt>
                <c:pt idx="38972">
                  <c:v>9</c:v>
                </c:pt>
                <c:pt idx="38973">
                  <c:v>9</c:v>
                </c:pt>
                <c:pt idx="38974">
                  <c:v>9</c:v>
                </c:pt>
                <c:pt idx="38975">
                  <c:v>9</c:v>
                </c:pt>
                <c:pt idx="38976">
                  <c:v>9</c:v>
                </c:pt>
                <c:pt idx="38977">
                  <c:v>9</c:v>
                </c:pt>
                <c:pt idx="38978">
                  <c:v>9</c:v>
                </c:pt>
                <c:pt idx="38979">
                  <c:v>9</c:v>
                </c:pt>
                <c:pt idx="38980">
                  <c:v>9</c:v>
                </c:pt>
                <c:pt idx="38981">
                  <c:v>9</c:v>
                </c:pt>
                <c:pt idx="38982">
                  <c:v>9</c:v>
                </c:pt>
                <c:pt idx="38983">
                  <c:v>9</c:v>
                </c:pt>
                <c:pt idx="38984">
                  <c:v>9</c:v>
                </c:pt>
                <c:pt idx="38985">
                  <c:v>9</c:v>
                </c:pt>
                <c:pt idx="38986">
                  <c:v>9</c:v>
                </c:pt>
                <c:pt idx="38987">
                  <c:v>9</c:v>
                </c:pt>
                <c:pt idx="38988">
                  <c:v>9</c:v>
                </c:pt>
                <c:pt idx="38989">
                  <c:v>9</c:v>
                </c:pt>
                <c:pt idx="38990">
                  <c:v>9</c:v>
                </c:pt>
                <c:pt idx="38991">
                  <c:v>9</c:v>
                </c:pt>
                <c:pt idx="38992">
                  <c:v>9</c:v>
                </c:pt>
                <c:pt idx="38993">
                  <c:v>9</c:v>
                </c:pt>
                <c:pt idx="38994">
                  <c:v>9</c:v>
                </c:pt>
                <c:pt idx="38995">
                  <c:v>9</c:v>
                </c:pt>
                <c:pt idx="38996">
                  <c:v>9</c:v>
                </c:pt>
                <c:pt idx="38997">
                  <c:v>9</c:v>
                </c:pt>
                <c:pt idx="38998">
                  <c:v>9</c:v>
                </c:pt>
                <c:pt idx="38999">
                  <c:v>9</c:v>
                </c:pt>
                <c:pt idx="39000">
                  <c:v>9</c:v>
                </c:pt>
                <c:pt idx="39001">
                  <c:v>9</c:v>
                </c:pt>
                <c:pt idx="39002">
                  <c:v>9</c:v>
                </c:pt>
                <c:pt idx="39003">
                  <c:v>9</c:v>
                </c:pt>
                <c:pt idx="39004">
                  <c:v>9</c:v>
                </c:pt>
                <c:pt idx="39005">
                  <c:v>9</c:v>
                </c:pt>
                <c:pt idx="39006">
                  <c:v>9</c:v>
                </c:pt>
                <c:pt idx="39007">
                  <c:v>9</c:v>
                </c:pt>
                <c:pt idx="39008">
                  <c:v>9</c:v>
                </c:pt>
                <c:pt idx="39009">
                  <c:v>9</c:v>
                </c:pt>
                <c:pt idx="39010">
                  <c:v>9</c:v>
                </c:pt>
                <c:pt idx="39011">
                  <c:v>9</c:v>
                </c:pt>
                <c:pt idx="39012">
                  <c:v>9</c:v>
                </c:pt>
                <c:pt idx="39013">
                  <c:v>9</c:v>
                </c:pt>
                <c:pt idx="39014">
                  <c:v>9</c:v>
                </c:pt>
                <c:pt idx="39015">
                  <c:v>9</c:v>
                </c:pt>
                <c:pt idx="39016">
                  <c:v>9</c:v>
                </c:pt>
                <c:pt idx="39017">
                  <c:v>9</c:v>
                </c:pt>
                <c:pt idx="39018">
                  <c:v>9</c:v>
                </c:pt>
                <c:pt idx="39019">
                  <c:v>9</c:v>
                </c:pt>
                <c:pt idx="39020">
                  <c:v>9</c:v>
                </c:pt>
                <c:pt idx="39021">
                  <c:v>9</c:v>
                </c:pt>
                <c:pt idx="39022">
                  <c:v>9</c:v>
                </c:pt>
                <c:pt idx="39023">
                  <c:v>9</c:v>
                </c:pt>
                <c:pt idx="39024">
                  <c:v>9</c:v>
                </c:pt>
                <c:pt idx="39025">
                  <c:v>9</c:v>
                </c:pt>
                <c:pt idx="39026">
                  <c:v>9</c:v>
                </c:pt>
                <c:pt idx="39027">
                  <c:v>9</c:v>
                </c:pt>
                <c:pt idx="39028">
                  <c:v>9</c:v>
                </c:pt>
                <c:pt idx="39029">
                  <c:v>9</c:v>
                </c:pt>
                <c:pt idx="39030">
                  <c:v>9</c:v>
                </c:pt>
                <c:pt idx="39031">
                  <c:v>9</c:v>
                </c:pt>
                <c:pt idx="39032">
                  <c:v>9</c:v>
                </c:pt>
                <c:pt idx="39033">
                  <c:v>9</c:v>
                </c:pt>
                <c:pt idx="39034">
                  <c:v>9</c:v>
                </c:pt>
                <c:pt idx="39035">
                  <c:v>9</c:v>
                </c:pt>
                <c:pt idx="39036">
                  <c:v>9</c:v>
                </c:pt>
                <c:pt idx="39037">
                  <c:v>9</c:v>
                </c:pt>
                <c:pt idx="39038">
                  <c:v>9</c:v>
                </c:pt>
                <c:pt idx="39039">
                  <c:v>9</c:v>
                </c:pt>
                <c:pt idx="39040">
                  <c:v>9</c:v>
                </c:pt>
                <c:pt idx="39041">
                  <c:v>9</c:v>
                </c:pt>
                <c:pt idx="39042">
                  <c:v>9</c:v>
                </c:pt>
                <c:pt idx="39043">
                  <c:v>9</c:v>
                </c:pt>
                <c:pt idx="39044">
                  <c:v>9</c:v>
                </c:pt>
                <c:pt idx="39045">
                  <c:v>9</c:v>
                </c:pt>
                <c:pt idx="39046">
                  <c:v>9</c:v>
                </c:pt>
                <c:pt idx="39047">
                  <c:v>9</c:v>
                </c:pt>
                <c:pt idx="39048">
                  <c:v>9</c:v>
                </c:pt>
                <c:pt idx="39049">
                  <c:v>9</c:v>
                </c:pt>
                <c:pt idx="39050">
                  <c:v>9</c:v>
                </c:pt>
                <c:pt idx="39051">
                  <c:v>9</c:v>
                </c:pt>
                <c:pt idx="39052">
                  <c:v>9</c:v>
                </c:pt>
                <c:pt idx="39053">
                  <c:v>9</c:v>
                </c:pt>
                <c:pt idx="39054">
                  <c:v>9</c:v>
                </c:pt>
                <c:pt idx="39055">
                  <c:v>9</c:v>
                </c:pt>
                <c:pt idx="39056">
                  <c:v>9</c:v>
                </c:pt>
                <c:pt idx="39057">
                  <c:v>9</c:v>
                </c:pt>
                <c:pt idx="39058">
                  <c:v>9</c:v>
                </c:pt>
                <c:pt idx="39059">
                  <c:v>9</c:v>
                </c:pt>
                <c:pt idx="39060">
                  <c:v>9</c:v>
                </c:pt>
                <c:pt idx="39061">
                  <c:v>9</c:v>
                </c:pt>
                <c:pt idx="39062">
                  <c:v>9</c:v>
                </c:pt>
                <c:pt idx="39063">
                  <c:v>9</c:v>
                </c:pt>
                <c:pt idx="39064">
                  <c:v>9</c:v>
                </c:pt>
                <c:pt idx="39065">
                  <c:v>9</c:v>
                </c:pt>
                <c:pt idx="39066">
                  <c:v>9</c:v>
                </c:pt>
                <c:pt idx="39067">
                  <c:v>9</c:v>
                </c:pt>
                <c:pt idx="39068">
                  <c:v>9</c:v>
                </c:pt>
                <c:pt idx="39069">
                  <c:v>9</c:v>
                </c:pt>
                <c:pt idx="39070">
                  <c:v>9</c:v>
                </c:pt>
                <c:pt idx="39071">
                  <c:v>9</c:v>
                </c:pt>
                <c:pt idx="39072">
                  <c:v>9</c:v>
                </c:pt>
                <c:pt idx="39073">
                  <c:v>9</c:v>
                </c:pt>
                <c:pt idx="39074">
                  <c:v>9</c:v>
                </c:pt>
                <c:pt idx="39075">
                  <c:v>9</c:v>
                </c:pt>
                <c:pt idx="39076">
                  <c:v>9</c:v>
                </c:pt>
                <c:pt idx="39077">
                  <c:v>9</c:v>
                </c:pt>
                <c:pt idx="39078">
                  <c:v>9</c:v>
                </c:pt>
                <c:pt idx="39079">
                  <c:v>9</c:v>
                </c:pt>
                <c:pt idx="39080">
                  <c:v>9</c:v>
                </c:pt>
                <c:pt idx="39081">
                  <c:v>9</c:v>
                </c:pt>
                <c:pt idx="39082">
                  <c:v>9</c:v>
                </c:pt>
                <c:pt idx="39083">
                  <c:v>9</c:v>
                </c:pt>
                <c:pt idx="39084">
                  <c:v>9</c:v>
                </c:pt>
                <c:pt idx="39085">
                  <c:v>9</c:v>
                </c:pt>
                <c:pt idx="39086">
                  <c:v>9</c:v>
                </c:pt>
                <c:pt idx="39087">
                  <c:v>9</c:v>
                </c:pt>
                <c:pt idx="39088">
                  <c:v>9</c:v>
                </c:pt>
                <c:pt idx="39089">
                  <c:v>9</c:v>
                </c:pt>
                <c:pt idx="39090">
                  <c:v>9</c:v>
                </c:pt>
                <c:pt idx="39091">
                  <c:v>9</c:v>
                </c:pt>
                <c:pt idx="39092">
                  <c:v>9</c:v>
                </c:pt>
                <c:pt idx="39093">
                  <c:v>9</c:v>
                </c:pt>
                <c:pt idx="39094">
                  <c:v>9</c:v>
                </c:pt>
                <c:pt idx="39095">
                  <c:v>9</c:v>
                </c:pt>
                <c:pt idx="39096">
                  <c:v>9</c:v>
                </c:pt>
                <c:pt idx="39097">
                  <c:v>9</c:v>
                </c:pt>
                <c:pt idx="39098">
                  <c:v>9</c:v>
                </c:pt>
                <c:pt idx="39099">
                  <c:v>9</c:v>
                </c:pt>
                <c:pt idx="39100">
                  <c:v>9</c:v>
                </c:pt>
                <c:pt idx="39101">
                  <c:v>9</c:v>
                </c:pt>
                <c:pt idx="39102">
                  <c:v>9</c:v>
                </c:pt>
                <c:pt idx="39103">
                  <c:v>9</c:v>
                </c:pt>
                <c:pt idx="39104">
                  <c:v>9</c:v>
                </c:pt>
                <c:pt idx="39105">
                  <c:v>9</c:v>
                </c:pt>
                <c:pt idx="39106">
                  <c:v>9</c:v>
                </c:pt>
                <c:pt idx="39107">
                  <c:v>9</c:v>
                </c:pt>
                <c:pt idx="39108">
                  <c:v>9</c:v>
                </c:pt>
                <c:pt idx="39109">
                  <c:v>9</c:v>
                </c:pt>
                <c:pt idx="39110">
                  <c:v>9</c:v>
                </c:pt>
                <c:pt idx="39111">
                  <c:v>9</c:v>
                </c:pt>
                <c:pt idx="39112">
                  <c:v>9</c:v>
                </c:pt>
                <c:pt idx="39113">
                  <c:v>9</c:v>
                </c:pt>
                <c:pt idx="39114">
                  <c:v>9</c:v>
                </c:pt>
                <c:pt idx="39115">
                  <c:v>9</c:v>
                </c:pt>
                <c:pt idx="39116">
                  <c:v>9</c:v>
                </c:pt>
                <c:pt idx="39117">
                  <c:v>9</c:v>
                </c:pt>
                <c:pt idx="39118">
                  <c:v>9</c:v>
                </c:pt>
                <c:pt idx="39119">
                  <c:v>9</c:v>
                </c:pt>
                <c:pt idx="39120">
                  <c:v>9</c:v>
                </c:pt>
                <c:pt idx="39121">
                  <c:v>9</c:v>
                </c:pt>
                <c:pt idx="39122">
                  <c:v>9</c:v>
                </c:pt>
                <c:pt idx="39123">
                  <c:v>9</c:v>
                </c:pt>
                <c:pt idx="39124">
                  <c:v>9</c:v>
                </c:pt>
                <c:pt idx="39125">
                  <c:v>9</c:v>
                </c:pt>
                <c:pt idx="39126">
                  <c:v>9</c:v>
                </c:pt>
                <c:pt idx="39127">
                  <c:v>9</c:v>
                </c:pt>
                <c:pt idx="39128">
                  <c:v>9</c:v>
                </c:pt>
                <c:pt idx="39129">
                  <c:v>9</c:v>
                </c:pt>
                <c:pt idx="39130">
                  <c:v>9</c:v>
                </c:pt>
                <c:pt idx="39131">
                  <c:v>9</c:v>
                </c:pt>
                <c:pt idx="39132">
                  <c:v>9</c:v>
                </c:pt>
                <c:pt idx="39133">
                  <c:v>9</c:v>
                </c:pt>
                <c:pt idx="39134">
                  <c:v>9</c:v>
                </c:pt>
                <c:pt idx="39135">
                  <c:v>9</c:v>
                </c:pt>
                <c:pt idx="39136">
                  <c:v>9</c:v>
                </c:pt>
                <c:pt idx="39137">
                  <c:v>9</c:v>
                </c:pt>
                <c:pt idx="39138">
                  <c:v>9</c:v>
                </c:pt>
                <c:pt idx="39139">
                  <c:v>9</c:v>
                </c:pt>
                <c:pt idx="39140">
                  <c:v>9</c:v>
                </c:pt>
                <c:pt idx="39141">
                  <c:v>9</c:v>
                </c:pt>
                <c:pt idx="39142">
                  <c:v>9</c:v>
                </c:pt>
                <c:pt idx="39143">
                  <c:v>9</c:v>
                </c:pt>
                <c:pt idx="39144">
                  <c:v>9</c:v>
                </c:pt>
                <c:pt idx="39145">
                  <c:v>9</c:v>
                </c:pt>
                <c:pt idx="39146">
                  <c:v>9</c:v>
                </c:pt>
                <c:pt idx="39147">
                  <c:v>9</c:v>
                </c:pt>
                <c:pt idx="39148">
                  <c:v>9</c:v>
                </c:pt>
                <c:pt idx="39149">
                  <c:v>9</c:v>
                </c:pt>
                <c:pt idx="39150">
                  <c:v>9</c:v>
                </c:pt>
                <c:pt idx="39151">
                  <c:v>9</c:v>
                </c:pt>
                <c:pt idx="39152">
                  <c:v>9</c:v>
                </c:pt>
                <c:pt idx="39153">
                  <c:v>9</c:v>
                </c:pt>
                <c:pt idx="39154">
                  <c:v>9</c:v>
                </c:pt>
                <c:pt idx="39155">
                  <c:v>9</c:v>
                </c:pt>
                <c:pt idx="39156">
                  <c:v>9</c:v>
                </c:pt>
                <c:pt idx="39157">
                  <c:v>9</c:v>
                </c:pt>
                <c:pt idx="39158">
                  <c:v>9</c:v>
                </c:pt>
                <c:pt idx="39159">
                  <c:v>9</c:v>
                </c:pt>
                <c:pt idx="39160">
                  <c:v>9</c:v>
                </c:pt>
                <c:pt idx="39161">
                  <c:v>9</c:v>
                </c:pt>
                <c:pt idx="39162">
                  <c:v>9</c:v>
                </c:pt>
                <c:pt idx="39163">
                  <c:v>9</c:v>
                </c:pt>
                <c:pt idx="39164">
                  <c:v>9</c:v>
                </c:pt>
                <c:pt idx="39165">
                  <c:v>9</c:v>
                </c:pt>
                <c:pt idx="39166">
                  <c:v>9</c:v>
                </c:pt>
                <c:pt idx="39167">
                  <c:v>9</c:v>
                </c:pt>
                <c:pt idx="39168">
                  <c:v>9</c:v>
                </c:pt>
                <c:pt idx="39169">
                  <c:v>9</c:v>
                </c:pt>
                <c:pt idx="39170">
                  <c:v>9</c:v>
                </c:pt>
                <c:pt idx="39171">
                  <c:v>9</c:v>
                </c:pt>
                <c:pt idx="39172">
                  <c:v>9</c:v>
                </c:pt>
                <c:pt idx="39173">
                  <c:v>9</c:v>
                </c:pt>
                <c:pt idx="39174">
                  <c:v>9</c:v>
                </c:pt>
                <c:pt idx="39175">
                  <c:v>9</c:v>
                </c:pt>
                <c:pt idx="39176">
                  <c:v>9</c:v>
                </c:pt>
                <c:pt idx="39177">
                  <c:v>9</c:v>
                </c:pt>
                <c:pt idx="39178">
                  <c:v>9</c:v>
                </c:pt>
                <c:pt idx="39179">
                  <c:v>9</c:v>
                </c:pt>
                <c:pt idx="39180">
                  <c:v>9</c:v>
                </c:pt>
                <c:pt idx="39181">
                  <c:v>9</c:v>
                </c:pt>
                <c:pt idx="39182">
                  <c:v>9</c:v>
                </c:pt>
                <c:pt idx="39183">
                  <c:v>9</c:v>
                </c:pt>
                <c:pt idx="39184">
                  <c:v>9</c:v>
                </c:pt>
                <c:pt idx="39185">
                  <c:v>9</c:v>
                </c:pt>
                <c:pt idx="39186">
                  <c:v>9</c:v>
                </c:pt>
                <c:pt idx="39187">
                  <c:v>9</c:v>
                </c:pt>
                <c:pt idx="39188">
                  <c:v>9</c:v>
                </c:pt>
                <c:pt idx="39189">
                  <c:v>9</c:v>
                </c:pt>
                <c:pt idx="39190">
                  <c:v>9</c:v>
                </c:pt>
                <c:pt idx="39191">
                  <c:v>9</c:v>
                </c:pt>
                <c:pt idx="39192">
                  <c:v>9</c:v>
                </c:pt>
                <c:pt idx="39193">
                  <c:v>9</c:v>
                </c:pt>
                <c:pt idx="39194">
                  <c:v>9</c:v>
                </c:pt>
                <c:pt idx="39195">
                  <c:v>9</c:v>
                </c:pt>
                <c:pt idx="39196">
                  <c:v>9</c:v>
                </c:pt>
                <c:pt idx="39197">
                  <c:v>9</c:v>
                </c:pt>
                <c:pt idx="39198">
                  <c:v>9</c:v>
                </c:pt>
                <c:pt idx="39199">
                  <c:v>9</c:v>
                </c:pt>
                <c:pt idx="39200">
                  <c:v>9</c:v>
                </c:pt>
                <c:pt idx="39201">
                  <c:v>9</c:v>
                </c:pt>
                <c:pt idx="39202">
                  <c:v>9</c:v>
                </c:pt>
                <c:pt idx="39203">
                  <c:v>9</c:v>
                </c:pt>
                <c:pt idx="39204">
                  <c:v>9</c:v>
                </c:pt>
                <c:pt idx="39205">
                  <c:v>9</c:v>
                </c:pt>
                <c:pt idx="39206">
                  <c:v>9</c:v>
                </c:pt>
                <c:pt idx="39207">
                  <c:v>9</c:v>
                </c:pt>
                <c:pt idx="39208">
                  <c:v>9</c:v>
                </c:pt>
                <c:pt idx="39209">
                  <c:v>9</c:v>
                </c:pt>
                <c:pt idx="39210">
                  <c:v>9</c:v>
                </c:pt>
                <c:pt idx="39211">
                  <c:v>9</c:v>
                </c:pt>
                <c:pt idx="39212">
                  <c:v>9</c:v>
                </c:pt>
                <c:pt idx="39213">
                  <c:v>9</c:v>
                </c:pt>
                <c:pt idx="39214">
                  <c:v>9</c:v>
                </c:pt>
                <c:pt idx="39215">
                  <c:v>9</c:v>
                </c:pt>
                <c:pt idx="39216">
                  <c:v>9</c:v>
                </c:pt>
                <c:pt idx="39217">
                  <c:v>9</c:v>
                </c:pt>
                <c:pt idx="39218">
                  <c:v>9</c:v>
                </c:pt>
                <c:pt idx="39219">
                  <c:v>9</c:v>
                </c:pt>
                <c:pt idx="39220">
                  <c:v>9</c:v>
                </c:pt>
                <c:pt idx="39221">
                  <c:v>9</c:v>
                </c:pt>
                <c:pt idx="39222">
                  <c:v>9</c:v>
                </c:pt>
                <c:pt idx="39223">
                  <c:v>9</c:v>
                </c:pt>
                <c:pt idx="39224">
                  <c:v>9</c:v>
                </c:pt>
                <c:pt idx="39225">
                  <c:v>9</c:v>
                </c:pt>
                <c:pt idx="39226">
                  <c:v>9</c:v>
                </c:pt>
                <c:pt idx="39227">
                  <c:v>9</c:v>
                </c:pt>
                <c:pt idx="39228">
                  <c:v>9</c:v>
                </c:pt>
                <c:pt idx="39229">
                  <c:v>9</c:v>
                </c:pt>
                <c:pt idx="39230">
                  <c:v>9</c:v>
                </c:pt>
                <c:pt idx="39231">
                  <c:v>9</c:v>
                </c:pt>
                <c:pt idx="39232">
                  <c:v>9</c:v>
                </c:pt>
                <c:pt idx="39233">
                  <c:v>9</c:v>
                </c:pt>
                <c:pt idx="39234">
                  <c:v>9</c:v>
                </c:pt>
                <c:pt idx="39235">
                  <c:v>9</c:v>
                </c:pt>
                <c:pt idx="39236">
                  <c:v>9</c:v>
                </c:pt>
                <c:pt idx="39237">
                  <c:v>9</c:v>
                </c:pt>
                <c:pt idx="39238">
                  <c:v>9</c:v>
                </c:pt>
                <c:pt idx="39239">
                  <c:v>9</c:v>
                </c:pt>
                <c:pt idx="39240">
                  <c:v>9</c:v>
                </c:pt>
                <c:pt idx="39241">
                  <c:v>9</c:v>
                </c:pt>
                <c:pt idx="39242">
                  <c:v>9</c:v>
                </c:pt>
                <c:pt idx="39243">
                  <c:v>9</c:v>
                </c:pt>
                <c:pt idx="39244">
                  <c:v>9</c:v>
                </c:pt>
                <c:pt idx="39245">
                  <c:v>9</c:v>
                </c:pt>
                <c:pt idx="39246">
                  <c:v>9</c:v>
                </c:pt>
                <c:pt idx="39247">
                  <c:v>9</c:v>
                </c:pt>
                <c:pt idx="39248">
                  <c:v>9</c:v>
                </c:pt>
                <c:pt idx="39249">
                  <c:v>9</c:v>
                </c:pt>
                <c:pt idx="39250">
                  <c:v>9</c:v>
                </c:pt>
                <c:pt idx="39251">
                  <c:v>9</c:v>
                </c:pt>
                <c:pt idx="39252">
                  <c:v>9</c:v>
                </c:pt>
                <c:pt idx="39253">
                  <c:v>9</c:v>
                </c:pt>
                <c:pt idx="39254">
                  <c:v>9</c:v>
                </c:pt>
                <c:pt idx="39255">
                  <c:v>9</c:v>
                </c:pt>
                <c:pt idx="39256">
                  <c:v>9</c:v>
                </c:pt>
                <c:pt idx="39257">
                  <c:v>9</c:v>
                </c:pt>
                <c:pt idx="39258">
                  <c:v>9</c:v>
                </c:pt>
                <c:pt idx="39259">
                  <c:v>9</c:v>
                </c:pt>
                <c:pt idx="39260">
                  <c:v>9</c:v>
                </c:pt>
                <c:pt idx="39261">
                  <c:v>9</c:v>
                </c:pt>
                <c:pt idx="39262">
                  <c:v>9</c:v>
                </c:pt>
                <c:pt idx="39263">
                  <c:v>9</c:v>
                </c:pt>
                <c:pt idx="39264">
                  <c:v>9</c:v>
                </c:pt>
                <c:pt idx="39265">
                  <c:v>9</c:v>
                </c:pt>
                <c:pt idx="39266">
                  <c:v>9</c:v>
                </c:pt>
                <c:pt idx="39267">
                  <c:v>9</c:v>
                </c:pt>
                <c:pt idx="39268">
                  <c:v>9</c:v>
                </c:pt>
                <c:pt idx="39269">
                  <c:v>9</c:v>
                </c:pt>
                <c:pt idx="39270">
                  <c:v>9</c:v>
                </c:pt>
                <c:pt idx="39271">
                  <c:v>9</c:v>
                </c:pt>
                <c:pt idx="39272">
                  <c:v>9</c:v>
                </c:pt>
                <c:pt idx="39273">
                  <c:v>9</c:v>
                </c:pt>
                <c:pt idx="39274">
                  <c:v>9</c:v>
                </c:pt>
                <c:pt idx="39275">
                  <c:v>9</c:v>
                </c:pt>
                <c:pt idx="39276">
                  <c:v>9</c:v>
                </c:pt>
                <c:pt idx="39277">
                  <c:v>9</c:v>
                </c:pt>
                <c:pt idx="39278">
                  <c:v>9</c:v>
                </c:pt>
                <c:pt idx="39279">
                  <c:v>9</c:v>
                </c:pt>
                <c:pt idx="39280">
                  <c:v>9</c:v>
                </c:pt>
                <c:pt idx="39281">
                  <c:v>9</c:v>
                </c:pt>
                <c:pt idx="39282">
                  <c:v>9</c:v>
                </c:pt>
                <c:pt idx="39283">
                  <c:v>9</c:v>
                </c:pt>
                <c:pt idx="39284">
                  <c:v>9</c:v>
                </c:pt>
                <c:pt idx="39285">
                  <c:v>9</c:v>
                </c:pt>
                <c:pt idx="39286">
                  <c:v>9</c:v>
                </c:pt>
                <c:pt idx="39287">
                  <c:v>9</c:v>
                </c:pt>
                <c:pt idx="39288">
                  <c:v>9</c:v>
                </c:pt>
                <c:pt idx="39289">
                  <c:v>9</c:v>
                </c:pt>
                <c:pt idx="39290">
                  <c:v>9</c:v>
                </c:pt>
                <c:pt idx="39291">
                  <c:v>9</c:v>
                </c:pt>
                <c:pt idx="39292">
                  <c:v>9</c:v>
                </c:pt>
                <c:pt idx="39293">
                  <c:v>9</c:v>
                </c:pt>
                <c:pt idx="39294">
                  <c:v>9</c:v>
                </c:pt>
                <c:pt idx="39295">
                  <c:v>9</c:v>
                </c:pt>
                <c:pt idx="39296">
                  <c:v>9</c:v>
                </c:pt>
                <c:pt idx="39297">
                  <c:v>9</c:v>
                </c:pt>
                <c:pt idx="39298">
                  <c:v>9</c:v>
                </c:pt>
                <c:pt idx="39299">
                  <c:v>9</c:v>
                </c:pt>
                <c:pt idx="39300">
                  <c:v>9</c:v>
                </c:pt>
                <c:pt idx="39301">
                  <c:v>9</c:v>
                </c:pt>
                <c:pt idx="39302">
                  <c:v>9</c:v>
                </c:pt>
                <c:pt idx="39303">
                  <c:v>9</c:v>
                </c:pt>
                <c:pt idx="39304">
                  <c:v>9</c:v>
                </c:pt>
                <c:pt idx="39305">
                  <c:v>9</c:v>
                </c:pt>
                <c:pt idx="39306">
                  <c:v>9</c:v>
                </c:pt>
                <c:pt idx="39307">
                  <c:v>9</c:v>
                </c:pt>
                <c:pt idx="39308">
                  <c:v>9</c:v>
                </c:pt>
                <c:pt idx="39309">
                  <c:v>9</c:v>
                </c:pt>
                <c:pt idx="39310">
                  <c:v>9</c:v>
                </c:pt>
                <c:pt idx="39311">
                  <c:v>9</c:v>
                </c:pt>
                <c:pt idx="39312">
                  <c:v>9</c:v>
                </c:pt>
                <c:pt idx="39313">
                  <c:v>9</c:v>
                </c:pt>
                <c:pt idx="39314">
                  <c:v>9</c:v>
                </c:pt>
                <c:pt idx="39315">
                  <c:v>9</c:v>
                </c:pt>
                <c:pt idx="39316">
                  <c:v>9</c:v>
                </c:pt>
                <c:pt idx="39317">
                  <c:v>9</c:v>
                </c:pt>
                <c:pt idx="39318">
                  <c:v>9</c:v>
                </c:pt>
                <c:pt idx="39319">
                  <c:v>9</c:v>
                </c:pt>
                <c:pt idx="39320">
                  <c:v>9</c:v>
                </c:pt>
                <c:pt idx="39321">
                  <c:v>9</c:v>
                </c:pt>
                <c:pt idx="39322">
                  <c:v>9</c:v>
                </c:pt>
                <c:pt idx="39323">
                  <c:v>9</c:v>
                </c:pt>
                <c:pt idx="39324">
                  <c:v>9</c:v>
                </c:pt>
                <c:pt idx="39325">
                  <c:v>9</c:v>
                </c:pt>
                <c:pt idx="39326">
                  <c:v>9</c:v>
                </c:pt>
                <c:pt idx="39327">
                  <c:v>9</c:v>
                </c:pt>
                <c:pt idx="39328">
                  <c:v>9</c:v>
                </c:pt>
                <c:pt idx="39329">
                  <c:v>9</c:v>
                </c:pt>
                <c:pt idx="39330">
                  <c:v>9</c:v>
                </c:pt>
                <c:pt idx="39331">
                  <c:v>9</c:v>
                </c:pt>
                <c:pt idx="39332">
                  <c:v>9</c:v>
                </c:pt>
                <c:pt idx="39333">
                  <c:v>9</c:v>
                </c:pt>
                <c:pt idx="39334">
                  <c:v>9</c:v>
                </c:pt>
                <c:pt idx="39335">
                  <c:v>9</c:v>
                </c:pt>
                <c:pt idx="39336">
                  <c:v>9</c:v>
                </c:pt>
                <c:pt idx="39337">
                  <c:v>9</c:v>
                </c:pt>
                <c:pt idx="39338">
                  <c:v>9</c:v>
                </c:pt>
                <c:pt idx="39339">
                  <c:v>9</c:v>
                </c:pt>
                <c:pt idx="39340">
                  <c:v>9</c:v>
                </c:pt>
                <c:pt idx="39341">
                  <c:v>9</c:v>
                </c:pt>
                <c:pt idx="39342">
                  <c:v>9</c:v>
                </c:pt>
                <c:pt idx="39343">
                  <c:v>9</c:v>
                </c:pt>
                <c:pt idx="39344">
                  <c:v>9</c:v>
                </c:pt>
                <c:pt idx="39345">
                  <c:v>9</c:v>
                </c:pt>
                <c:pt idx="39346">
                  <c:v>9</c:v>
                </c:pt>
                <c:pt idx="39347">
                  <c:v>9</c:v>
                </c:pt>
                <c:pt idx="39348">
                  <c:v>9</c:v>
                </c:pt>
                <c:pt idx="39349">
                  <c:v>9</c:v>
                </c:pt>
                <c:pt idx="39350">
                  <c:v>9</c:v>
                </c:pt>
                <c:pt idx="39351">
                  <c:v>9</c:v>
                </c:pt>
                <c:pt idx="39352">
                  <c:v>9</c:v>
                </c:pt>
                <c:pt idx="39353">
                  <c:v>9</c:v>
                </c:pt>
                <c:pt idx="39354">
                  <c:v>9</c:v>
                </c:pt>
                <c:pt idx="39355">
                  <c:v>9</c:v>
                </c:pt>
                <c:pt idx="39356">
                  <c:v>9</c:v>
                </c:pt>
                <c:pt idx="39357">
                  <c:v>9</c:v>
                </c:pt>
                <c:pt idx="39358">
                  <c:v>9</c:v>
                </c:pt>
                <c:pt idx="39359">
                  <c:v>9</c:v>
                </c:pt>
                <c:pt idx="39360">
                  <c:v>9</c:v>
                </c:pt>
                <c:pt idx="39361">
                  <c:v>9</c:v>
                </c:pt>
                <c:pt idx="39362">
                  <c:v>9</c:v>
                </c:pt>
                <c:pt idx="39363">
                  <c:v>9</c:v>
                </c:pt>
                <c:pt idx="39364">
                  <c:v>9</c:v>
                </c:pt>
                <c:pt idx="39365">
                  <c:v>9</c:v>
                </c:pt>
                <c:pt idx="39366">
                  <c:v>9</c:v>
                </c:pt>
                <c:pt idx="39367">
                  <c:v>9</c:v>
                </c:pt>
                <c:pt idx="39368">
                  <c:v>9</c:v>
                </c:pt>
                <c:pt idx="39369">
                  <c:v>9</c:v>
                </c:pt>
                <c:pt idx="39370">
                  <c:v>9</c:v>
                </c:pt>
                <c:pt idx="39371">
                  <c:v>9</c:v>
                </c:pt>
                <c:pt idx="39372">
                  <c:v>9</c:v>
                </c:pt>
                <c:pt idx="39373">
                  <c:v>9</c:v>
                </c:pt>
                <c:pt idx="39374">
                  <c:v>9</c:v>
                </c:pt>
                <c:pt idx="39375">
                  <c:v>9</c:v>
                </c:pt>
                <c:pt idx="39376">
                  <c:v>9</c:v>
                </c:pt>
                <c:pt idx="39377">
                  <c:v>9</c:v>
                </c:pt>
                <c:pt idx="39378">
                  <c:v>9</c:v>
                </c:pt>
                <c:pt idx="39379">
                  <c:v>9</c:v>
                </c:pt>
                <c:pt idx="39380">
                  <c:v>9</c:v>
                </c:pt>
                <c:pt idx="39381">
                  <c:v>9</c:v>
                </c:pt>
                <c:pt idx="39382">
                  <c:v>9</c:v>
                </c:pt>
                <c:pt idx="39383">
                  <c:v>9</c:v>
                </c:pt>
                <c:pt idx="39384">
                  <c:v>9</c:v>
                </c:pt>
                <c:pt idx="39385">
                  <c:v>9</c:v>
                </c:pt>
                <c:pt idx="39386">
                  <c:v>9</c:v>
                </c:pt>
                <c:pt idx="39387">
                  <c:v>9</c:v>
                </c:pt>
                <c:pt idx="39388">
                  <c:v>9</c:v>
                </c:pt>
                <c:pt idx="39389">
                  <c:v>9</c:v>
                </c:pt>
                <c:pt idx="39390">
                  <c:v>9</c:v>
                </c:pt>
                <c:pt idx="39391">
                  <c:v>9</c:v>
                </c:pt>
                <c:pt idx="39392">
                  <c:v>9</c:v>
                </c:pt>
                <c:pt idx="39393">
                  <c:v>9</c:v>
                </c:pt>
                <c:pt idx="39394">
                  <c:v>9</c:v>
                </c:pt>
                <c:pt idx="39395">
                  <c:v>9</c:v>
                </c:pt>
                <c:pt idx="39396">
                  <c:v>9</c:v>
                </c:pt>
                <c:pt idx="39397">
                  <c:v>9</c:v>
                </c:pt>
                <c:pt idx="39398">
                  <c:v>9</c:v>
                </c:pt>
                <c:pt idx="39399">
                  <c:v>9</c:v>
                </c:pt>
                <c:pt idx="39400">
                  <c:v>9</c:v>
                </c:pt>
                <c:pt idx="39401">
                  <c:v>9</c:v>
                </c:pt>
                <c:pt idx="39402">
                  <c:v>9</c:v>
                </c:pt>
                <c:pt idx="39403">
                  <c:v>9</c:v>
                </c:pt>
                <c:pt idx="39404">
                  <c:v>9</c:v>
                </c:pt>
                <c:pt idx="39405">
                  <c:v>9</c:v>
                </c:pt>
                <c:pt idx="39406">
                  <c:v>9</c:v>
                </c:pt>
                <c:pt idx="39407">
                  <c:v>9</c:v>
                </c:pt>
                <c:pt idx="39408">
                  <c:v>9</c:v>
                </c:pt>
                <c:pt idx="39409">
                  <c:v>9</c:v>
                </c:pt>
                <c:pt idx="39410">
                  <c:v>9</c:v>
                </c:pt>
                <c:pt idx="39411">
                  <c:v>9</c:v>
                </c:pt>
                <c:pt idx="39412">
                  <c:v>9</c:v>
                </c:pt>
                <c:pt idx="39413">
                  <c:v>9</c:v>
                </c:pt>
                <c:pt idx="39414">
                  <c:v>9</c:v>
                </c:pt>
                <c:pt idx="39415">
                  <c:v>9</c:v>
                </c:pt>
                <c:pt idx="39416">
                  <c:v>9</c:v>
                </c:pt>
                <c:pt idx="39417">
                  <c:v>9</c:v>
                </c:pt>
                <c:pt idx="39418">
                  <c:v>9</c:v>
                </c:pt>
                <c:pt idx="39419">
                  <c:v>9</c:v>
                </c:pt>
                <c:pt idx="39420">
                  <c:v>9</c:v>
                </c:pt>
                <c:pt idx="39421">
                  <c:v>9</c:v>
                </c:pt>
                <c:pt idx="39422">
                  <c:v>9</c:v>
                </c:pt>
                <c:pt idx="39423">
                  <c:v>9</c:v>
                </c:pt>
                <c:pt idx="39424">
                  <c:v>9</c:v>
                </c:pt>
                <c:pt idx="39425">
                  <c:v>9</c:v>
                </c:pt>
                <c:pt idx="39426">
                  <c:v>9</c:v>
                </c:pt>
                <c:pt idx="39427">
                  <c:v>9</c:v>
                </c:pt>
                <c:pt idx="39428">
                  <c:v>9</c:v>
                </c:pt>
                <c:pt idx="39429">
                  <c:v>9</c:v>
                </c:pt>
                <c:pt idx="39430">
                  <c:v>9</c:v>
                </c:pt>
                <c:pt idx="39431">
                  <c:v>9</c:v>
                </c:pt>
                <c:pt idx="39432">
                  <c:v>9</c:v>
                </c:pt>
                <c:pt idx="39433">
                  <c:v>9</c:v>
                </c:pt>
                <c:pt idx="39434">
                  <c:v>9</c:v>
                </c:pt>
                <c:pt idx="39435">
                  <c:v>9</c:v>
                </c:pt>
                <c:pt idx="39436">
                  <c:v>9</c:v>
                </c:pt>
                <c:pt idx="39437">
                  <c:v>9</c:v>
                </c:pt>
                <c:pt idx="39438">
                  <c:v>9</c:v>
                </c:pt>
                <c:pt idx="39439">
                  <c:v>9</c:v>
                </c:pt>
                <c:pt idx="39440">
                  <c:v>9</c:v>
                </c:pt>
                <c:pt idx="39441">
                  <c:v>9</c:v>
                </c:pt>
                <c:pt idx="39442">
                  <c:v>9</c:v>
                </c:pt>
                <c:pt idx="39443">
                  <c:v>9</c:v>
                </c:pt>
                <c:pt idx="39444">
                  <c:v>9</c:v>
                </c:pt>
                <c:pt idx="39445">
                  <c:v>9</c:v>
                </c:pt>
                <c:pt idx="39446">
                  <c:v>9</c:v>
                </c:pt>
                <c:pt idx="39447">
                  <c:v>9</c:v>
                </c:pt>
                <c:pt idx="39448">
                  <c:v>9</c:v>
                </c:pt>
                <c:pt idx="39449">
                  <c:v>9</c:v>
                </c:pt>
                <c:pt idx="39450">
                  <c:v>9</c:v>
                </c:pt>
                <c:pt idx="39451">
                  <c:v>9</c:v>
                </c:pt>
                <c:pt idx="39452">
                  <c:v>9</c:v>
                </c:pt>
                <c:pt idx="39453">
                  <c:v>9</c:v>
                </c:pt>
                <c:pt idx="39454">
                  <c:v>9</c:v>
                </c:pt>
                <c:pt idx="39455">
                  <c:v>9</c:v>
                </c:pt>
                <c:pt idx="39456">
                  <c:v>9</c:v>
                </c:pt>
                <c:pt idx="39457">
                  <c:v>9</c:v>
                </c:pt>
                <c:pt idx="39458">
                  <c:v>9</c:v>
                </c:pt>
                <c:pt idx="39459">
                  <c:v>9</c:v>
                </c:pt>
                <c:pt idx="39460">
                  <c:v>9</c:v>
                </c:pt>
                <c:pt idx="39461">
                  <c:v>9</c:v>
                </c:pt>
                <c:pt idx="39462">
                  <c:v>9</c:v>
                </c:pt>
                <c:pt idx="39463">
                  <c:v>9</c:v>
                </c:pt>
                <c:pt idx="39464">
                  <c:v>9</c:v>
                </c:pt>
                <c:pt idx="39465">
                  <c:v>9</c:v>
                </c:pt>
                <c:pt idx="39466">
                  <c:v>9</c:v>
                </c:pt>
                <c:pt idx="39467">
                  <c:v>9</c:v>
                </c:pt>
                <c:pt idx="39468">
                  <c:v>9</c:v>
                </c:pt>
                <c:pt idx="39469">
                  <c:v>9</c:v>
                </c:pt>
                <c:pt idx="39470">
                  <c:v>9</c:v>
                </c:pt>
                <c:pt idx="39471">
                  <c:v>9</c:v>
                </c:pt>
                <c:pt idx="39472">
                  <c:v>9</c:v>
                </c:pt>
                <c:pt idx="39473">
                  <c:v>9</c:v>
                </c:pt>
                <c:pt idx="39474">
                  <c:v>9</c:v>
                </c:pt>
                <c:pt idx="39475">
                  <c:v>9</c:v>
                </c:pt>
                <c:pt idx="39476">
                  <c:v>9</c:v>
                </c:pt>
                <c:pt idx="39477">
                  <c:v>9</c:v>
                </c:pt>
                <c:pt idx="39478">
                  <c:v>9</c:v>
                </c:pt>
                <c:pt idx="39479">
                  <c:v>9</c:v>
                </c:pt>
                <c:pt idx="39480">
                  <c:v>9</c:v>
                </c:pt>
                <c:pt idx="39481">
                  <c:v>9</c:v>
                </c:pt>
                <c:pt idx="39482">
                  <c:v>9</c:v>
                </c:pt>
                <c:pt idx="39483">
                  <c:v>9</c:v>
                </c:pt>
                <c:pt idx="39484">
                  <c:v>9</c:v>
                </c:pt>
                <c:pt idx="39485">
                  <c:v>9</c:v>
                </c:pt>
                <c:pt idx="39486">
                  <c:v>9</c:v>
                </c:pt>
                <c:pt idx="39487">
                  <c:v>9</c:v>
                </c:pt>
                <c:pt idx="39488">
                  <c:v>9</c:v>
                </c:pt>
                <c:pt idx="39489">
                  <c:v>9</c:v>
                </c:pt>
                <c:pt idx="39490">
                  <c:v>9</c:v>
                </c:pt>
                <c:pt idx="39491">
                  <c:v>9</c:v>
                </c:pt>
                <c:pt idx="39492">
                  <c:v>9</c:v>
                </c:pt>
                <c:pt idx="39493">
                  <c:v>9</c:v>
                </c:pt>
                <c:pt idx="39494">
                  <c:v>9</c:v>
                </c:pt>
                <c:pt idx="39495">
                  <c:v>9</c:v>
                </c:pt>
                <c:pt idx="39496">
                  <c:v>9</c:v>
                </c:pt>
                <c:pt idx="39497">
                  <c:v>9</c:v>
                </c:pt>
                <c:pt idx="39498">
                  <c:v>9</c:v>
                </c:pt>
                <c:pt idx="39499">
                  <c:v>9</c:v>
                </c:pt>
                <c:pt idx="39500">
                  <c:v>9</c:v>
                </c:pt>
                <c:pt idx="39501">
                  <c:v>9</c:v>
                </c:pt>
                <c:pt idx="39502">
                  <c:v>9</c:v>
                </c:pt>
                <c:pt idx="39503">
                  <c:v>9</c:v>
                </c:pt>
                <c:pt idx="39504">
                  <c:v>9</c:v>
                </c:pt>
                <c:pt idx="39505">
                  <c:v>9</c:v>
                </c:pt>
                <c:pt idx="39506">
                  <c:v>9</c:v>
                </c:pt>
                <c:pt idx="39507">
                  <c:v>9</c:v>
                </c:pt>
                <c:pt idx="39508">
                  <c:v>9</c:v>
                </c:pt>
                <c:pt idx="39509">
                  <c:v>9</c:v>
                </c:pt>
                <c:pt idx="39510">
                  <c:v>9</c:v>
                </c:pt>
                <c:pt idx="39511">
                  <c:v>9</c:v>
                </c:pt>
                <c:pt idx="39512">
                  <c:v>9</c:v>
                </c:pt>
                <c:pt idx="39513">
                  <c:v>9</c:v>
                </c:pt>
                <c:pt idx="39514">
                  <c:v>9</c:v>
                </c:pt>
                <c:pt idx="39515">
                  <c:v>9</c:v>
                </c:pt>
                <c:pt idx="39516">
                  <c:v>9</c:v>
                </c:pt>
                <c:pt idx="39517">
                  <c:v>9</c:v>
                </c:pt>
                <c:pt idx="39518">
                  <c:v>9</c:v>
                </c:pt>
                <c:pt idx="39519">
                  <c:v>9</c:v>
                </c:pt>
                <c:pt idx="39520">
                  <c:v>9</c:v>
                </c:pt>
                <c:pt idx="39521">
                  <c:v>9</c:v>
                </c:pt>
                <c:pt idx="39522">
                  <c:v>9</c:v>
                </c:pt>
                <c:pt idx="39523">
                  <c:v>9</c:v>
                </c:pt>
                <c:pt idx="39524">
                  <c:v>9</c:v>
                </c:pt>
                <c:pt idx="39525">
                  <c:v>9</c:v>
                </c:pt>
                <c:pt idx="39526">
                  <c:v>9</c:v>
                </c:pt>
                <c:pt idx="39527">
                  <c:v>9</c:v>
                </c:pt>
                <c:pt idx="39528">
                  <c:v>9</c:v>
                </c:pt>
                <c:pt idx="39529">
                  <c:v>9</c:v>
                </c:pt>
                <c:pt idx="39530">
                  <c:v>9</c:v>
                </c:pt>
                <c:pt idx="39531">
                  <c:v>9</c:v>
                </c:pt>
                <c:pt idx="39532">
                  <c:v>9</c:v>
                </c:pt>
                <c:pt idx="39533">
                  <c:v>9</c:v>
                </c:pt>
                <c:pt idx="39534">
                  <c:v>9</c:v>
                </c:pt>
                <c:pt idx="39535">
                  <c:v>9</c:v>
                </c:pt>
                <c:pt idx="39536">
                  <c:v>9</c:v>
                </c:pt>
                <c:pt idx="39537">
                  <c:v>9</c:v>
                </c:pt>
                <c:pt idx="39538">
                  <c:v>9</c:v>
                </c:pt>
                <c:pt idx="39539">
                  <c:v>9</c:v>
                </c:pt>
                <c:pt idx="39540">
                  <c:v>9</c:v>
                </c:pt>
                <c:pt idx="39541">
                  <c:v>9</c:v>
                </c:pt>
                <c:pt idx="39542">
                  <c:v>9</c:v>
                </c:pt>
                <c:pt idx="39543">
                  <c:v>9</c:v>
                </c:pt>
                <c:pt idx="39544">
                  <c:v>9</c:v>
                </c:pt>
                <c:pt idx="39545">
                  <c:v>9</c:v>
                </c:pt>
                <c:pt idx="39546">
                  <c:v>9</c:v>
                </c:pt>
                <c:pt idx="39547">
                  <c:v>9</c:v>
                </c:pt>
                <c:pt idx="39548">
                  <c:v>9</c:v>
                </c:pt>
                <c:pt idx="39549">
                  <c:v>9</c:v>
                </c:pt>
                <c:pt idx="39550">
                  <c:v>9</c:v>
                </c:pt>
                <c:pt idx="39551">
                  <c:v>9</c:v>
                </c:pt>
                <c:pt idx="39552">
                  <c:v>9</c:v>
                </c:pt>
                <c:pt idx="39553">
                  <c:v>9</c:v>
                </c:pt>
                <c:pt idx="39554">
                  <c:v>9</c:v>
                </c:pt>
                <c:pt idx="39555">
                  <c:v>9</c:v>
                </c:pt>
                <c:pt idx="39556">
                  <c:v>9</c:v>
                </c:pt>
                <c:pt idx="39557">
                  <c:v>9</c:v>
                </c:pt>
                <c:pt idx="39558">
                  <c:v>9</c:v>
                </c:pt>
                <c:pt idx="39559">
                  <c:v>9</c:v>
                </c:pt>
                <c:pt idx="39560">
                  <c:v>9</c:v>
                </c:pt>
                <c:pt idx="39561">
                  <c:v>9</c:v>
                </c:pt>
                <c:pt idx="39562">
                  <c:v>9</c:v>
                </c:pt>
                <c:pt idx="39563">
                  <c:v>9</c:v>
                </c:pt>
                <c:pt idx="39564">
                  <c:v>9</c:v>
                </c:pt>
                <c:pt idx="39565">
                  <c:v>9</c:v>
                </c:pt>
                <c:pt idx="39566">
                  <c:v>9</c:v>
                </c:pt>
                <c:pt idx="39567">
                  <c:v>9</c:v>
                </c:pt>
                <c:pt idx="39568">
                  <c:v>9</c:v>
                </c:pt>
                <c:pt idx="39569">
                  <c:v>9</c:v>
                </c:pt>
                <c:pt idx="39570">
                  <c:v>9</c:v>
                </c:pt>
                <c:pt idx="39571">
                  <c:v>9</c:v>
                </c:pt>
                <c:pt idx="39572">
                  <c:v>9</c:v>
                </c:pt>
                <c:pt idx="39573">
                  <c:v>9</c:v>
                </c:pt>
                <c:pt idx="39574">
                  <c:v>9</c:v>
                </c:pt>
                <c:pt idx="39575">
                  <c:v>9</c:v>
                </c:pt>
                <c:pt idx="39576">
                  <c:v>9</c:v>
                </c:pt>
                <c:pt idx="39577">
                  <c:v>9</c:v>
                </c:pt>
                <c:pt idx="39578">
                  <c:v>9</c:v>
                </c:pt>
                <c:pt idx="39579">
                  <c:v>9</c:v>
                </c:pt>
                <c:pt idx="39580">
                  <c:v>9</c:v>
                </c:pt>
                <c:pt idx="39581">
                  <c:v>9</c:v>
                </c:pt>
                <c:pt idx="39582">
                  <c:v>9</c:v>
                </c:pt>
                <c:pt idx="39583">
                  <c:v>9</c:v>
                </c:pt>
                <c:pt idx="39584">
                  <c:v>9</c:v>
                </c:pt>
                <c:pt idx="39585">
                  <c:v>9</c:v>
                </c:pt>
                <c:pt idx="39586">
                  <c:v>9</c:v>
                </c:pt>
                <c:pt idx="39587">
                  <c:v>9</c:v>
                </c:pt>
                <c:pt idx="39588">
                  <c:v>9</c:v>
                </c:pt>
                <c:pt idx="39589">
                  <c:v>9</c:v>
                </c:pt>
                <c:pt idx="39590">
                  <c:v>9</c:v>
                </c:pt>
                <c:pt idx="39591">
                  <c:v>9</c:v>
                </c:pt>
                <c:pt idx="39592">
                  <c:v>9</c:v>
                </c:pt>
                <c:pt idx="39593">
                  <c:v>9</c:v>
                </c:pt>
                <c:pt idx="39594">
                  <c:v>9</c:v>
                </c:pt>
                <c:pt idx="39595">
                  <c:v>9</c:v>
                </c:pt>
                <c:pt idx="39596">
                  <c:v>9</c:v>
                </c:pt>
                <c:pt idx="39597">
                  <c:v>9</c:v>
                </c:pt>
                <c:pt idx="39598">
                  <c:v>9</c:v>
                </c:pt>
                <c:pt idx="39599">
                  <c:v>9</c:v>
                </c:pt>
                <c:pt idx="39600">
                  <c:v>9</c:v>
                </c:pt>
                <c:pt idx="39601">
                  <c:v>9</c:v>
                </c:pt>
                <c:pt idx="39602">
                  <c:v>9</c:v>
                </c:pt>
                <c:pt idx="39603">
                  <c:v>9</c:v>
                </c:pt>
                <c:pt idx="39604">
                  <c:v>9</c:v>
                </c:pt>
                <c:pt idx="39605">
                  <c:v>9</c:v>
                </c:pt>
                <c:pt idx="39606">
                  <c:v>9</c:v>
                </c:pt>
                <c:pt idx="39607">
                  <c:v>9</c:v>
                </c:pt>
                <c:pt idx="39608">
                  <c:v>9</c:v>
                </c:pt>
                <c:pt idx="39609">
                  <c:v>9</c:v>
                </c:pt>
                <c:pt idx="39610">
                  <c:v>9</c:v>
                </c:pt>
                <c:pt idx="39611">
                  <c:v>9</c:v>
                </c:pt>
                <c:pt idx="39612">
                  <c:v>9</c:v>
                </c:pt>
                <c:pt idx="39613">
                  <c:v>9</c:v>
                </c:pt>
                <c:pt idx="39614">
                  <c:v>9</c:v>
                </c:pt>
                <c:pt idx="39615">
                  <c:v>9</c:v>
                </c:pt>
                <c:pt idx="39616">
                  <c:v>9</c:v>
                </c:pt>
                <c:pt idx="39617">
                  <c:v>9</c:v>
                </c:pt>
                <c:pt idx="39618">
                  <c:v>9</c:v>
                </c:pt>
                <c:pt idx="39619">
                  <c:v>9</c:v>
                </c:pt>
                <c:pt idx="39620">
                  <c:v>9</c:v>
                </c:pt>
                <c:pt idx="39621">
                  <c:v>9</c:v>
                </c:pt>
                <c:pt idx="39622">
                  <c:v>9</c:v>
                </c:pt>
                <c:pt idx="39623">
                  <c:v>9</c:v>
                </c:pt>
                <c:pt idx="39624">
                  <c:v>9</c:v>
                </c:pt>
                <c:pt idx="39625">
                  <c:v>9</c:v>
                </c:pt>
                <c:pt idx="39626">
                  <c:v>9</c:v>
                </c:pt>
                <c:pt idx="39627">
                  <c:v>9</c:v>
                </c:pt>
                <c:pt idx="39628">
                  <c:v>9</c:v>
                </c:pt>
                <c:pt idx="39629">
                  <c:v>9</c:v>
                </c:pt>
                <c:pt idx="39630">
                  <c:v>9</c:v>
                </c:pt>
                <c:pt idx="39631">
                  <c:v>9</c:v>
                </c:pt>
                <c:pt idx="39632">
                  <c:v>9</c:v>
                </c:pt>
                <c:pt idx="39633">
                  <c:v>9</c:v>
                </c:pt>
                <c:pt idx="39634">
                  <c:v>9</c:v>
                </c:pt>
                <c:pt idx="39635">
                  <c:v>9</c:v>
                </c:pt>
                <c:pt idx="39636">
                  <c:v>9</c:v>
                </c:pt>
                <c:pt idx="39637">
                  <c:v>9</c:v>
                </c:pt>
                <c:pt idx="39638">
                  <c:v>9</c:v>
                </c:pt>
                <c:pt idx="39639">
                  <c:v>9</c:v>
                </c:pt>
                <c:pt idx="39640">
                  <c:v>9</c:v>
                </c:pt>
                <c:pt idx="39641">
                  <c:v>9</c:v>
                </c:pt>
                <c:pt idx="39642">
                  <c:v>9</c:v>
                </c:pt>
                <c:pt idx="39643">
                  <c:v>9</c:v>
                </c:pt>
                <c:pt idx="39644">
                  <c:v>9</c:v>
                </c:pt>
                <c:pt idx="39645">
                  <c:v>9</c:v>
                </c:pt>
                <c:pt idx="39646">
                  <c:v>9</c:v>
                </c:pt>
                <c:pt idx="39647">
                  <c:v>9</c:v>
                </c:pt>
                <c:pt idx="39648">
                  <c:v>9</c:v>
                </c:pt>
                <c:pt idx="39649">
                  <c:v>9</c:v>
                </c:pt>
                <c:pt idx="39650">
                  <c:v>9</c:v>
                </c:pt>
                <c:pt idx="39651">
                  <c:v>9</c:v>
                </c:pt>
                <c:pt idx="39652">
                  <c:v>9</c:v>
                </c:pt>
                <c:pt idx="39653">
                  <c:v>9</c:v>
                </c:pt>
                <c:pt idx="39654">
                  <c:v>9</c:v>
                </c:pt>
                <c:pt idx="39655">
                  <c:v>9</c:v>
                </c:pt>
                <c:pt idx="39656">
                  <c:v>9</c:v>
                </c:pt>
                <c:pt idx="39657">
                  <c:v>9</c:v>
                </c:pt>
                <c:pt idx="39658">
                  <c:v>9</c:v>
                </c:pt>
                <c:pt idx="39659">
                  <c:v>9</c:v>
                </c:pt>
                <c:pt idx="39660">
                  <c:v>9</c:v>
                </c:pt>
                <c:pt idx="39661">
                  <c:v>9</c:v>
                </c:pt>
                <c:pt idx="39662">
                  <c:v>9</c:v>
                </c:pt>
                <c:pt idx="39663">
                  <c:v>9</c:v>
                </c:pt>
                <c:pt idx="39664">
                  <c:v>9</c:v>
                </c:pt>
                <c:pt idx="39665">
                  <c:v>9</c:v>
                </c:pt>
                <c:pt idx="39666">
                  <c:v>9</c:v>
                </c:pt>
                <c:pt idx="39667">
                  <c:v>9</c:v>
                </c:pt>
                <c:pt idx="39668">
                  <c:v>9</c:v>
                </c:pt>
                <c:pt idx="39669">
                  <c:v>9</c:v>
                </c:pt>
                <c:pt idx="39670">
                  <c:v>9</c:v>
                </c:pt>
                <c:pt idx="39671">
                  <c:v>9</c:v>
                </c:pt>
                <c:pt idx="39672">
                  <c:v>9</c:v>
                </c:pt>
                <c:pt idx="39673">
                  <c:v>9</c:v>
                </c:pt>
                <c:pt idx="39674">
                  <c:v>9</c:v>
                </c:pt>
                <c:pt idx="39675">
                  <c:v>9</c:v>
                </c:pt>
                <c:pt idx="39676">
                  <c:v>9</c:v>
                </c:pt>
                <c:pt idx="39677">
                  <c:v>9</c:v>
                </c:pt>
                <c:pt idx="39678">
                  <c:v>9</c:v>
                </c:pt>
                <c:pt idx="39679">
                  <c:v>9</c:v>
                </c:pt>
                <c:pt idx="39680">
                  <c:v>9</c:v>
                </c:pt>
                <c:pt idx="39681">
                  <c:v>9</c:v>
                </c:pt>
                <c:pt idx="39682">
                  <c:v>9</c:v>
                </c:pt>
                <c:pt idx="39683">
                  <c:v>9</c:v>
                </c:pt>
                <c:pt idx="39684">
                  <c:v>9</c:v>
                </c:pt>
                <c:pt idx="39685">
                  <c:v>9</c:v>
                </c:pt>
                <c:pt idx="39686">
                  <c:v>9</c:v>
                </c:pt>
                <c:pt idx="39687">
                  <c:v>9</c:v>
                </c:pt>
                <c:pt idx="39688">
                  <c:v>9</c:v>
                </c:pt>
                <c:pt idx="39689">
                  <c:v>9</c:v>
                </c:pt>
                <c:pt idx="39690">
                  <c:v>9</c:v>
                </c:pt>
                <c:pt idx="39691">
                  <c:v>9</c:v>
                </c:pt>
                <c:pt idx="39692">
                  <c:v>9</c:v>
                </c:pt>
                <c:pt idx="39693">
                  <c:v>9</c:v>
                </c:pt>
                <c:pt idx="39694">
                  <c:v>9</c:v>
                </c:pt>
                <c:pt idx="39695">
                  <c:v>9</c:v>
                </c:pt>
                <c:pt idx="39696">
                  <c:v>9</c:v>
                </c:pt>
                <c:pt idx="39697">
                  <c:v>9</c:v>
                </c:pt>
                <c:pt idx="39698">
                  <c:v>9</c:v>
                </c:pt>
                <c:pt idx="39699">
                  <c:v>9</c:v>
                </c:pt>
                <c:pt idx="39700">
                  <c:v>9</c:v>
                </c:pt>
                <c:pt idx="39701">
                  <c:v>9</c:v>
                </c:pt>
                <c:pt idx="39702">
                  <c:v>9</c:v>
                </c:pt>
                <c:pt idx="39703">
                  <c:v>9</c:v>
                </c:pt>
                <c:pt idx="39704">
                  <c:v>9</c:v>
                </c:pt>
                <c:pt idx="39705">
                  <c:v>9</c:v>
                </c:pt>
                <c:pt idx="39706">
                  <c:v>9</c:v>
                </c:pt>
                <c:pt idx="39707">
                  <c:v>9</c:v>
                </c:pt>
                <c:pt idx="39708">
                  <c:v>9</c:v>
                </c:pt>
                <c:pt idx="39709">
                  <c:v>9</c:v>
                </c:pt>
                <c:pt idx="39710">
                  <c:v>9</c:v>
                </c:pt>
                <c:pt idx="39711">
                  <c:v>9</c:v>
                </c:pt>
                <c:pt idx="39712">
                  <c:v>9</c:v>
                </c:pt>
                <c:pt idx="39713">
                  <c:v>9</c:v>
                </c:pt>
                <c:pt idx="39714">
                  <c:v>9</c:v>
                </c:pt>
                <c:pt idx="39715">
                  <c:v>9</c:v>
                </c:pt>
                <c:pt idx="39716">
                  <c:v>9</c:v>
                </c:pt>
                <c:pt idx="39717">
                  <c:v>9</c:v>
                </c:pt>
                <c:pt idx="39718">
                  <c:v>9</c:v>
                </c:pt>
                <c:pt idx="39719">
                  <c:v>9</c:v>
                </c:pt>
                <c:pt idx="39720">
                  <c:v>9</c:v>
                </c:pt>
                <c:pt idx="39721">
                  <c:v>9</c:v>
                </c:pt>
                <c:pt idx="39722">
                  <c:v>9</c:v>
                </c:pt>
                <c:pt idx="39723">
                  <c:v>9</c:v>
                </c:pt>
                <c:pt idx="39724">
                  <c:v>9</c:v>
                </c:pt>
                <c:pt idx="39725">
                  <c:v>9</c:v>
                </c:pt>
                <c:pt idx="39726">
                  <c:v>9</c:v>
                </c:pt>
                <c:pt idx="39727">
                  <c:v>9</c:v>
                </c:pt>
                <c:pt idx="39728">
                  <c:v>9</c:v>
                </c:pt>
                <c:pt idx="39729">
                  <c:v>9</c:v>
                </c:pt>
                <c:pt idx="39730">
                  <c:v>9</c:v>
                </c:pt>
                <c:pt idx="39731">
                  <c:v>9</c:v>
                </c:pt>
                <c:pt idx="39732">
                  <c:v>9</c:v>
                </c:pt>
                <c:pt idx="39733">
                  <c:v>9</c:v>
                </c:pt>
                <c:pt idx="39734">
                  <c:v>9</c:v>
                </c:pt>
                <c:pt idx="39735">
                  <c:v>9</c:v>
                </c:pt>
                <c:pt idx="39736">
                  <c:v>9</c:v>
                </c:pt>
                <c:pt idx="39737">
                  <c:v>9</c:v>
                </c:pt>
                <c:pt idx="39738">
                  <c:v>9</c:v>
                </c:pt>
                <c:pt idx="39739">
                  <c:v>9</c:v>
                </c:pt>
                <c:pt idx="39740">
                  <c:v>9</c:v>
                </c:pt>
                <c:pt idx="39741">
                  <c:v>9</c:v>
                </c:pt>
                <c:pt idx="39742">
                  <c:v>9</c:v>
                </c:pt>
                <c:pt idx="39743">
                  <c:v>9</c:v>
                </c:pt>
                <c:pt idx="39744">
                  <c:v>9</c:v>
                </c:pt>
                <c:pt idx="39745">
                  <c:v>9</c:v>
                </c:pt>
                <c:pt idx="39746">
                  <c:v>9</c:v>
                </c:pt>
                <c:pt idx="39747">
                  <c:v>9</c:v>
                </c:pt>
                <c:pt idx="39748">
                  <c:v>9</c:v>
                </c:pt>
                <c:pt idx="39749">
                  <c:v>9</c:v>
                </c:pt>
                <c:pt idx="39750">
                  <c:v>9</c:v>
                </c:pt>
                <c:pt idx="39751">
                  <c:v>9</c:v>
                </c:pt>
                <c:pt idx="39752">
                  <c:v>9</c:v>
                </c:pt>
                <c:pt idx="39753">
                  <c:v>9</c:v>
                </c:pt>
                <c:pt idx="39754">
                  <c:v>9</c:v>
                </c:pt>
                <c:pt idx="39755">
                  <c:v>9</c:v>
                </c:pt>
                <c:pt idx="39756">
                  <c:v>9</c:v>
                </c:pt>
                <c:pt idx="39757">
                  <c:v>9</c:v>
                </c:pt>
                <c:pt idx="39758">
                  <c:v>9</c:v>
                </c:pt>
                <c:pt idx="39759">
                  <c:v>9</c:v>
                </c:pt>
                <c:pt idx="39760">
                  <c:v>9</c:v>
                </c:pt>
                <c:pt idx="39761">
                  <c:v>9</c:v>
                </c:pt>
                <c:pt idx="39762">
                  <c:v>9</c:v>
                </c:pt>
                <c:pt idx="39763">
                  <c:v>9</c:v>
                </c:pt>
                <c:pt idx="39764">
                  <c:v>9</c:v>
                </c:pt>
                <c:pt idx="39765">
                  <c:v>9</c:v>
                </c:pt>
                <c:pt idx="39766">
                  <c:v>9</c:v>
                </c:pt>
                <c:pt idx="39767">
                  <c:v>9</c:v>
                </c:pt>
                <c:pt idx="39768">
                  <c:v>9</c:v>
                </c:pt>
                <c:pt idx="39769">
                  <c:v>9</c:v>
                </c:pt>
                <c:pt idx="39770">
                  <c:v>9</c:v>
                </c:pt>
                <c:pt idx="39771">
                  <c:v>9</c:v>
                </c:pt>
                <c:pt idx="39772">
                  <c:v>9</c:v>
                </c:pt>
                <c:pt idx="39773">
                  <c:v>9</c:v>
                </c:pt>
                <c:pt idx="39774">
                  <c:v>9</c:v>
                </c:pt>
                <c:pt idx="39775">
                  <c:v>9</c:v>
                </c:pt>
                <c:pt idx="39776">
                  <c:v>9</c:v>
                </c:pt>
                <c:pt idx="39777">
                  <c:v>9</c:v>
                </c:pt>
                <c:pt idx="39778">
                  <c:v>9</c:v>
                </c:pt>
                <c:pt idx="39779">
                  <c:v>9</c:v>
                </c:pt>
                <c:pt idx="39780">
                  <c:v>9</c:v>
                </c:pt>
                <c:pt idx="39781">
                  <c:v>9</c:v>
                </c:pt>
                <c:pt idx="39782">
                  <c:v>9</c:v>
                </c:pt>
                <c:pt idx="39783">
                  <c:v>9</c:v>
                </c:pt>
                <c:pt idx="39784">
                  <c:v>9</c:v>
                </c:pt>
                <c:pt idx="39785">
                  <c:v>9</c:v>
                </c:pt>
                <c:pt idx="39786">
                  <c:v>9</c:v>
                </c:pt>
                <c:pt idx="39787">
                  <c:v>9</c:v>
                </c:pt>
                <c:pt idx="39788">
                  <c:v>9</c:v>
                </c:pt>
                <c:pt idx="39789">
                  <c:v>9</c:v>
                </c:pt>
                <c:pt idx="39790">
                  <c:v>9</c:v>
                </c:pt>
                <c:pt idx="39791">
                  <c:v>9</c:v>
                </c:pt>
                <c:pt idx="39792">
                  <c:v>9</c:v>
                </c:pt>
                <c:pt idx="39793">
                  <c:v>9</c:v>
                </c:pt>
                <c:pt idx="39794">
                  <c:v>9</c:v>
                </c:pt>
                <c:pt idx="39795">
                  <c:v>9</c:v>
                </c:pt>
                <c:pt idx="39796">
                  <c:v>9</c:v>
                </c:pt>
                <c:pt idx="39797">
                  <c:v>9</c:v>
                </c:pt>
                <c:pt idx="39798">
                  <c:v>9</c:v>
                </c:pt>
                <c:pt idx="39799">
                  <c:v>9</c:v>
                </c:pt>
                <c:pt idx="39800">
                  <c:v>9</c:v>
                </c:pt>
                <c:pt idx="39801">
                  <c:v>9</c:v>
                </c:pt>
                <c:pt idx="39802">
                  <c:v>9</c:v>
                </c:pt>
                <c:pt idx="39803">
                  <c:v>9</c:v>
                </c:pt>
                <c:pt idx="39804">
                  <c:v>9</c:v>
                </c:pt>
                <c:pt idx="39805">
                  <c:v>9</c:v>
                </c:pt>
                <c:pt idx="39806">
                  <c:v>9</c:v>
                </c:pt>
                <c:pt idx="39807">
                  <c:v>9</c:v>
                </c:pt>
                <c:pt idx="39808">
                  <c:v>9</c:v>
                </c:pt>
                <c:pt idx="39809">
                  <c:v>9</c:v>
                </c:pt>
                <c:pt idx="39810">
                  <c:v>9</c:v>
                </c:pt>
                <c:pt idx="39811">
                  <c:v>9</c:v>
                </c:pt>
                <c:pt idx="39812">
                  <c:v>9</c:v>
                </c:pt>
                <c:pt idx="39813">
                  <c:v>9</c:v>
                </c:pt>
                <c:pt idx="39814">
                  <c:v>9</c:v>
                </c:pt>
                <c:pt idx="39815">
                  <c:v>9</c:v>
                </c:pt>
                <c:pt idx="39816">
                  <c:v>9</c:v>
                </c:pt>
                <c:pt idx="39817">
                  <c:v>9</c:v>
                </c:pt>
                <c:pt idx="39818">
                  <c:v>9</c:v>
                </c:pt>
                <c:pt idx="39819">
                  <c:v>9</c:v>
                </c:pt>
                <c:pt idx="39820">
                  <c:v>9</c:v>
                </c:pt>
                <c:pt idx="39821">
                  <c:v>9</c:v>
                </c:pt>
                <c:pt idx="39822">
                  <c:v>9</c:v>
                </c:pt>
                <c:pt idx="39823">
                  <c:v>9</c:v>
                </c:pt>
                <c:pt idx="39824">
                  <c:v>9</c:v>
                </c:pt>
                <c:pt idx="39825">
                  <c:v>9</c:v>
                </c:pt>
                <c:pt idx="39826">
                  <c:v>9</c:v>
                </c:pt>
                <c:pt idx="39827">
                  <c:v>9</c:v>
                </c:pt>
                <c:pt idx="39828">
                  <c:v>9</c:v>
                </c:pt>
                <c:pt idx="39829">
                  <c:v>9</c:v>
                </c:pt>
                <c:pt idx="39830">
                  <c:v>9</c:v>
                </c:pt>
                <c:pt idx="39831">
                  <c:v>9</c:v>
                </c:pt>
                <c:pt idx="39832">
                  <c:v>9</c:v>
                </c:pt>
                <c:pt idx="39833">
                  <c:v>9</c:v>
                </c:pt>
                <c:pt idx="39834">
                  <c:v>9</c:v>
                </c:pt>
                <c:pt idx="39835">
                  <c:v>9</c:v>
                </c:pt>
                <c:pt idx="39836">
                  <c:v>9</c:v>
                </c:pt>
                <c:pt idx="39837">
                  <c:v>9</c:v>
                </c:pt>
                <c:pt idx="39838">
                  <c:v>9</c:v>
                </c:pt>
                <c:pt idx="39839">
                  <c:v>9</c:v>
                </c:pt>
                <c:pt idx="39840">
                  <c:v>9</c:v>
                </c:pt>
                <c:pt idx="39841">
                  <c:v>9</c:v>
                </c:pt>
                <c:pt idx="39842">
                  <c:v>9</c:v>
                </c:pt>
                <c:pt idx="39843">
                  <c:v>9</c:v>
                </c:pt>
                <c:pt idx="39844">
                  <c:v>9</c:v>
                </c:pt>
                <c:pt idx="39845">
                  <c:v>9</c:v>
                </c:pt>
                <c:pt idx="39846">
                  <c:v>9</c:v>
                </c:pt>
                <c:pt idx="39847">
                  <c:v>9</c:v>
                </c:pt>
                <c:pt idx="39848">
                  <c:v>9</c:v>
                </c:pt>
                <c:pt idx="39849">
                  <c:v>9</c:v>
                </c:pt>
                <c:pt idx="39850">
                  <c:v>9</c:v>
                </c:pt>
                <c:pt idx="39851">
                  <c:v>9</c:v>
                </c:pt>
                <c:pt idx="39852">
                  <c:v>9</c:v>
                </c:pt>
                <c:pt idx="39853">
                  <c:v>9</c:v>
                </c:pt>
                <c:pt idx="39854">
                  <c:v>9</c:v>
                </c:pt>
                <c:pt idx="39855">
                  <c:v>9</c:v>
                </c:pt>
                <c:pt idx="39856">
                  <c:v>9</c:v>
                </c:pt>
                <c:pt idx="39857">
                  <c:v>9</c:v>
                </c:pt>
                <c:pt idx="39858">
                  <c:v>9</c:v>
                </c:pt>
                <c:pt idx="39859">
                  <c:v>9</c:v>
                </c:pt>
                <c:pt idx="39860">
                  <c:v>9</c:v>
                </c:pt>
                <c:pt idx="39861">
                  <c:v>9</c:v>
                </c:pt>
                <c:pt idx="39862">
                  <c:v>9</c:v>
                </c:pt>
                <c:pt idx="39863">
                  <c:v>9</c:v>
                </c:pt>
                <c:pt idx="39864">
                  <c:v>9</c:v>
                </c:pt>
                <c:pt idx="39865">
                  <c:v>9</c:v>
                </c:pt>
                <c:pt idx="39866">
                  <c:v>9</c:v>
                </c:pt>
                <c:pt idx="39867">
                  <c:v>9</c:v>
                </c:pt>
                <c:pt idx="39868">
                  <c:v>9</c:v>
                </c:pt>
                <c:pt idx="39869">
                  <c:v>9</c:v>
                </c:pt>
                <c:pt idx="39870">
                  <c:v>9</c:v>
                </c:pt>
                <c:pt idx="39871">
                  <c:v>9</c:v>
                </c:pt>
                <c:pt idx="39872">
                  <c:v>9</c:v>
                </c:pt>
                <c:pt idx="39873">
                  <c:v>9</c:v>
                </c:pt>
                <c:pt idx="39874">
                  <c:v>9</c:v>
                </c:pt>
                <c:pt idx="39875">
                  <c:v>9</c:v>
                </c:pt>
                <c:pt idx="39876">
                  <c:v>9</c:v>
                </c:pt>
                <c:pt idx="39877">
                  <c:v>9</c:v>
                </c:pt>
                <c:pt idx="39878">
                  <c:v>9</c:v>
                </c:pt>
                <c:pt idx="39879">
                  <c:v>9</c:v>
                </c:pt>
                <c:pt idx="39880">
                  <c:v>9</c:v>
                </c:pt>
                <c:pt idx="39881">
                  <c:v>9</c:v>
                </c:pt>
                <c:pt idx="39882">
                  <c:v>9</c:v>
                </c:pt>
                <c:pt idx="39883">
                  <c:v>9</c:v>
                </c:pt>
                <c:pt idx="39884">
                  <c:v>9</c:v>
                </c:pt>
                <c:pt idx="39885">
                  <c:v>9</c:v>
                </c:pt>
                <c:pt idx="39886">
                  <c:v>9</c:v>
                </c:pt>
                <c:pt idx="39887">
                  <c:v>9</c:v>
                </c:pt>
                <c:pt idx="39888">
                  <c:v>9</c:v>
                </c:pt>
                <c:pt idx="39889">
                  <c:v>9</c:v>
                </c:pt>
                <c:pt idx="39890">
                  <c:v>9</c:v>
                </c:pt>
                <c:pt idx="39891">
                  <c:v>9</c:v>
                </c:pt>
                <c:pt idx="39892">
                  <c:v>9</c:v>
                </c:pt>
                <c:pt idx="39893">
                  <c:v>9</c:v>
                </c:pt>
                <c:pt idx="39894">
                  <c:v>9</c:v>
                </c:pt>
                <c:pt idx="39895">
                  <c:v>9</c:v>
                </c:pt>
                <c:pt idx="39896">
                  <c:v>9</c:v>
                </c:pt>
                <c:pt idx="39897">
                  <c:v>9</c:v>
                </c:pt>
                <c:pt idx="39898">
                  <c:v>9</c:v>
                </c:pt>
                <c:pt idx="39899">
                  <c:v>9</c:v>
                </c:pt>
                <c:pt idx="39900">
                  <c:v>9</c:v>
                </c:pt>
                <c:pt idx="39901">
                  <c:v>9</c:v>
                </c:pt>
                <c:pt idx="39902">
                  <c:v>9</c:v>
                </c:pt>
                <c:pt idx="39903">
                  <c:v>9</c:v>
                </c:pt>
                <c:pt idx="39904">
                  <c:v>9</c:v>
                </c:pt>
                <c:pt idx="39905">
                  <c:v>9</c:v>
                </c:pt>
                <c:pt idx="39906">
                  <c:v>9</c:v>
                </c:pt>
                <c:pt idx="39907">
                  <c:v>9</c:v>
                </c:pt>
                <c:pt idx="39908">
                  <c:v>9</c:v>
                </c:pt>
                <c:pt idx="39909">
                  <c:v>9</c:v>
                </c:pt>
                <c:pt idx="39910">
                  <c:v>9</c:v>
                </c:pt>
                <c:pt idx="39911">
                  <c:v>9</c:v>
                </c:pt>
                <c:pt idx="39912">
                  <c:v>9</c:v>
                </c:pt>
                <c:pt idx="39913">
                  <c:v>9</c:v>
                </c:pt>
                <c:pt idx="39914">
                  <c:v>9</c:v>
                </c:pt>
                <c:pt idx="39915">
                  <c:v>9</c:v>
                </c:pt>
                <c:pt idx="39916">
                  <c:v>9</c:v>
                </c:pt>
                <c:pt idx="39917">
                  <c:v>9</c:v>
                </c:pt>
                <c:pt idx="39918">
                  <c:v>9</c:v>
                </c:pt>
                <c:pt idx="39919">
                  <c:v>9</c:v>
                </c:pt>
                <c:pt idx="39920">
                  <c:v>9</c:v>
                </c:pt>
                <c:pt idx="39921">
                  <c:v>9</c:v>
                </c:pt>
                <c:pt idx="39922">
                  <c:v>9</c:v>
                </c:pt>
                <c:pt idx="39923">
                  <c:v>9</c:v>
                </c:pt>
                <c:pt idx="39924">
                  <c:v>9</c:v>
                </c:pt>
                <c:pt idx="39925">
                  <c:v>9</c:v>
                </c:pt>
                <c:pt idx="39926">
                  <c:v>9</c:v>
                </c:pt>
                <c:pt idx="39927">
                  <c:v>9</c:v>
                </c:pt>
                <c:pt idx="39928">
                  <c:v>9</c:v>
                </c:pt>
                <c:pt idx="39929">
                  <c:v>9</c:v>
                </c:pt>
                <c:pt idx="39930">
                  <c:v>9</c:v>
                </c:pt>
                <c:pt idx="39931">
                  <c:v>9</c:v>
                </c:pt>
                <c:pt idx="39932">
                  <c:v>9</c:v>
                </c:pt>
                <c:pt idx="39933">
                  <c:v>9</c:v>
                </c:pt>
                <c:pt idx="39934">
                  <c:v>9</c:v>
                </c:pt>
                <c:pt idx="39935">
                  <c:v>9</c:v>
                </c:pt>
                <c:pt idx="39936">
                  <c:v>9</c:v>
                </c:pt>
                <c:pt idx="39937">
                  <c:v>9</c:v>
                </c:pt>
                <c:pt idx="39938">
                  <c:v>9</c:v>
                </c:pt>
                <c:pt idx="39939">
                  <c:v>9</c:v>
                </c:pt>
                <c:pt idx="39940">
                  <c:v>9</c:v>
                </c:pt>
                <c:pt idx="39941">
                  <c:v>9</c:v>
                </c:pt>
                <c:pt idx="39942">
                  <c:v>9</c:v>
                </c:pt>
                <c:pt idx="39943">
                  <c:v>9</c:v>
                </c:pt>
                <c:pt idx="39944">
                  <c:v>9</c:v>
                </c:pt>
                <c:pt idx="39945">
                  <c:v>9</c:v>
                </c:pt>
                <c:pt idx="39946">
                  <c:v>9</c:v>
                </c:pt>
                <c:pt idx="39947">
                  <c:v>9</c:v>
                </c:pt>
                <c:pt idx="39948">
                  <c:v>9</c:v>
                </c:pt>
                <c:pt idx="39949">
                  <c:v>9</c:v>
                </c:pt>
                <c:pt idx="39950">
                  <c:v>9</c:v>
                </c:pt>
                <c:pt idx="39951">
                  <c:v>9</c:v>
                </c:pt>
                <c:pt idx="39952">
                  <c:v>9</c:v>
                </c:pt>
                <c:pt idx="39953">
                  <c:v>9</c:v>
                </c:pt>
                <c:pt idx="39954">
                  <c:v>9</c:v>
                </c:pt>
                <c:pt idx="39955">
                  <c:v>9</c:v>
                </c:pt>
                <c:pt idx="39956">
                  <c:v>9</c:v>
                </c:pt>
                <c:pt idx="39957">
                  <c:v>9</c:v>
                </c:pt>
                <c:pt idx="39958">
                  <c:v>9</c:v>
                </c:pt>
                <c:pt idx="39959">
                  <c:v>9</c:v>
                </c:pt>
                <c:pt idx="39960">
                  <c:v>9</c:v>
                </c:pt>
                <c:pt idx="39961">
                  <c:v>9</c:v>
                </c:pt>
                <c:pt idx="39962">
                  <c:v>9</c:v>
                </c:pt>
                <c:pt idx="39963">
                  <c:v>9</c:v>
                </c:pt>
                <c:pt idx="39964">
                  <c:v>9</c:v>
                </c:pt>
                <c:pt idx="39965">
                  <c:v>9</c:v>
                </c:pt>
                <c:pt idx="39966">
                  <c:v>9</c:v>
                </c:pt>
                <c:pt idx="39967">
                  <c:v>9</c:v>
                </c:pt>
                <c:pt idx="39968">
                  <c:v>9</c:v>
                </c:pt>
                <c:pt idx="39969">
                  <c:v>9</c:v>
                </c:pt>
                <c:pt idx="39970">
                  <c:v>9</c:v>
                </c:pt>
                <c:pt idx="39971">
                  <c:v>9</c:v>
                </c:pt>
                <c:pt idx="39972">
                  <c:v>9</c:v>
                </c:pt>
                <c:pt idx="39973">
                  <c:v>9</c:v>
                </c:pt>
                <c:pt idx="39974">
                  <c:v>9</c:v>
                </c:pt>
                <c:pt idx="39975">
                  <c:v>9</c:v>
                </c:pt>
                <c:pt idx="39976">
                  <c:v>9</c:v>
                </c:pt>
                <c:pt idx="39977">
                  <c:v>9</c:v>
                </c:pt>
                <c:pt idx="39978">
                  <c:v>9</c:v>
                </c:pt>
                <c:pt idx="39979">
                  <c:v>9</c:v>
                </c:pt>
                <c:pt idx="39980">
                  <c:v>9</c:v>
                </c:pt>
                <c:pt idx="39981">
                  <c:v>9</c:v>
                </c:pt>
                <c:pt idx="39982">
                  <c:v>9</c:v>
                </c:pt>
                <c:pt idx="39983">
                  <c:v>9</c:v>
                </c:pt>
                <c:pt idx="39984">
                  <c:v>9</c:v>
                </c:pt>
                <c:pt idx="39985">
                  <c:v>9</c:v>
                </c:pt>
                <c:pt idx="39986">
                  <c:v>9</c:v>
                </c:pt>
                <c:pt idx="39987">
                  <c:v>9</c:v>
                </c:pt>
                <c:pt idx="39988">
                  <c:v>9</c:v>
                </c:pt>
                <c:pt idx="39989">
                  <c:v>9</c:v>
                </c:pt>
                <c:pt idx="39990">
                  <c:v>9</c:v>
                </c:pt>
                <c:pt idx="39991">
                  <c:v>9</c:v>
                </c:pt>
                <c:pt idx="39992">
                  <c:v>9</c:v>
                </c:pt>
                <c:pt idx="39993">
                  <c:v>9</c:v>
                </c:pt>
                <c:pt idx="39994">
                  <c:v>9</c:v>
                </c:pt>
                <c:pt idx="39995">
                  <c:v>9</c:v>
                </c:pt>
                <c:pt idx="39996">
                  <c:v>9</c:v>
                </c:pt>
                <c:pt idx="39997">
                  <c:v>9</c:v>
                </c:pt>
                <c:pt idx="39998">
                  <c:v>9</c:v>
                </c:pt>
                <c:pt idx="39999">
                  <c:v>9</c:v>
                </c:pt>
                <c:pt idx="40000">
                  <c:v>9</c:v>
                </c:pt>
                <c:pt idx="40001">
                  <c:v>9</c:v>
                </c:pt>
                <c:pt idx="40002">
                  <c:v>9</c:v>
                </c:pt>
                <c:pt idx="40003">
                  <c:v>9</c:v>
                </c:pt>
                <c:pt idx="40004">
                  <c:v>9</c:v>
                </c:pt>
                <c:pt idx="40005">
                  <c:v>9</c:v>
                </c:pt>
                <c:pt idx="40006">
                  <c:v>9</c:v>
                </c:pt>
                <c:pt idx="40007">
                  <c:v>9</c:v>
                </c:pt>
                <c:pt idx="40008">
                  <c:v>9</c:v>
                </c:pt>
                <c:pt idx="40009">
                  <c:v>9</c:v>
                </c:pt>
                <c:pt idx="40010">
                  <c:v>9</c:v>
                </c:pt>
                <c:pt idx="40011">
                  <c:v>9</c:v>
                </c:pt>
                <c:pt idx="40012">
                  <c:v>9</c:v>
                </c:pt>
                <c:pt idx="40013">
                  <c:v>9</c:v>
                </c:pt>
                <c:pt idx="40014">
                  <c:v>9</c:v>
                </c:pt>
                <c:pt idx="40015">
                  <c:v>9</c:v>
                </c:pt>
                <c:pt idx="40016">
                  <c:v>9</c:v>
                </c:pt>
                <c:pt idx="40017">
                  <c:v>9</c:v>
                </c:pt>
                <c:pt idx="40018">
                  <c:v>9</c:v>
                </c:pt>
                <c:pt idx="40019">
                  <c:v>9</c:v>
                </c:pt>
                <c:pt idx="40020">
                  <c:v>9</c:v>
                </c:pt>
                <c:pt idx="40021">
                  <c:v>9</c:v>
                </c:pt>
                <c:pt idx="40022">
                  <c:v>9</c:v>
                </c:pt>
                <c:pt idx="40023">
                  <c:v>9</c:v>
                </c:pt>
                <c:pt idx="40024">
                  <c:v>9</c:v>
                </c:pt>
                <c:pt idx="40025">
                  <c:v>9</c:v>
                </c:pt>
                <c:pt idx="40026">
                  <c:v>9</c:v>
                </c:pt>
                <c:pt idx="40027">
                  <c:v>9</c:v>
                </c:pt>
                <c:pt idx="40028">
                  <c:v>9</c:v>
                </c:pt>
                <c:pt idx="40029">
                  <c:v>9</c:v>
                </c:pt>
                <c:pt idx="40030">
                  <c:v>9</c:v>
                </c:pt>
                <c:pt idx="40031">
                  <c:v>9</c:v>
                </c:pt>
                <c:pt idx="40032">
                  <c:v>9</c:v>
                </c:pt>
                <c:pt idx="40033">
                  <c:v>9</c:v>
                </c:pt>
                <c:pt idx="40034">
                  <c:v>9</c:v>
                </c:pt>
                <c:pt idx="40035">
                  <c:v>9</c:v>
                </c:pt>
                <c:pt idx="40036">
                  <c:v>9</c:v>
                </c:pt>
                <c:pt idx="40037">
                  <c:v>9</c:v>
                </c:pt>
                <c:pt idx="40038">
                  <c:v>9</c:v>
                </c:pt>
                <c:pt idx="40039">
                  <c:v>9</c:v>
                </c:pt>
                <c:pt idx="40040">
                  <c:v>9</c:v>
                </c:pt>
                <c:pt idx="40041">
                  <c:v>9</c:v>
                </c:pt>
                <c:pt idx="40042">
                  <c:v>9</c:v>
                </c:pt>
                <c:pt idx="40043">
                  <c:v>9</c:v>
                </c:pt>
                <c:pt idx="40044">
                  <c:v>9</c:v>
                </c:pt>
                <c:pt idx="40045">
                  <c:v>9</c:v>
                </c:pt>
                <c:pt idx="40046">
                  <c:v>9</c:v>
                </c:pt>
                <c:pt idx="40047">
                  <c:v>9</c:v>
                </c:pt>
                <c:pt idx="40048">
                  <c:v>9</c:v>
                </c:pt>
                <c:pt idx="40049">
                  <c:v>9</c:v>
                </c:pt>
                <c:pt idx="40050">
                  <c:v>9</c:v>
                </c:pt>
                <c:pt idx="40051">
                  <c:v>9</c:v>
                </c:pt>
                <c:pt idx="40052">
                  <c:v>9</c:v>
                </c:pt>
                <c:pt idx="40053">
                  <c:v>9</c:v>
                </c:pt>
                <c:pt idx="40054">
                  <c:v>9</c:v>
                </c:pt>
                <c:pt idx="40055">
                  <c:v>9</c:v>
                </c:pt>
                <c:pt idx="40056">
                  <c:v>9</c:v>
                </c:pt>
                <c:pt idx="40057">
                  <c:v>9</c:v>
                </c:pt>
                <c:pt idx="40058">
                  <c:v>9</c:v>
                </c:pt>
                <c:pt idx="40059">
                  <c:v>9</c:v>
                </c:pt>
                <c:pt idx="40060">
                  <c:v>9</c:v>
                </c:pt>
                <c:pt idx="40061">
                  <c:v>9</c:v>
                </c:pt>
                <c:pt idx="40062">
                  <c:v>9</c:v>
                </c:pt>
                <c:pt idx="40063">
                  <c:v>9</c:v>
                </c:pt>
                <c:pt idx="40064">
                  <c:v>9</c:v>
                </c:pt>
                <c:pt idx="40065">
                  <c:v>9</c:v>
                </c:pt>
                <c:pt idx="40066">
                  <c:v>9</c:v>
                </c:pt>
                <c:pt idx="40067">
                  <c:v>9</c:v>
                </c:pt>
                <c:pt idx="40068">
                  <c:v>9</c:v>
                </c:pt>
                <c:pt idx="40069">
                  <c:v>9</c:v>
                </c:pt>
                <c:pt idx="40070">
                  <c:v>9</c:v>
                </c:pt>
                <c:pt idx="40071">
                  <c:v>9</c:v>
                </c:pt>
                <c:pt idx="40072">
                  <c:v>9</c:v>
                </c:pt>
                <c:pt idx="40073">
                  <c:v>9</c:v>
                </c:pt>
                <c:pt idx="40074">
                  <c:v>9</c:v>
                </c:pt>
                <c:pt idx="40075">
                  <c:v>9</c:v>
                </c:pt>
                <c:pt idx="40076">
                  <c:v>9</c:v>
                </c:pt>
                <c:pt idx="40077">
                  <c:v>9</c:v>
                </c:pt>
                <c:pt idx="40078">
                  <c:v>9</c:v>
                </c:pt>
                <c:pt idx="40079">
                  <c:v>9</c:v>
                </c:pt>
                <c:pt idx="40080">
                  <c:v>9</c:v>
                </c:pt>
                <c:pt idx="40081">
                  <c:v>9</c:v>
                </c:pt>
                <c:pt idx="40082">
                  <c:v>9</c:v>
                </c:pt>
                <c:pt idx="40083">
                  <c:v>9</c:v>
                </c:pt>
                <c:pt idx="40084">
                  <c:v>9</c:v>
                </c:pt>
                <c:pt idx="40085">
                  <c:v>9</c:v>
                </c:pt>
                <c:pt idx="40086">
                  <c:v>9</c:v>
                </c:pt>
                <c:pt idx="40087">
                  <c:v>9</c:v>
                </c:pt>
                <c:pt idx="40088">
                  <c:v>9</c:v>
                </c:pt>
                <c:pt idx="40089">
                  <c:v>9</c:v>
                </c:pt>
                <c:pt idx="40090">
                  <c:v>9</c:v>
                </c:pt>
                <c:pt idx="40091">
                  <c:v>9</c:v>
                </c:pt>
                <c:pt idx="40092">
                  <c:v>9</c:v>
                </c:pt>
                <c:pt idx="40093">
                  <c:v>9</c:v>
                </c:pt>
                <c:pt idx="40094">
                  <c:v>9</c:v>
                </c:pt>
                <c:pt idx="40095">
                  <c:v>9</c:v>
                </c:pt>
                <c:pt idx="40096">
                  <c:v>9</c:v>
                </c:pt>
                <c:pt idx="40097">
                  <c:v>9</c:v>
                </c:pt>
                <c:pt idx="40098">
                  <c:v>9</c:v>
                </c:pt>
                <c:pt idx="40099">
                  <c:v>9</c:v>
                </c:pt>
                <c:pt idx="40100">
                  <c:v>9</c:v>
                </c:pt>
                <c:pt idx="40101">
                  <c:v>9</c:v>
                </c:pt>
                <c:pt idx="40102">
                  <c:v>9</c:v>
                </c:pt>
                <c:pt idx="40103">
                  <c:v>9</c:v>
                </c:pt>
                <c:pt idx="40104">
                  <c:v>9</c:v>
                </c:pt>
                <c:pt idx="40105">
                  <c:v>9</c:v>
                </c:pt>
                <c:pt idx="40106">
                  <c:v>9</c:v>
                </c:pt>
                <c:pt idx="40107">
                  <c:v>9</c:v>
                </c:pt>
                <c:pt idx="40108">
                  <c:v>9</c:v>
                </c:pt>
                <c:pt idx="40109">
                  <c:v>9</c:v>
                </c:pt>
                <c:pt idx="40110">
                  <c:v>9</c:v>
                </c:pt>
                <c:pt idx="40111">
                  <c:v>9</c:v>
                </c:pt>
                <c:pt idx="40112">
                  <c:v>9</c:v>
                </c:pt>
                <c:pt idx="40113">
                  <c:v>9</c:v>
                </c:pt>
                <c:pt idx="40114">
                  <c:v>9</c:v>
                </c:pt>
                <c:pt idx="40115">
                  <c:v>9</c:v>
                </c:pt>
                <c:pt idx="40116">
                  <c:v>9</c:v>
                </c:pt>
                <c:pt idx="40117">
                  <c:v>9</c:v>
                </c:pt>
                <c:pt idx="40118">
                  <c:v>9</c:v>
                </c:pt>
                <c:pt idx="40119">
                  <c:v>9</c:v>
                </c:pt>
                <c:pt idx="40120">
                  <c:v>9</c:v>
                </c:pt>
                <c:pt idx="40121">
                  <c:v>9</c:v>
                </c:pt>
                <c:pt idx="40122">
                  <c:v>9</c:v>
                </c:pt>
                <c:pt idx="40123">
                  <c:v>9</c:v>
                </c:pt>
                <c:pt idx="40124">
                  <c:v>9</c:v>
                </c:pt>
                <c:pt idx="40125">
                  <c:v>9</c:v>
                </c:pt>
                <c:pt idx="40126">
                  <c:v>9</c:v>
                </c:pt>
                <c:pt idx="40127">
                  <c:v>9</c:v>
                </c:pt>
                <c:pt idx="40128">
                  <c:v>9</c:v>
                </c:pt>
                <c:pt idx="40129">
                  <c:v>9</c:v>
                </c:pt>
                <c:pt idx="40130">
                  <c:v>9</c:v>
                </c:pt>
                <c:pt idx="40131">
                  <c:v>9</c:v>
                </c:pt>
                <c:pt idx="40132">
                  <c:v>9</c:v>
                </c:pt>
                <c:pt idx="40133">
                  <c:v>9</c:v>
                </c:pt>
                <c:pt idx="40134">
                  <c:v>9</c:v>
                </c:pt>
                <c:pt idx="40135">
                  <c:v>9</c:v>
                </c:pt>
                <c:pt idx="40136">
                  <c:v>9</c:v>
                </c:pt>
                <c:pt idx="40137">
                  <c:v>9</c:v>
                </c:pt>
                <c:pt idx="40138">
                  <c:v>9</c:v>
                </c:pt>
                <c:pt idx="40139">
                  <c:v>9</c:v>
                </c:pt>
                <c:pt idx="40140">
                  <c:v>9</c:v>
                </c:pt>
                <c:pt idx="40141">
                  <c:v>9</c:v>
                </c:pt>
                <c:pt idx="40142">
                  <c:v>9</c:v>
                </c:pt>
                <c:pt idx="40143">
                  <c:v>9</c:v>
                </c:pt>
                <c:pt idx="40144">
                  <c:v>9</c:v>
                </c:pt>
                <c:pt idx="40145">
                  <c:v>9</c:v>
                </c:pt>
                <c:pt idx="40146">
                  <c:v>9</c:v>
                </c:pt>
                <c:pt idx="40147">
                  <c:v>9</c:v>
                </c:pt>
                <c:pt idx="40148">
                  <c:v>9</c:v>
                </c:pt>
                <c:pt idx="40149">
                  <c:v>9</c:v>
                </c:pt>
                <c:pt idx="40150">
                  <c:v>9</c:v>
                </c:pt>
                <c:pt idx="40151">
                  <c:v>9</c:v>
                </c:pt>
                <c:pt idx="40152">
                  <c:v>9</c:v>
                </c:pt>
                <c:pt idx="40153">
                  <c:v>9</c:v>
                </c:pt>
                <c:pt idx="40154">
                  <c:v>9</c:v>
                </c:pt>
                <c:pt idx="40155">
                  <c:v>9</c:v>
                </c:pt>
                <c:pt idx="40156">
                  <c:v>9</c:v>
                </c:pt>
                <c:pt idx="40157">
                  <c:v>9</c:v>
                </c:pt>
                <c:pt idx="40158">
                  <c:v>9</c:v>
                </c:pt>
                <c:pt idx="40159">
                  <c:v>9</c:v>
                </c:pt>
                <c:pt idx="40160">
                  <c:v>9</c:v>
                </c:pt>
                <c:pt idx="40161">
                  <c:v>9</c:v>
                </c:pt>
                <c:pt idx="40162">
                  <c:v>9</c:v>
                </c:pt>
                <c:pt idx="40163">
                  <c:v>9</c:v>
                </c:pt>
                <c:pt idx="40164">
                  <c:v>9</c:v>
                </c:pt>
                <c:pt idx="40165">
                  <c:v>9</c:v>
                </c:pt>
                <c:pt idx="40166">
                  <c:v>9</c:v>
                </c:pt>
                <c:pt idx="40167">
                  <c:v>9</c:v>
                </c:pt>
                <c:pt idx="40168">
                  <c:v>9</c:v>
                </c:pt>
                <c:pt idx="40169">
                  <c:v>9</c:v>
                </c:pt>
                <c:pt idx="40170">
                  <c:v>9</c:v>
                </c:pt>
                <c:pt idx="40171">
                  <c:v>9</c:v>
                </c:pt>
                <c:pt idx="40172">
                  <c:v>9</c:v>
                </c:pt>
                <c:pt idx="40173">
                  <c:v>9</c:v>
                </c:pt>
                <c:pt idx="40174">
                  <c:v>9</c:v>
                </c:pt>
                <c:pt idx="40175">
                  <c:v>9</c:v>
                </c:pt>
                <c:pt idx="40176">
                  <c:v>9</c:v>
                </c:pt>
                <c:pt idx="40177">
                  <c:v>9</c:v>
                </c:pt>
                <c:pt idx="40178">
                  <c:v>9</c:v>
                </c:pt>
                <c:pt idx="40179">
                  <c:v>9</c:v>
                </c:pt>
                <c:pt idx="40180">
                  <c:v>9</c:v>
                </c:pt>
                <c:pt idx="40181">
                  <c:v>9</c:v>
                </c:pt>
                <c:pt idx="40182">
                  <c:v>9</c:v>
                </c:pt>
                <c:pt idx="40183">
                  <c:v>9</c:v>
                </c:pt>
                <c:pt idx="40184">
                  <c:v>9</c:v>
                </c:pt>
                <c:pt idx="40185">
                  <c:v>9</c:v>
                </c:pt>
                <c:pt idx="40186">
                  <c:v>9</c:v>
                </c:pt>
                <c:pt idx="40187">
                  <c:v>9</c:v>
                </c:pt>
                <c:pt idx="40188">
                  <c:v>9</c:v>
                </c:pt>
                <c:pt idx="40189">
                  <c:v>9</c:v>
                </c:pt>
                <c:pt idx="40190">
                  <c:v>9</c:v>
                </c:pt>
                <c:pt idx="40191">
                  <c:v>9</c:v>
                </c:pt>
                <c:pt idx="40192">
                  <c:v>9</c:v>
                </c:pt>
                <c:pt idx="40193">
                  <c:v>9</c:v>
                </c:pt>
                <c:pt idx="40194">
                  <c:v>9</c:v>
                </c:pt>
                <c:pt idx="40195">
                  <c:v>9</c:v>
                </c:pt>
                <c:pt idx="40196">
                  <c:v>9</c:v>
                </c:pt>
                <c:pt idx="40197">
                  <c:v>9</c:v>
                </c:pt>
                <c:pt idx="40198">
                  <c:v>9</c:v>
                </c:pt>
                <c:pt idx="40199">
                  <c:v>9</c:v>
                </c:pt>
                <c:pt idx="40200">
                  <c:v>9</c:v>
                </c:pt>
                <c:pt idx="40201">
                  <c:v>9</c:v>
                </c:pt>
                <c:pt idx="40202">
                  <c:v>9</c:v>
                </c:pt>
                <c:pt idx="40203">
                  <c:v>9</c:v>
                </c:pt>
                <c:pt idx="40204">
                  <c:v>9</c:v>
                </c:pt>
                <c:pt idx="40205">
                  <c:v>9</c:v>
                </c:pt>
                <c:pt idx="40206">
                  <c:v>9</c:v>
                </c:pt>
                <c:pt idx="40207">
                  <c:v>9</c:v>
                </c:pt>
                <c:pt idx="40208">
                  <c:v>9</c:v>
                </c:pt>
                <c:pt idx="40209">
                  <c:v>9</c:v>
                </c:pt>
                <c:pt idx="40210">
                  <c:v>9</c:v>
                </c:pt>
                <c:pt idx="40211">
                  <c:v>9</c:v>
                </c:pt>
                <c:pt idx="40212">
                  <c:v>9</c:v>
                </c:pt>
                <c:pt idx="40213">
                  <c:v>9</c:v>
                </c:pt>
                <c:pt idx="40214">
                  <c:v>9</c:v>
                </c:pt>
                <c:pt idx="40215">
                  <c:v>9</c:v>
                </c:pt>
                <c:pt idx="40216">
                  <c:v>9</c:v>
                </c:pt>
                <c:pt idx="40217">
                  <c:v>9</c:v>
                </c:pt>
                <c:pt idx="40218">
                  <c:v>9</c:v>
                </c:pt>
                <c:pt idx="40219">
                  <c:v>9</c:v>
                </c:pt>
                <c:pt idx="40220">
                  <c:v>9</c:v>
                </c:pt>
                <c:pt idx="40221">
                  <c:v>9</c:v>
                </c:pt>
                <c:pt idx="40222">
                  <c:v>9</c:v>
                </c:pt>
                <c:pt idx="40223">
                  <c:v>9</c:v>
                </c:pt>
                <c:pt idx="40224">
                  <c:v>9</c:v>
                </c:pt>
                <c:pt idx="40225">
                  <c:v>9</c:v>
                </c:pt>
                <c:pt idx="40226">
                  <c:v>9</c:v>
                </c:pt>
                <c:pt idx="40227">
                  <c:v>9</c:v>
                </c:pt>
                <c:pt idx="40228">
                  <c:v>9</c:v>
                </c:pt>
                <c:pt idx="40229">
                  <c:v>9</c:v>
                </c:pt>
                <c:pt idx="40230">
                  <c:v>9</c:v>
                </c:pt>
                <c:pt idx="40231">
                  <c:v>9</c:v>
                </c:pt>
                <c:pt idx="40232">
                  <c:v>9</c:v>
                </c:pt>
                <c:pt idx="40233">
                  <c:v>9</c:v>
                </c:pt>
                <c:pt idx="40234">
                  <c:v>9</c:v>
                </c:pt>
                <c:pt idx="40235">
                  <c:v>9</c:v>
                </c:pt>
                <c:pt idx="40236">
                  <c:v>9</c:v>
                </c:pt>
                <c:pt idx="40237">
                  <c:v>9</c:v>
                </c:pt>
                <c:pt idx="40238">
                  <c:v>9</c:v>
                </c:pt>
                <c:pt idx="40239">
                  <c:v>9</c:v>
                </c:pt>
                <c:pt idx="40240">
                  <c:v>9</c:v>
                </c:pt>
                <c:pt idx="40241">
                  <c:v>9</c:v>
                </c:pt>
                <c:pt idx="40242">
                  <c:v>9</c:v>
                </c:pt>
                <c:pt idx="40243">
                  <c:v>9</c:v>
                </c:pt>
                <c:pt idx="40244">
                  <c:v>9</c:v>
                </c:pt>
                <c:pt idx="40245">
                  <c:v>9</c:v>
                </c:pt>
                <c:pt idx="40246">
                  <c:v>9</c:v>
                </c:pt>
                <c:pt idx="40247">
                  <c:v>9</c:v>
                </c:pt>
                <c:pt idx="40248">
                  <c:v>9</c:v>
                </c:pt>
                <c:pt idx="40249">
                  <c:v>9</c:v>
                </c:pt>
                <c:pt idx="40250">
                  <c:v>9</c:v>
                </c:pt>
                <c:pt idx="40251">
                  <c:v>9</c:v>
                </c:pt>
                <c:pt idx="40252">
                  <c:v>9</c:v>
                </c:pt>
                <c:pt idx="40253">
                  <c:v>9</c:v>
                </c:pt>
                <c:pt idx="40254">
                  <c:v>9</c:v>
                </c:pt>
                <c:pt idx="40255">
                  <c:v>9</c:v>
                </c:pt>
                <c:pt idx="40256">
                  <c:v>9</c:v>
                </c:pt>
                <c:pt idx="40257">
                  <c:v>9</c:v>
                </c:pt>
                <c:pt idx="40258">
                  <c:v>9</c:v>
                </c:pt>
                <c:pt idx="40259">
                  <c:v>9</c:v>
                </c:pt>
                <c:pt idx="40260">
                  <c:v>9</c:v>
                </c:pt>
                <c:pt idx="40261">
                  <c:v>9</c:v>
                </c:pt>
                <c:pt idx="40262">
                  <c:v>9</c:v>
                </c:pt>
                <c:pt idx="40263">
                  <c:v>9</c:v>
                </c:pt>
                <c:pt idx="40264">
                  <c:v>9</c:v>
                </c:pt>
                <c:pt idx="40265">
                  <c:v>9</c:v>
                </c:pt>
                <c:pt idx="40266">
                  <c:v>9</c:v>
                </c:pt>
                <c:pt idx="40267">
                  <c:v>9</c:v>
                </c:pt>
                <c:pt idx="40268">
                  <c:v>9</c:v>
                </c:pt>
                <c:pt idx="40269">
                  <c:v>9</c:v>
                </c:pt>
                <c:pt idx="40270">
                  <c:v>9</c:v>
                </c:pt>
                <c:pt idx="40271">
                  <c:v>9</c:v>
                </c:pt>
                <c:pt idx="40272">
                  <c:v>9</c:v>
                </c:pt>
                <c:pt idx="40273">
                  <c:v>9</c:v>
                </c:pt>
                <c:pt idx="40274">
                  <c:v>9</c:v>
                </c:pt>
                <c:pt idx="40275">
                  <c:v>9</c:v>
                </c:pt>
                <c:pt idx="40276">
                  <c:v>9</c:v>
                </c:pt>
                <c:pt idx="40277">
                  <c:v>9</c:v>
                </c:pt>
                <c:pt idx="40278">
                  <c:v>9</c:v>
                </c:pt>
                <c:pt idx="40279">
                  <c:v>9</c:v>
                </c:pt>
                <c:pt idx="40280">
                  <c:v>9</c:v>
                </c:pt>
                <c:pt idx="40281">
                  <c:v>9</c:v>
                </c:pt>
                <c:pt idx="40282">
                  <c:v>9</c:v>
                </c:pt>
                <c:pt idx="40283">
                  <c:v>9</c:v>
                </c:pt>
                <c:pt idx="40284">
                  <c:v>9</c:v>
                </c:pt>
                <c:pt idx="40285">
                  <c:v>9</c:v>
                </c:pt>
                <c:pt idx="40286">
                  <c:v>9</c:v>
                </c:pt>
                <c:pt idx="40287">
                  <c:v>9</c:v>
                </c:pt>
                <c:pt idx="40288">
                  <c:v>9</c:v>
                </c:pt>
                <c:pt idx="40289">
                  <c:v>9</c:v>
                </c:pt>
                <c:pt idx="40290">
                  <c:v>9</c:v>
                </c:pt>
                <c:pt idx="40291">
                  <c:v>9</c:v>
                </c:pt>
                <c:pt idx="40292">
                  <c:v>9</c:v>
                </c:pt>
                <c:pt idx="40293">
                  <c:v>9</c:v>
                </c:pt>
                <c:pt idx="40294">
                  <c:v>9</c:v>
                </c:pt>
                <c:pt idx="40295">
                  <c:v>9</c:v>
                </c:pt>
                <c:pt idx="40296">
                  <c:v>9</c:v>
                </c:pt>
                <c:pt idx="40297">
                  <c:v>9</c:v>
                </c:pt>
                <c:pt idx="40298">
                  <c:v>9</c:v>
                </c:pt>
                <c:pt idx="40299">
                  <c:v>9</c:v>
                </c:pt>
                <c:pt idx="40300">
                  <c:v>9</c:v>
                </c:pt>
                <c:pt idx="40301">
                  <c:v>9</c:v>
                </c:pt>
                <c:pt idx="40302">
                  <c:v>9</c:v>
                </c:pt>
                <c:pt idx="40303">
                  <c:v>9</c:v>
                </c:pt>
                <c:pt idx="40304">
                  <c:v>9</c:v>
                </c:pt>
                <c:pt idx="40305">
                  <c:v>9</c:v>
                </c:pt>
                <c:pt idx="40306">
                  <c:v>9</c:v>
                </c:pt>
                <c:pt idx="40307">
                  <c:v>9</c:v>
                </c:pt>
                <c:pt idx="40308">
                  <c:v>9</c:v>
                </c:pt>
                <c:pt idx="40309">
                  <c:v>9</c:v>
                </c:pt>
                <c:pt idx="40310">
                  <c:v>9</c:v>
                </c:pt>
                <c:pt idx="40311">
                  <c:v>9</c:v>
                </c:pt>
                <c:pt idx="40312">
                  <c:v>9</c:v>
                </c:pt>
                <c:pt idx="40313">
                  <c:v>9</c:v>
                </c:pt>
                <c:pt idx="40314">
                  <c:v>9</c:v>
                </c:pt>
                <c:pt idx="40315">
                  <c:v>9</c:v>
                </c:pt>
                <c:pt idx="40316">
                  <c:v>9</c:v>
                </c:pt>
                <c:pt idx="40317">
                  <c:v>9</c:v>
                </c:pt>
                <c:pt idx="40318">
                  <c:v>9</c:v>
                </c:pt>
                <c:pt idx="40319">
                  <c:v>9</c:v>
                </c:pt>
                <c:pt idx="40320">
                  <c:v>9</c:v>
                </c:pt>
                <c:pt idx="40321">
                  <c:v>9</c:v>
                </c:pt>
                <c:pt idx="40322">
                  <c:v>9</c:v>
                </c:pt>
                <c:pt idx="40323">
                  <c:v>9</c:v>
                </c:pt>
                <c:pt idx="40324">
                  <c:v>9</c:v>
                </c:pt>
                <c:pt idx="40325">
                  <c:v>9</c:v>
                </c:pt>
                <c:pt idx="40326">
                  <c:v>9</c:v>
                </c:pt>
                <c:pt idx="40327">
                  <c:v>9</c:v>
                </c:pt>
                <c:pt idx="40328">
                  <c:v>9</c:v>
                </c:pt>
                <c:pt idx="40329">
                  <c:v>9</c:v>
                </c:pt>
                <c:pt idx="40330">
                  <c:v>9</c:v>
                </c:pt>
                <c:pt idx="40331">
                  <c:v>9</c:v>
                </c:pt>
                <c:pt idx="40332">
                  <c:v>9</c:v>
                </c:pt>
                <c:pt idx="40333">
                  <c:v>9</c:v>
                </c:pt>
                <c:pt idx="40334">
                  <c:v>9</c:v>
                </c:pt>
                <c:pt idx="40335">
                  <c:v>9</c:v>
                </c:pt>
                <c:pt idx="40336">
                  <c:v>9</c:v>
                </c:pt>
                <c:pt idx="40337">
                  <c:v>9</c:v>
                </c:pt>
                <c:pt idx="40338">
                  <c:v>9</c:v>
                </c:pt>
                <c:pt idx="40339">
                  <c:v>9</c:v>
                </c:pt>
                <c:pt idx="40340">
                  <c:v>9</c:v>
                </c:pt>
                <c:pt idx="40341">
                  <c:v>9</c:v>
                </c:pt>
                <c:pt idx="40342">
                  <c:v>9</c:v>
                </c:pt>
                <c:pt idx="40343">
                  <c:v>9</c:v>
                </c:pt>
                <c:pt idx="40344">
                  <c:v>9</c:v>
                </c:pt>
                <c:pt idx="40345">
                  <c:v>9</c:v>
                </c:pt>
                <c:pt idx="40346">
                  <c:v>9</c:v>
                </c:pt>
                <c:pt idx="40347">
                  <c:v>9</c:v>
                </c:pt>
                <c:pt idx="40348">
                  <c:v>9</c:v>
                </c:pt>
                <c:pt idx="40349">
                  <c:v>9</c:v>
                </c:pt>
                <c:pt idx="40350">
                  <c:v>9</c:v>
                </c:pt>
                <c:pt idx="40351">
                  <c:v>9</c:v>
                </c:pt>
                <c:pt idx="40352">
                  <c:v>9</c:v>
                </c:pt>
                <c:pt idx="40353">
                  <c:v>9</c:v>
                </c:pt>
                <c:pt idx="40354">
                  <c:v>9</c:v>
                </c:pt>
                <c:pt idx="40355">
                  <c:v>9</c:v>
                </c:pt>
                <c:pt idx="40356">
                  <c:v>9</c:v>
                </c:pt>
                <c:pt idx="40357">
                  <c:v>9</c:v>
                </c:pt>
                <c:pt idx="40358">
                  <c:v>9</c:v>
                </c:pt>
                <c:pt idx="40359">
                  <c:v>9</c:v>
                </c:pt>
                <c:pt idx="40360">
                  <c:v>9</c:v>
                </c:pt>
                <c:pt idx="40361">
                  <c:v>9</c:v>
                </c:pt>
                <c:pt idx="40362">
                  <c:v>9</c:v>
                </c:pt>
                <c:pt idx="40363">
                  <c:v>9</c:v>
                </c:pt>
                <c:pt idx="40364">
                  <c:v>9</c:v>
                </c:pt>
                <c:pt idx="40365">
                  <c:v>9</c:v>
                </c:pt>
                <c:pt idx="40366">
                  <c:v>9</c:v>
                </c:pt>
                <c:pt idx="40367">
                  <c:v>9</c:v>
                </c:pt>
                <c:pt idx="40368">
                  <c:v>9</c:v>
                </c:pt>
                <c:pt idx="40369">
                  <c:v>9</c:v>
                </c:pt>
                <c:pt idx="40370">
                  <c:v>9</c:v>
                </c:pt>
                <c:pt idx="40371">
                  <c:v>9</c:v>
                </c:pt>
                <c:pt idx="40372">
                  <c:v>9</c:v>
                </c:pt>
                <c:pt idx="40373">
                  <c:v>9</c:v>
                </c:pt>
                <c:pt idx="40374">
                  <c:v>9</c:v>
                </c:pt>
                <c:pt idx="40375">
                  <c:v>9</c:v>
                </c:pt>
                <c:pt idx="40376">
                  <c:v>9</c:v>
                </c:pt>
                <c:pt idx="40377">
                  <c:v>9</c:v>
                </c:pt>
                <c:pt idx="40378">
                  <c:v>9</c:v>
                </c:pt>
                <c:pt idx="40379">
                  <c:v>9</c:v>
                </c:pt>
                <c:pt idx="40380">
                  <c:v>9</c:v>
                </c:pt>
                <c:pt idx="40381">
                  <c:v>9</c:v>
                </c:pt>
                <c:pt idx="40382">
                  <c:v>9</c:v>
                </c:pt>
                <c:pt idx="40383">
                  <c:v>9</c:v>
                </c:pt>
                <c:pt idx="40384">
                  <c:v>9</c:v>
                </c:pt>
                <c:pt idx="40385">
                  <c:v>9</c:v>
                </c:pt>
                <c:pt idx="40386">
                  <c:v>9</c:v>
                </c:pt>
                <c:pt idx="40387">
                  <c:v>9</c:v>
                </c:pt>
                <c:pt idx="40388">
                  <c:v>9</c:v>
                </c:pt>
                <c:pt idx="40389">
                  <c:v>9</c:v>
                </c:pt>
                <c:pt idx="40390">
                  <c:v>9</c:v>
                </c:pt>
                <c:pt idx="40391">
                  <c:v>9</c:v>
                </c:pt>
                <c:pt idx="40392">
                  <c:v>9</c:v>
                </c:pt>
                <c:pt idx="40393">
                  <c:v>9</c:v>
                </c:pt>
                <c:pt idx="40394">
                  <c:v>9</c:v>
                </c:pt>
                <c:pt idx="40395">
                  <c:v>9</c:v>
                </c:pt>
                <c:pt idx="40396">
                  <c:v>9</c:v>
                </c:pt>
                <c:pt idx="40397">
                  <c:v>9</c:v>
                </c:pt>
                <c:pt idx="40398">
                  <c:v>9</c:v>
                </c:pt>
                <c:pt idx="40399">
                  <c:v>9</c:v>
                </c:pt>
                <c:pt idx="40400">
                  <c:v>9</c:v>
                </c:pt>
                <c:pt idx="40401">
                  <c:v>9</c:v>
                </c:pt>
                <c:pt idx="40402">
                  <c:v>9</c:v>
                </c:pt>
                <c:pt idx="40403">
                  <c:v>9</c:v>
                </c:pt>
                <c:pt idx="40404">
                  <c:v>9</c:v>
                </c:pt>
                <c:pt idx="40405">
                  <c:v>9</c:v>
                </c:pt>
                <c:pt idx="40406">
                  <c:v>9</c:v>
                </c:pt>
                <c:pt idx="40407">
                  <c:v>9</c:v>
                </c:pt>
                <c:pt idx="40408">
                  <c:v>9</c:v>
                </c:pt>
                <c:pt idx="40409">
                  <c:v>9</c:v>
                </c:pt>
                <c:pt idx="40410">
                  <c:v>9</c:v>
                </c:pt>
                <c:pt idx="40411">
                  <c:v>9</c:v>
                </c:pt>
                <c:pt idx="40412">
                  <c:v>9</c:v>
                </c:pt>
                <c:pt idx="40413">
                  <c:v>9</c:v>
                </c:pt>
                <c:pt idx="40414">
                  <c:v>9</c:v>
                </c:pt>
                <c:pt idx="40415">
                  <c:v>9</c:v>
                </c:pt>
                <c:pt idx="40416">
                  <c:v>9</c:v>
                </c:pt>
                <c:pt idx="40417">
                  <c:v>9</c:v>
                </c:pt>
                <c:pt idx="40418">
                  <c:v>9</c:v>
                </c:pt>
                <c:pt idx="40419">
                  <c:v>9</c:v>
                </c:pt>
                <c:pt idx="40420">
                  <c:v>9</c:v>
                </c:pt>
                <c:pt idx="40421">
                  <c:v>9</c:v>
                </c:pt>
                <c:pt idx="40422">
                  <c:v>9</c:v>
                </c:pt>
                <c:pt idx="40423">
                  <c:v>9</c:v>
                </c:pt>
                <c:pt idx="40424">
                  <c:v>9</c:v>
                </c:pt>
                <c:pt idx="40425">
                  <c:v>9</c:v>
                </c:pt>
                <c:pt idx="40426">
                  <c:v>9</c:v>
                </c:pt>
                <c:pt idx="40427">
                  <c:v>9</c:v>
                </c:pt>
                <c:pt idx="40428">
                  <c:v>9</c:v>
                </c:pt>
                <c:pt idx="40429">
                  <c:v>9</c:v>
                </c:pt>
                <c:pt idx="40430">
                  <c:v>9</c:v>
                </c:pt>
                <c:pt idx="40431">
                  <c:v>9</c:v>
                </c:pt>
                <c:pt idx="40432">
                  <c:v>9</c:v>
                </c:pt>
                <c:pt idx="40433">
                  <c:v>9</c:v>
                </c:pt>
                <c:pt idx="40434">
                  <c:v>9</c:v>
                </c:pt>
                <c:pt idx="40435">
                  <c:v>9</c:v>
                </c:pt>
                <c:pt idx="40436">
                  <c:v>9</c:v>
                </c:pt>
                <c:pt idx="40437">
                  <c:v>9</c:v>
                </c:pt>
                <c:pt idx="40438">
                  <c:v>9</c:v>
                </c:pt>
                <c:pt idx="40439">
                  <c:v>9</c:v>
                </c:pt>
                <c:pt idx="40440">
                  <c:v>9</c:v>
                </c:pt>
                <c:pt idx="40441">
                  <c:v>9</c:v>
                </c:pt>
                <c:pt idx="40442">
                  <c:v>9</c:v>
                </c:pt>
                <c:pt idx="40443">
                  <c:v>9</c:v>
                </c:pt>
                <c:pt idx="40444">
                  <c:v>9</c:v>
                </c:pt>
                <c:pt idx="40445">
                  <c:v>9</c:v>
                </c:pt>
                <c:pt idx="40446">
                  <c:v>9</c:v>
                </c:pt>
                <c:pt idx="40447">
                  <c:v>9</c:v>
                </c:pt>
                <c:pt idx="40448">
                  <c:v>9</c:v>
                </c:pt>
                <c:pt idx="40449">
                  <c:v>9</c:v>
                </c:pt>
                <c:pt idx="40450">
                  <c:v>9</c:v>
                </c:pt>
                <c:pt idx="40451">
                  <c:v>9</c:v>
                </c:pt>
                <c:pt idx="40452">
                  <c:v>9</c:v>
                </c:pt>
                <c:pt idx="40453">
                  <c:v>9</c:v>
                </c:pt>
                <c:pt idx="40454">
                  <c:v>9</c:v>
                </c:pt>
                <c:pt idx="40455">
                  <c:v>9</c:v>
                </c:pt>
                <c:pt idx="40456">
                  <c:v>9</c:v>
                </c:pt>
                <c:pt idx="40457">
                  <c:v>9</c:v>
                </c:pt>
                <c:pt idx="40458">
                  <c:v>9</c:v>
                </c:pt>
                <c:pt idx="40459">
                  <c:v>9</c:v>
                </c:pt>
                <c:pt idx="40460">
                  <c:v>9</c:v>
                </c:pt>
                <c:pt idx="40461">
                  <c:v>9</c:v>
                </c:pt>
                <c:pt idx="40462">
                  <c:v>9</c:v>
                </c:pt>
                <c:pt idx="40463">
                  <c:v>9</c:v>
                </c:pt>
                <c:pt idx="40464">
                  <c:v>9</c:v>
                </c:pt>
                <c:pt idx="40465">
                  <c:v>9</c:v>
                </c:pt>
                <c:pt idx="40466">
                  <c:v>9</c:v>
                </c:pt>
                <c:pt idx="40467">
                  <c:v>9</c:v>
                </c:pt>
                <c:pt idx="40468">
                  <c:v>9</c:v>
                </c:pt>
                <c:pt idx="40469">
                  <c:v>9</c:v>
                </c:pt>
                <c:pt idx="40470">
                  <c:v>9</c:v>
                </c:pt>
                <c:pt idx="40471">
                  <c:v>9</c:v>
                </c:pt>
                <c:pt idx="40472">
                  <c:v>9</c:v>
                </c:pt>
                <c:pt idx="40473">
                  <c:v>9</c:v>
                </c:pt>
                <c:pt idx="40474">
                  <c:v>9</c:v>
                </c:pt>
                <c:pt idx="40475">
                  <c:v>9</c:v>
                </c:pt>
                <c:pt idx="40476">
                  <c:v>9</c:v>
                </c:pt>
                <c:pt idx="40477">
                  <c:v>9</c:v>
                </c:pt>
                <c:pt idx="40478">
                  <c:v>9</c:v>
                </c:pt>
                <c:pt idx="40479">
                  <c:v>9</c:v>
                </c:pt>
                <c:pt idx="40480">
                  <c:v>9</c:v>
                </c:pt>
                <c:pt idx="40481">
                  <c:v>9</c:v>
                </c:pt>
                <c:pt idx="40482">
                  <c:v>9</c:v>
                </c:pt>
                <c:pt idx="40483">
                  <c:v>9</c:v>
                </c:pt>
                <c:pt idx="40484">
                  <c:v>9</c:v>
                </c:pt>
                <c:pt idx="40485">
                  <c:v>9</c:v>
                </c:pt>
                <c:pt idx="40486">
                  <c:v>9</c:v>
                </c:pt>
                <c:pt idx="40487">
                  <c:v>9</c:v>
                </c:pt>
                <c:pt idx="40488">
                  <c:v>9</c:v>
                </c:pt>
                <c:pt idx="40489">
                  <c:v>9</c:v>
                </c:pt>
                <c:pt idx="40490">
                  <c:v>9</c:v>
                </c:pt>
                <c:pt idx="40491">
                  <c:v>9</c:v>
                </c:pt>
                <c:pt idx="40492">
                  <c:v>9</c:v>
                </c:pt>
                <c:pt idx="40493">
                  <c:v>9</c:v>
                </c:pt>
                <c:pt idx="40494">
                  <c:v>9</c:v>
                </c:pt>
                <c:pt idx="40495">
                  <c:v>9</c:v>
                </c:pt>
                <c:pt idx="40496">
                  <c:v>9</c:v>
                </c:pt>
                <c:pt idx="40497">
                  <c:v>9</c:v>
                </c:pt>
                <c:pt idx="40498">
                  <c:v>9</c:v>
                </c:pt>
                <c:pt idx="40499">
                  <c:v>9</c:v>
                </c:pt>
                <c:pt idx="40500">
                  <c:v>9</c:v>
                </c:pt>
                <c:pt idx="40501">
                  <c:v>9</c:v>
                </c:pt>
                <c:pt idx="40502">
                  <c:v>9</c:v>
                </c:pt>
                <c:pt idx="40503">
                  <c:v>9</c:v>
                </c:pt>
                <c:pt idx="40504">
                  <c:v>9</c:v>
                </c:pt>
                <c:pt idx="40505">
                  <c:v>9</c:v>
                </c:pt>
                <c:pt idx="40506">
                  <c:v>9</c:v>
                </c:pt>
                <c:pt idx="40507">
                  <c:v>9</c:v>
                </c:pt>
                <c:pt idx="40508">
                  <c:v>9</c:v>
                </c:pt>
                <c:pt idx="40509">
                  <c:v>9</c:v>
                </c:pt>
                <c:pt idx="40510">
                  <c:v>9</c:v>
                </c:pt>
                <c:pt idx="40511">
                  <c:v>9</c:v>
                </c:pt>
                <c:pt idx="40512">
                  <c:v>9</c:v>
                </c:pt>
                <c:pt idx="40513">
                  <c:v>9</c:v>
                </c:pt>
                <c:pt idx="40514">
                  <c:v>9</c:v>
                </c:pt>
                <c:pt idx="40515">
                  <c:v>9</c:v>
                </c:pt>
                <c:pt idx="40516">
                  <c:v>9</c:v>
                </c:pt>
                <c:pt idx="40517">
                  <c:v>9</c:v>
                </c:pt>
                <c:pt idx="40518">
                  <c:v>9</c:v>
                </c:pt>
                <c:pt idx="40519">
                  <c:v>9</c:v>
                </c:pt>
                <c:pt idx="40520">
                  <c:v>9</c:v>
                </c:pt>
                <c:pt idx="40521">
                  <c:v>9</c:v>
                </c:pt>
                <c:pt idx="40522">
                  <c:v>9</c:v>
                </c:pt>
                <c:pt idx="40523">
                  <c:v>9</c:v>
                </c:pt>
                <c:pt idx="40524">
                  <c:v>9</c:v>
                </c:pt>
                <c:pt idx="40525">
                  <c:v>9</c:v>
                </c:pt>
                <c:pt idx="40526">
                  <c:v>9</c:v>
                </c:pt>
                <c:pt idx="40527">
                  <c:v>9</c:v>
                </c:pt>
                <c:pt idx="40528">
                  <c:v>9</c:v>
                </c:pt>
                <c:pt idx="40529">
                  <c:v>9</c:v>
                </c:pt>
                <c:pt idx="40530">
                  <c:v>9</c:v>
                </c:pt>
                <c:pt idx="40531">
                  <c:v>9</c:v>
                </c:pt>
                <c:pt idx="40532">
                  <c:v>9</c:v>
                </c:pt>
                <c:pt idx="40533">
                  <c:v>9</c:v>
                </c:pt>
                <c:pt idx="40534">
                  <c:v>9</c:v>
                </c:pt>
                <c:pt idx="40535">
                  <c:v>9</c:v>
                </c:pt>
                <c:pt idx="40536">
                  <c:v>9</c:v>
                </c:pt>
                <c:pt idx="40537">
                  <c:v>9</c:v>
                </c:pt>
                <c:pt idx="40538">
                  <c:v>9</c:v>
                </c:pt>
                <c:pt idx="40539">
                  <c:v>9</c:v>
                </c:pt>
                <c:pt idx="40540">
                  <c:v>9</c:v>
                </c:pt>
                <c:pt idx="40541">
                  <c:v>9</c:v>
                </c:pt>
                <c:pt idx="40542">
                  <c:v>9</c:v>
                </c:pt>
                <c:pt idx="40543">
                  <c:v>9</c:v>
                </c:pt>
                <c:pt idx="40544">
                  <c:v>9</c:v>
                </c:pt>
                <c:pt idx="40545">
                  <c:v>9</c:v>
                </c:pt>
                <c:pt idx="40546">
                  <c:v>9</c:v>
                </c:pt>
                <c:pt idx="40547">
                  <c:v>9</c:v>
                </c:pt>
                <c:pt idx="40548">
                  <c:v>9</c:v>
                </c:pt>
                <c:pt idx="40549">
                  <c:v>9</c:v>
                </c:pt>
                <c:pt idx="40550">
                  <c:v>9</c:v>
                </c:pt>
                <c:pt idx="40551">
                  <c:v>9</c:v>
                </c:pt>
                <c:pt idx="40552">
                  <c:v>9</c:v>
                </c:pt>
                <c:pt idx="40553">
                  <c:v>9</c:v>
                </c:pt>
                <c:pt idx="40554">
                  <c:v>9</c:v>
                </c:pt>
                <c:pt idx="40555">
                  <c:v>9</c:v>
                </c:pt>
                <c:pt idx="40556">
                  <c:v>9</c:v>
                </c:pt>
                <c:pt idx="40557">
                  <c:v>9</c:v>
                </c:pt>
                <c:pt idx="40558">
                  <c:v>9</c:v>
                </c:pt>
                <c:pt idx="40559">
                  <c:v>9</c:v>
                </c:pt>
                <c:pt idx="40560">
                  <c:v>9</c:v>
                </c:pt>
                <c:pt idx="40561">
                  <c:v>9</c:v>
                </c:pt>
                <c:pt idx="40562">
                  <c:v>9</c:v>
                </c:pt>
                <c:pt idx="40563">
                  <c:v>9</c:v>
                </c:pt>
                <c:pt idx="40564">
                  <c:v>9</c:v>
                </c:pt>
                <c:pt idx="40565">
                  <c:v>9</c:v>
                </c:pt>
                <c:pt idx="40566">
                  <c:v>9</c:v>
                </c:pt>
                <c:pt idx="40567">
                  <c:v>9</c:v>
                </c:pt>
                <c:pt idx="40568">
                  <c:v>9</c:v>
                </c:pt>
                <c:pt idx="40569">
                  <c:v>9</c:v>
                </c:pt>
                <c:pt idx="40570">
                  <c:v>9</c:v>
                </c:pt>
                <c:pt idx="40571">
                  <c:v>9</c:v>
                </c:pt>
                <c:pt idx="40572">
                  <c:v>9</c:v>
                </c:pt>
                <c:pt idx="40573">
                  <c:v>9</c:v>
                </c:pt>
                <c:pt idx="40574">
                  <c:v>9</c:v>
                </c:pt>
                <c:pt idx="40575">
                  <c:v>9</c:v>
                </c:pt>
                <c:pt idx="40576">
                  <c:v>9</c:v>
                </c:pt>
                <c:pt idx="40577">
                  <c:v>9</c:v>
                </c:pt>
                <c:pt idx="40578">
                  <c:v>9</c:v>
                </c:pt>
                <c:pt idx="40579">
                  <c:v>9</c:v>
                </c:pt>
                <c:pt idx="40580">
                  <c:v>9</c:v>
                </c:pt>
                <c:pt idx="40581">
                  <c:v>9</c:v>
                </c:pt>
                <c:pt idx="40582">
                  <c:v>9</c:v>
                </c:pt>
                <c:pt idx="40583">
                  <c:v>9</c:v>
                </c:pt>
                <c:pt idx="40584">
                  <c:v>9</c:v>
                </c:pt>
                <c:pt idx="40585">
                  <c:v>9</c:v>
                </c:pt>
                <c:pt idx="40586">
                  <c:v>9</c:v>
                </c:pt>
                <c:pt idx="40587">
                  <c:v>9</c:v>
                </c:pt>
                <c:pt idx="40588">
                  <c:v>9</c:v>
                </c:pt>
                <c:pt idx="40589">
                  <c:v>9</c:v>
                </c:pt>
                <c:pt idx="40590">
                  <c:v>9</c:v>
                </c:pt>
                <c:pt idx="40591">
                  <c:v>9</c:v>
                </c:pt>
                <c:pt idx="40592">
                  <c:v>9</c:v>
                </c:pt>
                <c:pt idx="40593">
                  <c:v>9</c:v>
                </c:pt>
                <c:pt idx="40594">
                  <c:v>9</c:v>
                </c:pt>
                <c:pt idx="40595">
                  <c:v>9</c:v>
                </c:pt>
                <c:pt idx="40596">
                  <c:v>9</c:v>
                </c:pt>
                <c:pt idx="40597">
                  <c:v>9</c:v>
                </c:pt>
                <c:pt idx="40598">
                  <c:v>9</c:v>
                </c:pt>
                <c:pt idx="40599">
                  <c:v>9</c:v>
                </c:pt>
                <c:pt idx="40600">
                  <c:v>9</c:v>
                </c:pt>
                <c:pt idx="40601">
                  <c:v>9</c:v>
                </c:pt>
                <c:pt idx="40602">
                  <c:v>9</c:v>
                </c:pt>
                <c:pt idx="40603">
                  <c:v>9</c:v>
                </c:pt>
                <c:pt idx="40604">
                  <c:v>9</c:v>
                </c:pt>
                <c:pt idx="40605">
                  <c:v>9</c:v>
                </c:pt>
                <c:pt idx="40606">
                  <c:v>9</c:v>
                </c:pt>
                <c:pt idx="40607">
                  <c:v>9</c:v>
                </c:pt>
                <c:pt idx="40608">
                  <c:v>9</c:v>
                </c:pt>
                <c:pt idx="40609">
                  <c:v>9</c:v>
                </c:pt>
                <c:pt idx="40610">
                  <c:v>9</c:v>
                </c:pt>
                <c:pt idx="40611">
                  <c:v>9</c:v>
                </c:pt>
                <c:pt idx="40612">
                  <c:v>9</c:v>
                </c:pt>
                <c:pt idx="40613">
                  <c:v>9</c:v>
                </c:pt>
                <c:pt idx="40614">
                  <c:v>9</c:v>
                </c:pt>
                <c:pt idx="40615">
                  <c:v>9</c:v>
                </c:pt>
                <c:pt idx="40616">
                  <c:v>9</c:v>
                </c:pt>
                <c:pt idx="40617">
                  <c:v>9</c:v>
                </c:pt>
                <c:pt idx="40618">
                  <c:v>9</c:v>
                </c:pt>
                <c:pt idx="40619">
                  <c:v>9</c:v>
                </c:pt>
                <c:pt idx="40620">
                  <c:v>9</c:v>
                </c:pt>
                <c:pt idx="40621">
                  <c:v>9</c:v>
                </c:pt>
                <c:pt idx="40622">
                  <c:v>9</c:v>
                </c:pt>
                <c:pt idx="40623">
                  <c:v>9</c:v>
                </c:pt>
                <c:pt idx="40624">
                  <c:v>9</c:v>
                </c:pt>
                <c:pt idx="40625">
                  <c:v>9</c:v>
                </c:pt>
                <c:pt idx="40626">
                  <c:v>9</c:v>
                </c:pt>
                <c:pt idx="40627">
                  <c:v>9</c:v>
                </c:pt>
                <c:pt idx="40628">
                  <c:v>9</c:v>
                </c:pt>
                <c:pt idx="40629">
                  <c:v>9</c:v>
                </c:pt>
                <c:pt idx="40630">
                  <c:v>9</c:v>
                </c:pt>
                <c:pt idx="40631">
                  <c:v>9</c:v>
                </c:pt>
                <c:pt idx="40632">
                  <c:v>9</c:v>
                </c:pt>
                <c:pt idx="40633">
                  <c:v>9</c:v>
                </c:pt>
                <c:pt idx="40634">
                  <c:v>9</c:v>
                </c:pt>
                <c:pt idx="40635">
                  <c:v>9</c:v>
                </c:pt>
                <c:pt idx="40636">
                  <c:v>9</c:v>
                </c:pt>
                <c:pt idx="40637">
                  <c:v>9</c:v>
                </c:pt>
                <c:pt idx="40638">
                  <c:v>9</c:v>
                </c:pt>
                <c:pt idx="40639">
                  <c:v>9</c:v>
                </c:pt>
                <c:pt idx="40640">
                  <c:v>9</c:v>
                </c:pt>
                <c:pt idx="40641">
                  <c:v>9</c:v>
                </c:pt>
                <c:pt idx="40642">
                  <c:v>9</c:v>
                </c:pt>
                <c:pt idx="40643">
                  <c:v>9</c:v>
                </c:pt>
                <c:pt idx="40644">
                  <c:v>9</c:v>
                </c:pt>
                <c:pt idx="40645">
                  <c:v>9</c:v>
                </c:pt>
                <c:pt idx="40646">
                  <c:v>9</c:v>
                </c:pt>
                <c:pt idx="40647">
                  <c:v>9</c:v>
                </c:pt>
                <c:pt idx="40648">
                  <c:v>9</c:v>
                </c:pt>
                <c:pt idx="40649">
                  <c:v>9</c:v>
                </c:pt>
                <c:pt idx="40650">
                  <c:v>9</c:v>
                </c:pt>
                <c:pt idx="40651">
                  <c:v>9</c:v>
                </c:pt>
                <c:pt idx="40652">
                  <c:v>9</c:v>
                </c:pt>
                <c:pt idx="40653">
                  <c:v>9</c:v>
                </c:pt>
                <c:pt idx="40654">
                  <c:v>9</c:v>
                </c:pt>
                <c:pt idx="40655">
                  <c:v>9</c:v>
                </c:pt>
                <c:pt idx="40656">
                  <c:v>9</c:v>
                </c:pt>
                <c:pt idx="40657">
                  <c:v>9</c:v>
                </c:pt>
                <c:pt idx="40658">
                  <c:v>9</c:v>
                </c:pt>
                <c:pt idx="40659">
                  <c:v>9</c:v>
                </c:pt>
                <c:pt idx="40660">
                  <c:v>9</c:v>
                </c:pt>
                <c:pt idx="40661">
                  <c:v>9</c:v>
                </c:pt>
                <c:pt idx="40662">
                  <c:v>9</c:v>
                </c:pt>
                <c:pt idx="40663">
                  <c:v>9</c:v>
                </c:pt>
                <c:pt idx="40664">
                  <c:v>9</c:v>
                </c:pt>
                <c:pt idx="40665">
                  <c:v>9</c:v>
                </c:pt>
                <c:pt idx="40666">
                  <c:v>9</c:v>
                </c:pt>
                <c:pt idx="40667">
                  <c:v>9</c:v>
                </c:pt>
                <c:pt idx="40668">
                  <c:v>9</c:v>
                </c:pt>
                <c:pt idx="40669">
                  <c:v>9</c:v>
                </c:pt>
                <c:pt idx="40670">
                  <c:v>9</c:v>
                </c:pt>
                <c:pt idx="40671">
                  <c:v>9</c:v>
                </c:pt>
                <c:pt idx="40672">
                  <c:v>9</c:v>
                </c:pt>
                <c:pt idx="40673">
                  <c:v>9</c:v>
                </c:pt>
                <c:pt idx="40674">
                  <c:v>9</c:v>
                </c:pt>
                <c:pt idx="40675">
                  <c:v>9</c:v>
                </c:pt>
                <c:pt idx="40676">
                  <c:v>9</c:v>
                </c:pt>
                <c:pt idx="40677">
                  <c:v>9</c:v>
                </c:pt>
                <c:pt idx="40678">
                  <c:v>9</c:v>
                </c:pt>
                <c:pt idx="40679">
                  <c:v>9</c:v>
                </c:pt>
                <c:pt idx="40680">
                  <c:v>9</c:v>
                </c:pt>
                <c:pt idx="40681">
                  <c:v>9</c:v>
                </c:pt>
                <c:pt idx="40682">
                  <c:v>9</c:v>
                </c:pt>
                <c:pt idx="40683">
                  <c:v>9</c:v>
                </c:pt>
                <c:pt idx="40684">
                  <c:v>9</c:v>
                </c:pt>
                <c:pt idx="40685">
                  <c:v>9</c:v>
                </c:pt>
                <c:pt idx="40686">
                  <c:v>9</c:v>
                </c:pt>
                <c:pt idx="40687">
                  <c:v>9</c:v>
                </c:pt>
                <c:pt idx="40688">
                  <c:v>9</c:v>
                </c:pt>
                <c:pt idx="40689">
                  <c:v>9</c:v>
                </c:pt>
                <c:pt idx="40690">
                  <c:v>9</c:v>
                </c:pt>
                <c:pt idx="40691">
                  <c:v>9</c:v>
                </c:pt>
                <c:pt idx="40692">
                  <c:v>9</c:v>
                </c:pt>
                <c:pt idx="40693">
                  <c:v>9</c:v>
                </c:pt>
                <c:pt idx="40694">
                  <c:v>9</c:v>
                </c:pt>
                <c:pt idx="40695">
                  <c:v>9</c:v>
                </c:pt>
                <c:pt idx="40696">
                  <c:v>9</c:v>
                </c:pt>
                <c:pt idx="40697">
                  <c:v>9</c:v>
                </c:pt>
                <c:pt idx="40698">
                  <c:v>9</c:v>
                </c:pt>
                <c:pt idx="40699">
                  <c:v>9</c:v>
                </c:pt>
                <c:pt idx="40700">
                  <c:v>9</c:v>
                </c:pt>
                <c:pt idx="40701">
                  <c:v>9</c:v>
                </c:pt>
                <c:pt idx="40702">
                  <c:v>9</c:v>
                </c:pt>
                <c:pt idx="40703">
                  <c:v>9</c:v>
                </c:pt>
                <c:pt idx="40704">
                  <c:v>9</c:v>
                </c:pt>
                <c:pt idx="40705">
                  <c:v>9</c:v>
                </c:pt>
                <c:pt idx="40706">
                  <c:v>9</c:v>
                </c:pt>
                <c:pt idx="40707">
                  <c:v>9</c:v>
                </c:pt>
                <c:pt idx="40708">
                  <c:v>9</c:v>
                </c:pt>
                <c:pt idx="40709">
                  <c:v>9</c:v>
                </c:pt>
                <c:pt idx="40710">
                  <c:v>9</c:v>
                </c:pt>
                <c:pt idx="40711">
                  <c:v>9</c:v>
                </c:pt>
                <c:pt idx="40712">
                  <c:v>9</c:v>
                </c:pt>
                <c:pt idx="40713">
                  <c:v>9</c:v>
                </c:pt>
                <c:pt idx="40714">
                  <c:v>9</c:v>
                </c:pt>
                <c:pt idx="40715">
                  <c:v>9</c:v>
                </c:pt>
                <c:pt idx="40716">
                  <c:v>9</c:v>
                </c:pt>
                <c:pt idx="40717">
                  <c:v>9</c:v>
                </c:pt>
                <c:pt idx="40718">
                  <c:v>9</c:v>
                </c:pt>
                <c:pt idx="40719">
                  <c:v>9</c:v>
                </c:pt>
                <c:pt idx="40720">
                  <c:v>9</c:v>
                </c:pt>
                <c:pt idx="40721">
                  <c:v>9</c:v>
                </c:pt>
                <c:pt idx="40722">
                  <c:v>9</c:v>
                </c:pt>
                <c:pt idx="40723">
                  <c:v>9</c:v>
                </c:pt>
                <c:pt idx="40724">
                  <c:v>9</c:v>
                </c:pt>
                <c:pt idx="40725">
                  <c:v>9</c:v>
                </c:pt>
                <c:pt idx="40726">
                  <c:v>9</c:v>
                </c:pt>
                <c:pt idx="40727">
                  <c:v>9</c:v>
                </c:pt>
                <c:pt idx="40728">
                  <c:v>9</c:v>
                </c:pt>
                <c:pt idx="40729">
                  <c:v>9</c:v>
                </c:pt>
                <c:pt idx="40730">
                  <c:v>9</c:v>
                </c:pt>
                <c:pt idx="40731">
                  <c:v>9</c:v>
                </c:pt>
                <c:pt idx="40732">
                  <c:v>9</c:v>
                </c:pt>
                <c:pt idx="40733">
                  <c:v>9</c:v>
                </c:pt>
                <c:pt idx="40734">
                  <c:v>9</c:v>
                </c:pt>
                <c:pt idx="40735">
                  <c:v>9</c:v>
                </c:pt>
                <c:pt idx="40736">
                  <c:v>9</c:v>
                </c:pt>
                <c:pt idx="40737">
                  <c:v>9</c:v>
                </c:pt>
                <c:pt idx="40738">
                  <c:v>9</c:v>
                </c:pt>
                <c:pt idx="40739">
                  <c:v>9</c:v>
                </c:pt>
                <c:pt idx="40740">
                  <c:v>9</c:v>
                </c:pt>
                <c:pt idx="40741">
                  <c:v>9</c:v>
                </c:pt>
                <c:pt idx="40742">
                  <c:v>9</c:v>
                </c:pt>
                <c:pt idx="40743">
                  <c:v>9</c:v>
                </c:pt>
                <c:pt idx="40744">
                  <c:v>9</c:v>
                </c:pt>
                <c:pt idx="40745">
                  <c:v>9</c:v>
                </c:pt>
                <c:pt idx="40746">
                  <c:v>9</c:v>
                </c:pt>
                <c:pt idx="40747">
                  <c:v>9</c:v>
                </c:pt>
                <c:pt idx="40748">
                  <c:v>9</c:v>
                </c:pt>
                <c:pt idx="40749">
                  <c:v>9</c:v>
                </c:pt>
                <c:pt idx="40750">
                  <c:v>9</c:v>
                </c:pt>
                <c:pt idx="40751">
                  <c:v>9</c:v>
                </c:pt>
                <c:pt idx="40752">
                  <c:v>9</c:v>
                </c:pt>
                <c:pt idx="40753">
                  <c:v>9</c:v>
                </c:pt>
                <c:pt idx="40754">
                  <c:v>9</c:v>
                </c:pt>
                <c:pt idx="40755">
                  <c:v>9</c:v>
                </c:pt>
                <c:pt idx="40756">
                  <c:v>9</c:v>
                </c:pt>
                <c:pt idx="40757">
                  <c:v>9</c:v>
                </c:pt>
                <c:pt idx="40758">
                  <c:v>9</c:v>
                </c:pt>
                <c:pt idx="40759">
                  <c:v>9</c:v>
                </c:pt>
                <c:pt idx="40760">
                  <c:v>9</c:v>
                </c:pt>
                <c:pt idx="40761">
                  <c:v>9</c:v>
                </c:pt>
                <c:pt idx="40762">
                  <c:v>9</c:v>
                </c:pt>
                <c:pt idx="40763">
                  <c:v>9</c:v>
                </c:pt>
                <c:pt idx="40764">
                  <c:v>9</c:v>
                </c:pt>
                <c:pt idx="40765">
                  <c:v>9</c:v>
                </c:pt>
                <c:pt idx="40766">
                  <c:v>9</c:v>
                </c:pt>
                <c:pt idx="40767">
                  <c:v>9</c:v>
                </c:pt>
                <c:pt idx="40768">
                  <c:v>9</c:v>
                </c:pt>
                <c:pt idx="40769">
                  <c:v>9</c:v>
                </c:pt>
                <c:pt idx="40770">
                  <c:v>9</c:v>
                </c:pt>
                <c:pt idx="40771">
                  <c:v>9</c:v>
                </c:pt>
                <c:pt idx="40772">
                  <c:v>9</c:v>
                </c:pt>
                <c:pt idx="40773">
                  <c:v>9</c:v>
                </c:pt>
                <c:pt idx="40774">
                  <c:v>9</c:v>
                </c:pt>
                <c:pt idx="40775">
                  <c:v>9</c:v>
                </c:pt>
                <c:pt idx="40776">
                  <c:v>9</c:v>
                </c:pt>
                <c:pt idx="40777">
                  <c:v>9</c:v>
                </c:pt>
                <c:pt idx="40778">
                  <c:v>9</c:v>
                </c:pt>
                <c:pt idx="40779">
                  <c:v>9</c:v>
                </c:pt>
                <c:pt idx="40780">
                  <c:v>9</c:v>
                </c:pt>
                <c:pt idx="40781">
                  <c:v>9</c:v>
                </c:pt>
                <c:pt idx="40782">
                  <c:v>9</c:v>
                </c:pt>
                <c:pt idx="40783">
                  <c:v>9</c:v>
                </c:pt>
                <c:pt idx="40784">
                  <c:v>9</c:v>
                </c:pt>
                <c:pt idx="40785">
                  <c:v>9</c:v>
                </c:pt>
                <c:pt idx="40786">
                  <c:v>9</c:v>
                </c:pt>
                <c:pt idx="40787">
                  <c:v>9</c:v>
                </c:pt>
                <c:pt idx="40788">
                  <c:v>9</c:v>
                </c:pt>
                <c:pt idx="40789">
                  <c:v>9</c:v>
                </c:pt>
                <c:pt idx="40790">
                  <c:v>9</c:v>
                </c:pt>
                <c:pt idx="40791">
                  <c:v>9</c:v>
                </c:pt>
                <c:pt idx="40792">
                  <c:v>9</c:v>
                </c:pt>
                <c:pt idx="40793">
                  <c:v>9</c:v>
                </c:pt>
                <c:pt idx="40794">
                  <c:v>9</c:v>
                </c:pt>
                <c:pt idx="40795">
                  <c:v>9</c:v>
                </c:pt>
                <c:pt idx="40796">
                  <c:v>9</c:v>
                </c:pt>
                <c:pt idx="40797">
                  <c:v>9</c:v>
                </c:pt>
                <c:pt idx="40798">
                  <c:v>9</c:v>
                </c:pt>
                <c:pt idx="40799">
                  <c:v>9</c:v>
                </c:pt>
                <c:pt idx="40800">
                  <c:v>9</c:v>
                </c:pt>
                <c:pt idx="40801">
                  <c:v>9</c:v>
                </c:pt>
                <c:pt idx="40802">
                  <c:v>9</c:v>
                </c:pt>
                <c:pt idx="40803">
                  <c:v>9</c:v>
                </c:pt>
                <c:pt idx="40804">
                  <c:v>9</c:v>
                </c:pt>
                <c:pt idx="40805">
                  <c:v>9</c:v>
                </c:pt>
                <c:pt idx="40806">
                  <c:v>9</c:v>
                </c:pt>
                <c:pt idx="40807">
                  <c:v>9</c:v>
                </c:pt>
                <c:pt idx="40808">
                  <c:v>9</c:v>
                </c:pt>
                <c:pt idx="40809">
                  <c:v>9</c:v>
                </c:pt>
                <c:pt idx="40810">
                  <c:v>9</c:v>
                </c:pt>
                <c:pt idx="40811">
                  <c:v>9</c:v>
                </c:pt>
                <c:pt idx="40812">
                  <c:v>9</c:v>
                </c:pt>
                <c:pt idx="40813">
                  <c:v>9</c:v>
                </c:pt>
                <c:pt idx="40814">
                  <c:v>9</c:v>
                </c:pt>
                <c:pt idx="40815">
                  <c:v>9</c:v>
                </c:pt>
                <c:pt idx="40816">
                  <c:v>9</c:v>
                </c:pt>
                <c:pt idx="40817">
                  <c:v>9</c:v>
                </c:pt>
                <c:pt idx="40818">
                  <c:v>9</c:v>
                </c:pt>
                <c:pt idx="40819">
                  <c:v>9</c:v>
                </c:pt>
                <c:pt idx="40820">
                  <c:v>9</c:v>
                </c:pt>
                <c:pt idx="40821">
                  <c:v>9</c:v>
                </c:pt>
                <c:pt idx="40822">
                  <c:v>9</c:v>
                </c:pt>
                <c:pt idx="40823">
                  <c:v>9</c:v>
                </c:pt>
                <c:pt idx="40824">
                  <c:v>9</c:v>
                </c:pt>
                <c:pt idx="40825">
                  <c:v>9</c:v>
                </c:pt>
                <c:pt idx="40826">
                  <c:v>9</c:v>
                </c:pt>
                <c:pt idx="40827">
                  <c:v>9</c:v>
                </c:pt>
                <c:pt idx="40828">
                  <c:v>9</c:v>
                </c:pt>
                <c:pt idx="40829">
                  <c:v>9</c:v>
                </c:pt>
                <c:pt idx="40830">
                  <c:v>9</c:v>
                </c:pt>
                <c:pt idx="40831">
                  <c:v>9</c:v>
                </c:pt>
                <c:pt idx="40832">
                  <c:v>9</c:v>
                </c:pt>
                <c:pt idx="40833">
                  <c:v>9</c:v>
                </c:pt>
                <c:pt idx="40834">
                  <c:v>9</c:v>
                </c:pt>
                <c:pt idx="40835">
                  <c:v>9</c:v>
                </c:pt>
                <c:pt idx="40836">
                  <c:v>9</c:v>
                </c:pt>
                <c:pt idx="40837">
                  <c:v>9</c:v>
                </c:pt>
                <c:pt idx="40838">
                  <c:v>9</c:v>
                </c:pt>
                <c:pt idx="40839">
                  <c:v>9</c:v>
                </c:pt>
                <c:pt idx="40840">
                  <c:v>9</c:v>
                </c:pt>
                <c:pt idx="40841">
                  <c:v>9</c:v>
                </c:pt>
                <c:pt idx="40842">
                  <c:v>9</c:v>
                </c:pt>
                <c:pt idx="40843">
                  <c:v>9</c:v>
                </c:pt>
                <c:pt idx="40844">
                  <c:v>9</c:v>
                </c:pt>
                <c:pt idx="40845">
                  <c:v>9</c:v>
                </c:pt>
                <c:pt idx="40846">
                  <c:v>9</c:v>
                </c:pt>
                <c:pt idx="40847">
                  <c:v>9</c:v>
                </c:pt>
                <c:pt idx="40848">
                  <c:v>9</c:v>
                </c:pt>
                <c:pt idx="40849">
                  <c:v>9</c:v>
                </c:pt>
                <c:pt idx="40850">
                  <c:v>9</c:v>
                </c:pt>
                <c:pt idx="40851">
                  <c:v>9</c:v>
                </c:pt>
                <c:pt idx="40852">
                  <c:v>9</c:v>
                </c:pt>
                <c:pt idx="40853">
                  <c:v>9</c:v>
                </c:pt>
                <c:pt idx="40854">
                  <c:v>9</c:v>
                </c:pt>
                <c:pt idx="40855">
                  <c:v>9</c:v>
                </c:pt>
                <c:pt idx="40856">
                  <c:v>9</c:v>
                </c:pt>
                <c:pt idx="40857">
                  <c:v>9</c:v>
                </c:pt>
                <c:pt idx="40858">
                  <c:v>9</c:v>
                </c:pt>
                <c:pt idx="40859">
                  <c:v>9</c:v>
                </c:pt>
                <c:pt idx="40860">
                  <c:v>9</c:v>
                </c:pt>
                <c:pt idx="40861">
                  <c:v>9</c:v>
                </c:pt>
                <c:pt idx="40862">
                  <c:v>9</c:v>
                </c:pt>
                <c:pt idx="40863">
                  <c:v>9</c:v>
                </c:pt>
                <c:pt idx="40864">
                  <c:v>9</c:v>
                </c:pt>
                <c:pt idx="40865">
                  <c:v>9</c:v>
                </c:pt>
                <c:pt idx="40866">
                  <c:v>9</c:v>
                </c:pt>
                <c:pt idx="40867">
                  <c:v>9</c:v>
                </c:pt>
                <c:pt idx="40868">
                  <c:v>9</c:v>
                </c:pt>
                <c:pt idx="40869">
                  <c:v>9</c:v>
                </c:pt>
                <c:pt idx="40870">
                  <c:v>9</c:v>
                </c:pt>
                <c:pt idx="40871">
                  <c:v>9</c:v>
                </c:pt>
                <c:pt idx="40872">
                  <c:v>9</c:v>
                </c:pt>
                <c:pt idx="40873">
                  <c:v>9</c:v>
                </c:pt>
                <c:pt idx="40874">
                  <c:v>9</c:v>
                </c:pt>
                <c:pt idx="40875">
                  <c:v>9</c:v>
                </c:pt>
                <c:pt idx="40876">
                  <c:v>9</c:v>
                </c:pt>
                <c:pt idx="40877">
                  <c:v>9</c:v>
                </c:pt>
                <c:pt idx="40878">
                  <c:v>9</c:v>
                </c:pt>
                <c:pt idx="40879">
                  <c:v>9</c:v>
                </c:pt>
                <c:pt idx="40880">
                  <c:v>9</c:v>
                </c:pt>
                <c:pt idx="40881">
                  <c:v>9</c:v>
                </c:pt>
                <c:pt idx="40882">
                  <c:v>9</c:v>
                </c:pt>
                <c:pt idx="40883">
                  <c:v>9</c:v>
                </c:pt>
                <c:pt idx="40884">
                  <c:v>9</c:v>
                </c:pt>
                <c:pt idx="40885">
                  <c:v>9</c:v>
                </c:pt>
                <c:pt idx="40886">
                  <c:v>9</c:v>
                </c:pt>
                <c:pt idx="40887">
                  <c:v>9</c:v>
                </c:pt>
                <c:pt idx="40888">
                  <c:v>9</c:v>
                </c:pt>
                <c:pt idx="40889">
                  <c:v>9</c:v>
                </c:pt>
                <c:pt idx="40890">
                  <c:v>9</c:v>
                </c:pt>
                <c:pt idx="40891">
                  <c:v>9</c:v>
                </c:pt>
                <c:pt idx="40892">
                  <c:v>9</c:v>
                </c:pt>
                <c:pt idx="40893">
                  <c:v>9</c:v>
                </c:pt>
                <c:pt idx="40894">
                  <c:v>9</c:v>
                </c:pt>
                <c:pt idx="40895">
                  <c:v>9</c:v>
                </c:pt>
                <c:pt idx="40896">
                  <c:v>9</c:v>
                </c:pt>
                <c:pt idx="40897">
                  <c:v>9</c:v>
                </c:pt>
                <c:pt idx="40898">
                  <c:v>9</c:v>
                </c:pt>
                <c:pt idx="40899">
                  <c:v>9</c:v>
                </c:pt>
                <c:pt idx="40900">
                  <c:v>9</c:v>
                </c:pt>
                <c:pt idx="40901">
                  <c:v>9</c:v>
                </c:pt>
                <c:pt idx="40902">
                  <c:v>9</c:v>
                </c:pt>
                <c:pt idx="40903">
                  <c:v>9</c:v>
                </c:pt>
                <c:pt idx="40904">
                  <c:v>9</c:v>
                </c:pt>
                <c:pt idx="40905">
                  <c:v>9</c:v>
                </c:pt>
                <c:pt idx="40906">
                  <c:v>9</c:v>
                </c:pt>
                <c:pt idx="40907">
                  <c:v>9</c:v>
                </c:pt>
                <c:pt idx="40908">
                  <c:v>9</c:v>
                </c:pt>
                <c:pt idx="40909">
                  <c:v>9</c:v>
                </c:pt>
                <c:pt idx="40910">
                  <c:v>9</c:v>
                </c:pt>
                <c:pt idx="40911">
                  <c:v>9</c:v>
                </c:pt>
                <c:pt idx="40912">
                  <c:v>9</c:v>
                </c:pt>
                <c:pt idx="40913">
                  <c:v>9</c:v>
                </c:pt>
                <c:pt idx="40914">
                  <c:v>9</c:v>
                </c:pt>
                <c:pt idx="40915">
                  <c:v>9</c:v>
                </c:pt>
                <c:pt idx="40916">
                  <c:v>9</c:v>
                </c:pt>
                <c:pt idx="40917">
                  <c:v>9</c:v>
                </c:pt>
                <c:pt idx="40918">
                  <c:v>9</c:v>
                </c:pt>
                <c:pt idx="40919">
                  <c:v>9</c:v>
                </c:pt>
                <c:pt idx="40920">
                  <c:v>9</c:v>
                </c:pt>
                <c:pt idx="40921">
                  <c:v>9</c:v>
                </c:pt>
                <c:pt idx="40922">
                  <c:v>9</c:v>
                </c:pt>
                <c:pt idx="40923">
                  <c:v>9</c:v>
                </c:pt>
                <c:pt idx="40924">
                  <c:v>9</c:v>
                </c:pt>
                <c:pt idx="40925">
                  <c:v>9</c:v>
                </c:pt>
                <c:pt idx="40926">
                  <c:v>9</c:v>
                </c:pt>
                <c:pt idx="40927">
                  <c:v>9</c:v>
                </c:pt>
                <c:pt idx="40928">
                  <c:v>9</c:v>
                </c:pt>
                <c:pt idx="40929">
                  <c:v>9</c:v>
                </c:pt>
                <c:pt idx="40930">
                  <c:v>9</c:v>
                </c:pt>
                <c:pt idx="40931">
                  <c:v>9</c:v>
                </c:pt>
                <c:pt idx="40932">
                  <c:v>9</c:v>
                </c:pt>
                <c:pt idx="40933">
                  <c:v>9</c:v>
                </c:pt>
                <c:pt idx="40934">
                  <c:v>9</c:v>
                </c:pt>
                <c:pt idx="40935">
                  <c:v>9</c:v>
                </c:pt>
                <c:pt idx="40936">
                  <c:v>9</c:v>
                </c:pt>
                <c:pt idx="40937">
                  <c:v>9</c:v>
                </c:pt>
                <c:pt idx="40938">
                  <c:v>9</c:v>
                </c:pt>
                <c:pt idx="40939">
                  <c:v>9</c:v>
                </c:pt>
                <c:pt idx="40940">
                  <c:v>9</c:v>
                </c:pt>
                <c:pt idx="40941">
                  <c:v>9</c:v>
                </c:pt>
                <c:pt idx="40942">
                  <c:v>9</c:v>
                </c:pt>
                <c:pt idx="40943">
                  <c:v>9</c:v>
                </c:pt>
                <c:pt idx="40944">
                  <c:v>9</c:v>
                </c:pt>
                <c:pt idx="40945">
                  <c:v>9</c:v>
                </c:pt>
                <c:pt idx="40946">
                  <c:v>9</c:v>
                </c:pt>
                <c:pt idx="40947">
                  <c:v>9</c:v>
                </c:pt>
                <c:pt idx="40948">
                  <c:v>9</c:v>
                </c:pt>
                <c:pt idx="40949">
                  <c:v>9</c:v>
                </c:pt>
                <c:pt idx="40950">
                  <c:v>9</c:v>
                </c:pt>
                <c:pt idx="40951">
                  <c:v>9</c:v>
                </c:pt>
                <c:pt idx="40952">
                  <c:v>9</c:v>
                </c:pt>
                <c:pt idx="40953">
                  <c:v>9</c:v>
                </c:pt>
                <c:pt idx="40954">
                  <c:v>9</c:v>
                </c:pt>
                <c:pt idx="40955">
                  <c:v>9</c:v>
                </c:pt>
                <c:pt idx="40956">
                  <c:v>9</c:v>
                </c:pt>
                <c:pt idx="40957">
                  <c:v>9</c:v>
                </c:pt>
                <c:pt idx="40958">
                  <c:v>9</c:v>
                </c:pt>
                <c:pt idx="40959">
                  <c:v>9</c:v>
                </c:pt>
                <c:pt idx="40960">
                  <c:v>9</c:v>
                </c:pt>
                <c:pt idx="40961">
                  <c:v>9</c:v>
                </c:pt>
                <c:pt idx="40962">
                  <c:v>9</c:v>
                </c:pt>
                <c:pt idx="40963">
                  <c:v>9</c:v>
                </c:pt>
                <c:pt idx="40964">
                  <c:v>9</c:v>
                </c:pt>
                <c:pt idx="40965">
                  <c:v>9</c:v>
                </c:pt>
                <c:pt idx="40966">
                  <c:v>9</c:v>
                </c:pt>
                <c:pt idx="40967">
                  <c:v>9</c:v>
                </c:pt>
                <c:pt idx="40968">
                  <c:v>9</c:v>
                </c:pt>
                <c:pt idx="40969">
                  <c:v>9</c:v>
                </c:pt>
                <c:pt idx="40970">
                  <c:v>9</c:v>
                </c:pt>
                <c:pt idx="40971">
                  <c:v>9</c:v>
                </c:pt>
                <c:pt idx="40972">
                  <c:v>9</c:v>
                </c:pt>
                <c:pt idx="40973">
                  <c:v>9</c:v>
                </c:pt>
                <c:pt idx="40974">
                  <c:v>9</c:v>
                </c:pt>
                <c:pt idx="40975">
                  <c:v>9</c:v>
                </c:pt>
                <c:pt idx="40976">
                  <c:v>9</c:v>
                </c:pt>
                <c:pt idx="40977">
                  <c:v>9</c:v>
                </c:pt>
                <c:pt idx="40978">
                  <c:v>9</c:v>
                </c:pt>
                <c:pt idx="40979">
                  <c:v>9</c:v>
                </c:pt>
                <c:pt idx="40980">
                  <c:v>9</c:v>
                </c:pt>
                <c:pt idx="40981">
                  <c:v>9</c:v>
                </c:pt>
                <c:pt idx="40982">
                  <c:v>9</c:v>
                </c:pt>
                <c:pt idx="40983">
                  <c:v>9</c:v>
                </c:pt>
                <c:pt idx="40984">
                  <c:v>9</c:v>
                </c:pt>
                <c:pt idx="40985">
                  <c:v>9</c:v>
                </c:pt>
                <c:pt idx="40986">
                  <c:v>9</c:v>
                </c:pt>
                <c:pt idx="40987">
                  <c:v>9</c:v>
                </c:pt>
                <c:pt idx="40988">
                  <c:v>9</c:v>
                </c:pt>
                <c:pt idx="40989">
                  <c:v>9</c:v>
                </c:pt>
                <c:pt idx="40990">
                  <c:v>9</c:v>
                </c:pt>
                <c:pt idx="40991">
                  <c:v>9</c:v>
                </c:pt>
                <c:pt idx="40992">
                  <c:v>9</c:v>
                </c:pt>
                <c:pt idx="40993">
                  <c:v>9</c:v>
                </c:pt>
                <c:pt idx="40994">
                  <c:v>9</c:v>
                </c:pt>
                <c:pt idx="40995">
                  <c:v>9</c:v>
                </c:pt>
                <c:pt idx="40996">
                  <c:v>9</c:v>
                </c:pt>
                <c:pt idx="40997">
                  <c:v>9</c:v>
                </c:pt>
                <c:pt idx="40998">
                  <c:v>9</c:v>
                </c:pt>
                <c:pt idx="40999">
                  <c:v>9</c:v>
                </c:pt>
                <c:pt idx="41000">
                  <c:v>9</c:v>
                </c:pt>
                <c:pt idx="41001">
                  <c:v>9</c:v>
                </c:pt>
                <c:pt idx="41002">
                  <c:v>9</c:v>
                </c:pt>
                <c:pt idx="41003">
                  <c:v>9</c:v>
                </c:pt>
                <c:pt idx="41004">
                  <c:v>9</c:v>
                </c:pt>
                <c:pt idx="41005">
                  <c:v>9</c:v>
                </c:pt>
                <c:pt idx="41006">
                  <c:v>9</c:v>
                </c:pt>
                <c:pt idx="41007">
                  <c:v>9</c:v>
                </c:pt>
                <c:pt idx="41008">
                  <c:v>9</c:v>
                </c:pt>
                <c:pt idx="41009">
                  <c:v>9</c:v>
                </c:pt>
                <c:pt idx="41010">
                  <c:v>9</c:v>
                </c:pt>
                <c:pt idx="41011">
                  <c:v>9</c:v>
                </c:pt>
                <c:pt idx="41012">
                  <c:v>9</c:v>
                </c:pt>
                <c:pt idx="41013">
                  <c:v>9</c:v>
                </c:pt>
                <c:pt idx="41014">
                  <c:v>9</c:v>
                </c:pt>
                <c:pt idx="41015">
                  <c:v>9</c:v>
                </c:pt>
                <c:pt idx="41016">
                  <c:v>9</c:v>
                </c:pt>
                <c:pt idx="41017">
                  <c:v>9</c:v>
                </c:pt>
                <c:pt idx="41018">
                  <c:v>9</c:v>
                </c:pt>
                <c:pt idx="41019">
                  <c:v>9</c:v>
                </c:pt>
                <c:pt idx="41020">
                  <c:v>9</c:v>
                </c:pt>
                <c:pt idx="41021">
                  <c:v>9</c:v>
                </c:pt>
                <c:pt idx="41022">
                  <c:v>9</c:v>
                </c:pt>
                <c:pt idx="41023">
                  <c:v>9</c:v>
                </c:pt>
                <c:pt idx="41024">
                  <c:v>9</c:v>
                </c:pt>
                <c:pt idx="41025">
                  <c:v>9</c:v>
                </c:pt>
                <c:pt idx="41026">
                  <c:v>9</c:v>
                </c:pt>
                <c:pt idx="41027">
                  <c:v>9</c:v>
                </c:pt>
                <c:pt idx="41028">
                  <c:v>9</c:v>
                </c:pt>
                <c:pt idx="41029">
                  <c:v>9</c:v>
                </c:pt>
                <c:pt idx="41030">
                  <c:v>9</c:v>
                </c:pt>
                <c:pt idx="41031">
                  <c:v>9</c:v>
                </c:pt>
                <c:pt idx="41032">
                  <c:v>9</c:v>
                </c:pt>
                <c:pt idx="41033">
                  <c:v>9</c:v>
                </c:pt>
                <c:pt idx="41034">
                  <c:v>9</c:v>
                </c:pt>
                <c:pt idx="41035">
                  <c:v>9</c:v>
                </c:pt>
                <c:pt idx="41036">
                  <c:v>9</c:v>
                </c:pt>
                <c:pt idx="41037">
                  <c:v>9</c:v>
                </c:pt>
                <c:pt idx="41038">
                  <c:v>9</c:v>
                </c:pt>
                <c:pt idx="41039">
                  <c:v>9</c:v>
                </c:pt>
                <c:pt idx="41040">
                  <c:v>9</c:v>
                </c:pt>
                <c:pt idx="41041">
                  <c:v>9</c:v>
                </c:pt>
                <c:pt idx="41042">
                  <c:v>9</c:v>
                </c:pt>
                <c:pt idx="41043">
                  <c:v>9</c:v>
                </c:pt>
                <c:pt idx="41044">
                  <c:v>9</c:v>
                </c:pt>
                <c:pt idx="41045">
                  <c:v>9</c:v>
                </c:pt>
                <c:pt idx="41046">
                  <c:v>9</c:v>
                </c:pt>
                <c:pt idx="41047">
                  <c:v>9</c:v>
                </c:pt>
                <c:pt idx="41048">
                  <c:v>9</c:v>
                </c:pt>
                <c:pt idx="41049">
                  <c:v>9</c:v>
                </c:pt>
                <c:pt idx="41050">
                  <c:v>9</c:v>
                </c:pt>
                <c:pt idx="41051">
                  <c:v>9</c:v>
                </c:pt>
                <c:pt idx="41052">
                  <c:v>9</c:v>
                </c:pt>
                <c:pt idx="41053">
                  <c:v>9</c:v>
                </c:pt>
                <c:pt idx="41054">
                  <c:v>9</c:v>
                </c:pt>
                <c:pt idx="41055">
                  <c:v>9</c:v>
                </c:pt>
                <c:pt idx="41056">
                  <c:v>9</c:v>
                </c:pt>
                <c:pt idx="41057">
                  <c:v>9</c:v>
                </c:pt>
                <c:pt idx="41058">
                  <c:v>9</c:v>
                </c:pt>
                <c:pt idx="41059">
                  <c:v>9</c:v>
                </c:pt>
                <c:pt idx="41060">
                  <c:v>9</c:v>
                </c:pt>
                <c:pt idx="41061">
                  <c:v>9</c:v>
                </c:pt>
                <c:pt idx="41062">
                  <c:v>9</c:v>
                </c:pt>
                <c:pt idx="41063">
                  <c:v>9</c:v>
                </c:pt>
                <c:pt idx="41064">
                  <c:v>9</c:v>
                </c:pt>
                <c:pt idx="41065">
                  <c:v>9</c:v>
                </c:pt>
                <c:pt idx="41066">
                  <c:v>9</c:v>
                </c:pt>
                <c:pt idx="41067">
                  <c:v>9</c:v>
                </c:pt>
                <c:pt idx="41068">
                  <c:v>9</c:v>
                </c:pt>
                <c:pt idx="41069">
                  <c:v>9</c:v>
                </c:pt>
                <c:pt idx="41070">
                  <c:v>9</c:v>
                </c:pt>
                <c:pt idx="41071">
                  <c:v>9</c:v>
                </c:pt>
                <c:pt idx="41072">
                  <c:v>9</c:v>
                </c:pt>
                <c:pt idx="41073">
                  <c:v>9</c:v>
                </c:pt>
                <c:pt idx="41074">
                  <c:v>9</c:v>
                </c:pt>
                <c:pt idx="41075">
                  <c:v>9</c:v>
                </c:pt>
                <c:pt idx="41076">
                  <c:v>9</c:v>
                </c:pt>
                <c:pt idx="41077">
                  <c:v>9</c:v>
                </c:pt>
                <c:pt idx="41078">
                  <c:v>9</c:v>
                </c:pt>
                <c:pt idx="41079">
                  <c:v>9</c:v>
                </c:pt>
                <c:pt idx="41080">
                  <c:v>9</c:v>
                </c:pt>
                <c:pt idx="41081">
                  <c:v>9</c:v>
                </c:pt>
                <c:pt idx="41082">
                  <c:v>8</c:v>
                </c:pt>
                <c:pt idx="41083">
                  <c:v>8</c:v>
                </c:pt>
                <c:pt idx="41084">
                  <c:v>8</c:v>
                </c:pt>
                <c:pt idx="41085">
                  <c:v>8</c:v>
                </c:pt>
                <c:pt idx="41086">
                  <c:v>8</c:v>
                </c:pt>
                <c:pt idx="41087">
                  <c:v>8</c:v>
                </c:pt>
                <c:pt idx="41088">
                  <c:v>8</c:v>
                </c:pt>
                <c:pt idx="41089">
                  <c:v>8</c:v>
                </c:pt>
                <c:pt idx="41090">
                  <c:v>8</c:v>
                </c:pt>
                <c:pt idx="41091">
                  <c:v>8</c:v>
                </c:pt>
                <c:pt idx="41092">
                  <c:v>8</c:v>
                </c:pt>
                <c:pt idx="41093">
                  <c:v>8</c:v>
                </c:pt>
                <c:pt idx="41094">
                  <c:v>8</c:v>
                </c:pt>
                <c:pt idx="41095">
                  <c:v>8</c:v>
                </c:pt>
                <c:pt idx="41096">
                  <c:v>8</c:v>
                </c:pt>
                <c:pt idx="41097">
                  <c:v>8</c:v>
                </c:pt>
                <c:pt idx="41098">
                  <c:v>8</c:v>
                </c:pt>
                <c:pt idx="41099">
                  <c:v>8</c:v>
                </c:pt>
                <c:pt idx="41100">
                  <c:v>8</c:v>
                </c:pt>
                <c:pt idx="41101">
                  <c:v>8</c:v>
                </c:pt>
                <c:pt idx="41102">
                  <c:v>8</c:v>
                </c:pt>
                <c:pt idx="41103">
                  <c:v>8</c:v>
                </c:pt>
                <c:pt idx="41104">
                  <c:v>8</c:v>
                </c:pt>
                <c:pt idx="41105">
                  <c:v>8</c:v>
                </c:pt>
                <c:pt idx="41106">
                  <c:v>8</c:v>
                </c:pt>
                <c:pt idx="41107">
                  <c:v>8</c:v>
                </c:pt>
                <c:pt idx="41108">
                  <c:v>8</c:v>
                </c:pt>
                <c:pt idx="41109">
                  <c:v>8</c:v>
                </c:pt>
                <c:pt idx="41110">
                  <c:v>8</c:v>
                </c:pt>
                <c:pt idx="41111">
                  <c:v>8</c:v>
                </c:pt>
                <c:pt idx="41112">
                  <c:v>8</c:v>
                </c:pt>
                <c:pt idx="41113">
                  <c:v>8</c:v>
                </c:pt>
                <c:pt idx="41114">
                  <c:v>8</c:v>
                </c:pt>
                <c:pt idx="41115">
                  <c:v>8</c:v>
                </c:pt>
                <c:pt idx="41116">
                  <c:v>8</c:v>
                </c:pt>
                <c:pt idx="41117">
                  <c:v>8</c:v>
                </c:pt>
                <c:pt idx="41118">
                  <c:v>8</c:v>
                </c:pt>
                <c:pt idx="41119">
                  <c:v>8</c:v>
                </c:pt>
                <c:pt idx="41120">
                  <c:v>8</c:v>
                </c:pt>
                <c:pt idx="41121">
                  <c:v>8</c:v>
                </c:pt>
                <c:pt idx="41122">
                  <c:v>8</c:v>
                </c:pt>
                <c:pt idx="41123">
                  <c:v>8</c:v>
                </c:pt>
                <c:pt idx="41124">
                  <c:v>8</c:v>
                </c:pt>
                <c:pt idx="41125">
                  <c:v>8</c:v>
                </c:pt>
                <c:pt idx="41126">
                  <c:v>8</c:v>
                </c:pt>
                <c:pt idx="41127">
                  <c:v>8</c:v>
                </c:pt>
                <c:pt idx="41128">
                  <c:v>8</c:v>
                </c:pt>
                <c:pt idx="41129">
                  <c:v>8</c:v>
                </c:pt>
                <c:pt idx="41130">
                  <c:v>8</c:v>
                </c:pt>
                <c:pt idx="41131">
                  <c:v>8</c:v>
                </c:pt>
                <c:pt idx="41132">
                  <c:v>8</c:v>
                </c:pt>
                <c:pt idx="41133">
                  <c:v>8</c:v>
                </c:pt>
                <c:pt idx="41134">
                  <c:v>8</c:v>
                </c:pt>
                <c:pt idx="41135">
                  <c:v>8</c:v>
                </c:pt>
                <c:pt idx="41136">
                  <c:v>8</c:v>
                </c:pt>
                <c:pt idx="41137">
                  <c:v>8</c:v>
                </c:pt>
                <c:pt idx="41138">
                  <c:v>8</c:v>
                </c:pt>
                <c:pt idx="41139">
                  <c:v>8</c:v>
                </c:pt>
                <c:pt idx="41140">
                  <c:v>8</c:v>
                </c:pt>
                <c:pt idx="41141">
                  <c:v>8</c:v>
                </c:pt>
                <c:pt idx="41142">
                  <c:v>8</c:v>
                </c:pt>
                <c:pt idx="41143">
                  <c:v>8</c:v>
                </c:pt>
                <c:pt idx="41144">
                  <c:v>8</c:v>
                </c:pt>
                <c:pt idx="41145">
                  <c:v>8</c:v>
                </c:pt>
                <c:pt idx="41146">
                  <c:v>8</c:v>
                </c:pt>
                <c:pt idx="41147">
                  <c:v>8</c:v>
                </c:pt>
                <c:pt idx="41148">
                  <c:v>8</c:v>
                </c:pt>
                <c:pt idx="41149">
                  <c:v>8</c:v>
                </c:pt>
                <c:pt idx="41150">
                  <c:v>8</c:v>
                </c:pt>
                <c:pt idx="41151">
                  <c:v>8</c:v>
                </c:pt>
                <c:pt idx="41152">
                  <c:v>8</c:v>
                </c:pt>
                <c:pt idx="41153">
                  <c:v>8</c:v>
                </c:pt>
                <c:pt idx="41154">
                  <c:v>8</c:v>
                </c:pt>
                <c:pt idx="41155">
                  <c:v>8</c:v>
                </c:pt>
                <c:pt idx="41156">
                  <c:v>8</c:v>
                </c:pt>
                <c:pt idx="41157">
                  <c:v>8</c:v>
                </c:pt>
                <c:pt idx="41158">
                  <c:v>8</c:v>
                </c:pt>
                <c:pt idx="41159">
                  <c:v>8</c:v>
                </c:pt>
                <c:pt idx="41160">
                  <c:v>8</c:v>
                </c:pt>
                <c:pt idx="41161">
                  <c:v>8</c:v>
                </c:pt>
                <c:pt idx="41162">
                  <c:v>8</c:v>
                </c:pt>
                <c:pt idx="41163">
                  <c:v>8</c:v>
                </c:pt>
                <c:pt idx="41164">
                  <c:v>8</c:v>
                </c:pt>
                <c:pt idx="41165">
                  <c:v>8</c:v>
                </c:pt>
                <c:pt idx="41166">
                  <c:v>8</c:v>
                </c:pt>
                <c:pt idx="41167">
                  <c:v>8</c:v>
                </c:pt>
                <c:pt idx="41168">
                  <c:v>8</c:v>
                </c:pt>
                <c:pt idx="41169">
                  <c:v>8</c:v>
                </c:pt>
                <c:pt idx="41170">
                  <c:v>8</c:v>
                </c:pt>
                <c:pt idx="41171">
                  <c:v>8</c:v>
                </c:pt>
                <c:pt idx="41172">
                  <c:v>8</c:v>
                </c:pt>
                <c:pt idx="41173">
                  <c:v>8</c:v>
                </c:pt>
                <c:pt idx="41174">
                  <c:v>8</c:v>
                </c:pt>
                <c:pt idx="41175">
                  <c:v>8</c:v>
                </c:pt>
                <c:pt idx="41176">
                  <c:v>8</c:v>
                </c:pt>
                <c:pt idx="41177">
                  <c:v>8</c:v>
                </c:pt>
                <c:pt idx="41178">
                  <c:v>8</c:v>
                </c:pt>
                <c:pt idx="41179">
                  <c:v>8</c:v>
                </c:pt>
                <c:pt idx="41180">
                  <c:v>8</c:v>
                </c:pt>
                <c:pt idx="41181">
                  <c:v>8</c:v>
                </c:pt>
                <c:pt idx="41182">
                  <c:v>8</c:v>
                </c:pt>
                <c:pt idx="41183">
                  <c:v>8</c:v>
                </c:pt>
                <c:pt idx="41184">
                  <c:v>8</c:v>
                </c:pt>
                <c:pt idx="41185">
                  <c:v>8</c:v>
                </c:pt>
                <c:pt idx="41186">
                  <c:v>8</c:v>
                </c:pt>
                <c:pt idx="41187">
                  <c:v>8</c:v>
                </c:pt>
                <c:pt idx="41188">
                  <c:v>8</c:v>
                </c:pt>
                <c:pt idx="41189">
                  <c:v>8</c:v>
                </c:pt>
                <c:pt idx="41190">
                  <c:v>8</c:v>
                </c:pt>
                <c:pt idx="41191">
                  <c:v>8</c:v>
                </c:pt>
                <c:pt idx="41192">
                  <c:v>8</c:v>
                </c:pt>
                <c:pt idx="41193">
                  <c:v>8</c:v>
                </c:pt>
                <c:pt idx="41194">
                  <c:v>8</c:v>
                </c:pt>
                <c:pt idx="41195">
                  <c:v>8</c:v>
                </c:pt>
                <c:pt idx="41196">
                  <c:v>8</c:v>
                </c:pt>
                <c:pt idx="41197">
                  <c:v>8</c:v>
                </c:pt>
                <c:pt idx="41198">
                  <c:v>8</c:v>
                </c:pt>
                <c:pt idx="41199">
                  <c:v>8</c:v>
                </c:pt>
                <c:pt idx="41200">
                  <c:v>8</c:v>
                </c:pt>
                <c:pt idx="41201">
                  <c:v>8</c:v>
                </c:pt>
                <c:pt idx="41202">
                  <c:v>8</c:v>
                </c:pt>
                <c:pt idx="41203">
                  <c:v>8</c:v>
                </c:pt>
                <c:pt idx="41204">
                  <c:v>8</c:v>
                </c:pt>
                <c:pt idx="41205">
                  <c:v>8</c:v>
                </c:pt>
                <c:pt idx="41206">
                  <c:v>8</c:v>
                </c:pt>
                <c:pt idx="41207">
                  <c:v>8</c:v>
                </c:pt>
                <c:pt idx="41208">
                  <c:v>8</c:v>
                </c:pt>
                <c:pt idx="41209">
                  <c:v>8</c:v>
                </c:pt>
                <c:pt idx="41210">
                  <c:v>8</c:v>
                </c:pt>
                <c:pt idx="41211">
                  <c:v>8</c:v>
                </c:pt>
                <c:pt idx="41212">
                  <c:v>8</c:v>
                </c:pt>
                <c:pt idx="41213">
                  <c:v>8</c:v>
                </c:pt>
                <c:pt idx="41214">
                  <c:v>8</c:v>
                </c:pt>
                <c:pt idx="41215">
                  <c:v>8</c:v>
                </c:pt>
                <c:pt idx="41216">
                  <c:v>8</c:v>
                </c:pt>
                <c:pt idx="41217">
                  <c:v>8</c:v>
                </c:pt>
                <c:pt idx="41218">
                  <c:v>8</c:v>
                </c:pt>
                <c:pt idx="41219">
                  <c:v>8</c:v>
                </c:pt>
                <c:pt idx="41220">
                  <c:v>8</c:v>
                </c:pt>
                <c:pt idx="41221">
                  <c:v>8</c:v>
                </c:pt>
                <c:pt idx="41222">
                  <c:v>8</c:v>
                </c:pt>
                <c:pt idx="41223">
                  <c:v>8</c:v>
                </c:pt>
                <c:pt idx="41224">
                  <c:v>8</c:v>
                </c:pt>
                <c:pt idx="41225">
                  <c:v>8</c:v>
                </c:pt>
                <c:pt idx="41226">
                  <c:v>8</c:v>
                </c:pt>
                <c:pt idx="41227">
                  <c:v>8</c:v>
                </c:pt>
                <c:pt idx="41228">
                  <c:v>8</c:v>
                </c:pt>
                <c:pt idx="41229">
                  <c:v>8</c:v>
                </c:pt>
                <c:pt idx="41230">
                  <c:v>8</c:v>
                </c:pt>
                <c:pt idx="41231">
                  <c:v>8</c:v>
                </c:pt>
                <c:pt idx="41232">
                  <c:v>8</c:v>
                </c:pt>
                <c:pt idx="41233">
                  <c:v>8</c:v>
                </c:pt>
                <c:pt idx="41234">
                  <c:v>8</c:v>
                </c:pt>
                <c:pt idx="41235">
                  <c:v>8</c:v>
                </c:pt>
                <c:pt idx="41236">
                  <c:v>8</c:v>
                </c:pt>
                <c:pt idx="41237">
                  <c:v>8</c:v>
                </c:pt>
                <c:pt idx="41238">
                  <c:v>8</c:v>
                </c:pt>
                <c:pt idx="41239">
                  <c:v>8</c:v>
                </c:pt>
                <c:pt idx="41240">
                  <c:v>8</c:v>
                </c:pt>
                <c:pt idx="41241">
                  <c:v>8</c:v>
                </c:pt>
                <c:pt idx="41242">
                  <c:v>8</c:v>
                </c:pt>
                <c:pt idx="41243">
                  <c:v>8</c:v>
                </c:pt>
                <c:pt idx="41244">
                  <c:v>8</c:v>
                </c:pt>
                <c:pt idx="41245">
                  <c:v>8</c:v>
                </c:pt>
                <c:pt idx="41246">
                  <c:v>8</c:v>
                </c:pt>
                <c:pt idx="41247">
                  <c:v>8</c:v>
                </c:pt>
                <c:pt idx="41248">
                  <c:v>8</c:v>
                </c:pt>
                <c:pt idx="41249">
                  <c:v>8</c:v>
                </c:pt>
                <c:pt idx="41250">
                  <c:v>8</c:v>
                </c:pt>
                <c:pt idx="41251">
                  <c:v>8</c:v>
                </c:pt>
                <c:pt idx="41252">
                  <c:v>8</c:v>
                </c:pt>
                <c:pt idx="41253">
                  <c:v>8</c:v>
                </c:pt>
                <c:pt idx="41254">
                  <c:v>8</c:v>
                </c:pt>
                <c:pt idx="41255">
                  <c:v>8</c:v>
                </c:pt>
                <c:pt idx="41256">
                  <c:v>8</c:v>
                </c:pt>
                <c:pt idx="41257">
                  <c:v>8</c:v>
                </c:pt>
                <c:pt idx="41258">
                  <c:v>8</c:v>
                </c:pt>
                <c:pt idx="41259">
                  <c:v>8</c:v>
                </c:pt>
                <c:pt idx="41260">
                  <c:v>8</c:v>
                </c:pt>
                <c:pt idx="41261">
                  <c:v>8</c:v>
                </c:pt>
                <c:pt idx="41262">
                  <c:v>8</c:v>
                </c:pt>
                <c:pt idx="41263">
                  <c:v>8</c:v>
                </c:pt>
                <c:pt idx="41264">
                  <c:v>8</c:v>
                </c:pt>
                <c:pt idx="41265">
                  <c:v>8</c:v>
                </c:pt>
                <c:pt idx="41266">
                  <c:v>8</c:v>
                </c:pt>
                <c:pt idx="41267">
                  <c:v>8</c:v>
                </c:pt>
                <c:pt idx="41268">
                  <c:v>8</c:v>
                </c:pt>
                <c:pt idx="41269">
                  <c:v>8</c:v>
                </c:pt>
                <c:pt idx="41270">
                  <c:v>8</c:v>
                </c:pt>
                <c:pt idx="41271">
                  <c:v>8</c:v>
                </c:pt>
                <c:pt idx="41272">
                  <c:v>8</c:v>
                </c:pt>
                <c:pt idx="41273">
                  <c:v>8</c:v>
                </c:pt>
                <c:pt idx="41274">
                  <c:v>8</c:v>
                </c:pt>
                <c:pt idx="41275">
                  <c:v>8</c:v>
                </c:pt>
                <c:pt idx="41276">
                  <c:v>8</c:v>
                </c:pt>
                <c:pt idx="41277">
                  <c:v>8</c:v>
                </c:pt>
                <c:pt idx="41278">
                  <c:v>8</c:v>
                </c:pt>
                <c:pt idx="41279">
                  <c:v>8</c:v>
                </c:pt>
                <c:pt idx="41280">
                  <c:v>8</c:v>
                </c:pt>
                <c:pt idx="41281">
                  <c:v>8</c:v>
                </c:pt>
                <c:pt idx="41282">
                  <c:v>8</c:v>
                </c:pt>
                <c:pt idx="41283">
                  <c:v>8</c:v>
                </c:pt>
                <c:pt idx="41284">
                  <c:v>8</c:v>
                </c:pt>
                <c:pt idx="41285">
                  <c:v>8</c:v>
                </c:pt>
                <c:pt idx="41286">
                  <c:v>8</c:v>
                </c:pt>
                <c:pt idx="41287">
                  <c:v>8</c:v>
                </c:pt>
                <c:pt idx="41288">
                  <c:v>8</c:v>
                </c:pt>
                <c:pt idx="41289">
                  <c:v>8</c:v>
                </c:pt>
                <c:pt idx="41290">
                  <c:v>8</c:v>
                </c:pt>
                <c:pt idx="41291">
                  <c:v>8</c:v>
                </c:pt>
                <c:pt idx="41292">
                  <c:v>8</c:v>
                </c:pt>
                <c:pt idx="41293">
                  <c:v>8</c:v>
                </c:pt>
                <c:pt idx="41294">
                  <c:v>8</c:v>
                </c:pt>
                <c:pt idx="41295">
                  <c:v>8</c:v>
                </c:pt>
                <c:pt idx="41296">
                  <c:v>8</c:v>
                </c:pt>
                <c:pt idx="41297">
                  <c:v>8</c:v>
                </c:pt>
                <c:pt idx="41298">
                  <c:v>8</c:v>
                </c:pt>
                <c:pt idx="41299">
                  <c:v>8</c:v>
                </c:pt>
                <c:pt idx="41300">
                  <c:v>8</c:v>
                </c:pt>
                <c:pt idx="41301">
                  <c:v>8</c:v>
                </c:pt>
                <c:pt idx="41302">
                  <c:v>8</c:v>
                </c:pt>
                <c:pt idx="41303">
                  <c:v>8</c:v>
                </c:pt>
                <c:pt idx="41304">
                  <c:v>8</c:v>
                </c:pt>
                <c:pt idx="41305">
                  <c:v>8</c:v>
                </c:pt>
                <c:pt idx="41306">
                  <c:v>8</c:v>
                </c:pt>
                <c:pt idx="41307">
                  <c:v>8</c:v>
                </c:pt>
                <c:pt idx="41308">
                  <c:v>8</c:v>
                </c:pt>
                <c:pt idx="41309">
                  <c:v>8</c:v>
                </c:pt>
                <c:pt idx="41310">
                  <c:v>8</c:v>
                </c:pt>
                <c:pt idx="41311">
                  <c:v>8</c:v>
                </c:pt>
                <c:pt idx="41312">
                  <c:v>8</c:v>
                </c:pt>
                <c:pt idx="41313">
                  <c:v>8</c:v>
                </c:pt>
                <c:pt idx="41314">
                  <c:v>8</c:v>
                </c:pt>
                <c:pt idx="41315">
                  <c:v>8</c:v>
                </c:pt>
                <c:pt idx="41316">
                  <c:v>8</c:v>
                </c:pt>
                <c:pt idx="41317">
                  <c:v>8</c:v>
                </c:pt>
                <c:pt idx="41318">
                  <c:v>8</c:v>
                </c:pt>
                <c:pt idx="41319">
                  <c:v>8</c:v>
                </c:pt>
                <c:pt idx="41320">
                  <c:v>8</c:v>
                </c:pt>
                <c:pt idx="41321">
                  <c:v>8</c:v>
                </c:pt>
                <c:pt idx="41322">
                  <c:v>8</c:v>
                </c:pt>
                <c:pt idx="41323">
                  <c:v>8</c:v>
                </c:pt>
                <c:pt idx="41324">
                  <c:v>8</c:v>
                </c:pt>
                <c:pt idx="41325">
                  <c:v>8</c:v>
                </c:pt>
                <c:pt idx="41326">
                  <c:v>8</c:v>
                </c:pt>
                <c:pt idx="41327">
                  <c:v>8</c:v>
                </c:pt>
                <c:pt idx="41328">
                  <c:v>8</c:v>
                </c:pt>
                <c:pt idx="41329">
                  <c:v>8</c:v>
                </c:pt>
                <c:pt idx="41330">
                  <c:v>8</c:v>
                </c:pt>
                <c:pt idx="41331">
                  <c:v>8</c:v>
                </c:pt>
                <c:pt idx="41332">
                  <c:v>8</c:v>
                </c:pt>
                <c:pt idx="41333">
                  <c:v>8</c:v>
                </c:pt>
                <c:pt idx="41334">
                  <c:v>8</c:v>
                </c:pt>
                <c:pt idx="41335">
                  <c:v>8</c:v>
                </c:pt>
                <c:pt idx="41336">
                  <c:v>8</c:v>
                </c:pt>
                <c:pt idx="41337">
                  <c:v>8</c:v>
                </c:pt>
                <c:pt idx="41338">
                  <c:v>8</c:v>
                </c:pt>
                <c:pt idx="41339">
                  <c:v>8</c:v>
                </c:pt>
                <c:pt idx="41340">
                  <c:v>8</c:v>
                </c:pt>
                <c:pt idx="41341">
                  <c:v>8</c:v>
                </c:pt>
                <c:pt idx="41342">
                  <c:v>8</c:v>
                </c:pt>
                <c:pt idx="41343">
                  <c:v>8</c:v>
                </c:pt>
                <c:pt idx="41344">
                  <c:v>8</c:v>
                </c:pt>
                <c:pt idx="41345">
                  <c:v>8</c:v>
                </c:pt>
                <c:pt idx="41346">
                  <c:v>8</c:v>
                </c:pt>
                <c:pt idx="41347">
                  <c:v>8</c:v>
                </c:pt>
                <c:pt idx="41348">
                  <c:v>8</c:v>
                </c:pt>
                <c:pt idx="41349">
                  <c:v>8</c:v>
                </c:pt>
                <c:pt idx="41350">
                  <c:v>8</c:v>
                </c:pt>
                <c:pt idx="41351">
                  <c:v>8</c:v>
                </c:pt>
                <c:pt idx="41352">
                  <c:v>8</c:v>
                </c:pt>
                <c:pt idx="41353">
                  <c:v>8</c:v>
                </c:pt>
                <c:pt idx="41354">
                  <c:v>8</c:v>
                </c:pt>
                <c:pt idx="41355">
                  <c:v>8</c:v>
                </c:pt>
                <c:pt idx="41356">
                  <c:v>8</c:v>
                </c:pt>
                <c:pt idx="41357">
                  <c:v>8</c:v>
                </c:pt>
                <c:pt idx="41358">
                  <c:v>8</c:v>
                </c:pt>
                <c:pt idx="41359">
                  <c:v>8</c:v>
                </c:pt>
                <c:pt idx="41360">
                  <c:v>8</c:v>
                </c:pt>
                <c:pt idx="41361">
                  <c:v>8</c:v>
                </c:pt>
                <c:pt idx="41362">
                  <c:v>8</c:v>
                </c:pt>
                <c:pt idx="41363">
                  <c:v>8</c:v>
                </c:pt>
                <c:pt idx="41364">
                  <c:v>8</c:v>
                </c:pt>
                <c:pt idx="41365">
                  <c:v>8</c:v>
                </c:pt>
                <c:pt idx="41366">
                  <c:v>8</c:v>
                </c:pt>
                <c:pt idx="41367">
                  <c:v>8</c:v>
                </c:pt>
                <c:pt idx="41368">
                  <c:v>8</c:v>
                </c:pt>
                <c:pt idx="41369">
                  <c:v>8</c:v>
                </c:pt>
                <c:pt idx="41370">
                  <c:v>8</c:v>
                </c:pt>
                <c:pt idx="41371">
                  <c:v>8</c:v>
                </c:pt>
                <c:pt idx="41372">
                  <c:v>8</c:v>
                </c:pt>
                <c:pt idx="41373">
                  <c:v>8</c:v>
                </c:pt>
                <c:pt idx="41374">
                  <c:v>8</c:v>
                </c:pt>
                <c:pt idx="41375">
                  <c:v>8</c:v>
                </c:pt>
                <c:pt idx="41376">
                  <c:v>8</c:v>
                </c:pt>
                <c:pt idx="41377">
                  <c:v>8</c:v>
                </c:pt>
                <c:pt idx="41378">
                  <c:v>8</c:v>
                </c:pt>
                <c:pt idx="41379">
                  <c:v>8</c:v>
                </c:pt>
                <c:pt idx="41380">
                  <c:v>8</c:v>
                </c:pt>
                <c:pt idx="41381">
                  <c:v>8</c:v>
                </c:pt>
                <c:pt idx="41382">
                  <c:v>8</c:v>
                </c:pt>
                <c:pt idx="41383">
                  <c:v>8</c:v>
                </c:pt>
                <c:pt idx="41384">
                  <c:v>8</c:v>
                </c:pt>
                <c:pt idx="41385">
                  <c:v>8</c:v>
                </c:pt>
                <c:pt idx="41386">
                  <c:v>8</c:v>
                </c:pt>
                <c:pt idx="41387">
                  <c:v>8</c:v>
                </c:pt>
                <c:pt idx="41388">
                  <c:v>8</c:v>
                </c:pt>
                <c:pt idx="41389">
                  <c:v>8</c:v>
                </c:pt>
                <c:pt idx="41390">
                  <c:v>8</c:v>
                </c:pt>
                <c:pt idx="41391">
                  <c:v>8</c:v>
                </c:pt>
                <c:pt idx="41392">
                  <c:v>8</c:v>
                </c:pt>
                <c:pt idx="41393">
                  <c:v>8</c:v>
                </c:pt>
                <c:pt idx="41394">
                  <c:v>8</c:v>
                </c:pt>
                <c:pt idx="41395">
                  <c:v>8</c:v>
                </c:pt>
                <c:pt idx="41396">
                  <c:v>8</c:v>
                </c:pt>
                <c:pt idx="41397">
                  <c:v>8</c:v>
                </c:pt>
                <c:pt idx="41398">
                  <c:v>8</c:v>
                </c:pt>
                <c:pt idx="41399">
                  <c:v>8</c:v>
                </c:pt>
                <c:pt idx="41400">
                  <c:v>8</c:v>
                </c:pt>
                <c:pt idx="41401">
                  <c:v>8</c:v>
                </c:pt>
                <c:pt idx="41402">
                  <c:v>8</c:v>
                </c:pt>
                <c:pt idx="41403">
                  <c:v>8</c:v>
                </c:pt>
                <c:pt idx="41404">
                  <c:v>8</c:v>
                </c:pt>
                <c:pt idx="41405">
                  <c:v>8</c:v>
                </c:pt>
                <c:pt idx="41406">
                  <c:v>8</c:v>
                </c:pt>
                <c:pt idx="41407">
                  <c:v>8</c:v>
                </c:pt>
                <c:pt idx="41408">
                  <c:v>8</c:v>
                </c:pt>
                <c:pt idx="41409">
                  <c:v>8</c:v>
                </c:pt>
                <c:pt idx="41410">
                  <c:v>8</c:v>
                </c:pt>
                <c:pt idx="41411">
                  <c:v>8</c:v>
                </c:pt>
                <c:pt idx="41412">
                  <c:v>8</c:v>
                </c:pt>
                <c:pt idx="41413">
                  <c:v>8</c:v>
                </c:pt>
                <c:pt idx="41414">
                  <c:v>8</c:v>
                </c:pt>
                <c:pt idx="41415">
                  <c:v>8</c:v>
                </c:pt>
                <c:pt idx="41416">
                  <c:v>8</c:v>
                </c:pt>
                <c:pt idx="41417">
                  <c:v>8</c:v>
                </c:pt>
                <c:pt idx="41418">
                  <c:v>8</c:v>
                </c:pt>
                <c:pt idx="41419">
                  <c:v>8</c:v>
                </c:pt>
                <c:pt idx="41420">
                  <c:v>8</c:v>
                </c:pt>
                <c:pt idx="41421">
                  <c:v>8</c:v>
                </c:pt>
                <c:pt idx="41422">
                  <c:v>8</c:v>
                </c:pt>
                <c:pt idx="41423">
                  <c:v>8</c:v>
                </c:pt>
                <c:pt idx="41424">
                  <c:v>8</c:v>
                </c:pt>
                <c:pt idx="41425">
                  <c:v>8</c:v>
                </c:pt>
                <c:pt idx="41426">
                  <c:v>8</c:v>
                </c:pt>
                <c:pt idx="41427">
                  <c:v>8</c:v>
                </c:pt>
                <c:pt idx="41428">
                  <c:v>8</c:v>
                </c:pt>
                <c:pt idx="41429">
                  <c:v>8</c:v>
                </c:pt>
                <c:pt idx="41430">
                  <c:v>8</c:v>
                </c:pt>
                <c:pt idx="41431">
                  <c:v>8</c:v>
                </c:pt>
                <c:pt idx="41432">
                  <c:v>8</c:v>
                </c:pt>
                <c:pt idx="41433">
                  <c:v>8</c:v>
                </c:pt>
                <c:pt idx="41434">
                  <c:v>8</c:v>
                </c:pt>
                <c:pt idx="41435">
                  <c:v>8</c:v>
                </c:pt>
                <c:pt idx="41436">
                  <c:v>8</c:v>
                </c:pt>
                <c:pt idx="41437">
                  <c:v>8</c:v>
                </c:pt>
                <c:pt idx="41438">
                  <c:v>8</c:v>
                </c:pt>
                <c:pt idx="41439">
                  <c:v>8</c:v>
                </c:pt>
                <c:pt idx="41440">
                  <c:v>8</c:v>
                </c:pt>
                <c:pt idx="41441">
                  <c:v>8</c:v>
                </c:pt>
                <c:pt idx="41442">
                  <c:v>8</c:v>
                </c:pt>
                <c:pt idx="41443">
                  <c:v>8</c:v>
                </c:pt>
                <c:pt idx="41444">
                  <c:v>8</c:v>
                </c:pt>
                <c:pt idx="41445">
                  <c:v>8</c:v>
                </c:pt>
                <c:pt idx="41446">
                  <c:v>8</c:v>
                </c:pt>
                <c:pt idx="41447">
                  <c:v>8</c:v>
                </c:pt>
                <c:pt idx="41448">
                  <c:v>8</c:v>
                </c:pt>
                <c:pt idx="41449">
                  <c:v>8</c:v>
                </c:pt>
                <c:pt idx="41450">
                  <c:v>8</c:v>
                </c:pt>
                <c:pt idx="41451">
                  <c:v>8</c:v>
                </c:pt>
                <c:pt idx="41452">
                  <c:v>8</c:v>
                </c:pt>
                <c:pt idx="41453">
                  <c:v>8</c:v>
                </c:pt>
                <c:pt idx="41454">
                  <c:v>8</c:v>
                </c:pt>
                <c:pt idx="41455">
                  <c:v>8</c:v>
                </c:pt>
                <c:pt idx="41456">
                  <c:v>8</c:v>
                </c:pt>
                <c:pt idx="41457">
                  <c:v>8</c:v>
                </c:pt>
                <c:pt idx="41458">
                  <c:v>8</c:v>
                </c:pt>
                <c:pt idx="41459">
                  <c:v>8</c:v>
                </c:pt>
                <c:pt idx="41460">
                  <c:v>8</c:v>
                </c:pt>
                <c:pt idx="41461">
                  <c:v>8</c:v>
                </c:pt>
                <c:pt idx="41462">
                  <c:v>8</c:v>
                </c:pt>
                <c:pt idx="41463">
                  <c:v>8</c:v>
                </c:pt>
                <c:pt idx="41464">
                  <c:v>8</c:v>
                </c:pt>
                <c:pt idx="41465">
                  <c:v>8</c:v>
                </c:pt>
                <c:pt idx="41466">
                  <c:v>8</c:v>
                </c:pt>
                <c:pt idx="41467">
                  <c:v>8</c:v>
                </c:pt>
                <c:pt idx="41468">
                  <c:v>8</c:v>
                </c:pt>
                <c:pt idx="41469">
                  <c:v>8</c:v>
                </c:pt>
                <c:pt idx="41470">
                  <c:v>8</c:v>
                </c:pt>
                <c:pt idx="41471">
                  <c:v>8</c:v>
                </c:pt>
                <c:pt idx="41472">
                  <c:v>8</c:v>
                </c:pt>
                <c:pt idx="41473">
                  <c:v>8</c:v>
                </c:pt>
                <c:pt idx="41474">
                  <c:v>8</c:v>
                </c:pt>
                <c:pt idx="41475">
                  <c:v>8</c:v>
                </c:pt>
                <c:pt idx="41476">
                  <c:v>8</c:v>
                </c:pt>
                <c:pt idx="41477">
                  <c:v>8</c:v>
                </c:pt>
                <c:pt idx="41478">
                  <c:v>8</c:v>
                </c:pt>
                <c:pt idx="41479">
                  <c:v>8</c:v>
                </c:pt>
                <c:pt idx="41480">
                  <c:v>8</c:v>
                </c:pt>
                <c:pt idx="41481">
                  <c:v>8</c:v>
                </c:pt>
                <c:pt idx="41482">
                  <c:v>8</c:v>
                </c:pt>
                <c:pt idx="41483">
                  <c:v>8</c:v>
                </c:pt>
                <c:pt idx="41484">
                  <c:v>8</c:v>
                </c:pt>
                <c:pt idx="41485">
                  <c:v>8</c:v>
                </c:pt>
                <c:pt idx="41486">
                  <c:v>8</c:v>
                </c:pt>
                <c:pt idx="41487">
                  <c:v>8</c:v>
                </c:pt>
                <c:pt idx="41488">
                  <c:v>8</c:v>
                </c:pt>
                <c:pt idx="41489">
                  <c:v>8</c:v>
                </c:pt>
                <c:pt idx="41490">
                  <c:v>8</c:v>
                </c:pt>
                <c:pt idx="41491">
                  <c:v>8</c:v>
                </c:pt>
                <c:pt idx="41492">
                  <c:v>8</c:v>
                </c:pt>
                <c:pt idx="41493">
                  <c:v>8</c:v>
                </c:pt>
                <c:pt idx="41494">
                  <c:v>8</c:v>
                </c:pt>
                <c:pt idx="41495">
                  <c:v>8</c:v>
                </c:pt>
                <c:pt idx="41496">
                  <c:v>8</c:v>
                </c:pt>
                <c:pt idx="41497">
                  <c:v>8</c:v>
                </c:pt>
                <c:pt idx="41498">
                  <c:v>8</c:v>
                </c:pt>
                <c:pt idx="41499">
                  <c:v>8</c:v>
                </c:pt>
                <c:pt idx="41500">
                  <c:v>8</c:v>
                </c:pt>
                <c:pt idx="41501">
                  <c:v>8</c:v>
                </c:pt>
                <c:pt idx="41502">
                  <c:v>8</c:v>
                </c:pt>
                <c:pt idx="41503">
                  <c:v>8</c:v>
                </c:pt>
                <c:pt idx="41504">
                  <c:v>8</c:v>
                </c:pt>
                <c:pt idx="41505">
                  <c:v>8</c:v>
                </c:pt>
                <c:pt idx="41506">
                  <c:v>8</c:v>
                </c:pt>
                <c:pt idx="41507">
                  <c:v>8</c:v>
                </c:pt>
                <c:pt idx="41508">
                  <c:v>8</c:v>
                </c:pt>
                <c:pt idx="41509">
                  <c:v>8</c:v>
                </c:pt>
                <c:pt idx="41510">
                  <c:v>8</c:v>
                </c:pt>
                <c:pt idx="41511">
                  <c:v>8</c:v>
                </c:pt>
                <c:pt idx="41512">
                  <c:v>8</c:v>
                </c:pt>
                <c:pt idx="41513">
                  <c:v>8</c:v>
                </c:pt>
                <c:pt idx="41514">
                  <c:v>8</c:v>
                </c:pt>
                <c:pt idx="41515">
                  <c:v>8</c:v>
                </c:pt>
                <c:pt idx="41516">
                  <c:v>8</c:v>
                </c:pt>
                <c:pt idx="41517">
                  <c:v>8</c:v>
                </c:pt>
                <c:pt idx="41518">
                  <c:v>8</c:v>
                </c:pt>
                <c:pt idx="41519">
                  <c:v>8</c:v>
                </c:pt>
                <c:pt idx="41520">
                  <c:v>8</c:v>
                </c:pt>
                <c:pt idx="41521">
                  <c:v>8</c:v>
                </c:pt>
                <c:pt idx="41522">
                  <c:v>8</c:v>
                </c:pt>
                <c:pt idx="41523">
                  <c:v>8</c:v>
                </c:pt>
                <c:pt idx="41524">
                  <c:v>8</c:v>
                </c:pt>
                <c:pt idx="41525">
                  <c:v>8</c:v>
                </c:pt>
                <c:pt idx="41526">
                  <c:v>8</c:v>
                </c:pt>
                <c:pt idx="41527">
                  <c:v>8</c:v>
                </c:pt>
                <c:pt idx="41528">
                  <c:v>8</c:v>
                </c:pt>
                <c:pt idx="41529">
                  <c:v>8</c:v>
                </c:pt>
                <c:pt idx="41530">
                  <c:v>8</c:v>
                </c:pt>
                <c:pt idx="41531">
                  <c:v>8</c:v>
                </c:pt>
                <c:pt idx="41532">
                  <c:v>8</c:v>
                </c:pt>
                <c:pt idx="41533">
                  <c:v>8</c:v>
                </c:pt>
                <c:pt idx="41534">
                  <c:v>8</c:v>
                </c:pt>
                <c:pt idx="41535">
                  <c:v>8</c:v>
                </c:pt>
                <c:pt idx="41536">
                  <c:v>8</c:v>
                </c:pt>
                <c:pt idx="41537">
                  <c:v>8</c:v>
                </c:pt>
                <c:pt idx="41538">
                  <c:v>8</c:v>
                </c:pt>
                <c:pt idx="41539">
                  <c:v>8</c:v>
                </c:pt>
                <c:pt idx="41540">
                  <c:v>8</c:v>
                </c:pt>
                <c:pt idx="41541">
                  <c:v>8</c:v>
                </c:pt>
                <c:pt idx="41542">
                  <c:v>8</c:v>
                </c:pt>
                <c:pt idx="41543">
                  <c:v>8</c:v>
                </c:pt>
                <c:pt idx="41544">
                  <c:v>8</c:v>
                </c:pt>
                <c:pt idx="41545">
                  <c:v>8</c:v>
                </c:pt>
                <c:pt idx="41546">
                  <c:v>8</c:v>
                </c:pt>
                <c:pt idx="41547">
                  <c:v>8</c:v>
                </c:pt>
                <c:pt idx="41548">
                  <c:v>8</c:v>
                </c:pt>
                <c:pt idx="41549">
                  <c:v>8</c:v>
                </c:pt>
                <c:pt idx="41550">
                  <c:v>8</c:v>
                </c:pt>
                <c:pt idx="41551">
                  <c:v>8</c:v>
                </c:pt>
                <c:pt idx="41552">
                  <c:v>8</c:v>
                </c:pt>
                <c:pt idx="41553">
                  <c:v>8</c:v>
                </c:pt>
                <c:pt idx="41554">
                  <c:v>8</c:v>
                </c:pt>
                <c:pt idx="41555">
                  <c:v>8</c:v>
                </c:pt>
                <c:pt idx="41556">
                  <c:v>8</c:v>
                </c:pt>
                <c:pt idx="41557">
                  <c:v>8</c:v>
                </c:pt>
                <c:pt idx="41558">
                  <c:v>8</c:v>
                </c:pt>
                <c:pt idx="41559">
                  <c:v>8</c:v>
                </c:pt>
                <c:pt idx="41560">
                  <c:v>8</c:v>
                </c:pt>
                <c:pt idx="41561">
                  <c:v>8</c:v>
                </c:pt>
                <c:pt idx="41562">
                  <c:v>8</c:v>
                </c:pt>
                <c:pt idx="41563">
                  <c:v>8</c:v>
                </c:pt>
                <c:pt idx="41564">
                  <c:v>8</c:v>
                </c:pt>
                <c:pt idx="41565">
                  <c:v>8</c:v>
                </c:pt>
                <c:pt idx="41566">
                  <c:v>8</c:v>
                </c:pt>
                <c:pt idx="41567">
                  <c:v>8</c:v>
                </c:pt>
                <c:pt idx="41568">
                  <c:v>8</c:v>
                </c:pt>
                <c:pt idx="41569">
                  <c:v>8</c:v>
                </c:pt>
                <c:pt idx="41570">
                  <c:v>8</c:v>
                </c:pt>
                <c:pt idx="41571">
                  <c:v>8</c:v>
                </c:pt>
                <c:pt idx="41572">
                  <c:v>8</c:v>
                </c:pt>
                <c:pt idx="41573">
                  <c:v>8</c:v>
                </c:pt>
                <c:pt idx="41574">
                  <c:v>8</c:v>
                </c:pt>
                <c:pt idx="41575">
                  <c:v>8</c:v>
                </c:pt>
                <c:pt idx="41576">
                  <c:v>8</c:v>
                </c:pt>
                <c:pt idx="41577">
                  <c:v>8</c:v>
                </c:pt>
                <c:pt idx="41578">
                  <c:v>8</c:v>
                </c:pt>
                <c:pt idx="41579">
                  <c:v>8</c:v>
                </c:pt>
                <c:pt idx="41580">
                  <c:v>8</c:v>
                </c:pt>
                <c:pt idx="41581">
                  <c:v>8</c:v>
                </c:pt>
                <c:pt idx="41582">
                  <c:v>8</c:v>
                </c:pt>
                <c:pt idx="41583">
                  <c:v>8</c:v>
                </c:pt>
                <c:pt idx="41584">
                  <c:v>8</c:v>
                </c:pt>
                <c:pt idx="41585">
                  <c:v>8</c:v>
                </c:pt>
                <c:pt idx="41586">
                  <c:v>8</c:v>
                </c:pt>
                <c:pt idx="41587">
                  <c:v>8</c:v>
                </c:pt>
                <c:pt idx="41588">
                  <c:v>8</c:v>
                </c:pt>
                <c:pt idx="41589">
                  <c:v>8</c:v>
                </c:pt>
                <c:pt idx="41590">
                  <c:v>8</c:v>
                </c:pt>
                <c:pt idx="41591">
                  <c:v>8</c:v>
                </c:pt>
                <c:pt idx="41592">
                  <c:v>8</c:v>
                </c:pt>
                <c:pt idx="41593">
                  <c:v>8</c:v>
                </c:pt>
                <c:pt idx="41594">
                  <c:v>8</c:v>
                </c:pt>
                <c:pt idx="41595">
                  <c:v>8</c:v>
                </c:pt>
                <c:pt idx="41596">
                  <c:v>8</c:v>
                </c:pt>
                <c:pt idx="41597">
                  <c:v>8</c:v>
                </c:pt>
                <c:pt idx="41598">
                  <c:v>8</c:v>
                </c:pt>
                <c:pt idx="41599">
                  <c:v>8</c:v>
                </c:pt>
                <c:pt idx="41600">
                  <c:v>8</c:v>
                </c:pt>
                <c:pt idx="41601">
                  <c:v>8</c:v>
                </c:pt>
                <c:pt idx="41602">
                  <c:v>8</c:v>
                </c:pt>
                <c:pt idx="41603">
                  <c:v>8</c:v>
                </c:pt>
                <c:pt idx="41604">
                  <c:v>8</c:v>
                </c:pt>
                <c:pt idx="41605">
                  <c:v>8</c:v>
                </c:pt>
                <c:pt idx="41606">
                  <c:v>8</c:v>
                </c:pt>
                <c:pt idx="41607">
                  <c:v>8</c:v>
                </c:pt>
                <c:pt idx="41608">
                  <c:v>8</c:v>
                </c:pt>
                <c:pt idx="41609">
                  <c:v>8</c:v>
                </c:pt>
                <c:pt idx="41610">
                  <c:v>8</c:v>
                </c:pt>
                <c:pt idx="41611">
                  <c:v>8</c:v>
                </c:pt>
                <c:pt idx="41612">
                  <c:v>8</c:v>
                </c:pt>
                <c:pt idx="41613">
                  <c:v>8</c:v>
                </c:pt>
                <c:pt idx="41614">
                  <c:v>8</c:v>
                </c:pt>
                <c:pt idx="41615">
                  <c:v>8</c:v>
                </c:pt>
                <c:pt idx="41616">
                  <c:v>8</c:v>
                </c:pt>
                <c:pt idx="41617">
                  <c:v>8</c:v>
                </c:pt>
                <c:pt idx="41618">
                  <c:v>8</c:v>
                </c:pt>
                <c:pt idx="41619">
                  <c:v>8</c:v>
                </c:pt>
                <c:pt idx="41620">
                  <c:v>8</c:v>
                </c:pt>
                <c:pt idx="41621">
                  <c:v>8</c:v>
                </c:pt>
                <c:pt idx="41622">
                  <c:v>8</c:v>
                </c:pt>
                <c:pt idx="41623">
                  <c:v>8</c:v>
                </c:pt>
                <c:pt idx="41624">
                  <c:v>8</c:v>
                </c:pt>
                <c:pt idx="41625">
                  <c:v>8</c:v>
                </c:pt>
                <c:pt idx="41626">
                  <c:v>8</c:v>
                </c:pt>
                <c:pt idx="41627">
                  <c:v>8</c:v>
                </c:pt>
                <c:pt idx="41628">
                  <c:v>8</c:v>
                </c:pt>
                <c:pt idx="41629">
                  <c:v>8</c:v>
                </c:pt>
                <c:pt idx="41630">
                  <c:v>8</c:v>
                </c:pt>
                <c:pt idx="41631">
                  <c:v>8</c:v>
                </c:pt>
                <c:pt idx="41632">
                  <c:v>8</c:v>
                </c:pt>
                <c:pt idx="41633">
                  <c:v>8</c:v>
                </c:pt>
                <c:pt idx="41634">
                  <c:v>8</c:v>
                </c:pt>
                <c:pt idx="41635">
                  <c:v>8</c:v>
                </c:pt>
                <c:pt idx="41636">
                  <c:v>8</c:v>
                </c:pt>
                <c:pt idx="41637">
                  <c:v>8</c:v>
                </c:pt>
                <c:pt idx="41638">
                  <c:v>8</c:v>
                </c:pt>
                <c:pt idx="41639">
                  <c:v>8</c:v>
                </c:pt>
                <c:pt idx="41640">
                  <c:v>8</c:v>
                </c:pt>
                <c:pt idx="41641">
                  <c:v>8</c:v>
                </c:pt>
                <c:pt idx="41642">
                  <c:v>8</c:v>
                </c:pt>
                <c:pt idx="41643">
                  <c:v>8</c:v>
                </c:pt>
                <c:pt idx="41644">
                  <c:v>8</c:v>
                </c:pt>
                <c:pt idx="41645">
                  <c:v>8</c:v>
                </c:pt>
                <c:pt idx="41646">
                  <c:v>8</c:v>
                </c:pt>
                <c:pt idx="41647">
                  <c:v>8</c:v>
                </c:pt>
                <c:pt idx="41648">
                  <c:v>8</c:v>
                </c:pt>
                <c:pt idx="41649">
                  <c:v>8</c:v>
                </c:pt>
                <c:pt idx="41650">
                  <c:v>8</c:v>
                </c:pt>
                <c:pt idx="41651">
                  <c:v>8</c:v>
                </c:pt>
                <c:pt idx="41652">
                  <c:v>8</c:v>
                </c:pt>
                <c:pt idx="41653">
                  <c:v>8</c:v>
                </c:pt>
                <c:pt idx="41654">
                  <c:v>8</c:v>
                </c:pt>
                <c:pt idx="41655">
                  <c:v>8</c:v>
                </c:pt>
                <c:pt idx="41656">
                  <c:v>8</c:v>
                </c:pt>
                <c:pt idx="41657">
                  <c:v>8</c:v>
                </c:pt>
                <c:pt idx="41658">
                  <c:v>8</c:v>
                </c:pt>
                <c:pt idx="41659">
                  <c:v>8</c:v>
                </c:pt>
                <c:pt idx="41660">
                  <c:v>8</c:v>
                </c:pt>
                <c:pt idx="41661">
                  <c:v>8</c:v>
                </c:pt>
                <c:pt idx="41662">
                  <c:v>8</c:v>
                </c:pt>
                <c:pt idx="41663">
                  <c:v>8</c:v>
                </c:pt>
                <c:pt idx="41664">
                  <c:v>8</c:v>
                </c:pt>
                <c:pt idx="41665">
                  <c:v>8</c:v>
                </c:pt>
                <c:pt idx="41666">
                  <c:v>8</c:v>
                </c:pt>
                <c:pt idx="41667">
                  <c:v>8</c:v>
                </c:pt>
                <c:pt idx="41668">
                  <c:v>8</c:v>
                </c:pt>
                <c:pt idx="41669">
                  <c:v>8</c:v>
                </c:pt>
                <c:pt idx="41670">
                  <c:v>8</c:v>
                </c:pt>
                <c:pt idx="41671">
                  <c:v>8</c:v>
                </c:pt>
                <c:pt idx="41672">
                  <c:v>8</c:v>
                </c:pt>
                <c:pt idx="41673">
                  <c:v>8</c:v>
                </c:pt>
                <c:pt idx="41674">
                  <c:v>8</c:v>
                </c:pt>
                <c:pt idx="41675">
                  <c:v>8</c:v>
                </c:pt>
                <c:pt idx="41676">
                  <c:v>8</c:v>
                </c:pt>
                <c:pt idx="41677">
                  <c:v>8</c:v>
                </c:pt>
                <c:pt idx="41678">
                  <c:v>8</c:v>
                </c:pt>
                <c:pt idx="41679">
                  <c:v>8</c:v>
                </c:pt>
                <c:pt idx="41680">
                  <c:v>8</c:v>
                </c:pt>
                <c:pt idx="41681">
                  <c:v>8</c:v>
                </c:pt>
                <c:pt idx="41682">
                  <c:v>8</c:v>
                </c:pt>
                <c:pt idx="41683">
                  <c:v>8</c:v>
                </c:pt>
                <c:pt idx="41684">
                  <c:v>8</c:v>
                </c:pt>
                <c:pt idx="41685">
                  <c:v>8</c:v>
                </c:pt>
                <c:pt idx="41686">
                  <c:v>8</c:v>
                </c:pt>
                <c:pt idx="41687">
                  <c:v>8</c:v>
                </c:pt>
                <c:pt idx="41688">
                  <c:v>8</c:v>
                </c:pt>
                <c:pt idx="41689">
                  <c:v>8</c:v>
                </c:pt>
                <c:pt idx="41690">
                  <c:v>8</c:v>
                </c:pt>
                <c:pt idx="41691">
                  <c:v>8</c:v>
                </c:pt>
                <c:pt idx="41692">
                  <c:v>8</c:v>
                </c:pt>
                <c:pt idx="41693">
                  <c:v>8</c:v>
                </c:pt>
                <c:pt idx="41694">
                  <c:v>8</c:v>
                </c:pt>
                <c:pt idx="41695">
                  <c:v>8</c:v>
                </c:pt>
                <c:pt idx="41696">
                  <c:v>8</c:v>
                </c:pt>
                <c:pt idx="41697">
                  <c:v>8</c:v>
                </c:pt>
                <c:pt idx="41698">
                  <c:v>8</c:v>
                </c:pt>
                <c:pt idx="41699">
                  <c:v>8</c:v>
                </c:pt>
                <c:pt idx="41700">
                  <c:v>8</c:v>
                </c:pt>
                <c:pt idx="41701">
                  <c:v>8</c:v>
                </c:pt>
                <c:pt idx="41702">
                  <c:v>8</c:v>
                </c:pt>
                <c:pt idx="41703">
                  <c:v>8</c:v>
                </c:pt>
                <c:pt idx="41704">
                  <c:v>8</c:v>
                </c:pt>
                <c:pt idx="41705">
                  <c:v>8</c:v>
                </c:pt>
                <c:pt idx="41706">
                  <c:v>8</c:v>
                </c:pt>
                <c:pt idx="41707">
                  <c:v>8</c:v>
                </c:pt>
                <c:pt idx="41708">
                  <c:v>8</c:v>
                </c:pt>
                <c:pt idx="41709">
                  <c:v>8</c:v>
                </c:pt>
                <c:pt idx="41710">
                  <c:v>8</c:v>
                </c:pt>
                <c:pt idx="41711">
                  <c:v>8</c:v>
                </c:pt>
                <c:pt idx="41712">
                  <c:v>8</c:v>
                </c:pt>
                <c:pt idx="41713">
                  <c:v>8</c:v>
                </c:pt>
                <c:pt idx="41714">
                  <c:v>8</c:v>
                </c:pt>
                <c:pt idx="41715">
                  <c:v>8</c:v>
                </c:pt>
                <c:pt idx="41716">
                  <c:v>8</c:v>
                </c:pt>
                <c:pt idx="41717">
                  <c:v>8</c:v>
                </c:pt>
                <c:pt idx="41718">
                  <c:v>8</c:v>
                </c:pt>
                <c:pt idx="41719">
                  <c:v>8</c:v>
                </c:pt>
                <c:pt idx="41720">
                  <c:v>8</c:v>
                </c:pt>
                <c:pt idx="41721">
                  <c:v>8</c:v>
                </c:pt>
                <c:pt idx="41722">
                  <c:v>8</c:v>
                </c:pt>
                <c:pt idx="41723">
                  <c:v>8</c:v>
                </c:pt>
                <c:pt idx="41724">
                  <c:v>8</c:v>
                </c:pt>
                <c:pt idx="41725">
                  <c:v>8</c:v>
                </c:pt>
                <c:pt idx="41726">
                  <c:v>8</c:v>
                </c:pt>
                <c:pt idx="41727">
                  <c:v>8</c:v>
                </c:pt>
                <c:pt idx="41728">
                  <c:v>8</c:v>
                </c:pt>
                <c:pt idx="41729">
                  <c:v>8</c:v>
                </c:pt>
                <c:pt idx="41730">
                  <c:v>8</c:v>
                </c:pt>
                <c:pt idx="41731">
                  <c:v>8</c:v>
                </c:pt>
                <c:pt idx="41732">
                  <c:v>8</c:v>
                </c:pt>
                <c:pt idx="41733">
                  <c:v>8</c:v>
                </c:pt>
                <c:pt idx="41734">
                  <c:v>8</c:v>
                </c:pt>
                <c:pt idx="41735">
                  <c:v>8</c:v>
                </c:pt>
                <c:pt idx="41736">
                  <c:v>8</c:v>
                </c:pt>
                <c:pt idx="41737">
                  <c:v>8</c:v>
                </c:pt>
                <c:pt idx="41738">
                  <c:v>8</c:v>
                </c:pt>
                <c:pt idx="41739">
                  <c:v>8</c:v>
                </c:pt>
                <c:pt idx="41740">
                  <c:v>8</c:v>
                </c:pt>
                <c:pt idx="41741">
                  <c:v>8</c:v>
                </c:pt>
                <c:pt idx="41742">
                  <c:v>8</c:v>
                </c:pt>
                <c:pt idx="41743">
                  <c:v>8</c:v>
                </c:pt>
                <c:pt idx="41744">
                  <c:v>8</c:v>
                </c:pt>
                <c:pt idx="41745">
                  <c:v>8</c:v>
                </c:pt>
                <c:pt idx="41746">
                  <c:v>8</c:v>
                </c:pt>
                <c:pt idx="41747">
                  <c:v>8</c:v>
                </c:pt>
                <c:pt idx="41748">
                  <c:v>8</c:v>
                </c:pt>
                <c:pt idx="41749">
                  <c:v>8</c:v>
                </c:pt>
                <c:pt idx="41750">
                  <c:v>8</c:v>
                </c:pt>
                <c:pt idx="41751">
                  <c:v>8</c:v>
                </c:pt>
                <c:pt idx="41752">
                  <c:v>8</c:v>
                </c:pt>
                <c:pt idx="41753">
                  <c:v>8</c:v>
                </c:pt>
                <c:pt idx="41754">
                  <c:v>8</c:v>
                </c:pt>
                <c:pt idx="41755">
                  <c:v>8</c:v>
                </c:pt>
                <c:pt idx="41756">
                  <c:v>8</c:v>
                </c:pt>
                <c:pt idx="41757">
                  <c:v>8</c:v>
                </c:pt>
                <c:pt idx="41758">
                  <c:v>8</c:v>
                </c:pt>
                <c:pt idx="41759">
                  <c:v>8</c:v>
                </c:pt>
                <c:pt idx="41760">
                  <c:v>8</c:v>
                </c:pt>
                <c:pt idx="41761">
                  <c:v>8</c:v>
                </c:pt>
                <c:pt idx="41762">
                  <c:v>8</c:v>
                </c:pt>
                <c:pt idx="41763">
                  <c:v>8</c:v>
                </c:pt>
                <c:pt idx="41764">
                  <c:v>8</c:v>
                </c:pt>
                <c:pt idx="41765">
                  <c:v>8</c:v>
                </c:pt>
                <c:pt idx="41766">
                  <c:v>8</c:v>
                </c:pt>
                <c:pt idx="41767">
                  <c:v>8</c:v>
                </c:pt>
                <c:pt idx="41768">
                  <c:v>8</c:v>
                </c:pt>
                <c:pt idx="41769">
                  <c:v>8</c:v>
                </c:pt>
                <c:pt idx="41770">
                  <c:v>8</c:v>
                </c:pt>
                <c:pt idx="41771">
                  <c:v>8</c:v>
                </c:pt>
                <c:pt idx="41772">
                  <c:v>8</c:v>
                </c:pt>
                <c:pt idx="41773">
                  <c:v>8</c:v>
                </c:pt>
                <c:pt idx="41774">
                  <c:v>8</c:v>
                </c:pt>
                <c:pt idx="41775">
                  <c:v>8</c:v>
                </c:pt>
                <c:pt idx="41776">
                  <c:v>8</c:v>
                </c:pt>
                <c:pt idx="41777">
                  <c:v>8</c:v>
                </c:pt>
                <c:pt idx="41778">
                  <c:v>8</c:v>
                </c:pt>
                <c:pt idx="41779">
                  <c:v>8</c:v>
                </c:pt>
                <c:pt idx="41780">
                  <c:v>8</c:v>
                </c:pt>
                <c:pt idx="41781">
                  <c:v>8</c:v>
                </c:pt>
                <c:pt idx="41782">
                  <c:v>8</c:v>
                </c:pt>
                <c:pt idx="41783">
                  <c:v>8</c:v>
                </c:pt>
                <c:pt idx="41784">
                  <c:v>8</c:v>
                </c:pt>
                <c:pt idx="41785">
                  <c:v>8</c:v>
                </c:pt>
                <c:pt idx="41786">
                  <c:v>8</c:v>
                </c:pt>
                <c:pt idx="41787">
                  <c:v>8</c:v>
                </c:pt>
                <c:pt idx="41788">
                  <c:v>8</c:v>
                </c:pt>
                <c:pt idx="41789">
                  <c:v>8</c:v>
                </c:pt>
                <c:pt idx="41790">
                  <c:v>8</c:v>
                </c:pt>
                <c:pt idx="41791">
                  <c:v>8</c:v>
                </c:pt>
                <c:pt idx="41792">
                  <c:v>8</c:v>
                </c:pt>
                <c:pt idx="41793">
                  <c:v>8</c:v>
                </c:pt>
                <c:pt idx="41794">
                  <c:v>8</c:v>
                </c:pt>
                <c:pt idx="41795">
                  <c:v>8</c:v>
                </c:pt>
                <c:pt idx="41796">
                  <c:v>8</c:v>
                </c:pt>
                <c:pt idx="41797">
                  <c:v>8</c:v>
                </c:pt>
                <c:pt idx="41798">
                  <c:v>8</c:v>
                </c:pt>
                <c:pt idx="41799">
                  <c:v>8</c:v>
                </c:pt>
                <c:pt idx="41800">
                  <c:v>8</c:v>
                </c:pt>
                <c:pt idx="41801">
                  <c:v>8</c:v>
                </c:pt>
                <c:pt idx="41802">
                  <c:v>8</c:v>
                </c:pt>
                <c:pt idx="41803">
                  <c:v>8</c:v>
                </c:pt>
                <c:pt idx="41804">
                  <c:v>8</c:v>
                </c:pt>
                <c:pt idx="41805">
                  <c:v>8</c:v>
                </c:pt>
                <c:pt idx="41806">
                  <c:v>8</c:v>
                </c:pt>
                <c:pt idx="41807">
                  <c:v>8</c:v>
                </c:pt>
                <c:pt idx="41808">
                  <c:v>8</c:v>
                </c:pt>
                <c:pt idx="41809">
                  <c:v>8</c:v>
                </c:pt>
                <c:pt idx="41810">
                  <c:v>8</c:v>
                </c:pt>
                <c:pt idx="41811">
                  <c:v>8</c:v>
                </c:pt>
                <c:pt idx="41812">
                  <c:v>8</c:v>
                </c:pt>
                <c:pt idx="41813">
                  <c:v>8</c:v>
                </c:pt>
                <c:pt idx="41814">
                  <c:v>8</c:v>
                </c:pt>
                <c:pt idx="41815">
                  <c:v>8</c:v>
                </c:pt>
                <c:pt idx="41816">
                  <c:v>8</c:v>
                </c:pt>
                <c:pt idx="41817">
                  <c:v>8</c:v>
                </c:pt>
                <c:pt idx="41818">
                  <c:v>8</c:v>
                </c:pt>
                <c:pt idx="41819">
                  <c:v>8</c:v>
                </c:pt>
                <c:pt idx="41820">
                  <c:v>8</c:v>
                </c:pt>
                <c:pt idx="41821">
                  <c:v>8</c:v>
                </c:pt>
                <c:pt idx="41822">
                  <c:v>8</c:v>
                </c:pt>
                <c:pt idx="41823">
                  <c:v>8</c:v>
                </c:pt>
                <c:pt idx="41824">
                  <c:v>8</c:v>
                </c:pt>
                <c:pt idx="41825">
                  <c:v>8</c:v>
                </c:pt>
                <c:pt idx="41826">
                  <c:v>8</c:v>
                </c:pt>
                <c:pt idx="41827">
                  <c:v>8</c:v>
                </c:pt>
                <c:pt idx="41828">
                  <c:v>8</c:v>
                </c:pt>
                <c:pt idx="41829">
                  <c:v>8</c:v>
                </c:pt>
                <c:pt idx="41830">
                  <c:v>8</c:v>
                </c:pt>
                <c:pt idx="41831">
                  <c:v>8</c:v>
                </c:pt>
                <c:pt idx="41832">
                  <c:v>8</c:v>
                </c:pt>
                <c:pt idx="41833">
                  <c:v>8</c:v>
                </c:pt>
                <c:pt idx="41834">
                  <c:v>8</c:v>
                </c:pt>
                <c:pt idx="41835">
                  <c:v>8</c:v>
                </c:pt>
                <c:pt idx="41836">
                  <c:v>8</c:v>
                </c:pt>
                <c:pt idx="41837">
                  <c:v>8</c:v>
                </c:pt>
                <c:pt idx="41838">
                  <c:v>8</c:v>
                </c:pt>
                <c:pt idx="41839">
                  <c:v>8</c:v>
                </c:pt>
                <c:pt idx="41840">
                  <c:v>8</c:v>
                </c:pt>
                <c:pt idx="41841">
                  <c:v>8</c:v>
                </c:pt>
                <c:pt idx="41842">
                  <c:v>8</c:v>
                </c:pt>
                <c:pt idx="41843">
                  <c:v>8</c:v>
                </c:pt>
                <c:pt idx="41844">
                  <c:v>8</c:v>
                </c:pt>
                <c:pt idx="41845">
                  <c:v>8</c:v>
                </c:pt>
                <c:pt idx="41846">
                  <c:v>8</c:v>
                </c:pt>
                <c:pt idx="41847">
                  <c:v>8</c:v>
                </c:pt>
                <c:pt idx="41848">
                  <c:v>8</c:v>
                </c:pt>
                <c:pt idx="41849">
                  <c:v>8</c:v>
                </c:pt>
                <c:pt idx="41850">
                  <c:v>8</c:v>
                </c:pt>
                <c:pt idx="41851">
                  <c:v>8</c:v>
                </c:pt>
                <c:pt idx="41852">
                  <c:v>8</c:v>
                </c:pt>
                <c:pt idx="41853">
                  <c:v>8</c:v>
                </c:pt>
                <c:pt idx="41854">
                  <c:v>8</c:v>
                </c:pt>
                <c:pt idx="41855">
                  <c:v>8</c:v>
                </c:pt>
                <c:pt idx="41856">
                  <c:v>8</c:v>
                </c:pt>
                <c:pt idx="41857">
                  <c:v>8</c:v>
                </c:pt>
                <c:pt idx="41858">
                  <c:v>8</c:v>
                </c:pt>
                <c:pt idx="41859">
                  <c:v>8</c:v>
                </c:pt>
                <c:pt idx="41860">
                  <c:v>8</c:v>
                </c:pt>
                <c:pt idx="41861">
                  <c:v>8</c:v>
                </c:pt>
                <c:pt idx="41862">
                  <c:v>8</c:v>
                </c:pt>
                <c:pt idx="41863">
                  <c:v>8</c:v>
                </c:pt>
                <c:pt idx="41864">
                  <c:v>8</c:v>
                </c:pt>
                <c:pt idx="41865">
                  <c:v>8</c:v>
                </c:pt>
                <c:pt idx="41866">
                  <c:v>8</c:v>
                </c:pt>
                <c:pt idx="41867">
                  <c:v>8</c:v>
                </c:pt>
                <c:pt idx="41868">
                  <c:v>8</c:v>
                </c:pt>
                <c:pt idx="41869">
                  <c:v>8</c:v>
                </c:pt>
                <c:pt idx="41870">
                  <c:v>8</c:v>
                </c:pt>
                <c:pt idx="41871">
                  <c:v>8</c:v>
                </c:pt>
                <c:pt idx="41872">
                  <c:v>8</c:v>
                </c:pt>
                <c:pt idx="41873">
                  <c:v>8</c:v>
                </c:pt>
                <c:pt idx="41874">
                  <c:v>8</c:v>
                </c:pt>
                <c:pt idx="41875">
                  <c:v>8</c:v>
                </c:pt>
                <c:pt idx="41876">
                  <c:v>8</c:v>
                </c:pt>
                <c:pt idx="41877">
                  <c:v>8</c:v>
                </c:pt>
                <c:pt idx="41878">
                  <c:v>8</c:v>
                </c:pt>
                <c:pt idx="41879">
                  <c:v>8</c:v>
                </c:pt>
                <c:pt idx="41880">
                  <c:v>8</c:v>
                </c:pt>
                <c:pt idx="41881">
                  <c:v>8</c:v>
                </c:pt>
                <c:pt idx="41882">
                  <c:v>8</c:v>
                </c:pt>
                <c:pt idx="41883">
                  <c:v>8</c:v>
                </c:pt>
                <c:pt idx="41884">
                  <c:v>8</c:v>
                </c:pt>
                <c:pt idx="41885">
                  <c:v>8</c:v>
                </c:pt>
                <c:pt idx="41886">
                  <c:v>8</c:v>
                </c:pt>
                <c:pt idx="41887">
                  <c:v>8</c:v>
                </c:pt>
                <c:pt idx="41888">
                  <c:v>8</c:v>
                </c:pt>
                <c:pt idx="41889">
                  <c:v>8</c:v>
                </c:pt>
                <c:pt idx="41890">
                  <c:v>8</c:v>
                </c:pt>
                <c:pt idx="41891">
                  <c:v>8</c:v>
                </c:pt>
                <c:pt idx="41892">
                  <c:v>8</c:v>
                </c:pt>
                <c:pt idx="41893">
                  <c:v>8</c:v>
                </c:pt>
                <c:pt idx="41894">
                  <c:v>8</c:v>
                </c:pt>
                <c:pt idx="41895">
                  <c:v>8</c:v>
                </c:pt>
                <c:pt idx="41896">
                  <c:v>8</c:v>
                </c:pt>
                <c:pt idx="41897">
                  <c:v>8</c:v>
                </c:pt>
                <c:pt idx="41898">
                  <c:v>8</c:v>
                </c:pt>
                <c:pt idx="41899">
                  <c:v>8</c:v>
                </c:pt>
                <c:pt idx="41900">
                  <c:v>8</c:v>
                </c:pt>
                <c:pt idx="41901">
                  <c:v>8</c:v>
                </c:pt>
                <c:pt idx="41902">
                  <c:v>8</c:v>
                </c:pt>
                <c:pt idx="41903">
                  <c:v>8</c:v>
                </c:pt>
                <c:pt idx="41904">
                  <c:v>8</c:v>
                </c:pt>
                <c:pt idx="41905">
                  <c:v>8</c:v>
                </c:pt>
                <c:pt idx="41906">
                  <c:v>8</c:v>
                </c:pt>
                <c:pt idx="41907">
                  <c:v>8</c:v>
                </c:pt>
                <c:pt idx="41908">
                  <c:v>8</c:v>
                </c:pt>
                <c:pt idx="41909">
                  <c:v>8</c:v>
                </c:pt>
                <c:pt idx="41910">
                  <c:v>8</c:v>
                </c:pt>
                <c:pt idx="41911">
                  <c:v>8</c:v>
                </c:pt>
                <c:pt idx="41912">
                  <c:v>8</c:v>
                </c:pt>
                <c:pt idx="41913">
                  <c:v>8</c:v>
                </c:pt>
                <c:pt idx="41914">
                  <c:v>8</c:v>
                </c:pt>
                <c:pt idx="41915">
                  <c:v>8</c:v>
                </c:pt>
                <c:pt idx="41916">
                  <c:v>8</c:v>
                </c:pt>
                <c:pt idx="41917">
                  <c:v>8</c:v>
                </c:pt>
                <c:pt idx="41918">
                  <c:v>8</c:v>
                </c:pt>
                <c:pt idx="41919">
                  <c:v>8</c:v>
                </c:pt>
                <c:pt idx="41920">
                  <c:v>8</c:v>
                </c:pt>
                <c:pt idx="41921">
                  <c:v>8</c:v>
                </c:pt>
                <c:pt idx="41922">
                  <c:v>8</c:v>
                </c:pt>
                <c:pt idx="41923">
                  <c:v>8</c:v>
                </c:pt>
                <c:pt idx="41924">
                  <c:v>8</c:v>
                </c:pt>
                <c:pt idx="41925">
                  <c:v>8</c:v>
                </c:pt>
                <c:pt idx="41926">
                  <c:v>8</c:v>
                </c:pt>
                <c:pt idx="41927">
                  <c:v>8</c:v>
                </c:pt>
                <c:pt idx="41928">
                  <c:v>8</c:v>
                </c:pt>
                <c:pt idx="41929">
                  <c:v>8</c:v>
                </c:pt>
                <c:pt idx="41930">
                  <c:v>8</c:v>
                </c:pt>
                <c:pt idx="41931">
                  <c:v>8</c:v>
                </c:pt>
                <c:pt idx="41932">
                  <c:v>8</c:v>
                </c:pt>
                <c:pt idx="41933">
                  <c:v>8</c:v>
                </c:pt>
                <c:pt idx="41934">
                  <c:v>8</c:v>
                </c:pt>
                <c:pt idx="41935">
                  <c:v>8</c:v>
                </c:pt>
                <c:pt idx="41936">
                  <c:v>8</c:v>
                </c:pt>
                <c:pt idx="41937">
                  <c:v>8</c:v>
                </c:pt>
                <c:pt idx="41938">
                  <c:v>8</c:v>
                </c:pt>
                <c:pt idx="41939">
                  <c:v>8</c:v>
                </c:pt>
                <c:pt idx="41940">
                  <c:v>8</c:v>
                </c:pt>
                <c:pt idx="41941">
                  <c:v>8</c:v>
                </c:pt>
                <c:pt idx="41942">
                  <c:v>8</c:v>
                </c:pt>
                <c:pt idx="41943">
                  <c:v>8</c:v>
                </c:pt>
                <c:pt idx="41944">
                  <c:v>8</c:v>
                </c:pt>
                <c:pt idx="41945">
                  <c:v>8</c:v>
                </c:pt>
                <c:pt idx="41946">
                  <c:v>8</c:v>
                </c:pt>
                <c:pt idx="41947">
                  <c:v>8</c:v>
                </c:pt>
                <c:pt idx="41948">
                  <c:v>8</c:v>
                </c:pt>
                <c:pt idx="41949">
                  <c:v>8</c:v>
                </c:pt>
                <c:pt idx="41950">
                  <c:v>8</c:v>
                </c:pt>
                <c:pt idx="41951">
                  <c:v>8</c:v>
                </c:pt>
                <c:pt idx="41952">
                  <c:v>8</c:v>
                </c:pt>
                <c:pt idx="41953">
                  <c:v>8</c:v>
                </c:pt>
                <c:pt idx="41954">
                  <c:v>8</c:v>
                </c:pt>
                <c:pt idx="41955">
                  <c:v>8</c:v>
                </c:pt>
                <c:pt idx="41956">
                  <c:v>8</c:v>
                </c:pt>
                <c:pt idx="41957">
                  <c:v>8</c:v>
                </c:pt>
                <c:pt idx="41958">
                  <c:v>8</c:v>
                </c:pt>
                <c:pt idx="41959">
                  <c:v>8</c:v>
                </c:pt>
                <c:pt idx="41960">
                  <c:v>8</c:v>
                </c:pt>
                <c:pt idx="41961">
                  <c:v>8</c:v>
                </c:pt>
                <c:pt idx="41962">
                  <c:v>8</c:v>
                </c:pt>
                <c:pt idx="41963">
                  <c:v>8</c:v>
                </c:pt>
                <c:pt idx="41964">
                  <c:v>8</c:v>
                </c:pt>
                <c:pt idx="41965">
                  <c:v>8</c:v>
                </c:pt>
                <c:pt idx="41966">
                  <c:v>8</c:v>
                </c:pt>
                <c:pt idx="41967">
                  <c:v>8</c:v>
                </c:pt>
                <c:pt idx="41968">
                  <c:v>8</c:v>
                </c:pt>
                <c:pt idx="41969">
                  <c:v>8</c:v>
                </c:pt>
                <c:pt idx="41970">
                  <c:v>8</c:v>
                </c:pt>
                <c:pt idx="41971">
                  <c:v>8</c:v>
                </c:pt>
                <c:pt idx="41972">
                  <c:v>8</c:v>
                </c:pt>
                <c:pt idx="41973">
                  <c:v>8</c:v>
                </c:pt>
                <c:pt idx="41974">
                  <c:v>8</c:v>
                </c:pt>
                <c:pt idx="41975">
                  <c:v>8</c:v>
                </c:pt>
                <c:pt idx="41976">
                  <c:v>8</c:v>
                </c:pt>
                <c:pt idx="41977">
                  <c:v>8</c:v>
                </c:pt>
                <c:pt idx="41978">
                  <c:v>8</c:v>
                </c:pt>
                <c:pt idx="41979">
                  <c:v>8</c:v>
                </c:pt>
                <c:pt idx="41980">
                  <c:v>8</c:v>
                </c:pt>
                <c:pt idx="41981">
                  <c:v>8</c:v>
                </c:pt>
                <c:pt idx="41982">
                  <c:v>8</c:v>
                </c:pt>
                <c:pt idx="41983">
                  <c:v>8</c:v>
                </c:pt>
                <c:pt idx="41984">
                  <c:v>8</c:v>
                </c:pt>
                <c:pt idx="41985">
                  <c:v>8</c:v>
                </c:pt>
                <c:pt idx="41986">
                  <c:v>8</c:v>
                </c:pt>
                <c:pt idx="41987">
                  <c:v>8</c:v>
                </c:pt>
                <c:pt idx="41988">
                  <c:v>8</c:v>
                </c:pt>
                <c:pt idx="41989">
                  <c:v>8</c:v>
                </c:pt>
                <c:pt idx="41990">
                  <c:v>8</c:v>
                </c:pt>
                <c:pt idx="41991">
                  <c:v>8</c:v>
                </c:pt>
                <c:pt idx="41992">
                  <c:v>8</c:v>
                </c:pt>
                <c:pt idx="41993">
                  <c:v>8</c:v>
                </c:pt>
                <c:pt idx="41994">
                  <c:v>8</c:v>
                </c:pt>
                <c:pt idx="41995">
                  <c:v>8</c:v>
                </c:pt>
                <c:pt idx="41996">
                  <c:v>8</c:v>
                </c:pt>
                <c:pt idx="41997">
                  <c:v>8</c:v>
                </c:pt>
                <c:pt idx="41998">
                  <c:v>8</c:v>
                </c:pt>
                <c:pt idx="41999">
                  <c:v>8</c:v>
                </c:pt>
                <c:pt idx="42000">
                  <c:v>8</c:v>
                </c:pt>
                <c:pt idx="42001">
                  <c:v>8</c:v>
                </c:pt>
                <c:pt idx="42002">
                  <c:v>8</c:v>
                </c:pt>
                <c:pt idx="42003">
                  <c:v>8</c:v>
                </c:pt>
                <c:pt idx="42004">
                  <c:v>8</c:v>
                </c:pt>
                <c:pt idx="42005">
                  <c:v>8</c:v>
                </c:pt>
                <c:pt idx="42006">
                  <c:v>8</c:v>
                </c:pt>
                <c:pt idx="42007">
                  <c:v>8</c:v>
                </c:pt>
                <c:pt idx="42008">
                  <c:v>8</c:v>
                </c:pt>
                <c:pt idx="42009">
                  <c:v>8</c:v>
                </c:pt>
                <c:pt idx="42010">
                  <c:v>8</c:v>
                </c:pt>
                <c:pt idx="42011">
                  <c:v>8</c:v>
                </c:pt>
                <c:pt idx="42012">
                  <c:v>8</c:v>
                </c:pt>
                <c:pt idx="42013">
                  <c:v>8</c:v>
                </c:pt>
                <c:pt idx="42014">
                  <c:v>8</c:v>
                </c:pt>
                <c:pt idx="42015">
                  <c:v>8</c:v>
                </c:pt>
                <c:pt idx="42016">
                  <c:v>8</c:v>
                </c:pt>
                <c:pt idx="42017">
                  <c:v>8</c:v>
                </c:pt>
                <c:pt idx="42018">
                  <c:v>8</c:v>
                </c:pt>
                <c:pt idx="42019">
                  <c:v>8</c:v>
                </c:pt>
                <c:pt idx="42020">
                  <c:v>8</c:v>
                </c:pt>
                <c:pt idx="42021">
                  <c:v>8</c:v>
                </c:pt>
                <c:pt idx="42022">
                  <c:v>8</c:v>
                </c:pt>
                <c:pt idx="42023">
                  <c:v>8</c:v>
                </c:pt>
                <c:pt idx="42024">
                  <c:v>8</c:v>
                </c:pt>
                <c:pt idx="42025">
                  <c:v>8</c:v>
                </c:pt>
                <c:pt idx="42026">
                  <c:v>8</c:v>
                </c:pt>
                <c:pt idx="42027">
                  <c:v>8</c:v>
                </c:pt>
                <c:pt idx="42028">
                  <c:v>8</c:v>
                </c:pt>
                <c:pt idx="42029">
                  <c:v>8</c:v>
                </c:pt>
                <c:pt idx="42030">
                  <c:v>8</c:v>
                </c:pt>
                <c:pt idx="42031">
                  <c:v>8</c:v>
                </c:pt>
                <c:pt idx="42032">
                  <c:v>8</c:v>
                </c:pt>
                <c:pt idx="42033">
                  <c:v>8</c:v>
                </c:pt>
                <c:pt idx="42034">
                  <c:v>8</c:v>
                </c:pt>
                <c:pt idx="42035">
                  <c:v>8</c:v>
                </c:pt>
                <c:pt idx="42036">
                  <c:v>8</c:v>
                </c:pt>
                <c:pt idx="42037">
                  <c:v>8</c:v>
                </c:pt>
                <c:pt idx="42038">
                  <c:v>8</c:v>
                </c:pt>
                <c:pt idx="42039">
                  <c:v>8</c:v>
                </c:pt>
                <c:pt idx="42040">
                  <c:v>8</c:v>
                </c:pt>
                <c:pt idx="42041">
                  <c:v>8</c:v>
                </c:pt>
                <c:pt idx="42042">
                  <c:v>8</c:v>
                </c:pt>
                <c:pt idx="42043">
                  <c:v>8</c:v>
                </c:pt>
                <c:pt idx="42044">
                  <c:v>8</c:v>
                </c:pt>
                <c:pt idx="42045">
                  <c:v>8</c:v>
                </c:pt>
                <c:pt idx="42046">
                  <c:v>8</c:v>
                </c:pt>
                <c:pt idx="42047">
                  <c:v>8</c:v>
                </c:pt>
                <c:pt idx="42048">
                  <c:v>8</c:v>
                </c:pt>
                <c:pt idx="42049">
                  <c:v>8</c:v>
                </c:pt>
                <c:pt idx="42050">
                  <c:v>8</c:v>
                </c:pt>
                <c:pt idx="42051">
                  <c:v>8</c:v>
                </c:pt>
                <c:pt idx="42052">
                  <c:v>8</c:v>
                </c:pt>
                <c:pt idx="42053">
                  <c:v>8</c:v>
                </c:pt>
                <c:pt idx="42054">
                  <c:v>8</c:v>
                </c:pt>
                <c:pt idx="42055">
                  <c:v>8</c:v>
                </c:pt>
                <c:pt idx="42056">
                  <c:v>8</c:v>
                </c:pt>
                <c:pt idx="42057">
                  <c:v>8</c:v>
                </c:pt>
                <c:pt idx="42058">
                  <c:v>8</c:v>
                </c:pt>
                <c:pt idx="42059">
                  <c:v>8</c:v>
                </c:pt>
                <c:pt idx="42060">
                  <c:v>8</c:v>
                </c:pt>
                <c:pt idx="42061">
                  <c:v>8</c:v>
                </c:pt>
                <c:pt idx="42062">
                  <c:v>8</c:v>
                </c:pt>
                <c:pt idx="42063">
                  <c:v>8</c:v>
                </c:pt>
                <c:pt idx="42064">
                  <c:v>8</c:v>
                </c:pt>
                <c:pt idx="42065">
                  <c:v>8</c:v>
                </c:pt>
                <c:pt idx="42066">
                  <c:v>8</c:v>
                </c:pt>
                <c:pt idx="42067">
                  <c:v>8</c:v>
                </c:pt>
                <c:pt idx="42068">
                  <c:v>8</c:v>
                </c:pt>
                <c:pt idx="42069">
                  <c:v>8</c:v>
                </c:pt>
                <c:pt idx="42070">
                  <c:v>8</c:v>
                </c:pt>
                <c:pt idx="42071">
                  <c:v>8</c:v>
                </c:pt>
                <c:pt idx="42072">
                  <c:v>8</c:v>
                </c:pt>
                <c:pt idx="42073">
                  <c:v>8</c:v>
                </c:pt>
                <c:pt idx="42074">
                  <c:v>8</c:v>
                </c:pt>
                <c:pt idx="42075">
                  <c:v>8</c:v>
                </c:pt>
                <c:pt idx="42076">
                  <c:v>8</c:v>
                </c:pt>
                <c:pt idx="42077">
                  <c:v>8</c:v>
                </c:pt>
                <c:pt idx="42078">
                  <c:v>8</c:v>
                </c:pt>
                <c:pt idx="42079">
                  <c:v>8</c:v>
                </c:pt>
                <c:pt idx="42080">
                  <c:v>8</c:v>
                </c:pt>
                <c:pt idx="42081">
                  <c:v>8</c:v>
                </c:pt>
                <c:pt idx="42082">
                  <c:v>8</c:v>
                </c:pt>
                <c:pt idx="42083">
                  <c:v>8</c:v>
                </c:pt>
                <c:pt idx="42084">
                  <c:v>8</c:v>
                </c:pt>
                <c:pt idx="42085">
                  <c:v>8</c:v>
                </c:pt>
                <c:pt idx="42086">
                  <c:v>8</c:v>
                </c:pt>
                <c:pt idx="42087">
                  <c:v>8</c:v>
                </c:pt>
                <c:pt idx="42088">
                  <c:v>8</c:v>
                </c:pt>
                <c:pt idx="42089">
                  <c:v>8</c:v>
                </c:pt>
                <c:pt idx="42090">
                  <c:v>8</c:v>
                </c:pt>
                <c:pt idx="42091">
                  <c:v>8</c:v>
                </c:pt>
                <c:pt idx="42092">
                  <c:v>8</c:v>
                </c:pt>
                <c:pt idx="42093">
                  <c:v>8</c:v>
                </c:pt>
                <c:pt idx="42094">
                  <c:v>8</c:v>
                </c:pt>
                <c:pt idx="42095">
                  <c:v>8</c:v>
                </c:pt>
                <c:pt idx="42096">
                  <c:v>8</c:v>
                </c:pt>
                <c:pt idx="42097">
                  <c:v>8</c:v>
                </c:pt>
                <c:pt idx="42098">
                  <c:v>8</c:v>
                </c:pt>
                <c:pt idx="42099">
                  <c:v>8</c:v>
                </c:pt>
                <c:pt idx="42100">
                  <c:v>8</c:v>
                </c:pt>
                <c:pt idx="42101">
                  <c:v>8</c:v>
                </c:pt>
                <c:pt idx="42102">
                  <c:v>8</c:v>
                </c:pt>
                <c:pt idx="42103">
                  <c:v>8</c:v>
                </c:pt>
                <c:pt idx="42104">
                  <c:v>8</c:v>
                </c:pt>
                <c:pt idx="42105">
                  <c:v>8</c:v>
                </c:pt>
                <c:pt idx="42106">
                  <c:v>8</c:v>
                </c:pt>
                <c:pt idx="42107">
                  <c:v>8</c:v>
                </c:pt>
                <c:pt idx="42108">
                  <c:v>8</c:v>
                </c:pt>
                <c:pt idx="42109">
                  <c:v>8</c:v>
                </c:pt>
                <c:pt idx="42110">
                  <c:v>8</c:v>
                </c:pt>
                <c:pt idx="42111">
                  <c:v>8</c:v>
                </c:pt>
                <c:pt idx="42112">
                  <c:v>8</c:v>
                </c:pt>
                <c:pt idx="42113">
                  <c:v>8</c:v>
                </c:pt>
                <c:pt idx="42114">
                  <c:v>8</c:v>
                </c:pt>
                <c:pt idx="42115">
                  <c:v>8</c:v>
                </c:pt>
                <c:pt idx="42116">
                  <c:v>8</c:v>
                </c:pt>
                <c:pt idx="42117">
                  <c:v>8</c:v>
                </c:pt>
                <c:pt idx="42118">
                  <c:v>8</c:v>
                </c:pt>
                <c:pt idx="42119">
                  <c:v>8</c:v>
                </c:pt>
                <c:pt idx="42120">
                  <c:v>8</c:v>
                </c:pt>
                <c:pt idx="42121">
                  <c:v>8</c:v>
                </c:pt>
                <c:pt idx="42122">
                  <c:v>8</c:v>
                </c:pt>
                <c:pt idx="42123">
                  <c:v>8</c:v>
                </c:pt>
                <c:pt idx="42124">
                  <c:v>8</c:v>
                </c:pt>
                <c:pt idx="42125">
                  <c:v>8</c:v>
                </c:pt>
                <c:pt idx="42126">
                  <c:v>8</c:v>
                </c:pt>
                <c:pt idx="42127">
                  <c:v>8</c:v>
                </c:pt>
                <c:pt idx="42128">
                  <c:v>8</c:v>
                </c:pt>
                <c:pt idx="42129">
                  <c:v>8</c:v>
                </c:pt>
                <c:pt idx="42130">
                  <c:v>8</c:v>
                </c:pt>
                <c:pt idx="42131">
                  <c:v>8</c:v>
                </c:pt>
                <c:pt idx="42132">
                  <c:v>8</c:v>
                </c:pt>
                <c:pt idx="42133">
                  <c:v>8</c:v>
                </c:pt>
                <c:pt idx="42134">
                  <c:v>8</c:v>
                </c:pt>
                <c:pt idx="42135">
                  <c:v>8</c:v>
                </c:pt>
                <c:pt idx="42136">
                  <c:v>8</c:v>
                </c:pt>
                <c:pt idx="42137">
                  <c:v>8</c:v>
                </c:pt>
                <c:pt idx="42138">
                  <c:v>8</c:v>
                </c:pt>
                <c:pt idx="42139">
                  <c:v>8</c:v>
                </c:pt>
                <c:pt idx="42140">
                  <c:v>8</c:v>
                </c:pt>
                <c:pt idx="42141">
                  <c:v>8</c:v>
                </c:pt>
                <c:pt idx="42142">
                  <c:v>8</c:v>
                </c:pt>
                <c:pt idx="42143">
                  <c:v>8</c:v>
                </c:pt>
                <c:pt idx="42144">
                  <c:v>8</c:v>
                </c:pt>
                <c:pt idx="42145">
                  <c:v>8</c:v>
                </c:pt>
                <c:pt idx="42146">
                  <c:v>8</c:v>
                </c:pt>
                <c:pt idx="42147">
                  <c:v>8</c:v>
                </c:pt>
                <c:pt idx="42148">
                  <c:v>8</c:v>
                </c:pt>
                <c:pt idx="42149">
                  <c:v>8</c:v>
                </c:pt>
                <c:pt idx="42150">
                  <c:v>8</c:v>
                </c:pt>
                <c:pt idx="42151">
                  <c:v>8</c:v>
                </c:pt>
                <c:pt idx="42152">
                  <c:v>8</c:v>
                </c:pt>
                <c:pt idx="42153">
                  <c:v>8</c:v>
                </c:pt>
                <c:pt idx="42154">
                  <c:v>8</c:v>
                </c:pt>
                <c:pt idx="42155">
                  <c:v>8</c:v>
                </c:pt>
                <c:pt idx="42156">
                  <c:v>8</c:v>
                </c:pt>
                <c:pt idx="42157">
                  <c:v>8</c:v>
                </c:pt>
                <c:pt idx="42158">
                  <c:v>8</c:v>
                </c:pt>
                <c:pt idx="42159">
                  <c:v>8</c:v>
                </c:pt>
                <c:pt idx="42160">
                  <c:v>8</c:v>
                </c:pt>
                <c:pt idx="42161">
                  <c:v>8</c:v>
                </c:pt>
                <c:pt idx="42162">
                  <c:v>8</c:v>
                </c:pt>
                <c:pt idx="42163">
                  <c:v>8</c:v>
                </c:pt>
                <c:pt idx="42164">
                  <c:v>8</c:v>
                </c:pt>
                <c:pt idx="42165">
                  <c:v>8</c:v>
                </c:pt>
                <c:pt idx="42166">
                  <c:v>8</c:v>
                </c:pt>
                <c:pt idx="42167">
                  <c:v>8</c:v>
                </c:pt>
                <c:pt idx="42168">
                  <c:v>8</c:v>
                </c:pt>
                <c:pt idx="42169">
                  <c:v>8</c:v>
                </c:pt>
                <c:pt idx="42170">
                  <c:v>8</c:v>
                </c:pt>
                <c:pt idx="42171">
                  <c:v>8</c:v>
                </c:pt>
                <c:pt idx="42172">
                  <c:v>8</c:v>
                </c:pt>
                <c:pt idx="42173">
                  <c:v>8</c:v>
                </c:pt>
                <c:pt idx="42174">
                  <c:v>8</c:v>
                </c:pt>
                <c:pt idx="42175">
                  <c:v>8</c:v>
                </c:pt>
                <c:pt idx="42176">
                  <c:v>8</c:v>
                </c:pt>
                <c:pt idx="42177">
                  <c:v>8</c:v>
                </c:pt>
                <c:pt idx="42178">
                  <c:v>8</c:v>
                </c:pt>
                <c:pt idx="42179">
                  <c:v>8</c:v>
                </c:pt>
                <c:pt idx="42180">
                  <c:v>8</c:v>
                </c:pt>
                <c:pt idx="42181">
                  <c:v>8</c:v>
                </c:pt>
                <c:pt idx="42182">
                  <c:v>8</c:v>
                </c:pt>
                <c:pt idx="42183">
                  <c:v>8</c:v>
                </c:pt>
                <c:pt idx="42184">
                  <c:v>8</c:v>
                </c:pt>
                <c:pt idx="42185">
                  <c:v>8</c:v>
                </c:pt>
                <c:pt idx="42186">
                  <c:v>8</c:v>
                </c:pt>
                <c:pt idx="42187">
                  <c:v>8</c:v>
                </c:pt>
                <c:pt idx="42188">
                  <c:v>8</c:v>
                </c:pt>
                <c:pt idx="42189">
                  <c:v>8</c:v>
                </c:pt>
                <c:pt idx="42190">
                  <c:v>8</c:v>
                </c:pt>
                <c:pt idx="42191">
                  <c:v>8</c:v>
                </c:pt>
                <c:pt idx="42192">
                  <c:v>8</c:v>
                </c:pt>
                <c:pt idx="42193">
                  <c:v>8</c:v>
                </c:pt>
                <c:pt idx="42194">
                  <c:v>8</c:v>
                </c:pt>
                <c:pt idx="42195">
                  <c:v>8</c:v>
                </c:pt>
                <c:pt idx="42196">
                  <c:v>8</c:v>
                </c:pt>
                <c:pt idx="42197">
                  <c:v>8</c:v>
                </c:pt>
                <c:pt idx="42198">
                  <c:v>8</c:v>
                </c:pt>
                <c:pt idx="42199">
                  <c:v>8</c:v>
                </c:pt>
                <c:pt idx="42200">
                  <c:v>8</c:v>
                </c:pt>
                <c:pt idx="42201">
                  <c:v>8</c:v>
                </c:pt>
                <c:pt idx="42202">
                  <c:v>8</c:v>
                </c:pt>
                <c:pt idx="42203">
                  <c:v>8</c:v>
                </c:pt>
                <c:pt idx="42204">
                  <c:v>8</c:v>
                </c:pt>
                <c:pt idx="42205">
                  <c:v>8</c:v>
                </c:pt>
                <c:pt idx="42206">
                  <c:v>8</c:v>
                </c:pt>
                <c:pt idx="42207">
                  <c:v>8</c:v>
                </c:pt>
                <c:pt idx="42208">
                  <c:v>8</c:v>
                </c:pt>
                <c:pt idx="42209">
                  <c:v>8</c:v>
                </c:pt>
                <c:pt idx="42210">
                  <c:v>8</c:v>
                </c:pt>
                <c:pt idx="42211">
                  <c:v>8</c:v>
                </c:pt>
                <c:pt idx="42212">
                  <c:v>8</c:v>
                </c:pt>
                <c:pt idx="42213">
                  <c:v>8</c:v>
                </c:pt>
                <c:pt idx="42214">
                  <c:v>8</c:v>
                </c:pt>
                <c:pt idx="42215">
                  <c:v>8</c:v>
                </c:pt>
                <c:pt idx="42216">
                  <c:v>8</c:v>
                </c:pt>
                <c:pt idx="42217">
                  <c:v>8</c:v>
                </c:pt>
                <c:pt idx="42218">
                  <c:v>8</c:v>
                </c:pt>
                <c:pt idx="42219">
                  <c:v>8</c:v>
                </c:pt>
                <c:pt idx="42220">
                  <c:v>8</c:v>
                </c:pt>
                <c:pt idx="42221">
                  <c:v>8</c:v>
                </c:pt>
                <c:pt idx="42222">
                  <c:v>8</c:v>
                </c:pt>
                <c:pt idx="42223">
                  <c:v>8</c:v>
                </c:pt>
                <c:pt idx="42224">
                  <c:v>8</c:v>
                </c:pt>
                <c:pt idx="42225">
                  <c:v>8</c:v>
                </c:pt>
                <c:pt idx="42226">
                  <c:v>8</c:v>
                </c:pt>
                <c:pt idx="42227">
                  <c:v>8</c:v>
                </c:pt>
                <c:pt idx="42228">
                  <c:v>8</c:v>
                </c:pt>
                <c:pt idx="42229">
                  <c:v>8</c:v>
                </c:pt>
                <c:pt idx="42230">
                  <c:v>8</c:v>
                </c:pt>
                <c:pt idx="42231">
                  <c:v>8</c:v>
                </c:pt>
                <c:pt idx="42232">
                  <c:v>8</c:v>
                </c:pt>
                <c:pt idx="42233">
                  <c:v>8</c:v>
                </c:pt>
                <c:pt idx="42234">
                  <c:v>8</c:v>
                </c:pt>
                <c:pt idx="42235">
                  <c:v>8</c:v>
                </c:pt>
                <c:pt idx="42236">
                  <c:v>8</c:v>
                </c:pt>
                <c:pt idx="42237">
                  <c:v>8</c:v>
                </c:pt>
                <c:pt idx="42238">
                  <c:v>8</c:v>
                </c:pt>
                <c:pt idx="42239">
                  <c:v>8</c:v>
                </c:pt>
                <c:pt idx="42240">
                  <c:v>8</c:v>
                </c:pt>
                <c:pt idx="42241">
                  <c:v>8</c:v>
                </c:pt>
                <c:pt idx="42242">
                  <c:v>8</c:v>
                </c:pt>
                <c:pt idx="42243">
                  <c:v>8</c:v>
                </c:pt>
                <c:pt idx="42244">
                  <c:v>8</c:v>
                </c:pt>
                <c:pt idx="42245">
                  <c:v>8</c:v>
                </c:pt>
                <c:pt idx="42246">
                  <c:v>8</c:v>
                </c:pt>
                <c:pt idx="42247">
                  <c:v>8</c:v>
                </c:pt>
                <c:pt idx="42248">
                  <c:v>8</c:v>
                </c:pt>
                <c:pt idx="42249">
                  <c:v>8</c:v>
                </c:pt>
                <c:pt idx="42250">
                  <c:v>8</c:v>
                </c:pt>
                <c:pt idx="42251">
                  <c:v>8</c:v>
                </c:pt>
                <c:pt idx="42252">
                  <c:v>8</c:v>
                </c:pt>
                <c:pt idx="42253">
                  <c:v>8</c:v>
                </c:pt>
                <c:pt idx="42254">
                  <c:v>8</c:v>
                </c:pt>
                <c:pt idx="42255">
                  <c:v>8</c:v>
                </c:pt>
                <c:pt idx="42256">
                  <c:v>8</c:v>
                </c:pt>
                <c:pt idx="42257">
                  <c:v>8</c:v>
                </c:pt>
                <c:pt idx="42258">
                  <c:v>8</c:v>
                </c:pt>
                <c:pt idx="42259">
                  <c:v>8</c:v>
                </c:pt>
                <c:pt idx="42260">
                  <c:v>8</c:v>
                </c:pt>
                <c:pt idx="42261">
                  <c:v>8</c:v>
                </c:pt>
                <c:pt idx="42262">
                  <c:v>8</c:v>
                </c:pt>
                <c:pt idx="42263">
                  <c:v>8</c:v>
                </c:pt>
                <c:pt idx="42264">
                  <c:v>8</c:v>
                </c:pt>
                <c:pt idx="42265">
                  <c:v>8</c:v>
                </c:pt>
                <c:pt idx="42266">
                  <c:v>8</c:v>
                </c:pt>
                <c:pt idx="42267">
                  <c:v>8</c:v>
                </c:pt>
                <c:pt idx="42268">
                  <c:v>8</c:v>
                </c:pt>
                <c:pt idx="42269">
                  <c:v>8</c:v>
                </c:pt>
                <c:pt idx="42270">
                  <c:v>8</c:v>
                </c:pt>
                <c:pt idx="42271">
                  <c:v>8</c:v>
                </c:pt>
                <c:pt idx="42272">
                  <c:v>8</c:v>
                </c:pt>
                <c:pt idx="42273">
                  <c:v>8</c:v>
                </c:pt>
                <c:pt idx="42274">
                  <c:v>8</c:v>
                </c:pt>
                <c:pt idx="42275">
                  <c:v>8</c:v>
                </c:pt>
                <c:pt idx="42276">
                  <c:v>8</c:v>
                </c:pt>
                <c:pt idx="42277">
                  <c:v>8</c:v>
                </c:pt>
                <c:pt idx="42278">
                  <c:v>8</c:v>
                </c:pt>
                <c:pt idx="42279">
                  <c:v>8</c:v>
                </c:pt>
                <c:pt idx="42280">
                  <c:v>8</c:v>
                </c:pt>
                <c:pt idx="42281">
                  <c:v>8</c:v>
                </c:pt>
                <c:pt idx="42282">
                  <c:v>8</c:v>
                </c:pt>
                <c:pt idx="42283">
                  <c:v>8</c:v>
                </c:pt>
                <c:pt idx="42284">
                  <c:v>8</c:v>
                </c:pt>
                <c:pt idx="42285">
                  <c:v>8</c:v>
                </c:pt>
                <c:pt idx="42286">
                  <c:v>8</c:v>
                </c:pt>
                <c:pt idx="42287">
                  <c:v>8</c:v>
                </c:pt>
                <c:pt idx="42288">
                  <c:v>8</c:v>
                </c:pt>
                <c:pt idx="42289">
                  <c:v>8</c:v>
                </c:pt>
                <c:pt idx="42290">
                  <c:v>8</c:v>
                </c:pt>
                <c:pt idx="42291">
                  <c:v>8</c:v>
                </c:pt>
                <c:pt idx="42292">
                  <c:v>8</c:v>
                </c:pt>
                <c:pt idx="42293">
                  <c:v>8</c:v>
                </c:pt>
                <c:pt idx="42294">
                  <c:v>8</c:v>
                </c:pt>
                <c:pt idx="42295">
                  <c:v>8</c:v>
                </c:pt>
                <c:pt idx="42296">
                  <c:v>8</c:v>
                </c:pt>
                <c:pt idx="42297">
                  <c:v>8</c:v>
                </c:pt>
                <c:pt idx="42298">
                  <c:v>8</c:v>
                </c:pt>
                <c:pt idx="42299">
                  <c:v>8</c:v>
                </c:pt>
                <c:pt idx="42300">
                  <c:v>8</c:v>
                </c:pt>
                <c:pt idx="42301">
                  <c:v>8</c:v>
                </c:pt>
                <c:pt idx="42302">
                  <c:v>8</c:v>
                </c:pt>
                <c:pt idx="42303">
                  <c:v>8</c:v>
                </c:pt>
                <c:pt idx="42304">
                  <c:v>8</c:v>
                </c:pt>
                <c:pt idx="42305">
                  <c:v>8</c:v>
                </c:pt>
                <c:pt idx="42306">
                  <c:v>8</c:v>
                </c:pt>
                <c:pt idx="42307">
                  <c:v>8</c:v>
                </c:pt>
                <c:pt idx="42308">
                  <c:v>8</c:v>
                </c:pt>
                <c:pt idx="42309">
                  <c:v>8</c:v>
                </c:pt>
                <c:pt idx="42310">
                  <c:v>8</c:v>
                </c:pt>
                <c:pt idx="42311">
                  <c:v>8</c:v>
                </c:pt>
                <c:pt idx="42312">
                  <c:v>8</c:v>
                </c:pt>
                <c:pt idx="42313">
                  <c:v>8</c:v>
                </c:pt>
                <c:pt idx="42314">
                  <c:v>8</c:v>
                </c:pt>
                <c:pt idx="42315">
                  <c:v>8</c:v>
                </c:pt>
                <c:pt idx="42316">
                  <c:v>8</c:v>
                </c:pt>
                <c:pt idx="42317">
                  <c:v>8</c:v>
                </c:pt>
                <c:pt idx="42318">
                  <c:v>8</c:v>
                </c:pt>
                <c:pt idx="42319">
                  <c:v>8</c:v>
                </c:pt>
                <c:pt idx="42320">
                  <c:v>8</c:v>
                </c:pt>
                <c:pt idx="42321">
                  <c:v>8</c:v>
                </c:pt>
                <c:pt idx="42322">
                  <c:v>8</c:v>
                </c:pt>
                <c:pt idx="42323">
                  <c:v>8</c:v>
                </c:pt>
                <c:pt idx="42324">
                  <c:v>8</c:v>
                </c:pt>
                <c:pt idx="42325">
                  <c:v>8</c:v>
                </c:pt>
                <c:pt idx="42326">
                  <c:v>8</c:v>
                </c:pt>
                <c:pt idx="42327">
                  <c:v>8</c:v>
                </c:pt>
                <c:pt idx="42328">
                  <c:v>8</c:v>
                </c:pt>
                <c:pt idx="42329">
                  <c:v>8</c:v>
                </c:pt>
                <c:pt idx="42330">
                  <c:v>8</c:v>
                </c:pt>
                <c:pt idx="42331">
                  <c:v>8</c:v>
                </c:pt>
                <c:pt idx="42332">
                  <c:v>8</c:v>
                </c:pt>
                <c:pt idx="42333">
                  <c:v>8</c:v>
                </c:pt>
                <c:pt idx="42334">
                  <c:v>8</c:v>
                </c:pt>
                <c:pt idx="42335">
                  <c:v>8</c:v>
                </c:pt>
                <c:pt idx="42336">
                  <c:v>8</c:v>
                </c:pt>
                <c:pt idx="42337">
                  <c:v>8</c:v>
                </c:pt>
                <c:pt idx="42338">
                  <c:v>8</c:v>
                </c:pt>
                <c:pt idx="42339">
                  <c:v>8</c:v>
                </c:pt>
                <c:pt idx="42340">
                  <c:v>8</c:v>
                </c:pt>
                <c:pt idx="42341">
                  <c:v>8</c:v>
                </c:pt>
                <c:pt idx="42342">
                  <c:v>8</c:v>
                </c:pt>
                <c:pt idx="42343">
                  <c:v>8</c:v>
                </c:pt>
                <c:pt idx="42344">
                  <c:v>8</c:v>
                </c:pt>
                <c:pt idx="42345">
                  <c:v>8</c:v>
                </c:pt>
                <c:pt idx="42346">
                  <c:v>8</c:v>
                </c:pt>
                <c:pt idx="42347">
                  <c:v>8</c:v>
                </c:pt>
                <c:pt idx="42348">
                  <c:v>8</c:v>
                </c:pt>
                <c:pt idx="42349">
                  <c:v>8</c:v>
                </c:pt>
                <c:pt idx="42350">
                  <c:v>8</c:v>
                </c:pt>
                <c:pt idx="42351">
                  <c:v>8</c:v>
                </c:pt>
                <c:pt idx="42352">
                  <c:v>8</c:v>
                </c:pt>
                <c:pt idx="42353">
                  <c:v>8</c:v>
                </c:pt>
                <c:pt idx="42354">
                  <c:v>8</c:v>
                </c:pt>
                <c:pt idx="42355">
                  <c:v>8</c:v>
                </c:pt>
                <c:pt idx="42356">
                  <c:v>8</c:v>
                </c:pt>
                <c:pt idx="42357">
                  <c:v>8</c:v>
                </c:pt>
                <c:pt idx="42358">
                  <c:v>8</c:v>
                </c:pt>
                <c:pt idx="42359">
                  <c:v>8</c:v>
                </c:pt>
                <c:pt idx="42360">
                  <c:v>8</c:v>
                </c:pt>
                <c:pt idx="42361">
                  <c:v>8</c:v>
                </c:pt>
                <c:pt idx="42362">
                  <c:v>8</c:v>
                </c:pt>
                <c:pt idx="42363">
                  <c:v>8</c:v>
                </c:pt>
                <c:pt idx="42364">
                  <c:v>8</c:v>
                </c:pt>
                <c:pt idx="42365">
                  <c:v>8</c:v>
                </c:pt>
                <c:pt idx="42366">
                  <c:v>8</c:v>
                </c:pt>
                <c:pt idx="42367">
                  <c:v>8</c:v>
                </c:pt>
                <c:pt idx="42368">
                  <c:v>8</c:v>
                </c:pt>
                <c:pt idx="42369">
                  <c:v>8</c:v>
                </c:pt>
                <c:pt idx="42370">
                  <c:v>8</c:v>
                </c:pt>
                <c:pt idx="42371">
                  <c:v>8</c:v>
                </c:pt>
                <c:pt idx="42372">
                  <c:v>8</c:v>
                </c:pt>
                <c:pt idx="42373">
                  <c:v>8</c:v>
                </c:pt>
                <c:pt idx="42374">
                  <c:v>8</c:v>
                </c:pt>
                <c:pt idx="42375">
                  <c:v>8</c:v>
                </c:pt>
                <c:pt idx="42376">
                  <c:v>8</c:v>
                </c:pt>
                <c:pt idx="42377">
                  <c:v>8</c:v>
                </c:pt>
                <c:pt idx="42378">
                  <c:v>8</c:v>
                </c:pt>
                <c:pt idx="42379">
                  <c:v>8</c:v>
                </c:pt>
                <c:pt idx="42380">
                  <c:v>8</c:v>
                </c:pt>
                <c:pt idx="42381">
                  <c:v>8</c:v>
                </c:pt>
                <c:pt idx="42382">
                  <c:v>8</c:v>
                </c:pt>
                <c:pt idx="42383">
                  <c:v>8</c:v>
                </c:pt>
                <c:pt idx="42384">
                  <c:v>8</c:v>
                </c:pt>
                <c:pt idx="42385">
                  <c:v>8</c:v>
                </c:pt>
                <c:pt idx="42386">
                  <c:v>8</c:v>
                </c:pt>
                <c:pt idx="42387">
                  <c:v>8</c:v>
                </c:pt>
                <c:pt idx="42388">
                  <c:v>8</c:v>
                </c:pt>
                <c:pt idx="42389">
                  <c:v>8</c:v>
                </c:pt>
                <c:pt idx="42390">
                  <c:v>8</c:v>
                </c:pt>
                <c:pt idx="42391">
                  <c:v>8</c:v>
                </c:pt>
                <c:pt idx="42392">
                  <c:v>8</c:v>
                </c:pt>
                <c:pt idx="42393">
                  <c:v>8</c:v>
                </c:pt>
                <c:pt idx="42394">
                  <c:v>8</c:v>
                </c:pt>
                <c:pt idx="42395">
                  <c:v>8</c:v>
                </c:pt>
                <c:pt idx="42396">
                  <c:v>8</c:v>
                </c:pt>
                <c:pt idx="42397">
                  <c:v>8</c:v>
                </c:pt>
                <c:pt idx="42398">
                  <c:v>8</c:v>
                </c:pt>
                <c:pt idx="42399">
                  <c:v>8</c:v>
                </c:pt>
                <c:pt idx="42400">
                  <c:v>8</c:v>
                </c:pt>
                <c:pt idx="42401">
                  <c:v>8</c:v>
                </c:pt>
                <c:pt idx="42402">
                  <c:v>8</c:v>
                </c:pt>
                <c:pt idx="42403">
                  <c:v>8</c:v>
                </c:pt>
                <c:pt idx="42404">
                  <c:v>8</c:v>
                </c:pt>
                <c:pt idx="42405">
                  <c:v>8</c:v>
                </c:pt>
                <c:pt idx="42406">
                  <c:v>8</c:v>
                </c:pt>
                <c:pt idx="42407">
                  <c:v>8</c:v>
                </c:pt>
                <c:pt idx="42408">
                  <c:v>8</c:v>
                </c:pt>
                <c:pt idx="42409">
                  <c:v>8</c:v>
                </c:pt>
                <c:pt idx="42410">
                  <c:v>8</c:v>
                </c:pt>
                <c:pt idx="42411">
                  <c:v>8</c:v>
                </c:pt>
                <c:pt idx="42412">
                  <c:v>8</c:v>
                </c:pt>
                <c:pt idx="42413">
                  <c:v>8</c:v>
                </c:pt>
                <c:pt idx="42414">
                  <c:v>8</c:v>
                </c:pt>
                <c:pt idx="42415">
                  <c:v>8</c:v>
                </c:pt>
                <c:pt idx="42416">
                  <c:v>8</c:v>
                </c:pt>
                <c:pt idx="42417">
                  <c:v>8</c:v>
                </c:pt>
                <c:pt idx="42418">
                  <c:v>8</c:v>
                </c:pt>
                <c:pt idx="42419">
                  <c:v>8</c:v>
                </c:pt>
                <c:pt idx="42420">
                  <c:v>8</c:v>
                </c:pt>
                <c:pt idx="42421">
                  <c:v>8</c:v>
                </c:pt>
                <c:pt idx="42422">
                  <c:v>8</c:v>
                </c:pt>
                <c:pt idx="42423">
                  <c:v>8</c:v>
                </c:pt>
                <c:pt idx="42424">
                  <c:v>8</c:v>
                </c:pt>
                <c:pt idx="42425">
                  <c:v>8</c:v>
                </c:pt>
                <c:pt idx="42426">
                  <c:v>8</c:v>
                </c:pt>
                <c:pt idx="42427">
                  <c:v>8</c:v>
                </c:pt>
                <c:pt idx="42428">
                  <c:v>8</c:v>
                </c:pt>
                <c:pt idx="42429">
                  <c:v>8</c:v>
                </c:pt>
                <c:pt idx="42430">
                  <c:v>8</c:v>
                </c:pt>
                <c:pt idx="42431">
                  <c:v>8</c:v>
                </c:pt>
                <c:pt idx="42432">
                  <c:v>8</c:v>
                </c:pt>
                <c:pt idx="42433">
                  <c:v>8</c:v>
                </c:pt>
                <c:pt idx="42434">
                  <c:v>8</c:v>
                </c:pt>
                <c:pt idx="42435">
                  <c:v>8</c:v>
                </c:pt>
                <c:pt idx="42436">
                  <c:v>8</c:v>
                </c:pt>
                <c:pt idx="42437">
                  <c:v>8</c:v>
                </c:pt>
                <c:pt idx="42438">
                  <c:v>8</c:v>
                </c:pt>
                <c:pt idx="42439">
                  <c:v>8</c:v>
                </c:pt>
                <c:pt idx="42440">
                  <c:v>8</c:v>
                </c:pt>
                <c:pt idx="42441">
                  <c:v>8</c:v>
                </c:pt>
                <c:pt idx="42442">
                  <c:v>8</c:v>
                </c:pt>
                <c:pt idx="42443">
                  <c:v>8</c:v>
                </c:pt>
                <c:pt idx="42444">
                  <c:v>8</c:v>
                </c:pt>
                <c:pt idx="42445">
                  <c:v>8</c:v>
                </c:pt>
                <c:pt idx="42446">
                  <c:v>8</c:v>
                </c:pt>
                <c:pt idx="42447">
                  <c:v>8</c:v>
                </c:pt>
                <c:pt idx="42448">
                  <c:v>8</c:v>
                </c:pt>
                <c:pt idx="42449">
                  <c:v>8</c:v>
                </c:pt>
                <c:pt idx="42450">
                  <c:v>8</c:v>
                </c:pt>
                <c:pt idx="42451">
                  <c:v>8</c:v>
                </c:pt>
                <c:pt idx="42452">
                  <c:v>8</c:v>
                </c:pt>
                <c:pt idx="42453">
                  <c:v>8</c:v>
                </c:pt>
                <c:pt idx="42454">
                  <c:v>8</c:v>
                </c:pt>
                <c:pt idx="42455">
                  <c:v>8</c:v>
                </c:pt>
                <c:pt idx="42456">
                  <c:v>8</c:v>
                </c:pt>
                <c:pt idx="42457">
                  <c:v>8</c:v>
                </c:pt>
                <c:pt idx="42458">
                  <c:v>8</c:v>
                </c:pt>
                <c:pt idx="42459">
                  <c:v>8</c:v>
                </c:pt>
                <c:pt idx="42460">
                  <c:v>8</c:v>
                </c:pt>
                <c:pt idx="42461">
                  <c:v>8</c:v>
                </c:pt>
                <c:pt idx="42462">
                  <c:v>8</c:v>
                </c:pt>
                <c:pt idx="42463">
                  <c:v>8</c:v>
                </c:pt>
                <c:pt idx="42464">
                  <c:v>8</c:v>
                </c:pt>
                <c:pt idx="42465">
                  <c:v>8</c:v>
                </c:pt>
                <c:pt idx="42466">
                  <c:v>8</c:v>
                </c:pt>
                <c:pt idx="42467">
                  <c:v>8</c:v>
                </c:pt>
                <c:pt idx="42468">
                  <c:v>8</c:v>
                </c:pt>
                <c:pt idx="42469">
                  <c:v>8</c:v>
                </c:pt>
                <c:pt idx="42470">
                  <c:v>8</c:v>
                </c:pt>
                <c:pt idx="42471">
                  <c:v>8</c:v>
                </c:pt>
                <c:pt idx="42472">
                  <c:v>8</c:v>
                </c:pt>
                <c:pt idx="42473">
                  <c:v>8</c:v>
                </c:pt>
                <c:pt idx="42474">
                  <c:v>8</c:v>
                </c:pt>
                <c:pt idx="42475">
                  <c:v>8</c:v>
                </c:pt>
                <c:pt idx="42476">
                  <c:v>8</c:v>
                </c:pt>
                <c:pt idx="42477">
                  <c:v>8</c:v>
                </c:pt>
                <c:pt idx="42478">
                  <c:v>8</c:v>
                </c:pt>
                <c:pt idx="42479">
                  <c:v>8</c:v>
                </c:pt>
                <c:pt idx="42480">
                  <c:v>8</c:v>
                </c:pt>
                <c:pt idx="42481">
                  <c:v>8</c:v>
                </c:pt>
                <c:pt idx="42482">
                  <c:v>8</c:v>
                </c:pt>
                <c:pt idx="42483">
                  <c:v>8</c:v>
                </c:pt>
                <c:pt idx="42484">
                  <c:v>8</c:v>
                </c:pt>
                <c:pt idx="42485">
                  <c:v>8</c:v>
                </c:pt>
                <c:pt idx="42486">
                  <c:v>8</c:v>
                </c:pt>
                <c:pt idx="42487">
                  <c:v>8</c:v>
                </c:pt>
                <c:pt idx="42488">
                  <c:v>8</c:v>
                </c:pt>
                <c:pt idx="42489">
                  <c:v>8</c:v>
                </c:pt>
                <c:pt idx="42490">
                  <c:v>8</c:v>
                </c:pt>
                <c:pt idx="42491">
                  <c:v>8</c:v>
                </c:pt>
                <c:pt idx="42492">
                  <c:v>8</c:v>
                </c:pt>
                <c:pt idx="42493">
                  <c:v>8</c:v>
                </c:pt>
                <c:pt idx="42494">
                  <c:v>8</c:v>
                </c:pt>
                <c:pt idx="42495">
                  <c:v>8</c:v>
                </c:pt>
                <c:pt idx="42496">
                  <c:v>8</c:v>
                </c:pt>
                <c:pt idx="42497">
                  <c:v>8</c:v>
                </c:pt>
                <c:pt idx="42498">
                  <c:v>8</c:v>
                </c:pt>
                <c:pt idx="42499">
                  <c:v>8</c:v>
                </c:pt>
                <c:pt idx="42500">
                  <c:v>8</c:v>
                </c:pt>
                <c:pt idx="42501">
                  <c:v>8</c:v>
                </c:pt>
                <c:pt idx="42502">
                  <c:v>8</c:v>
                </c:pt>
                <c:pt idx="42503">
                  <c:v>8</c:v>
                </c:pt>
                <c:pt idx="42504">
                  <c:v>8</c:v>
                </c:pt>
                <c:pt idx="42505">
                  <c:v>8</c:v>
                </c:pt>
                <c:pt idx="42506">
                  <c:v>8</c:v>
                </c:pt>
                <c:pt idx="42507">
                  <c:v>8</c:v>
                </c:pt>
                <c:pt idx="42508">
                  <c:v>8</c:v>
                </c:pt>
                <c:pt idx="42509">
                  <c:v>8</c:v>
                </c:pt>
                <c:pt idx="42510">
                  <c:v>8</c:v>
                </c:pt>
                <c:pt idx="42511">
                  <c:v>8</c:v>
                </c:pt>
                <c:pt idx="42512">
                  <c:v>8</c:v>
                </c:pt>
                <c:pt idx="42513">
                  <c:v>8</c:v>
                </c:pt>
                <c:pt idx="42514">
                  <c:v>8</c:v>
                </c:pt>
                <c:pt idx="42515">
                  <c:v>8</c:v>
                </c:pt>
                <c:pt idx="42516">
                  <c:v>8</c:v>
                </c:pt>
                <c:pt idx="42517">
                  <c:v>8</c:v>
                </c:pt>
                <c:pt idx="42518">
                  <c:v>8</c:v>
                </c:pt>
                <c:pt idx="42519">
                  <c:v>8</c:v>
                </c:pt>
                <c:pt idx="42520">
                  <c:v>8</c:v>
                </c:pt>
                <c:pt idx="42521">
                  <c:v>8</c:v>
                </c:pt>
                <c:pt idx="42522">
                  <c:v>8</c:v>
                </c:pt>
                <c:pt idx="42523">
                  <c:v>8</c:v>
                </c:pt>
                <c:pt idx="42524">
                  <c:v>8</c:v>
                </c:pt>
                <c:pt idx="42525">
                  <c:v>8</c:v>
                </c:pt>
                <c:pt idx="42526">
                  <c:v>8</c:v>
                </c:pt>
                <c:pt idx="42527">
                  <c:v>8</c:v>
                </c:pt>
                <c:pt idx="42528">
                  <c:v>8</c:v>
                </c:pt>
                <c:pt idx="42529">
                  <c:v>8</c:v>
                </c:pt>
                <c:pt idx="42530">
                  <c:v>8</c:v>
                </c:pt>
                <c:pt idx="42531">
                  <c:v>8</c:v>
                </c:pt>
                <c:pt idx="42532">
                  <c:v>8</c:v>
                </c:pt>
                <c:pt idx="42533">
                  <c:v>8</c:v>
                </c:pt>
                <c:pt idx="42534">
                  <c:v>8</c:v>
                </c:pt>
                <c:pt idx="42535">
                  <c:v>8</c:v>
                </c:pt>
                <c:pt idx="42536">
                  <c:v>8</c:v>
                </c:pt>
                <c:pt idx="42537">
                  <c:v>8</c:v>
                </c:pt>
                <c:pt idx="42538">
                  <c:v>8</c:v>
                </c:pt>
                <c:pt idx="42539">
                  <c:v>8</c:v>
                </c:pt>
                <c:pt idx="42540">
                  <c:v>8</c:v>
                </c:pt>
                <c:pt idx="42541">
                  <c:v>8</c:v>
                </c:pt>
                <c:pt idx="42542">
                  <c:v>8</c:v>
                </c:pt>
                <c:pt idx="42543">
                  <c:v>8</c:v>
                </c:pt>
                <c:pt idx="42544">
                  <c:v>8</c:v>
                </c:pt>
                <c:pt idx="42545">
                  <c:v>8</c:v>
                </c:pt>
                <c:pt idx="42546">
                  <c:v>8</c:v>
                </c:pt>
                <c:pt idx="42547">
                  <c:v>8</c:v>
                </c:pt>
                <c:pt idx="42548">
                  <c:v>8</c:v>
                </c:pt>
                <c:pt idx="42549">
                  <c:v>8</c:v>
                </c:pt>
                <c:pt idx="42550">
                  <c:v>8</c:v>
                </c:pt>
                <c:pt idx="42551">
                  <c:v>8</c:v>
                </c:pt>
                <c:pt idx="42552">
                  <c:v>8</c:v>
                </c:pt>
                <c:pt idx="42553">
                  <c:v>8</c:v>
                </c:pt>
                <c:pt idx="42554">
                  <c:v>8</c:v>
                </c:pt>
                <c:pt idx="42555">
                  <c:v>8</c:v>
                </c:pt>
                <c:pt idx="42556">
                  <c:v>8</c:v>
                </c:pt>
                <c:pt idx="42557">
                  <c:v>8</c:v>
                </c:pt>
                <c:pt idx="42558">
                  <c:v>8</c:v>
                </c:pt>
                <c:pt idx="42559">
                  <c:v>8</c:v>
                </c:pt>
                <c:pt idx="42560">
                  <c:v>8</c:v>
                </c:pt>
                <c:pt idx="42561">
                  <c:v>8</c:v>
                </c:pt>
                <c:pt idx="42562">
                  <c:v>8</c:v>
                </c:pt>
                <c:pt idx="42563">
                  <c:v>8</c:v>
                </c:pt>
                <c:pt idx="42564">
                  <c:v>8</c:v>
                </c:pt>
                <c:pt idx="42565">
                  <c:v>8</c:v>
                </c:pt>
                <c:pt idx="42566">
                  <c:v>8</c:v>
                </c:pt>
                <c:pt idx="42567">
                  <c:v>8</c:v>
                </c:pt>
                <c:pt idx="42568">
                  <c:v>8</c:v>
                </c:pt>
                <c:pt idx="42569">
                  <c:v>8</c:v>
                </c:pt>
                <c:pt idx="42570">
                  <c:v>8</c:v>
                </c:pt>
                <c:pt idx="42571">
                  <c:v>8</c:v>
                </c:pt>
                <c:pt idx="42572">
                  <c:v>8</c:v>
                </c:pt>
                <c:pt idx="42573">
                  <c:v>8</c:v>
                </c:pt>
                <c:pt idx="42574">
                  <c:v>8</c:v>
                </c:pt>
                <c:pt idx="42575">
                  <c:v>8</c:v>
                </c:pt>
                <c:pt idx="42576">
                  <c:v>8</c:v>
                </c:pt>
                <c:pt idx="42577">
                  <c:v>8</c:v>
                </c:pt>
                <c:pt idx="42578">
                  <c:v>8</c:v>
                </c:pt>
                <c:pt idx="42579">
                  <c:v>8</c:v>
                </c:pt>
                <c:pt idx="42580">
                  <c:v>8</c:v>
                </c:pt>
                <c:pt idx="42581">
                  <c:v>8</c:v>
                </c:pt>
                <c:pt idx="42582">
                  <c:v>8</c:v>
                </c:pt>
                <c:pt idx="42583">
                  <c:v>8</c:v>
                </c:pt>
                <c:pt idx="42584">
                  <c:v>8</c:v>
                </c:pt>
                <c:pt idx="42585">
                  <c:v>8</c:v>
                </c:pt>
                <c:pt idx="42586">
                  <c:v>8</c:v>
                </c:pt>
                <c:pt idx="42587">
                  <c:v>8</c:v>
                </c:pt>
                <c:pt idx="42588">
                  <c:v>8</c:v>
                </c:pt>
                <c:pt idx="42589">
                  <c:v>8</c:v>
                </c:pt>
                <c:pt idx="42590">
                  <c:v>8</c:v>
                </c:pt>
                <c:pt idx="42591">
                  <c:v>8</c:v>
                </c:pt>
                <c:pt idx="42592">
                  <c:v>8</c:v>
                </c:pt>
                <c:pt idx="42593">
                  <c:v>8</c:v>
                </c:pt>
                <c:pt idx="42594">
                  <c:v>8</c:v>
                </c:pt>
                <c:pt idx="42595">
                  <c:v>8</c:v>
                </c:pt>
                <c:pt idx="42596">
                  <c:v>8</c:v>
                </c:pt>
                <c:pt idx="42597">
                  <c:v>8</c:v>
                </c:pt>
                <c:pt idx="42598">
                  <c:v>8</c:v>
                </c:pt>
                <c:pt idx="42599">
                  <c:v>8</c:v>
                </c:pt>
                <c:pt idx="42600">
                  <c:v>8</c:v>
                </c:pt>
                <c:pt idx="42601">
                  <c:v>8</c:v>
                </c:pt>
                <c:pt idx="42602">
                  <c:v>8</c:v>
                </c:pt>
                <c:pt idx="42603">
                  <c:v>8</c:v>
                </c:pt>
                <c:pt idx="42604">
                  <c:v>8</c:v>
                </c:pt>
                <c:pt idx="42605">
                  <c:v>8</c:v>
                </c:pt>
                <c:pt idx="42606">
                  <c:v>8</c:v>
                </c:pt>
                <c:pt idx="42607">
                  <c:v>8</c:v>
                </c:pt>
                <c:pt idx="42608">
                  <c:v>8</c:v>
                </c:pt>
                <c:pt idx="42609">
                  <c:v>8</c:v>
                </c:pt>
                <c:pt idx="42610">
                  <c:v>8</c:v>
                </c:pt>
                <c:pt idx="42611">
                  <c:v>8</c:v>
                </c:pt>
                <c:pt idx="42612">
                  <c:v>8</c:v>
                </c:pt>
                <c:pt idx="42613">
                  <c:v>8</c:v>
                </c:pt>
                <c:pt idx="42614">
                  <c:v>8</c:v>
                </c:pt>
                <c:pt idx="42615">
                  <c:v>8</c:v>
                </c:pt>
                <c:pt idx="42616">
                  <c:v>8</c:v>
                </c:pt>
                <c:pt idx="42617">
                  <c:v>8</c:v>
                </c:pt>
                <c:pt idx="42618">
                  <c:v>8</c:v>
                </c:pt>
                <c:pt idx="42619">
                  <c:v>8</c:v>
                </c:pt>
                <c:pt idx="42620">
                  <c:v>8</c:v>
                </c:pt>
                <c:pt idx="42621">
                  <c:v>8</c:v>
                </c:pt>
                <c:pt idx="42622">
                  <c:v>8</c:v>
                </c:pt>
                <c:pt idx="42623">
                  <c:v>8</c:v>
                </c:pt>
                <c:pt idx="42624">
                  <c:v>8</c:v>
                </c:pt>
                <c:pt idx="42625">
                  <c:v>8</c:v>
                </c:pt>
                <c:pt idx="42626">
                  <c:v>8</c:v>
                </c:pt>
                <c:pt idx="42627">
                  <c:v>8</c:v>
                </c:pt>
                <c:pt idx="42628">
                  <c:v>8</c:v>
                </c:pt>
                <c:pt idx="42629">
                  <c:v>8</c:v>
                </c:pt>
                <c:pt idx="42630">
                  <c:v>8</c:v>
                </c:pt>
                <c:pt idx="42631">
                  <c:v>8</c:v>
                </c:pt>
                <c:pt idx="42632">
                  <c:v>8</c:v>
                </c:pt>
                <c:pt idx="42633">
                  <c:v>8</c:v>
                </c:pt>
                <c:pt idx="42634">
                  <c:v>8</c:v>
                </c:pt>
                <c:pt idx="42635">
                  <c:v>8</c:v>
                </c:pt>
                <c:pt idx="42636">
                  <c:v>8</c:v>
                </c:pt>
                <c:pt idx="42637">
                  <c:v>8</c:v>
                </c:pt>
                <c:pt idx="42638">
                  <c:v>8</c:v>
                </c:pt>
                <c:pt idx="42639">
                  <c:v>8</c:v>
                </c:pt>
                <c:pt idx="42640">
                  <c:v>8</c:v>
                </c:pt>
                <c:pt idx="42641">
                  <c:v>8</c:v>
                </c:pt>
                <c:pt idx="42642">
                  <c:v>8</c:v>
                </c:pt>
                <c:pt idx="42643">
                  <c:v>8</c:v>
                </c:pt>
                <c:pt idx="42644">
                  <c:v>8</c:v>
                </c:pt>
                <c:pt idx="42645">
                  <c:v>8</c:v>
                </c:pt>
                <c:pt idx="42646">
                  <c:v>8</c:v>
                </c:pt>
                <c:pt idx="42647">
                  <c:v>8</c:v>
                </c:pt>
                <c:pt idx="42648">
                  <c:v>8</c:v>
                </c:pt>
                <c:pt idx="42649">
                  <c:v>8</c:v>
                </c:pt>
                <c:pt idx="42650">
                  <c:v>8</c:v>
                </c:pt>
                <c:pt idx="42651">
                  <c:v>8</c:v>
                </c:pt>
                <c:pt idx="42652">
                  <c:v>8</c:v>
                </c:pt>
                <c:pt idx="42653">
                  <c:v>8</c:v>
                </c:pt>
                <c:pt idx="42654">
                  <c:v>8</c:v>
                </c:pt>
                <c:pt idx="42655">
                  <c:v>8</c:v>
                </c:pt>
                <c:pt idx="42656">
                  <c:v>8</c:v>
                </c:pt>
                <c:pt idx="42657">
                  <c:v>8</c:v>
                </c:pt>
                <c:pt idx="42658">
                  <c:v>8</c:v>
                </c:pt>
                <c:pt idx="42659">
                  <c:v>8</c:v>
                </c:pt>
                <c:pt idx="42660">
                  <c:v>8</c:v>
                </c:pt>
                <c:pt idx="42661">
                  <c:v>8</c:v>
                </c:pt>
                <c:pt idx="42662">
                  <c:v>8</c:v>
                </c:pt>
                <c:pt idx="42663">
                  <c:v>8</c:v>
                </c:pt>
                <c:pt idx="42664">
                  <c:v>8</c:v>
                </c:pt>
                <c:pt idx="42665">
                  <c:v>8</c:v>
                </c:pt>
                <c:pt idx="42666">
                  <c:v>8</c:v>
                </c:pt>
                <c:pt idx="42667">
                  <c:v>8</c:v>
                </c:pt>
                <c:pt idx="42668">
                  <c:v>8</c:v>
                </c:pt>
                <c:pt idx="42669">
                  <c:v>8</c:v>
                </c:pt>
                <c:pt idx="42670">
                  <c:v>8</c:v>
                </c:pt>
                <c:pt idx="42671">
                  <c:v>8</c:v>
                </c:pt>
                <c:pt idx="42672">
                  <c:v>8</c:v>
                </c:pt>
                <c:pt idx="42673">
                  <c:v>8</c:v>
                </c:pt>
                <c:pt idx="42674">
                  <c:v>8</c:v>
                </c:pt>
                <c:pt idx="42675">
                  <c:v>8</c:v>
                </c:pt>
                <c:pt idx="42676">
                  <c:v>8</c:v>
                </c:pt>
                <c:pt idx="42677">
                  <c:v>8</c:v>
                </c:pt>
                <c:pt idx="42678">
                  <c:v>8</c:v>
                </c:pt>
                <c:pt idx="42679">
                  <c:v>8</c:v>
                </c:pt>
                <c:pt idx="42680">
                  <c:v>8</c:v>
                </c:pt>
                <c:pt idx="42681">
                  <c:v>8</c:v>
                </c:pt>
                <c:pt idx="42682">
                  <c:v>8</c:v>
                </c:pt>
                <c:pt idx="42683">
                  <c:v>8</c:v>
                </c:pt>
                <c:pt idx="42684">
                  <c:v>8</c:v>
                </c:pt>
                <c:pt idx="42685">
                  <c:v>8</c:v>
                </c:pt>
                <c:pt idx="42686">
                  <c:v>8</c:v>
                </c:pt>
                <c:pt idx="42687">
                  <c:v>8</c:v>
                </c:pt>
                <c:pt idx="42688">
                  <c:v>8</c:v>
                </c:pt>
                <c:pt idx="42689">
                  <c:v>8</c:v>
                </c:pt>
                <c:pt idx="42690">
                  <c:v>8</c:v>
                </c:pt>
                <c:pt idx="42691">
                  <c:v>8</c:v>
                </c:pt>
                <c:pt idx="42692">
                  <c:v>8</c:v>
                </c:pt>
                <c:pt idx="42693">
                  <c:v>8</c:v>
                </c:pt>
                <c:pt idx="42694">
                  <c:v>8</c:v>
                </c:pt>
                <c:pt idx="42695">
                  <c:v>8</c:v>
                </c:pt>
                <c:pt idx="42696">
                  <c:v>8</c:v>
                </c:pt>
                <c:pt idx="42697">
                  <c:v>8</c:v>
                </c:pt>
                <c:pt idx="42698">
                  <c:v>8</c:v>
                </c:pt>
                <c:pt idx="42699">
                  <c:v>8</c:v>
                </c:pt>
                <c:pt idx="42700">
                  <c:v>8</c:v>
                </c:pt>
                <c:pt idx="42701">
                  <c:v>8</c:v>
                </c:pt>
                <c:pt idx="42702">
                  <c:v>8</c:v>
                </c:pt>
                <c:pt idx="42703">
                  <c:v>8</c:v>
                </c:pt>
                <c:pt idx="42704">
                  <c:v>8</c:v>
                </c:pt>
                <c:pt idx="42705">
                  <c:v>8</c:v>
                </c:pt>
                <c:pt idx="42706">
                  <c:v>8</c:v>
                </c:pt>
                <c:pt idx="42707">
                  <c:v>8</c:v>
                </c:pt>
                <c:pt idx="42708">
                  <c:v>8</c:v>
                </c:pt>
                <c:pt idx="42709">
                  <c:v>8</c:v>
                </c:pt>
                <c:pt idx="42710">
                  <c:v>8</c:v>
                </c:pt>
                <c:pt idx="42711">
                  <c:v>8</c:v>
                </c:pt>
                <c:pt idx="42712">
                  <c:v>8</c:v>
                </c:pt>
                <c:pt idx="42713">
                  <c:v>8</c:v>
                </c:pt>
                <c:pt idx="42714">
                  <c:v>8</c:v>
                </c:pt>
                <c:pt idx="42715">
                  <c:v>8</c:v>
                </c:pt>
                <c:pt idx="42716">
                  <c:v>8</c:v>
                </c:pt>
                <c:pt idx="42717">
                  <c:v>8</c:v>
                </c:pt>
                <c:pt idx="42718">
                  <c:v>8</c:v>
                </c:pt>
                <c:pt idx="42719">
                  <c:v>8</c:v>
                </c:pt>
                <c:pt idx="42720">
                  <c:v>8</c:v>
                </c:pt>
                <c:pt idx="42721">
                  <c:v>8</c:v>
                </c:pt>
                <c:pt idx="42722">
                  <c:v>8</c:v>
                </c:pt>
                <c:pt idx="42723">
                  <c:v>8</c:v>
                </c:pt>
                <c:pt idx="42724">
                  <c:v>8</c:v>
                </c:pt>
                <c:pt idx="42725">
                  <c:v>8</c:v>
                </c:pt>
                <c:pt idx="42726">
                  <c:v>8</c:v>
                </c:pt>
                <c:pt idx="42727">
                  <c:v>8</c:v>
                </c:pt>
                <c:pt idx="42728">
                  <c:v>8</c:v>
                </c:pt>
                <c:pt idx="42729">
                  <c:v>8</c:v>
                </c:pt>
                <c:pt idx="42730">
                  <c:v>8</c:v>
                </c:pt>
                <c:pt idx="42731">
                  <c:v>8</c:v>
                </c:pt>
                <c:pt idx="42732">
                  <c:v>8</c:v>
                </c:pt>
                <c:pt idx="42733">
                  <c:v>8</c:v>
                </c:pt>
                <c:pt idx="42734">
                  <c:v>8</c:v>
                </c:pt>
                <c:pt idx="42735">
                  <c:v>8</c:v>
                </c:pt>
                <c:pt idx="42736">
                  <c:v>8</c:v>
                </c:pt>
                <c:pt idx="42737">
                  <c:v>8</c:v>
                </c:pt>
                <c:pt idx="42738">
                  <c:v>8</c:v>
                </c:pt>
                <c:pt idx="42739">
                  <c:v>8</c:v>
                </c:pt>
                <c:pt idx="42740">
                  <c:v>8</c:v>
                </c:pt>
                <c:pt idx="42741">
                  <c:v>8</c:v>
                </c:pt>
                <c:pt idx="42742">
                  <c:v>8</c:v>
                </c:pt>
                <c:pt idx="42743">
                  <c:v>8</c:v>
                </c:pt>
                <c:pt idx="42744">
                  <c:v>8</c:v>
                </c:pt>
                <c:pt idx="42745">
                  <c:v>8</c:v>
                </c:pt>
                <c:pt idx="42746">
                  <c:v>8</c:v>
                </c:pt>
                <c:pt idx="42747">
                  <c:v>8</c:v>
                </c:pt>
                <c:pt idx="42748">
                  <c:v>8</c:v>
                </c:pt>
                <c:pt idx="42749">
                  <c:v>8</c:v>
                </c:pt>
                <c:pt idx="42750">
                  <c:v>8</c:v>
                </c:pt>
                <c:pt idx="42751">
                  <c:v>8</c:v>
                </c:pt>
                <c:pt idx="42752">
                  <c:v>8</c:v>
                </c:pt>
                <c:pt idx="42753">
                  <c:v>8</c:v>
                </c:pt>
                <c:pt idx="42754">
                  <c:v>8</c:v>
                </c:pt>
                <c:pt idx="42755">
                  <c:v>8</c:v>
                </c:pt>
                <c:pt idx="42756">
                  <c:v>8</c:v>
                </c:pt>
                <c:pt idx="42757">
                  <c:v>8</c:v>
                </c:pt>
                <c:pt idx="42758">
                  <c:v>8</c:v>
                </c:pt>
                <c:pt idx="42759">
                  <c:v>8</c:v>
                </c:pt>
                <c:pt idx="42760">
                  <c:v>8</c:v>
                </c:pt>
                <c:pt idx="42761">
                  <c:v>8</c:v>
                </c:pt>
                <c:pt idx="42762">
                  <c:v>8</c:v>
                </c:pt>
                <c:pt idx="42763">
                  <c:v>8</c:v>
                </c:pt>
                <c:pt idx="42764">
                  <c:v>8</c:v>
                </c:pt>
                <c:pt idx="42765">
                  <c:v>8</c:v>
                </c:pt>
                <c:pt idx="42766">
                  <c:v>8</c:v>
                </c:pt>
                <c:pt idx="42767">
                  <c:v>8</c:v>
                </c:pt>
                <c:pt idx="42768">
                  <c:v>8</c:v>
                </c:pt>
                <c:pt idx="42769">
                  <c:v>8</c:v>
                </c:pt>
                <c:pt idx="42770">
                  <c:v>8</c:v>
                </c:pt>
                <c:pt idx="42771">
                  <c:v>8</c:v>
                </c:pt>
                <c:pt idx="42772">
                  <c:v>8</c:v>
                </c:pt>
                <c:pt idx="42773">
                  <c:v>8</c:v>
                </c:pt>
                <c:pt idx="42774">
                  <c:v>8</c:v>
                </c:pt>
                <c:pt idx="42775">
                  <c:v>8</c:v>
                </c:pt>
                <c:pt idx="42776">
                  <c:v>8</c:v>
                </c:pt>
                <c:pt idx="42777">
                  <c:v>8</c:v>
                </c:pt>
                <c:pt idx="42778">
                  <c:v>8</c:v>
                </c:pt>
                <c:pt idx="42779">
                  <c:v>8</c:v>
                </c:pt>
                <c:pt idx="42780">
                  <c:v>8</c:v>
                </c:pt>
                <c:pt idx="42781">
                  <c:v>8</c:v>
                </c:pt>
                <c:pt idx="42782">
                  <c:v>8</c:v>
                </c:pt>
                <c:pt idx="42783">
                  <c:v>8</c:v>
                </c:pt>
                <c:pt idx="42784">
                  <c:v>8</c:v>
                </c:pt>
                <c:pt idx="42785">
                  <c:v>8</c:v>
                </c:pt>
                <c:pt idx="42786">
                  <c:v>8</c:v>
                </c:pt>
                <c:pt idx="42787">
                  <c:v>8</c:v>
                </c:pt>
                <c:pt idx="42788">
                  <c:v>8</c:v>
                </c:pt>
                <c:pt idx="42789">
                  <c:v>8</c:v>
                </c:pt>
                <c:pt idx="42790">
                  <c:v>8</c:v>
                </c:pt>
                <c:pt idx="42791">
                  <c:v>8</c:v>
                </c:pt>
                <c:pt idx="42792">
                  <c:v>8</c:v>
                </c:pt>
                <c:pt idx="42793">
                  <c:v>8</c:v>
                </c:pt>
                <c:pt idx="42794">
                  <c:v>8</c:v>
                </c:pt>
                <c:pt idx="42795">
                  <c:v>8</c:v>
                </c:pt>
                <c:pt idx="42796">
                  <c:v>8</c:v>
                </c:pt>
                <c:pt idx="42797">
                  <c:v>8</c:v>
                </c:pt>
                <c:pt idx="42798">
                  <c:v>8</c:v>
                </c:pt>
                <c:pt idx="42799">
                  <c:v>8</c:v>
                </c:pt>
                <c:pt idx="42800">
                  <c:v>8</c:v>
                </c:pt>
                <c:pt idx="42801">
                  <c:v>8</c:v>
                </c:pt>
                <c:pt idx="42802">
                  <c:v>8</c:v>
                </c:pt>
                <c:pt idx="42803">
                  <c:v>8</c:v>
                </c:pt>
                <c:pt idx="42804">
                  <c:v>8</c:v>
                </c:pt>
                <c:pt idx="42805">
                  <c:v>8</c:v>
                </c:pt>
                <c:pt idx="42806">
                  <c:v>8</c:v>
                </c:pt>
                <c:pt idx="42807">
                  <c:v>8</c:v>
                </c:pt>
                <c:pt idx="42808">
                  <c:v>8</c:v>
                </c:pt>
                <c:pt idx="42809">
                  <c:v>8</c:v>
                </c:pt>
                <c:pt idx="42810">
                  <c:v>8</c:v>
                </c:pt>
                <c:pt idx="42811">
                  <c:v>8</c:v>
                </c:pt>
                <c:pt idx="42812">
                  <c:v>8</c:v>
                </c:pt>
                <c:pt idx="42813">
                  <c:v>8</c:v>
                </c:pt>
                <c:pt idx="42814">
                  <c:v>8</c:v>
                </c:pt>
                <c:pt idx="42815">
                  <c:v>8</c:v>
                </c:pt>
                <c:pt idx="42816">
                  <c:v>8</c:v>
                </c:pt>
                <c:pt idx="42817">
                  <c:v>8</c:v>
                </c:pt>
                <c:pt idx="42818">
                  <c:v>8</c:v>
                </c:pt>
                <c:pt idx="42819">
                  <c:v>8</c:v>
                </c:pt>
                <c:pt idx="42820">
                  <c:v>8</c:v>
                </c:pt>
                <c:pt idx="42821">
                  <c:v>8</c:v>
                </c:pt>
                <c:pt idx="42822">
                  <c:v>8</c:v>
                </c:pt>
                <c:pt idx="42823">
                  <c:v>8</c:v>
                </c:pt>
                <c:pt idx="42824">
                  <c:v>8</c:v>
                </c:pt>
                <c:pt idx="42825">
                  <c:v>8</c:v>
                </c:pt>
                <c:pt idx="42826">
                  <c:v>8</c:v>
                </c:pt>
                <c:pt idx="42827">
                  <c:v>8</c:v>
                </c:pt>
                <c:pt idx="42828">
                  <c:v>8</c:v>
                </c:pt>
                <c:pt idx="42829">
                  <c:v>8</c:v>
                </c:pt>
                <c:pt idx="42830">
                  <c:v>8</c:v>
                </c:pt>
                <c:pt idx="42831">
                  <c:v>8</c:v>
                </c:pt>
                <c:pt idx="42832">
                  <c:v>8</c:v>
                </c:pt>
                <c:pt idx="42833">
                  <c:v>8</c:v>
                </c:pt>
                <c:pt idx="42834">
                  <c:v>8</c:v>
                </c:pt>
                <c:pt idx="42835">
                  <c:v>8</c:v>
                </c:pt>
                <c:pt idx="42836">
                  <c:v>8</c:v>
                </c:pt>
                <c:pt idx="42837">
                  <c:v>8</c:v>
                </c:pt>
                <c:pt idx="42838">
                  <c:v>8</c:v>
                </c:pt>
                <c:pt idx="42839">
                  <c:v>8</c:v>
                </c:pt>
                <c:pt idx="42840">
                  <c:v>8</c:v>
                </c:pt>
                <c:pt idx="42841">
                  <c:v>8</c:v>
                </c:pt>
                <c:pt idx="42842">
                  <c:v>8</c:v>
                </c:pt>
                <c:pt idx="42843">
                  <c:v>8</c:v>
                </c:pt>
                <c:pt idx="42844">
                  <c:v>8</c:v>
                </c:pt>
                <c:pt idx="42845">
                  <c:v>8</c:v>
                </c:pt>
                <c:pt idx="42846">
                  <c:v>8</c:v>
                </c:pt>
                <c:pt idx="42847">
                  <c:v>8</c:v>
                </c:pt>
                <c:pt idx="42848">
                  <c:v>8</c:v>
                </c:pt>
                <c:pt idx="42849">
                  <c:v>8</c:v>
                </c:pt>
                <c:pt idx="42850">
                  <c:v>8</c:v>
                </c:pt>
                <c:pt idx="42851">
                  <c:v>8</c:v>
                </c:pt>
                <c:pt idx="42852">
                  <c:v>8</c:v>
                </c:pt>
                <c:pt idx="42853">
                  <c:v>8</c:v>
                </c:pt>
                <c:pt idx="42854">
                  <c:v>8</c:v>
                </c:pt>
                <c:pt idx="42855">
                  <c:v>8</c:v>
                </c:pt>
                <c:pt idx="42856">
                  <c:v>8</c:v>
                </c:pt>
                <c:pt idx="42857">
                  <c:v>8</c:v>
                </c:pt>
                <c:pt idx="42858">
                  <c:v>8</c:v>
                </c:pt>
                <c:pt idx="42859">
                  <c:v>8</c:v>
                </c:pt>
                <c:pt idx="42860">
                  <c:v>8</c:v>
                </c:pt>
                <c:pt idx="42861">
                  <c:v>8</c:v>
                </c:pt>
                <c:pt idx="42862">
                  <c:v>8</c:v>
                </c:pt>
                <c:pt idx="42863">
                  <c:v>8</c:v>
                </c:pt>
                <c:pt idx="42864">
                  <c:v>8</c:v>
                </c:pt>
                <c:pt idx="42865">
                  <c:v>8</c:v>
                </c:pt>
                <c:pt idx="42866">
                  <c:v>8</c:v>
                </c:pt>
                <c:pt idx="42867">
                  <c:v>8</c:v>
                </c:pt>
                <c:pt idx="42868">
                  <c:v>8</c:v>
                </c:pt>
                <c:pt idx="42869">
                  <c:v>8</c:v>
                </c:pt>
                <c:pt idx="42870">
                  <c:v>8</c:v>
                </c:pt>
                <c:pt idx="42871">
                  <c:v>8</c:v>
                </c:pt>
                <c:pt idx="42872">
                  <c:v>8</c:v>
                </c:pt>
                <c:pt idx="42873">
                  <c:v>8</c:v>
                </c:pt>
                <c:pt idx="42874">
                  <c:v>8</c:v>
                </c:pt>
                <c:pt idx="42875">
                  <c:v>8</c:v>
                </c:pt>
                <c:pt idx="42876">
                  <c:v>8</c:v>
                </c:pt>
                <c:pt idx="42877">
                  <c:v>8</c:v>
                </c:pt>
                <c:pt idx="42878">
                  <c:v>8</c:v>
                </c:pt>
                <c:pt idx="42879">
                  <c:v>8</c:v>
                </c:pt>
                <c:pt idx="42880">
                  <c:v>8</c:v>
                </c:pt>
                <c:pt idx="42881">
                  <c:v>8</c:v>
                </c:pt>
                <c:pt idx="42882">
                  <c:v>8</c:v>
                </c:pt>
                <c:pt idx="42883">
                  <c:v>8</c:v>
                </c:pt>
                <c:pt idx="42884">
                  <c:v>8</c:v>
                </c:pt>
                <c:pt idx="42885">
                  <c:v>8</c:v>
                </c:pt>
                <c:pt idx="42886">
                  <c:v>8</c:v>
                </c:pt>
                <c:pt idx="42887">
                  <c:v>8</c:v>
                </c:pt>
                <c:pt idx="42888">
                  <c:v>8</c:v>
                </c:pt>
                <c:pt idx="42889">
                  <c:v>8</c:v>
                </c:pt>
                <c:pt idx="42890">
                  <c:v>8</c:v>
                </c:pt>
                <c:pt idx="42891">
                  <c:v>8</c:v>
                </c:pt>
                <c:pt idx="42892">
                  <c:v>8</c:v>
                </c:pt>
                <c:pt idx="42893">
                  <c:v>8</c:v>
                </c:pt>
                <c:pt idx="42894">
                  <c:v>8</c:v>
                </c:pt>
                <c:pt idx="42895">
                  <c:v>8</c:v>
                </c:pt>
                <c:pt idx="42896">
                  <c:v>8</c:v>
                </c:pt>
                <c:pt idx="42897">
                  <c:v>8</c:v>
                </c:pt>
                <c:pt idx="42898">
                  <c:v>8</c:v>
                </c:pt>
                <c:pt idx="42899">
                  <c:v>8</c:v>
                </c:pt>
                <c:pt idx="42900">
                  <c:v>8</c:v>
                </c:pt>
                <c:pt idx="42901">
                  <c:v>8</c:v>
                </c:pt>
                <c:pt idx="42902">
                  <c:v>8</c:v>
                </c:pt>
                <c:pt idx="42903">
                  <c:v>8</c:v>
                </c:pt>
                <c:pt idx="42904">
                  <c:v>8</c:v>
                </c:pt>
                <c:pt idx="42905">
                  <c:v>8</c:v>
                </c:pt>
                <c:pt idx="42906">
                  <c:v>8</c:v>
                </c:pt>
                <c:pt idx="42907">
                  <c:v>8</c:v>
                </c:pt>
                <c:pt idx="42908">
                  <c:v>8</c:v>
                </c:pt>
                <c:pt idx="42909">
                  <c:v>8</c:v>
                </c:pt>
                <c:pt idx="42910">
                  <c:v>8</c:v>
                </c:pt>
                <c:pt idx="42911">
                  <c:v>8</c:v>
                </c:pt>
                <c:pt idx="42912">
                  <c:v>8</c:v>
                </c:pt>
                <c:pt idx="42913">
                  <c:v>8</c:v>
                </c:pt>
                <c:pt idx="42914">
                  <c:v>8</c:v>
                </c:pt>
                <c:pt idx="42915">
                  <c:v>8</c:v>
                </c:pt>
                <c:pt idx="42916">
                  <c:v>8</c:v>
                </c:pt>
                <c:pt idx="42917">
                  <c:v>8</c:v>
                </c:pt>
                <c:pt idx="42918">
                  <c:v>8</c:v>
                </c:pt>
                <c:pt idx="42919">
                  <c:v>8</c:v>
                </c:pt>
                <c:pt idx="42920">
                  <c:v>8</c:v>
                </c:pt>
                <c:pt idx="42921">
                  <c:v>8</c:v>
                </c:pt>
                <c:pt idx="42922">
                  <c:v>8</c:v>
                </c:pt>
                <c:pt idx="42923">
                  <c:v>8</c:v>
                </c:pt>
                <c:pt idx="42924">
                  <c:v>8</c:v>
                </c:pt>
                <c:pt idx="42925">
                  <c:v>8</c:v>
                </c:pt>
                <c:pt idx="42926">
                  <c:v>8</c:v>
                </c:pt>
                <c:pt idx="42927">
                  <c:v>8</c:v>
                </c:pt>
                <c:pt idx="42928">
                  <c:v>8</c:v>
                </c:pt>
                <c:pt idx="42929">
                  <c:v>8</c:v>
                </c:pt>
                <c:pt idx="42930">
                  <c:v>8</c:v>
                </c:pt>
                <c:pt idx="42931">
                  <c:v>8</c:v>
                </c:pt>
                <c:pt idx="42932">
                  <c:v>8</c:v>
                </c:pt>
                <c:pt idx="42933">
                  <c:v>8</c:v>
                </c:pt>
                <c:pt idx="42934">
                  <c:v>8</c:v>
                </c:pt>
                <c:pt idx="42935">
                  <c:v>8</c:v>
                </c:pt>
                <c:pt idx="42936">
                  <c:v>8</c:v>
                </c:pt>
                <c:pt idx="42937">
                  <c:v>8</c:v>
                </c:pt>
                <c:pt idx="42938">
                  <c:v>8</c:v>
                </c:pt>
                <c:pt idx="42939">
                  <c:v>8</c:v>
                </c:pt>
                <c:pt idx="42940">
                  <c:v>8</c:v>
                </c:pt>
                <c:pt idx="42941">
                  <c:v>8</c:v>
                </c:pt>
                <c:pt idx="42942">
                  <c:v>8</c:v>
                </c:pt>
                <c:pt idx="42943">
                  <c:v>8</c:v>
                </c:pt>
                <c:pt idx="42944">
                  <c:v>8</c:v>
                </c:pt>
                <c:pt idx="42945">
                  <c:v>8</c:v>
                </c:pt>
                <c:pt idx="42946">
                  <c:v>8</c:v>
                </c:pt>
                <c:pt idx="42947">
                  <c:v>8</c:v>
                </c:pt>
                <c:pt idx="42948">
                  <c:v>8</c:v>
                </c:pt>
                <c:pt idx="42949">
                  <c:v>8</c:v>
                </c:pt>
                <c:pt idx="42950">
                  <c:v>8</c:v>
                </c:pt>
                <c:pt idx="42951">
                  <c:v>8</c:v>
                </c:pt>
                <c:pt idx="42952">
                  <c:v>8</c:v>
                </c:pt>
                <c:pt idx="42953">
                  <c:v>8</c:v>
                </c:pt>
                <c:pt idx="42954">
                  <c:v>8</c:v>
                </c:pt>
                <c:pt idx="42955">
                  <c:v>8</c:v>
                </c:pt>
                <c:pt idx="42956">
                  <c:v>8</c:v>
                </c:pt>
                <c:pt idx="42957">
                  <c:v>8</c:v>
                </c:pt>
                <c:pt idx="42958">
                  <c:v>8</c:v>
                </c:pt>
                <c:pt idx="42959">
                  <c:v>8</c:v>
                </c:pt>
                <c:pt idx="42960">
                  <c:v>8</c:v>
                </c:pt>
                <c:pt idx="42961">
                  <c:v>8</c:v>
                </c:pt>
                <c:pt idx="42962">
                  <c:v>8</c:v>
                </c:pt>
                <c:pt idx="42963">
                  <c:v>8</c:v>
                </c:pt>
                <c:pt idx="42964">
                  <c:v>8</c:v>
                </c:pt>
                <c:pt idx="42965">
                  <c:v>8</c:v>
                </c:pt>
                <c:pt idx="42966">
                  <c:v>8</c:v>
                </c:pt>
                <c:pt idx="42967">
                  <c:v>8</c:v>
                </c:pt>
                <c:pt idx="42968">
                  <c:v>8</c:v>
                </c:pt>
                <c:pt idx="42969">
                  <c:v>8</c:v>
                </c:pt>
                <c:pt idx="42970">
                  <c:v>8</c:v>
                </c:pt>
                <c:pt idx="42971">
                  <c:v>8</c:v>
                </c:pt>
                <c:pt idx="42972">
                  <c:v>8</c:v>
                </c:pt>
                <c:pt idx="42973">
                  <c:v>8</c:v>
                </c:pt>
                <c:pt idx="42974">
                  <c:v>8</c:v>
                </c:pt>
                <c:pt idx="42975">
                  <c:v>8</c:v>
                </c:pt>
                <c:pt idx="42976">
                  <c:v>8</c:v>
                </c:pt>
                <c:pt idx="42977">
                  <c:v>8</c:v>
                </c:pt>
                <c:pt idx="42978">
                  <c:v>8</c:v>
                </c:pt>
                <c:pt idx="42979">
                  <c:v>8</c:v>
                </c:pt>
                <c:pt idx="42980">
                  <c:v>8</c:v>
                </c:pt>
                <c:pt idx="42981">
                  <c:v>8</c:v>
                </c:pt>
                <c:pt idx="42982">
                  <c:v>8</c:v>
                </c:pt>
                <c:pt idx="42983">
                  <c:v>8</c:v>
                </c:pt>
                <c:pt idx="42984">
                  <c:v>8</c:v>
                </c:pt>
                <c:pt idx="42985">
                  <c:v>8</c:v>
                </c:pt>
                <c:pt idx="42986">
                  <c:v>8</c:v>
                </c:pt>
                <c:pt idx="42987">
                  <c:v>8</c:v>
                </c:pt>
                <c:pt idx="42988">
                  <c:v>8</c:v>
                </c:pt>
                <c:pt idx="42989">
                  <c:v>8</c:v>
                </c:pt>
                <c:pt idx="42990">
                  <c:v>8</c:v>
                </c:pt>
                <c:pt idx="42991">
                  <c:v>8</c:v>
                </c:pt>
                <c:pt idx="42992">
                  <c:v>8</c:v>
                </c:pt>
                <c:pt idx="42993">
                  <c:v>8</c:v>
                </c:pt>
                <c:pt idx="42994">
                  <c:v>8</c:v>
                </c:pt>
                <c:pt idx="42995">
                  <c:v>8</c:v>
                </c:pt>
                <c:pt idx="42996">
                  <c:v>8</c:v>
                </c:pt>
                <c:pt idx="42997">
                  <c:v>8</c:v>
                </c:pt>
                <c:pt idx="42998">
                  <c:v>8</c:v>
                </c:pt>
                <c:pt idx="42999">
                  <c:v>8</c:v>
                </c:pt>
                <c:pt idx="43000">
                  <c:v>8</c:v>
                </c:pt>
                <c:pt idx="43001">
                  <c:v>8</c:v>
                </c:pt>
                <c:pt idx="43002">
                  <c:v>8</c:v>
                </c:pt>
                <c:pt idx="43003">
                  <c:v>8</c:v>
                </c:pt>
                <c:pt idx="43004">
                  <c:v>8</c:v>
                </c:pt>
                <c:pt idx="43005">
                  <c:v>8</c:v>
                </c:pt>
                <c:pt idx="43006">
                  <c:v>8</c:v>
                </c:pt>
                <c:pt idx="43007">
                  <c:v>8</c:v>
                </c:pt>
                <c:pt idx="43008">
                  <c:v>8</c:v>
                </c:pt>
                <c:pt idx="43009">
                  <c:v>8</c:v>
                </c:pt>
                <c:pt idx="43010">
                  <c:v>8</c:v>
                </c:pt>
                <c:pt idx="43011">
                  <c:v>8</c:v>
                </c:pt>
                <c:pt idx="43012">
                  <c:v>8</c:v>
                </c:pt>
                <c:pt idx="43013">
                  <c:v>8</c:v>
                </c:pt>
                <c:pt idx="43014">
                  <c:v>8</c:v>
                </c:pt>
                <c:pt idx="43015">
                  <c:v>8</c:v>
                </c:pt>
                <c:pt idx="43016">
                  <c:v>8</c:v>
                </c:pt>
                <c:pt idx="43017">
                  <c:v>8</c:v>
                </c:pt>
                <c:pt idx="43018">
                  <c:v>8</c:v>
                </c:pt>
                <c:pt idx="43019">
                  <c:v>8</c:v>
                </c:pt>
                <c:pt idx="43020">
                  <c:v>8</c:v>
                </c:pt>
                <c:pt idx="43021">
                  <c:v>8</c:v>
                </c:pt>
                <c:pt idx="43022">
                  <c:v>8</c:v>
                </c:pt>
                <c:pt idx="43023">
                  <c:v>8</c:v>
                </c:pt>
                <c:pt idx="43024">
                  <c:v>8</c:v>
                </c:pt>
                <c:pt idx="43025">
                  <c:v>8</c:v>
                </c:pt>
                <c:pt idx="43026">
                  <c:v>8</c:v>
                </c:pt>
                <c:pt idx="43027">
                  <c:v>8</c:v>
                </c:pt>
                <c:pt idx="43028">
                  <c:v>8</c:v>
                </c:pt>
                <c:pt idx="43029">
                  <c:v>8</c:v>
                </c:pt>
                <c:pt idx="43030">
                  <c:v>8</c:v>
                </c:pt>
                <c:pt idx="43031">
                  <c:v>8</c:v>
                </c:pt>
                <c:pt idx="43032">
                  <c:v>8</c:v>
                </c:pt>
                <c:pt idx="43033">
                  <c:v>8</c:v>
                </c:pt>
                <c:pt idx="43034">
                  <c:v>8</c:v>
                </c:pt>
                <c:pt idx="43035">
                  <c:v>8</c:v>
                </c:pt>
                <c:pt idx="43036">
                  <c:v>8</c:v>
                </c:pt>
                <c:pt idx="43037">
                  <c:v>8</c:v>
                </c:pt>
                <c:pt idx="43038">
                  <c:v>8</c:v>
                </c:pt>
                <c:pt idx="43039">
                  <c:v>8</c:v>
                </c:pt>
                <c:pt idx="43040">
                  <c:v>8</c:v>
                </c:pt>
                <c:pt idx="43041">
                  <c:v>8</c:v>
                </c:pt>
                <c:pt idx="43042">
                  <c:v>8</c:v>
                </c:pt>
                <c:pt idx="43043">
                  <c:v>8</c:v>
                </c:pt>
                <c:pt idx="43044">
                  <c:v>8</c:v>
                </c:pt>
                <c:pt idx="43045">
                  <c:v>8</c:v>
                </c:pt>
                <c:pt idx="43046">
                  <c:v>8</c:v>
                </c:pt>
                <c:pt idx="43047">
                  <c:v>8</c:v>
                </c:pt>
                <c:pt idx="43048">
                  <c:v>8</c:v>
                </c:pt>
                <c:pt idx="43049">
                  <c:v>8</c:v>
                </c:pt>
                <c:pt idx="43050">
                  <c:v>8</c:v>
                </c:pt>
                <c:pt idx="43051">
                  <c:v>8</c:v>
                </c:pt>
                <c:pt idx="43052">
                  <c:v>8</c:v>
                </c:pt>
                <c:pt idx="43053">
                  <c:v>8</c:v>
                </c:pt>
                <c:pt idx="43054">
                  <c:v>8</c:v>
                </c:pt>
                <c:pt idx="43055">
                  <c:v>8</c:v>
                </c:pt>
                <c:pt idx="43056">
                  <c:v>8</c:v>
                </c:pt>
                <c:pt idx="43057">
                  <c:v>8</c:v>
                </c:pt>
                <c:pt idx="43058">
                  <c:v>8</c:v>
                </c:pt>
                <c:pt idx="43059">
                  <c:v>8</c:v>
                </c:pt>
                <c:pt idx="43060">
                  <c:v>8</c:v>
                </c:pt>
                <c:pt idx="43061">
                  <c:v>8</c:v>
                </c:pt>
                <c:pt idx="43062">
                  <c:v>8</c:v>
                </c:pt>
                <c:pt idx="43063">
                  <c:v>8</c:v>
                </c:pt>
                <c:pt idx="43064">
                  <c:v>8</c:v>
                </c:pt>
                <c:pt idx="43065">
                  <c:v>8</c:v>
                </c:pt>
                <c:pt idx="43066">
                  <c:v>8</c:v>
                </c:pt>
                <c:pt idx="43067">
                  <c:v>8</c:v>
                </c:pt>
                <c:pt idx="43068">
                  <c:v>8</c:v>
                </c:pt>
                <c:pt idx="43069">
                  <c:v>8</c:v>
                </c:pt>
                <c:pt idx="43070">
                  <c:v>8</c:v>
                </c:pt>
                <c:pt idx="43071">
                  <c:v>8</c:v>
                </c:pt>
                <c:pt idx="43072">
                  <c:v>8</c:v>
                </c:pt>
                <c:pt idx="43073">
                  <c:v>8</c:v>
                </c:pt>
                <c:pt idx="43074">
                  <c:v>8</c:v>
                </c:pt>
                <c:pt idx="43075">
                  <c:v>8</c:v>
                </c:pt>
                <c:pt idx="43076">
                  <c:v>8</c:v>
                </c:pt>
                <c:pt idx="43077">
                  <c:v>8</c:v>
                </c:pt>
                <c:pt idx="43078">
                  <c:v>8</c:v>
                </c:pt>
                <c:pt idx="43079">
                  <c:v>8</c:v>
                </c:pt>
                <c:pt idx="43080">
                  <c:v>8</c:v>
                </c:pt>
                <c:pt idx="43081">
                  <c:v>8</c:v>
                </c:pt>
                <c:pt idx="43082">
                  <c:v>8</c:v>
                </c:pt>
                <c:pt idx="43083">
                  <c:v>8</c:v>
                </c:pt>
                <c:pt idx="43084">
                  <c:v>8</c:v>
                </c:pt>
                <c:pt idx="43085">
                  <c:v>8</c:v>
                </c:pt>
                <c:pt idx="43086">
                  <c:v>8</c:v>
                </c:pt>
                <c:pt idx="43087">
                  <c:v>8</c:v>
                </c:pt>
                <c:pt idx="43088">
                  <c:v>8</c:v>
                </c:pt>
                <c:pt idx="43089">
                  <c:v>8</c:v>
                </c:pt>
                <c:pt idx="43090">
                  <c:v>8</c:v>
                </c:pt>
                <c:pt idx="43091">
                  <c:v>8</c:v>
                </c:pt>
                <c:pt idx="43092">
                  <c:v>8</c:v>
                </c:pt>
                <c:pt idx="43093">
                  <c:v>8</c:v>
                </c:pt>
                <c:pt idx="43094">
                  <c:v>8</c:v>
                </c:pt>
                <c:pt idx="43095">
                  <c:v>8</c:v>
                </c:pt>
                <c:pt idx="43096">
                  <c:v>8</c:v>
                </c:pt>
                <c:pt idx="43097">
                  <c:v>8</c:v>
                </c:pt>
                <c:pt idx="43098">
                  <c:v>8</c:v>
                </c:pt>
                <c:pt idx="43099">
                  <c:v>8</c:v>
                </c:pt>
                <c:pt idx="43100">
                  <c:v>8</c:v>
                </c:pt>
                <c:pt idx="43101">
                  <c:v>8</c:v>
                </c:pt>
                <c:pt idx="43102">
                  <c:v>8</c:v>
                </c:pt>
                <c:pt idx="43103">
                  <c:v>8</c:v>
                </c:pt>
                <c:pt idx="43104">
                  <c:v>8</c:v>
                </c:pt>
                <c:pt idx="43105">
                  <c:v>8</c:v>
                </c:pt>
                <c:pt idx="43106">
                  <c:v>8</c:v>
                </c:pt>
                <c:pt idx="43107">
                  <c:v>8</c:v>
                </c:pt>
                <c:pt idx="43108">
                  <c:v>8</c:v>
                </c:pt>
                <c:pt idx="43109">
                  <c:v>8</c:v>
                </c:pt>
                <c:pt idx="43110">
                  <c:v>8</c:v>
                </c:pt>
                <c:pt idx="43111">
                  <c:v>8</c:v>
                </c:pt>
                <c:pt idx="43112">
                  <c:v>8</c:v>
                </c:pt>
                <c:pt idx="43113">
                  <c:v>8</c:v>
                </c:pt>
                <c:pt idx="43114">
                  <c:v>8</c:v>
                </c:pt>
                <c:pt idx="43115">
                  <c:v>8</c:v>
                </c:pt>
                <c:pt idx="43116">
                  <c:v>8</c:v>
                </c:pt>
                <c:pt idx="43117">
                  <c:v>8</c:v>
                </c:pt>
                <c:pt idx="43118">
                  <c:v>8</c:v>
                </c:pt>
                <c:pt idx="43119">
                  <c:v>8</c:v>
                </c:pt>
                <c:pt idx="43120">
                  <c:v>8</c:v>
                </c:pt>
                <c:pt idx="43121">
                  <c:v>8</c:v>
                </c:pt>
                <c:pt idx="43122">
                  <c:v>8</c:v>
                </c:pt>
                <c:pt idx="43123">
                  <c:v>8</c:v>
                </c:pt>
                <c:pt idx="43124">
                  <c:v>8</c:v>
                </c:pt>
                <c:pt idx="43125">
                  <c:v>8</c:v>
                </c:pt>
                <c:pt idx="43126">
                  <c:v>8</c:v>
                </c:pt>
                <c:pt idx="43127">
                  <c:v>8</c:v>
                </c:pt>
                <c:pt idx="43128">
                  <c:v>8</c:v>
                </c:pt>
                <c:pt idx="43129">
                  <c:v>8</c:v>
                </c:pt>
                <c:pt idx="43130">
                  <c:v>8</c:v>
                </c:pt>
                <c:pt idx="43131">
                  <c:v>8</c:v>
                </c:pt>
                <c:pt idx="43132">
                  <c:v>8</c:v>
                </c:pt>
                <c:pt idx="43133">
                  <c:v>8</c:v>
                </c:pt>
                <c:pt idx="43134">
                  <c:v>8</c:v>
                </c:pt>
                <c:pt idx="43135">
                  <c:v>8</c:v>
                </c:pt>
                <c:pt idx="43136">
                  <c:v>8</c:v>
                </c:pt>
                <c:pt idx="43137">
                  <c:v>8</c:v>
                </c:pt>
                <c:pt idx="43138">
                  <c:v>8</c:v>
                </c:pt>
                <c:pt idx="43139">
                  <c:v>8</c:v>
                </c:pt>
                <c:pt idx="43140">
                  <c:v>8</c:v>
                </c:pt>
                <c:pt idx="43141">
                  <c:v>8</c:v>
                </c:pt>
                <c:pt idx="43142">
                  <c:v>8</c:v>
                </c:pt>
                <c:pt idx="43143">
                  <c:v>8</c:v>
                </c:pt>
                <c:pt idx="43144">
                  <c:v>8</c:v>
                </c:pt>
                <c:pt idx="43145">
                  <c:v>8</c:v>
                </c:pt>
                <c:pt idx="43146">
                  <c:v>8</c:v>
                </c:pt>
                <c:pt idx="43147">
                  <c:v>8</c:v>
                </c:pt>
                <c:pt idx="43148">
                  <c:v>8</c:v>
                </c:pt>
                <c:pt idx="43149">
                  <c:v>8</c:v>
                </c:pt>
                <c:pt idx="43150">
                  <c:v>8</c:v>
                </c:pt>
                <c:pt idx="43151">
                  <c:v>8</c:v>
                </c:pt>
                <c:pt idx="43152">
                  <c:v>8</c:v>
                </c:pt>
                <c:pt idx="43153">
                  <c:v>8</c:v>
                </c:pt>
                <c:pt idx="43154">
                  <c:v>8</c:v>
                </c:pt>
                <c:pt idx="43155">
                  <c:v>8</c:v>
                </c:pt>
                <c:pt idx="43156">
                  <c:v>8</c:v>
                </c:pt>
                <c:pt idx="43157">
                  <c:v>8</c:v>
                </c:pt>
                <c:pt idx="43158">
                  <c:v>8</c:v>
                </c:pt>
                <c:pt idx="43159">
                  <c:v>8</c:v>
                </c:pt>
                <c:pt idx="43160">
                  <c:v>8</c:v>
                </c:pt>
                <c:pt idx="43161">
                  <c:v>8</c:v>
                </c:pt>
                <c:pt idx="43162">
                  <c:v>8</c:v>
                </c:pt>
                <c:pt idx="43163">
                  <c:v>8</c:v>
                </c:pt>
                <c:pt idx="43164">
                  <c:v>8</c:v>
                </c:pt>
                <c:pt idx="43165">
                  <c:v>8</c:v>
                </c:pt>
                <c:pt idx="43166">
                  <c:v>8</c:v>
                </c:pt>
                <c:pt idx="43167">
                  <c:v>8</c:v>
                </c:pt>
                <c:pt idx="43168">
                  <c:v>8</c:v>
                </c:pt>
                <c:pt idx="43169">
                  <c:v>8</c:v>
                </c:pt>
                <c:pt idx="43170">
                  <c:v>8</c:v>
                </c:pt>
                <c:pt idx="43171">
                  <c:v>8</c:v>
                </c:pt>
                <c:pt idx="43172">
                  <c:v>8</c:v>
                </c:pt>
                <c:pt idx="43173">
                  <c:v>8</c:v>
                </c:pt>
                <c:pt idx="43174">
                  <c:v>8</c:v>
                </c:pt>
                <c:pt idx="43175">
                  <c:v>8</c:v>
                </c:pt>
                <c:pt idx="43176">
                  <c:v>8</c:v>
                </c:pt>
                <c:pt idx="43177">
                  <c:v>8</c:v>
                </c:pt>
                <c:pt idx="43178">
                  <c:v>8</c:v>
                </c:pt>
                <c:pt idx="43179">
                  <c:v>8</c:v>
                </c:pt>
                <c:pt idx="43180">
                  <c:v>8</c:v>
                </c:pt>
                <c:pt idx="43181">
                  <c:v>8</c:v>
                </c:pt>
                <c:pt idx="43182">
                  <c:v>8</c:v>
                </c:pt>
                <c:pt idx="43183">
                  <c:v>8</c:v>
                </c:pt>
                <c:pt idx="43184">
                  <c:v>8</c:v>
                </c:pt>
                <c:pt idx="43185">
                  <c:v>8</c:v>
                </c:pt>
                <c:pt idx="43186">
                  <c:v>8</c:v>
                </c:pt>
                <c:pt idx="43187">
                  <c:v>8</c:v>
                </c:pt>
                <c:pt idx="43188">
                  <c:v>8</c:v>
                </c:pt>
                <c:pt idx="43189">
                  <c:v>8</c:v>
                </c:pt>
                <c:pt idx="43190">
                  <c:v>8</c:v>
                </c:pt>
                <c:pt idx="43191">
                  <c:v>8</c:v>
                </c:pt>
                <c:pt idx="43192">
                  <c:v>8</c:v>
                </c:pt>
                <c:pt idx="43193">
                  <c:v>8</c:v>
                </c:pt>
                <c:pt idx="43194">
                  <c:v>8</c:v>
                </c:pt>
                <c:pt idx="43195">
                  <c:v>8</c:v>
                </c:pt>
                <c:pt idx="43196">
                  <c:v>8</c:v>
                </c:pt>
                <c:pt idx="43197">
                  <c:v>8</c:v>
                </c:pt>
                <c:pt idx="43198">
                  <c:v>8</c:v>
                </c:pt>
                <c:pt idx="43199">
                  <c:v>8</c:v>
                </c:pt>
                <c:pt idx="43200">
                  <c:v>8</c:v>
                </c:pt>
                <c:pt idx="43201">
                  <c:v>8</c:v>
                </c:pt>
                <c:pt idx="43202">
                  <c:v>8</c:v>
                </c:pt>
                <c:pt idx="43203">
                  <c:v>8</c:v>
                </c:pt>
                <c:pt idx="43204">
                  <c:v>8</c:v>
                </c:pt>
                <c:pt idx="43205">
                  <c:v>8</c:v>
                </c:pt>
                <c:pt idx="43206">
                  <c:v>8</c:v>
                </c:pt>
                <c:pt idx="43207">
                  <c:v>8</c:v>
                </c:pt>
                <c:pt idx="43208">
                  <c:v>8</c:v>
                </c:pt>
                <c:pt idx="43209">
                  <c:v>8</c:v>
                </c:pt>
                <c:pt idx="43210">
                  <c:v>8</c:v>
                </c:pt>
                <c:pt idx="43211">
                  <c:v>8</c:v>
                </c:pt>
                <c:pt idx="43212">
                  <c:v>8</c:v>
                </c:pt>
                <c:pt idx="43213">
                  <c:v>8</c:v>
                </c:pt>
                <c:pt idx="43214">
                  <c:v>8</c:v>
                </c:pt>
                <c:pt idx="43215">
                  <c:v>8</c:v>
                </c:pt>
                <c:pt idx="43216">
                  <c:v>8</c:v>
                </c:pt>
                <c:pt idx="43217">
                  <c:v>8</c:v>
                </c:pt>
                <c:pt idx="43218">
                  <c:v>8</c:v>
                </c:pt>
                <c:pt idx="43219">
                  <c:v>8</c:v>
                </c:pt>
                <c:pt idx="43220">
                  <c:v>8</c:v>
                </c:pt>
                <c:pt idx="43221">
                  <c:v>8</c:v>
                </c:pt>
                <c:pt idx="43222">
                  <c:v>8</c:v>
                </c:pt>
                <c:pt idx="43223">
                  <c:v>8</c:v>
                </c:pt>
                <c:pt idx="43224">
                  <c:v>8</c:v>
                </c:pt>
                <c:pt idx="43225">
                  <c:v>8</c:v>
                </c:pt>
                <c:pt idx="43226">
                  <c:v>8</c:v>
                </c:pt>
                <c:pt idx="43227">
                  <c:v>8</c:v>
                </c:pt>
                <c:pt idx="43228">
                  <c:v>8</c:v>
                </c:pt>
                <c:pt idx="43229">
                  <c:v>8</c:v>
                </c:pt>
                <c:pt idx="43230">
                  <c:v>8</c:v>
                </c:pt>
                <c:pt idx="43231">
                  <c:v>8</c:v>
                </c:pt>
                <c:pt idx="43232">
                  <c:v>8</c:v>
                </c:pt>
                <c:pt idx="43233">
                  <c:v>8</c:v>
                </c:pt>
                <c:pt idx="43234">
                  <c:v>8</c:v>
                </c:pt>
                <c:pt idx="43235">
                  <c:v>8</c:v>
                </c:pt>
                <c:pt idx="43236">
                  <c:v>8</c:v>
                </c:pt>
                <c:pt idx="43237">
                  <c:v>8</c:v>
                </c:pt>
                <c:pt idx="43238">
                  <c:v>8</c:v>
                </c:pt>
                <c:pt idx="43239">
                  <c:v>8</c:v>
                </c:pt>
                <c:pt idx="43240">
                  <c:v>8</c:v>
                </c:pt>
                <c:pt idx="43241">
                  <c:v>8</c:v>
                </c:pt>
                <c:pt idx="43242">
                  <c:v>7</c:v>
                </c:pt>
                <c:pt idx="43243">
                  <c:v>7</c:v>
                </c:pt>
                <c:pt idx="43244">
                  <c:v>7</c:v>
                </c:pt>
                <c:pt idx="43245">
                  <c:v>7</c:v>
                </c:pt>
                <c:pt idx="43246">
                  <c:v>7</c:v>
                </c:pt>
                <c:pt idx="43247">
                  <c:v>7</c:v>
                </c:pt>
                <c:pt idx="43248">
                  <c:v>7</c:v>
                </c:pt>
                <c:pt idx="43249">
                  <c:v>7</c:v>
                </c:pt>
                <c:pt idx="43250">
                  <c:v>7</c:v>
                </c:pt>
                <c:pt idx="43251">
                  <c:v>7</c:v>
                </c:pt>
                <c:pt idx="43252">
                  <c:v>7</c:v>
                </c:pt>
                <c:pt idx="43253">
                  <c:v>7</c:v>
                </c:pt>
                <c:pt idx="43254">
                  <c:v>7</c:v>
                </c:pt>
                <c:pt idx="43255">
                  <c:v>7</c:v>
                </c:pt>
                <c:pt idx="43256">
                  <c:v>7</c:v>
                </c:pt>
                <c:pt idx="43257">
                  <c:v>7</c:v>
                </c:pt>
                <c:pt idx="43258">
                  <c:v>7</c:v>
                </c:pt>
                <c:pt idx="43259">
                  <c:v>7</c:v>
                </c:pt>
                <c:pt idx="43260">
                  <c:v>7</c:v>
                </c:pt>
                <c:pt idx="43261">
                  <c:v>7</c:v>
                </c:pt>
                <c:pt idx="43262">
                  <c:v>7</c:v>
                </c:pt>
                <c:pt idx="43263">
                  <c:v>7</c:v>
                </c:pt>
                <c:pt idx="43264">
                  <c:v>7</c:v>
                </c:pt>
                <c:pt idx="43265">
                  <c:v>7</c:v>
                </c:pt>
                <c:pt idx="43266">
                  <c:v>7</c:v>
                </c:pt>
                <c:pt idx="43267">
                  <c:v>7</c:v>
                </c:pt>
                <c:pt idx="43268">
                  <c:v>7</c:v>
                </c:pt>
                <c:pt idx="43269">
                  <c:v>7</c:v>
                </c:pt>
                <c:pt idx="43270">
                  <c:v>7</c:v>
                </c:pt>
                <c:pt idx="43271">
                  <c:v>7</c:v>
                </c:pt>
                <c:pt idx="43272">
                  <c:v>7</c:v>
                </c:pt>
                <c:pt idx="43273">
                  <c:v>7</c:v>
                </c:pt>
                <c:pt idx="43274">
                  <c:v>7</c:v>
                </c:pt>
                <c:pt idx="43275">
                  <c:v>7</c:v>
                </c:pt>
                <c:pt idx="43276">
                  <c:v>7</c:v>
                </c:pt>
                <c:pt idx="43277">
                  <c:v>7</c:v>
                </c:pt>
                <c:pt idx="43278">
                  <c:v>7</c:v>
                </c:pt>
                <c:pt idx="43279">
                  <c:v>7</c:v>
                </c:pt>
                <c:pt idx="43280">
                  <c:v>7</c:v>
                </c:pt>
                <c:pt idx="43281">
                  <c:v>7</c:v>
                </c:pt>
                <c:pt idx="43282">
                  <c:v>7</c:v>
                </c:pt>
                <c:pt idx="43283">
                  <c:v>7</c:v>
                </c:pt>
                <c:pt idx="43284">
                  <c:v>7</c:v>
                </c:pt>
                <c:pt idx="43285">
                  <c:v>7</c:v>
                </c:pt>
                <c:pt idx="43286">
                  <c:v>7</c:v>
                </c:pt>
                <c:pt idx="43287">
                  <c:v>7</c:v>
                </c:pt>
                <c:pt idx="43288">
                  <c:v>7</c:v>
                </c:pt>
                <c:pt idx="43289">
                  <c:v>7</c:v>
                </c:pt>
                <c:pt idx="43290">
                  <c:v>7</c:v>
                </c:pt>
                <c:pt idx="43291">
                  <c:v>7</c:v>
                </c:pt>
                <c:pt idx="43292">
                  <c:v>7</c:v>
                </c:pt>
                <c:pt idx="43293">
                  <c:v>7</c:v>
                </c:pt>
                <c:pt idx="43294">
                  <c:v>7</c:v>
                </c:pt>
                <c:pt idx="43295">
                  <c:v>7</c:v>
                </c:pt>
                <c:pt idx="43296">
                  <c:v>7</c:v>
                </c:pt>
                <c:pt idx="43297">
                  <c:v>7</c:v>
                </c:pt>
                <c:pt idx="43298">
                  <c:v>7</c:v>
                </c:pt>
                <c:pt idx="43299">
                  <c:v>7</c:v>
                </c:pt>
                <c:pt idx="43300">
                  <c:v>7</c:v>
                </c:pt>
                <c:pt idx="43301">
                  <c:v>7</c:v>
                </c:pt>
                <c:pt idx="43302">
                  <c:v>7</c:v>
                </c:pt>
                <c:pt idx="43303">
                  <c:v>7</c:v>
                </c:pt>
                <c:pt idx="43304">
                  <c:v>7</c:v>
                </c:pt>
                <c:pt idx="43305">
                  <c:v>7</c:v>
                </c:pt>
                <c:pt idx="43306">
                  <c:v>7</c:v>
                </c:pt>
                <c:pt idx="43307">
                  <c:v>7</c:v>
                </c:pt>
                <c:pt idx="43308">
                  <c:v>7</c:v>
                </c:pt>
                <c:pt idx="43309">
                  <c:v>7</c:v>
                </c:pt>
                <c:pt idx="43310">
                  <c:v>7</c:v>
                </c:pt>
                <c:pt idx="43311">
                  <c:v>7</c:v>
                </c:pt>
                <c:pt idx="43312">
                  <c:v>7</c:v>
                </c:pt>
                <c:pt idx="43313">
                  <c:v>7</c:v>
                </c:pt>
                <c:pt idx="43314">
                  <c:v>7</c:v>
                </c:pt>
                <c:pt idx="43315">
                  <c:v>7</c:v>
                </c:pt>
                <c:pt idx="43316">
                  <c:v>7</c:v>
                </c:pt>
                <c:pt idx="43317">
                  <c:v>7</c:v>
                </c:pt>
                <c:pt idx="43318">
                  <c:v>7</c:v>
                </c:pt>
                <c:pt idx="43319">
                  <c:v>7</c:v>
                </c:pt>
                <c:pt idx="43320">
                  <c:v>7</c:v>
                </c:pt>
                <c:pt idx="43321">
                  <c:v>7</c:v>
                </c:pt>
                <c:pt idx="43322">
                  <c:v>7</c:v>
                </c:pt>
                <c:pt idx="43323">
                  <c:v>7</c:v>
                </c:pt>
                <c:pt idx="43324">
                  <c:v>7</c:v>
                </c:pt>
                <c:pt idx="43325">
                  <c:v>7</c:v>
                </c:pt>
                <c:pt idx="43326">
                  <c:v>7</c:v>
                </c:pt>
                <c:pt idx="43327">
                  <c:v>7</c:v>
                </c:pt>
                <c:pt idx="43328">
                  <c:v>7</c:v>
                </c:pt>
                <c:pt idx="43329">
                  <c:v>7</c:v>
                </c:pt>
                <c:pt idx="43330">
                  <c:v>7</c:v>
                </c:pt>
                <c:pt idx="43331">
                  <c:v>7</c:v>
                </c:pt>
                <c:pt idx="43332">
                  <c:v>7</c:v>
                </c:pt>
                <c:pt idx="43333">
                  <c:v>7</c:v>
                </c:pt>
                <c:pt idx="43334">
                  <c:v>7</c:v>
                </c:pt>
                <c:pt idx="43335">
                  <c:v>7</c:v>
                </c:pt>
                <c:pt idx="43336">
                  <c:v>7</c:v>
                </c:pt>
                <c:pt idx="43337">
                  <c:v>7</c:v>
                </c:pt>
                <c:pt idx="43338">
                  <c:v>7</c:v>
                </c:pt>
                <c:pt idx="43339">
                  <c:v>7</c:v>
                </c:pt>
                <c:pt idx="43340">
                  <c:v>7</c:v>
                </c:pt>
                <c:pt idx="43341">
                  <c:v>7</c:v>
                </c:pt>
                <c:pt idx="43342">
                  <c:v>7</c:v>
                </c:pt>
                <c:pt idx="43343">
                  <c:v>7</c:v>
                </c:pt>
                <c:pt idx="43344">
                  <c:v>7</c:v>
                </c:pt>
                <c:pt idx="43345">
                  <c:v>7</c:v>
                </c:pt>
                <c:pt idx="43346">
                  <c:v>7</c:v>
                </c:pt>
                <c:pt idx="43347">
                  <c:v>7</c:v>
                </c:pt>
                <c:pt idx="43348">
                  <c:v>7</c:v>
                </c:pt>
                <c:pt idx="43349">
                  <c:v>7</c:v>
                </c:pt>
                <c:pt idx="43350">
                  <c:v>7</c:v>
                </c:pt>
                <c:pt idx="43351">
                  <c:v>7</c:v>
                </c:pt>
                <c:pt idx="43352">
                  <c:v>7</c:v>
                </c:pt>
                <c:pt idx="43353">
                  <c:v>7</c:v>
                </c:pt>
                <c:pt idx="43354">
                  <c:v>7</c:v>
                </c:pt>
                <c:pt idx="43355">
                  <c:v>7</c:v>
                </c:pt>
                <c:pt idx="43356">
                  <c:v>7</c:v>
                </c:pt>
                <c:pt idx="43357">
                  <c:v>7</c:v>
                </c:pt>
                <c:pt idx="43358">
                  <c:v>7</c:v>
                </c:pt>
                <c:pt idx="43359">
                  <c:v>7</c:v>
                </c:pt>
                <c:pt idx="43360">
                  <c:v>7</c:v>
                </c:pt>
                <c:pt idx="43361">
                  <c:v>7</c:v>
                </c:pt>
                <c:pt idx="43362">
                  <c:v>7</c:v>
                </c:pt>
                <c:pt idx="43363">
                  <c:v>7</c:v>
                </c:pt>
                <c:pt idx="43364">
                  <c:v>7</c:v>
                </c:pt>
                <c:pt idx="43365">
                  <c:v>7</c:v>
                </c:pt>
                <c:pt idx="43366">
                  <c:v>7</c:v>
                </c:pt>
                <c:pt idx="43367">
                  <c:v>7</c:v>
                </c:pt>
                <c:pt idx="43368">
                  <c:v>7</c:v>
                </c:pt>
                <c:pt idx="43369">
                  <c:v>7</c:v>
                </c:pt>
                <c:pt idx="43370">
                  <c:v>7</c:v>
                </c:pt>
                <c:pt idx="43371">
                  <c:v>7</c:v>
                </c:pt>
                <c:pt idx="43372">
                  <c:v>7</c:v>
                </c:pt>
                <c:pt idx="43373">
                  <c:v>7</c:v>
                </c:pt>
                <c:pt idx="43374">
                  <c:v>7</c:v>
                </c:pt>
                <c:pt idx="43375">
                  <c:v>7</c:v>
                </c:pt>
                <c:pt idx="43376">
                  <c:v>7</c:v>
                </c:pt>
                <c:pt idx="43377">
                  <c:v>7</c:v>
                </c:pt>
                <c:pt idx="43378">
                  <c:v>7</c:v>
                </c:pt>
                <c:pt idx="43379">
                  <c:v>7</c:v>
                </c:pt>
                <c:pt idx="43380">
                  <c:v>7</c:v>
                </c:pt>
                <c:pt idx="43381">
                  <c:v>7</c:v>
                </c:pt>
                <c:pt idx="43382">
                  <c:v>7</c:v>
                </c:pt>
                <c:pt idx="43383">
                  <c:v>7</c:v>
                </c:pt>
                <c:pt idx="43384">
                  <c:v>7</c:v>
                </c:pt>
                <c:pt idx="43385">
                  <c:v>7</c:v>
                </c:pt>
                <c:pt idx="43386">
                  <c:v>7</c:v>
                </c:pt>
                <c:pt idx="43387">
                  <c:v>7</c:v>
                </c:pt>
                <c:pt idx="43388">
                  <c:v>7</c:v>
                </c:pt>
                <c:pt idx="43389">
                  <c:v>7</c:v>
                </c:pt>
                <c:pt idx="43390">
                  <c:v>7</c:v>
                </c:pt>
                <c:pt idx="43391">
                  <c:v>7</c:v>
                </c:pt>
                <c:pt idx="43392">
                  <c:v>7</c:v>
                </c:pt>
                <c:pt idx="43393">
                  <c:v>7</c:v>
                </c:pt>
                <c:pt idx="43394">
                  <c:v>7</c:v>
                </c:pt>
                <c:pt idx="43395">
                  <c:v>7</c:v>
                </c:pt>
                <c:pt idx="43396">
                  <c:v>7</c:v>
                </c:pt>
                <c:pt idx="43397">
                  <c:v>7</c:v>
                </c:pt>
                <c:pt idx="43398">
                  <c:v>7</c:v>
                </c:pt>
                <c:pt idx="43399">
                  <c:v>7</c:v>
                </c:pt>
                <c:pt idx="43400">
                  <c:v>7</c:v>
                </c:pt>
                <c:pt idx="43401">
                  <c:v>7</c:v>
                </c:pt>
                <c:pt idx="43402">
                  <c:v>7</c:v>
                </c:pt>
                <c:pt idx="43403">
                  <c:v>7</c:v>
                </c:pt>
                <c:pt idx="43404">
                  <c:v>7</c:v>
                </c:pt>
                <c:pt idx="43405">
                  <c:v>7</c:v>
                </c:pt>
                <c:pt idx="43406">
                  <c:v>7</c:v>
                </c:pt>
                <c:pt idx="43407">
                  <c:v>7</c:v>
                </c:pt>
                <c:pt idx="43408">
                  <c:v>7</c:v>
                </c:pt>
                <c:pt idx="43409">
                  <c:v>7</c:v>
                </c:pt>
                <c:pt idx="43410">
                  <c:v>7</c:v>
                </c:pt>
                <c:pt idx="43411">
                  <c:v>7</c:v>
                </c:pt>
                <c:pt idx="43412">
                  <c:v>7</c:v>
                </c:pt>
                <c:pt idx="43413">
                  <c:v>7</c:v>
                </c:pt>
                <c:pt idx="43414">
                  <c:v>7</c:v>
                </c:pt>
                <c:pt idx="43415">
                  <c:v>7</c:v>
                </c:pt>
                <c:pt idx="43416">
                  <c:v>7</c:v>
                </c:pt>
                <c:pt idx="43417">
                  <c:v>7</c:v>
                </c:pt>
                <c:pt idx="43418">
                  <c:v>7</c:v>
                </c:pt>
                <c:pt idx="43419">
                  <c:v>7</c:v>
                </c:pt>
                <c:pt idx="43420">
                  <c:v>7</c:v>
                </c:pt>
                <c:pt idx="43421">
                  <c:v>7</c:v>
                </c:pt>
                <c:pt idx="43422">
                  <c:v>7</c:v>
                </c:pt>
                <c:pt idx="43423">
                  <c:v>7</c:v>
                </c:pt>
                <c:pt idx="43424">
                  <c:v>7</c:v>
                </c:pt>
                <c:pt idx="43425">
                  <c:v>7</c:v>
                </c:pt>
                <c:pt idx="43426">
                  <c:v>7</c:v>
                </c:pt>
                <c:pt idx="43427">
                  <c:v>7</c:v>
                </c:pt>
                <c:pt idx="43428">
                  <c:v>7</c:v>
                </c:pt>
                <c:pt idx="43429">
                  <c:v>7</c:v>
                </c:pt>
                <c:pt idx="43430">
                  <c:v>7</c:v>
                </c:pt>
                <c:pt idx="43431">
                  <c:v>7</c:v>
                </c:pt>
                <c:pt idx="43432">
                  <c:v>7</c:v>
                </c:pt>
                <c:pt idx="43433">
                  <c:v>7</c:v>
                </c:pt>
                <c:pt idx="43434">
                  <c:v>7</c:v>
                </c:pt>
                <c:pt idx="43435">
                  <c:v>7</c:v>
                </c:pt>
                <c:pt idx="43436">
                  <c:v>7</c:v>
                </c:pt>
                <c:pt idx="43437">
                  <c:v>7</c:v>
                </c:pt>
                <c:pt idx="43438">
                  <c:v>7</c:v>
                </c:pt>
                <c:pt idx="43439">
                  <c:v>7</c:v>
                </c:pt>
                <c:pt idx="43440">
                  <c:v>7</c:v>
                </c:pt>
                <c:pt idx="43441">
                  <c:v>7</c:v>
                </c:pt>
                <c:pt idx="43442">
                  <c:v>7</c:v>
                </c:pt>
                <c:pt idx="43443">
                  <c:v>7</c:v>
                </c:pt>
                <c:pt idx="43444">
                  <c:v>7</c:v>
                </c:pt>
                <c:pt idx="43445">
                  <c:v>7</c:v>
                </c:pt>
                <c:pt idx="43446">
                  <c:v>7</c:v>
                </c:pt>
                <c:pt idx="43447">
                  <c:v>7</c:v>
                </c:pt>
                <c:pt idx="43448">
                  <c:v>7</c:v>
                </c:pt>
                <c:pt idx="43449">
                  <c:v>7</c:v>
                </c:pt>
                <c:pt idx="43450">
                  <c:v>7</c:v>
                </c:pt>
                <c:pt idx="43451">
                  <c:v>7</c:v>
                </c:pt>
                <c:pt idx="43452">
                  <c:v>7</c:v>
                </c:pt>
                <c:pt idx="43453">
                  <c:v>7</c:v>
                </c:pt>
                <c:pt idx="43454">
                  <c:v>7</c:v>
                </c:pt>
                <c:pt idx="43455">
                  <c:v>7</c:v>
                </c:pt>
                <c:pt idx="43456">
                  <c:v>7</c:v>
                </c:pt>
                <c:pt idx="43457">
                  <c:v>7</c:v>
                </c:pt>
                <c:pt idx="43458">
                  <c:v>7</c:v>
                </c:pt>
                <c:pt idx="43459">
                  <c:v>7</c:v>
                </c:pt>
                <c:pt idx="43460">
                  <c:v>7</c:v>
                </c:pt>
                <c:pt idx="43461">
                  <c:v>7</c:v>
                </c:pt>
                <c:pt idx="43462">
                  <c:v>7</c:v>
                </c:pt>
                <c:pt idx="43463">
                  <c:v>7</c:v>
                </c:pt>
                <c:pt idx="43464">
                  <c:v>7</c:v>
                </c:pt>
                <c:pt idx="43465">
                  <c:v>7</c:v>
                </c:pt>
                <c:pt idx="43466">
                  <c:v>7</c:v>
                </c:pt>
                <c:pt idx="43467">
                  <c:v>7</c:v>
                </c:pt>
                <c:pt idx="43468">
                  <c:v>7</c:v>
                </c:pt>
                <c:pt idx="43469">
                  <c:v>7</c:v>
                </c:pt>
                <c:pt idx="43470">
                  <c:v>7</c:v>
                </c:pt>
                <c:pt idx="43471">
                  <c:v>7</c:v>
                </c:pt>
                <c:pt idx="43472">
                  <c:v>7</c:v>
                </c:pt>
                <c:pt idx="43473">
                  <c:v>7</c:v>
                </c:pt>
                <c:pt idx="43474">
                  <c:v>7</c:v>
                </c:pt>
                <c:pt idx="43475">
                  <c:v>7</c:v>
                </c:pt>
                <c:pt idx="43476">
                  <c:v>7</c:v>
                </c:pt>
                <c:pt idx="43477">
                  <c:v>7</c:v>
                </c:pt>
                <c:pt idx="43478">
                  <c:v>7</c:v>
                </c:pt>
                <c:pt idx="43479">
                  <c:v>7</c:v>
                </c:pt>
                <c:pt idx="43480">
                  <c:v>7</c:v>
                </c:pt>
                <c:pt idx="43481">
                  <c:v>7</c:v>
                </c:pt>
                <c:pt idx="43482">
                  <c:v>7</c:v>
                </c:pt>
                <c:pt idx="43483">
                  <c:v>7</c:v>
                </c:pt>
                <c:pt idx="43484">
                  <c:v>7</c:v>
                </c:pt>
                <c:pt idx="43485">
                  <c:v>7</c:v>
                </c:pt>
                <c:pt idx="43486">
                  <c:v>7</c:v>
                </c:pt>
                <c:pt idx="43487">
                  <c:v>7</c:v>
                </c:pt>
                <c:pt idx="43488">
                  <c:v>7</c:v>
                </c:pt>
                <c:pt idx="43489">
                  <c:v>7</c:v>
                </c:pt>
                <c:pt idx="43490">
                  <c:v>7</c:v>
                </c:pt>
                <c:pt idx="43491">
                  <c:v>7</c:v>
                </c:pt>
                <c:pt idx="43492">
                  <c:v>7</c:v>
                </c:pt>
                <c:pt idx="43493">
                  <c:v>7</c:v>
                </c:pt>
                <c:pt idx="43494">
                  <c:v>7</c:v>
                </c:pt>
                <c:pt idx="43495">
                  <c:v>7</c:v>
                </c:pt>
                <c:pt idx="43496">
                  <c:v>7</c:v>
                </c:pt>
                <c:pt idx="43497">
                  <c:v>7</c:v>
                </c:pt>
                <c:pt idx="43498">
                  <c:v>7</c:v>
                </c:pt>
                <c:pt idx="43499">
                  <c:v>7</c:v>
                </c:pt>
                <c:pt idx="43500">
                  <c:v>7</c:v>
                </c:pt>
                <c:pt idx="43501">
                  <c:v>7</c:v>
                </c:pt>
                <c:pt idx="43502">
                  <c:v>7</c:v>
                </c:pt>
                <c:pt idx="43503">
                  <c:v>7</c:v>
                </c:pt>
                <c:pt idx="43504">
                  <c:v>7</c:v>
                </c:pt>
                <c:pt idx="43505">
                  <c:v>7</c:v>
                </c:pt>
                <c:pt idx="43506">
                  <c:v>7</c:v>
                </c:pt>
                <c:pt idx="43507">
                  <c:v>7</c:v>
                </c:pt>
                <c:pt idx="43508">
                  <c:v>7</c:v>
                </c:pt>
                <c:pt idx="43509">
                  <c:v>7</c:v>
                </c:pt>
                <c:pt idx="43510">
                  <c:v>7</c:v>
                </c:pt>
                <c:pt idx="43511">
                  <c:v>7</c:v>
                </c:pt>
                <c:pt idx="43512">
                  <c:v>7</c:v>
                </c:pt>
                <c:pt idx="43513">
                  <c:v>7</c:v>
                </c:pt>
                <c:pt idx="43514">
                  <c:v>7</c:v>
                </c:pt>
                <c:pt idx="43515">
                  <c:v>7</c:v>
                </c:pt>
                <c:pt idx="43516">
                  <c:v>7</c:v>
                </c:pt>
                <c:pt idx="43517">
                  <c:v>7</c:v>
                </c:pt>
                <c:pt idx="43518">
                  <c:v>7</c:v>
                </c:pt>
                <c:pt idx="43519">
                  <c:v>7</c:v>
                </c:pt>
                <c:pt idx="43520">
                  <c:v>7</c:v>
                </c:pt>
                <c:pt idx="43521">
                  <c:v>7</c:v>
                </c:pt>
                <c:pt idx="43522">
                  <c:v>7</c:v>
                </c:pt>
                <c:pt idx="43523">
                  <c:v>7</c:v>
                </c:pt>
                <c:pt idx="43524">
                  <c:v>7</c:v>
                </c:pt>
                <c:pt idx="43525">
                  <c:v>7</c:v>
                </c:pt>
                <c:pt idx="43526">
                  <c:v>7</c:v>
                </c:pt>
                <c:pt idx="43527">
                  <c:v>7</c:v>
                </c:pt>
                <c:pt idx="43528">
                  <c:v>7</c:v>
                </c:pt>
                <c:pt idx="43529">
                  <c:v>7</c:v>
                </c:pt>
                <c:pt idx="43530">
                  <c:v>7</c:v>
                </c:pt>
                <c:pt idx="43531">
                  <c:v>7</c:v>
                </c:pt>
                <c:pt idx="43532">
                  <c:v>7</c:v>
                </c:pt>
                <c:pt idx="43533">
                  <c:v>7</c:v>
                </c:pt>
                <c:pt idx="43534">
                  <c:v>7</c:v>
                </c:pt>
                <c:pt idx="43535">
                  <c:v>7</c:v>
                </c:pt>
                <c:pt idx="43536">
                  <c:v>7</c:v>
                </c:pt>
                <c:pt idx="43537">
                  <c:v>7</c:v>
                </c:pt>
                <c:pt idx="43538">
                  <c:v>7</c:v>
                </c:pt>
                <c:pt idx="43539">
                  <c:v>7</c:v>
                </c:pt>
                <c:pt idx="43540">
                  <c:v>7</c:v>
                </c:pt>
                <c:pt idx="43541">
                  <c:v>7</c:v>
                </c:pt>
                <c:pt idx="43542">
                  <c:v>7</c:v>
                </c:pt>
                <c:pt idx="43543">
                  <c:v>7</c:v>
                </c:pt>
                <c:pt idx="43544">
                  <c:v>7</c:v>
                </c:pt>
                <c:pt idx="43545">
                  <c:v>7</c:v>
                </c:pt>
                <c:pt idx="43546">
                  <c:v>7</c:v>
                </c:pt>
                <c:pt idx="43547">
                  <c:v>7</c:v>
                </c:pt>
                <c:pt idx="43548">
                  <c:v>7</c:v>
                </c:pt>
                <c:pt idx="43549">
                  <c:v>7</c:v>
                </c:pt>
                <c:pt idx="43550">
                  <c:v>7</c:v>
                </c:pt>
                <c:pt idx="43551">
                  <c:v>7</c:v>
                </c:pt>
                <c:pt idx="43552">
                  <c:v>7</c:v>
                </c:pt>
                <c:pt idx="43553">
                  <c:v>7</c:v>
                </c:pt>
                <c:pt idx="43554">
                  <c:v>7</c:v>
                </c:pt>
                <c:pt idx="43555">
                  <c:v>7</c:v>
                </c:pt>
                <c:pt idx="43556">
                  <c:v>7</c:v>
                </c:pt>
                <c:pt idx="43557">
                  <c:v>7</c:v>
                </c:pt>
                <c:pt idx="43558">
                  <c:v>7</c:v>
                </c:pt>
                <c:pt idx="43559">
                  <c:v>7</c:v>
                </c:pt>
                <c:pt idx="43560">
                  <c:v>7</c:v>
                </c:pt>
                <c:pt idx="43561">
                  <c:v>7</c:v>
                </c:pt>
                <c:pt idx="43562">
                  <c:v>7</c:v>
                </c:pt>
                <c:pt idx="43563">
                  <c:v>7</c:v>
                </c:pt>
                <c:pt idx="43564">
                  <c:v>7</c:v>
                </c:pt>
                <c:pt idx="43565">
                  <c:v>7</c:v>
                </c:pt>
                <c:pt idx="43566">
                  <c:v>7</c:v>
                </c:pt>
                <c:pt idx="43567">
                  <c:v>7</c:v>
                </c:pt>
                <c:pt idx="43568">
                  <c:v>7</c:v>
                </c:pt>
                <c:pt idx="43569">
                  <c:v>7</c:v>
                </c:pt>
                <c:pt idx="43570">
                  <c:v>7</c:v>
                </c:pt>
                <c:pt idx="43571">
                  <c:v>7</c:v>
                </c:pt>
                <c:pt idx="43572">
                  <c:v>7</c:v>
                </c:pt>
                <c:pt idx="43573">
                  <c:v>7</c:v>
                </c:pt>
                <c:pt idx="43574">
                  <c:v>7</c:v>
                </c:pt>
                <c:pt idx="43575">
                  <c:v>7</c:v>
                </c:pt>
                <c:pt idx="43576">
                  <c:v>7</c:v>
                </c:pt>
                <c:pt idx="43577">
                  <c:v>7</c:v>
                </c:pt>
                <c:pt idx="43578">
                  <c:v>7</c:v>
                </c:pt>
                <c:pt idx="43579">
                  <c:v>7</c:v>
                </c:pt>
                <c:pt idx="43580">
                  <c:v>7</c:v>
                </c:pt>
                <c:pt idx="43581">
                  <c:v>7</c:v>
                </c:pt>
                <c:pt idx="43582">
                  <c:v>7</c:v>
                </c:pt>
                <c:pt idx="43583">
                  <c:v>7</c:v>
                </c:pt>
                <c:pt idx="43584">
                  <c:v>7</c:v>
                </c:pt>
                <c:pt idx="43585">
                  <c:v>7</c:v>
                </c:pt>
                <c:pt idx="43586">
                  <c:v>7</c:v>
                </c:pt>
                <c:pt idx="43587">
                  <c:v>7</c:v>
                </c:pt>
                <c:pt idx="43588">
                  <c:v>7</c:v>
                </c:pt>
                <c:pt idx="43589">
                  <c:v>7</c:v>
                </c:pt>
                <c:pt idx="43590">
                  <c:v>7</c:v>
                </c:pt>
                <c:pt idx="43591">
                  <c:v>7</c:v>
                </c:pt>
                <c:pt idx="43592">
                  <c:v>7</c:v>
                </c:pt>
                <c:pt idx="43593">
                  <c:v>7</c:v>
                </c:pt>
                <c:pt idx="43594">
                  <c:v>7</c:v>
                </c:pt>
                <c:pt idx="43595">
                  <c:v>7</c:v>
                </c:pt>
                <c:pt idx="43596">
                  <c:v>7</c:v>
                </c:pt>
                <c:pt idx="43597">
                  <c:v>7</c:v>
                </c:pt>
                <c:pt idx="43598">
                  <c:v>7</c:v>
                </c:pt>
                <c:pt idx="43599">
                  <c:v>7</c:v>
                </c:pt>
                <c:pt idx="43600">
                  <c:v>7</c:v>
                </c:pt>
                <c:pt idx="43601">
                  <c:v>7</c:v>
                </c:pt>
                <c:pt idx="43602">
                  <c:v>7</c:v>
                </c:pt>
                <c:pt idx="43603">
                  <c:v>7</c:v>
                </c:pt>
                <c:pt idx="43604">
                  <c:v>7</c:v>
                </c:pt>
                <c:pt idx="43605">
                  <c:v>7</c:v>
                </c:pt>
                <c:pt idx="43606">
                  <c:v>7</c:v>
                </c:pt>
                <c:pt idx="43607">
                  <c:v>7</c:v>
                </c:pt>
                <c:pt idx="43608">
                  <c:v>7</c:v>
                </c:pt>
                <c:pt idx="43609">
                  <c:v>7</c:v>
                </c:pt>
                <c:pt idx="43610">
                  <c:v>7</c:v>
                </c:pt>
                <c:pt idx="43611">
                  <c:v>7</c:v>
                </c:pt>
                <c:pt idx="43612">
                  <c:v>7</c:v>
                </c:pt>
                <c:pt idx="43613">
                  <c:v>7</c:v>
                </c:pt>
                <c:pt idx="43614">
                  <c:v>7</c:v>
                </c:pt>
                <c:pt idx="43615">
                  <c:v>7</c:v>
                </c:pt>
                <c:pt idx="43616">
                  <c:v>7</c:v>
                </c:pt>
                <c:pt idx="43617">
                  <c:v>7</c:v>
                </c:pt>
                <c:pt idx="43618">
                  <c:v>7</c:v>
                </c:pt>
                <c:pt idx="43619">
                  <c:v>7</c:v>
                </c:pt>
                <c:pt idx="43620">
                  <c:v>7</c:v>
                </c:pt>
                <c:pt idx="43621">
                  <c:v>7</c:v>
                </c:pt>
                <c:pt idx="43622">
                  <c:v>7</c:v>
                </c:pt>
                <c:pt idx="43623">
                  <c:v>7</c:v>
                </c:pt>
                <c:pt idx="43624">
                  <c:v>7</c:v>
                </c:pt>
                <c:pt idx="43625">
                  <c:v>7</c:v>
                </c:pt>
                <c:pt idx="43626">
                  <c:v>7</c:v>
                </c:pt>
                <c:pt idx="43627">
                  <c:v>7</c:v>
                </c:pt>
                <c:pt idx="43628">
                  <c:v>7</c:v>
                </c:pt>
                <c:pt idx="43629">
                  <c:v>7</c:v>
                </c:pt>
                <c:pt idx="43630">
                  <c:v>7</c:v>
                </c:pt>
                <c:pt idx="43631">
                  <c:v>7</c:v>
                </c:pt>
                <c:pt idx="43632">
                  <c:v>7</c:v>
                </c:pt>
                <c:pt idx="43633">
                  <c:v>7</c:v>
                </c:pt>
                <c:pt idx="43634">
                  <c:v>7</c:v>
                </c:pt>
                <c:pt idx="43635">
                  <c:v>7</c:v>
                </c:pt>
                <c:pt idx="43636">
                  <c:v>7</c:v>
                </c:pt>
                <c:pt idx="43637">
                  <c:v>7</c:v>
                </c:pt>
                <c:pt idx="43638">
                  <c:v>7</c:v>
                </c:pt>
                <c:pt idx="43639">
                  <c:v>7</c:v>
                </c:pt>
                <c:pt idx="43640">
                  <c:v>7</c:v>
                </c:pt>
                <c:pt idx="43641">
                  <c:v>7</c:v>
                </c:pt>
                <c:pt idx="43642">
                  <c:v>7</c:v>
                </c:pt>
                <c:pt idx="43643">
                  <c:v>7</c:v>
                </c:pt>
                <c:pt idx="43644">
                  <c:v>7</c:v>
                </c:pt>
                <c:pt idx="43645">
                  <c:v>7</c:v>
                </c:pt>
                <c:pt idx="43646">
                  <c:v>7</c:v>
                </c:pt>
                <c:pt idx="43647">
                  <c:v>7</c:v>
                </c:pt>
                <c:pt idx="43648">
                  <c:v>7</c:v>
                </c:pt>
                <c:pt idx="43649">
                  <c:v>7</c:v>
                </c:pt>
                <c:pt idx="43650">
                  <c:v>7</c:v>
                </c:pt>
                <c:pt idx="43651">
                  <c:v>7</c:v>
                </c:pt>
                <c:pt idx="43652">
                  <c:v>7</c:v>
                </c:pt>
                <c:pt idx="43653">
                  <c:v>7</c:v>
                </c:pt>
                <c:pt idx="43654">
                  <c:v>7</c:v>
                </c:pt>
                <c:pt idx="43655">
                  <c:v>7</c:v>
                </c:pt>
                <c:pt idx="43656">
                  <c:v>7</c:v>
                </c:pt>
                <c:pt idx="43657">
                  <c:v>7</c:v>
                </c:pt>
                <c:pt idx="43658">
                  <c:v>7</c:v>
                </c:pt>
                <c:pt idx="43659">
                  <c:v>7</c:v>
                </c:pt>
                <c:pt idx="43660">
                  <c:v>7</c:v>
                </c:pt>
                <c:pt idx="43661">
                  <c:v>7</c:v>
                </c:pt>
                <c:pt idx="43662">
                  <c:v>7</c:v>
                </c:pt>
                <c:pt idx="43663">
                  <c:v>7</c:v>
                </c:pt>
                <c:pt idx="43664">
                  <c:v>7</c:v>
                </c:pt>
                <c:pt idx="43665">
                  <c:v>7</c:v>
                </c:pt>
                <c:pt idx="43666">
                  <c:v>7</c:v>
                </c:pt>
                <c:pt idx="43667">
                  <c:v>7</c:v>
                </c:pt>
                <c:pt idx="43668">
                  <c:v>7</c:v>
                </c:pt>
                <c:pt idx="43669">
                  <c:v>7</c:v>
                </c:pt>
                <c:pt idx="43670">
                  <c:v>7</c:v>
                </c:pt>
                <c:pt idx="43671">
                  <c:v>7</c:v>
                </c:pt>
                <c:pt idx="43672">
                  <c:v>7</c:v>
                </c:pt>
                <c:pt idx="43673">
                  <c:v>7</c:v>
                </c:pt>
                <c:pt idx="43674">
                  <c:v>7</c:v>
                </c:pt>
                <c:pt idx="43675">
                  <c:v>7</c:v>
                </c:pt>
                <c:pt idx="43676">
                  <c:v>7</c:v>
                </c:pt>
                <c:pt idx="43677">
                  <c:v>7</c:v>
                </c:pt>
                <c:pt idx="43678">
                  <c:v>7</c:v>
                </c:pt>
                <c:pt idx="43679">
                  <c:v>7</c:v>
                </c:pt>
                <c:pt idx="43680">
                  <c:v>7</c:v>
                </c:pt>
                <c:pt idx="43681">
                  <c:v>7</c:v>
                </c:pt>
                <c:pt idx="43682">
                  <c:v>7</c:v>
                </c:pt>
                <c:pt idx="43683">
                  <c:v>7</c:v>
                </c:pt>
                <c:pt idx="43684">
                  <c:v>7</c:v>
                </c:pt>
                <c:pt idx="43685">
                  <c:v>7</c:v>
                </c:pt>
                <c:pt idx="43686">
                  <c:v>7</c:v>
                </c:pt>
                <c:pt idx="43687">
                  <c:v>7</c:v>
                </c:pt>
                <c:pt idx="43688">
                  <c:v>7</c:v>
                </c:pt>
                <c:pt idx="43689">
                  <c:v>7</c:v>
                </c:pt>
                <c:pt idx="43690">
                  <c:v>7</c:v>
                </c:pt>
                <c:pt idx="43691">
                  <c:v>7</c:v>
                </c:pt>
                <c:pt idx="43692">
                  <c:v>7</c:v>
                </c:pt>
                <c:pt idx="43693">
                  <c:v>7</c:v>
                </c:pt>
                <c:pt idx="43694">
                  <c:v>7</c:v>
                </c:pt>
                <c:pt idx="43695">
                  <c:v>7</c:v>
                </c:pt>
                <c:pt idx="43696">
                  <c:v>7</c:v>
                </c:pt>
                <c:pt idx="43697">
                  <c:v>7</c:v>
                </c:pt>
                <c:pt idx="43698">
                  <c:v>7</c:v>
                </c:pt>
                <c:pt idx="43699">
                  <c:v>7</c:v>
                </c:pt>
                <c:pt idx="43700">
                  <c:v>7</c:v>
                </c:pt>
                <c:pt idx="43701">
                  <c:v>7</c:v>
                </c:pt>
                <c:pt idx="43702">
                  <c:v>7</c:v>
                </c:pt>
                <c:pt idx="43703">
                  <c:v>7</c:v>
                </c:pt>
                <c:pt idx="43704">
                  <c:v>7</c:v>
                </c:pt>
                <c:pt idx="43705">
                  <c:v>7</c:v>
                </c:pt>
                <c:pt idx="43706">
                  <c:v>7</c:v>
                </c:pt>
                <c:pt idx="43707">
                  <c:v>7</c:v>
                </c:pt>
                <c:pt idx="43708">
                  <c:v>7</c:v>
                </c:pt>
                <c:pt idx="43709">
                  <c:v>7</c:v>
                </c:pt>
                <c:pt idx="43710">
                  <c:v>7</c:v>
                </c:pt>
                <c:pt idx="43711">
                  <c:v>7</c:v>
                </c:pt>
                <c:pt idx="43712">
                  <c:v>7</c:v>
                </c:pt>
                <c:pt idx="43713">
                  <c:v>7</c:v>
                </c:pt>
                <c:pt idx="43714">
                  <c:v>7</c:v>
                </c:pt>
                <c:pt idx="43715">
                  <c:v>7</c:v>
                </c:pt>
                <c:pt idx="43716">
                  <c:v>7</c:v>
                </c:pt>
                <c:pt idx="43717">
                  <c:v>7</c:v>
                </c:pt>
                <c:pt idx="43718">
                  <c:v>7</c:v>
                </c:pt>
                <c:pt idx="43719">
                  <c:v>7</c:v>
                </c:pt>
                <c:pt idx="43720">
                  <c:v>7</c:v>
                </c:pt>
                <c:pt idx="43721">
                  <c:v>7</c:v>
                </c:pt>
                <c:pt idx="43722">
                  <c:v>7</c:v>
                </c:pt>
                <c:pt idx="43723">
                  <c:v>7</c:v>
                </c:pt>
                <c:pt idx="43724">
                  <c:v>7</c:v>
                </c:pt>
                <c:pt idx="43725">
                  <c:v>7</c:v>
                </c:pt>
                <c:pt idx="43726">
                  <c:v>7</c:v>
                </c:pt>
                <c:pt idx="43727">
                  <c:v>7</c:v>
                </c:pt>
                <c:pt idx="43728">
                  <c:v>7</c:v>
                </c:pt>
                <c:pt idx="43729">
                  <c:v>7</c:v>
                </c:pt>
                <c:pt idx="43730">
                  <c:v>7</c:v>
                </c:pt>
                <c:pt idx="43731">
                  <c:v>7</c:v>
                </c:pt>
                <c:pt idx="43732">
                  <c:v>7</c:v>
                </c:pt>
                <c:pt idx="43733">
                  <c:v>7</c:v>
                </c:pt>
                <c:pt idx="43734">
                  <c:v>7</c:v>
                </c:pt>
                <c:pt idx="43735">
                  <c:v>7</c:v>
                </c:pt>
                <c:pt idx="43736">
                  <c:v>7</c:v>
                </c:pt>
                <c:pt idx="43737">
                  <c:v>7</c:v>
                </c:pt>
                <c:pt idx="43738">
                  <c:v>7</c:v>
                </c:pt>
                <c:pt idx="43739">
                  <c:v>7</c:v>
                </c:pt>
                <c:pt idx="43740">
                  <c:v>7</c:v>
                </c:pt>
                <c:pt idx="43741">
                  <c:v>7</c:v>
                </c:pt>
                <c:pt idx="43742">
                  <c:v>7</c:v>
                </c:pt>
                <c:pt idx="43743">
                  <c:v>7</c:v>
                </c:pt>
                <c:pt idx="43744">
                  <c:v>7</c:v>
                </c:pt>
                <c:pt idx="43745">
                  <c:v>7</c:v>
                </c:pt>
                <c:pt idx="43746">
                  <c:v>7</c:v>
                </c:pt>
                <c:pt idx="43747">
                  <c:v>7</c:v>
                </c:pt>
                <c:pt idx="43748">
                  <c:v>7</c:v>
                </c:pt>
                <c:pt idx="43749">
                  <c:v>7</c:v>
                </c:pt>
                <c:pt idx="43750">
                  <c:v>7</c:v>
                </c:pt>
                <c:pt idx="43751">
                  <c:v>7</c:v>
                </c:pt>
                <c:pt idx="43752">
                  <c:v>7</c:v>
                </c:pt>
                <c:pt idx="43753">
                  <c:v>7</c:v>
                </c:pt>
                <c:pt idx="43754">
                  <c:v>7</c:v>
                </c:pt>
                <c:pt idx="43755">
                  <c:v>7</c:v>
                </c:pt>
                <c:pt idx="43756">
                  <c:v>7</c:v>
                </c:pt>
                <c:pt idx="43757">
                  <c:v>7</c:v>
                </c:pt>
                <c:pt idx="43758">
                  <c:v>7</c:v>
                </c:pt>
                <c:pt idx="43759">
                  <c:v>7</c:v>
                </c:pt>
                <c:pt idx="43760">
                  <c:v>7</c:v>
                </c:pt>
                <c:pt idx="43761">
                  <c:v>7</c:v>
                </c:pt>
                <c:pt idx="43762">
                  <c:v>7</c:v>
                </c:pt>
                <c:pt idx="43763">
                  <c:v>7</c:v>
                </c:pt>
                <c:pt idx="43764">
                  <c:v>7</c:v>
                </c:pt>
                <c:pt idx="43765">
                  <c:v>7</c:v>
                </c:pt>
                <c:pt idx="43766">
                  <c:v>7</c:v>
                </c:pt>
                <c:pt idx="43767">
                  <c:v>7</c:v>
                </c:pt>
                <c:pt idx="43768">
                  <c:v>7</c:v>
                </c:pt>
                <c:pt idx="43769">
                  <c:v>7</c:v>
                </c:pt>
                <c:pt idx="43770">
                  <c:v>7</c:v>
                </c:pt>
                <c:pt idx="43771">
                  <c:v>7</c:v>
                </c:pt>
                <c:pt idx="43772">
                  <c:v>7</c:v>
                </c:pt>
                <c:pt idx="43773">
                  <c:v>7</c:v>
                </c:pt>
                <c:pt idx="43774">
                  <c:v>7</c:v>
                </c:pt>
                <c:pt idx="43775">
                  <c:v>7</c:v>
                </c:pt>
                <c:pt idx="43776">
                  <c:v>7</c:v>
                </c:pt>
                <c:pt idx="43777">
                  <c:v>7</c:v>
                </c:pt>
                <c:pt idx="43778">
                  <c:v>7</c:v>
                </c:pt>
                <c:pt idx="43779">
                  <c:v>7</c:v>
                </c:pt>
                <c:pt idx="43780">
                  <c:v>7</c:v>
                </c:pt>
                <c:pt idx="43781">
                  <c:v>7</c:v>
                </c:pt>
                <c:pt idx="43782">
                  <c:v>7</c:v>
                </c:pt>
                <c:pt idx="43783">
                  <c:v>7</c:v>
                </c:pt>
                <c:pt idx="43784">
                  <c:v>7</c:v>
                </c:pt>
                <c:pt idx="43785">
                  <c:v>7</c:v>
                </c:pt>
                <c:pt idx="43786">
                  <c:v>7</c:v>
                </c:pt>
                <c:pt idx="43787">
                  <c:v>7</c:v>
                </c:pt>
                <c:pt idx="43788">
                  <c:v>7</c:v>
                </c:pt>
                <c:pt idx="43789">
                  <c:v>7</c:v>
                </c:pt>
                <c:pt idx="43790">
                  <c:v>7</c:v>
                </c:pt>
                <c:pt idx="43791">
                  <c:v>7</c:v>
                </c:pt>
                <c:pt idx="43792">
                  <c:v>7</c:v>
                </c:pt>
                <c:pt idx="43793">
                  <c:v>7</c:v>
                </c:pt>
                <c:pt idx="43794">
                  <c:v>7</c:v>
                </c:pt>
                <c:pt idx="43795">
                  <c:v>7</c:v>
                </c:pt>
                <c:pt idx="43796">
                  <c:v>7</c:v>
                </c:pt>
                <c:pt idx="43797">
                  <c:v>7</c:v>
                </c:pt>
                <c:pt idx="43798">
                  <c:v>7</c:v>
                </c:pt>
                <c:pt idx="43799">
                  <c:v>7</c:v>
                </c:pt>
                <c:pt idx="43800">
                  <c:v>7</c:v>
                </c:pt>
                <c:pt idx="43801">
                  <c:v>7</c:v>
                </c:pt>
                <c:pt idx="43802">
                  <c:v>7</c:v>
                </c:pt>
                <c:pt idx="43803">
                  <c:v>7</c:v>
                </c:pt>
                <c:pt idx="43804">
                  <c:v>7</c:v>
                </c:pt>
                <c:pt idx="43805">
                  <c:v>7</c:v>
                </c:pt>
                <c:pt idx="43806">
                  <c:v>7</c:v>
                </c:pt>
                <c:pt idx="43807">
                  <c:v>7</c:v>
                </c:pt>
                <c:pt idx="43808">
                  <c:v>7</c:v>
                </c:pt>
                <c:pt idx="43809">
                  <c:v>7</c:v>
                </c:pt>
                <c:pt idx="43810">
                  <c:v>7</c:v>
                </c:pt>
                <c:pt idx="43811">
                  <c:v>7</c:v>
                </c:pt>
                <c:pt idx="43812">
                  <c:v>7</c:v>
                </c:pt>
                <c:pt idx="43813">
                  <c:v>7</c:v>
                </c:pt>
                <c:pt idx="43814">
                  <c:v>7</c:v>
                </c:pt>
                <c:pt idx="43815">
                  <c:v>7</c:v>
                </c:pt>
                <c:pt idx="43816">
                  <c:v>7</c:v>
                </c:pt>
                <c:pt idx="43817">
                  <c:v>7</c:v>
                </c:pt>
                <c:pt idx="43818">
                  <c:v>7</c:v>
                </c:pt>
                <c:pt idx="43819">
                  <c:v>7</c:v>
                </c:pt>
                <c:pt idx="43820">
                  <c:v>7</c:v>
                </c:pt>
                <c:pt idx="43821">
                  <c:v>7</c:v>
                </c:pt>
                <c:pt idx="43822">
                  <c:v>7</c:v>
                </c:pt>
                <c:pt idx="43823">
                  <c:v>7</c:v>
                </c:pt>
                <c:pt idx="43824">
                  <c:v>7</c:v>
                </c:pt>
                <c:pt idx="43825">
                  <c:v>7</c:v>
                </c:pt>
                <c:pt idx="43826">
                  <c:v>7</c:v>
                </c:pt>
                <c:pt idx="43827">
                  <c:v>7</c:v>
                </c:pt>
                <c:pt idx="43828">
                  <c:v>7</c:v>
                </c:pt>
                <c:pt idx="43829">
                  <c:v>7</c:v>
                </c:pt>
                <c:pt idx="43830">
                  <c:v>7</c:v>
                </c:pt>
                <c:pt idx="43831">
                  <c:v>7</c:v>
                </c:pt>
                <c:pt idx="43832">
                  <c:v>7</c:v>
                </c:pt>
                <c:pt idx="43833">
                  <c:v>7</c:v>
                </c:pt>
                <c:pt idx="43834">
                  <c:v>7</c:v>
                </c:pt>
                <c:pt idx="43835">
                  <c:v>7</c:v>
                </c:pt>
                <c:pt idx="43836">
                  <c:v>7</c:v>
                </c:pt>
                <c:pt idx="43837">
                  <c:v>7</c:v>
                </c:pt>
                <c:pt idx="43838">
                  <c:v>7</c:v>
                </c:pt>
                <c:pt idx="43839">
                  <c:v>7</c:v>
                </c:pt>
                <c:pt idx="43840">
                  <c:v>7</c:v>
                </c:pt>
                <c:pt idx="43841">
                  <c:v>7</c:v>
                </c:pt>
                <c:pt idx="43842">
                  <c:v>7</c:v>
                </c:pt>
                <c:pt idx="43843">
                  <c:v>7</c:v>
                </c:pt>
                <c:pt idx="43844">
                  <c:v>7</c:v>
                </c:pt>
                <c:pt idx="43845">
                  <c:v>7</c:v>
                </c:pt>
                <c:pt idx="43846">
                  <c:v>7</c:v>
                </c:pt>
                <c:pt idx="43847">
                  <c:v>7</c:v>
                </c:pt>
                <c:pt idx="43848">
                  <c:v>7</c:v>
                </c:pt>
                <c:pt idx="43849">
                  <c:v>7</c:v>
                </c:pt>
                <c:pt idx="43850">
                  <c:v>7</c:v>
                </c:pt>
                <c:pt idx="43851">
                  <c:v>7</c:v>
                </c:pt>
                <c:pt idx="43852">
                  <c:v>7</c:v>
                </c:pt>
                <c:pt idx="43853">
                  <c:v>7</c:v>
                </c:pt>
                <c:pt idx="43854">
                  <c:v>7</c:v>
                </c:pt>
                <c:pt idx="43855">
                  <c:v>7</c:v>
                </c:pt>
                <c:pt idx="43856">
                  <c:v>7</c:v>
                </c:pt>
                <c:pt idx="43857">
                  <c:v>7</c:v>
                </c:pt>
                <c:pt idx="43858">
                  <c:v>7</c:v>
                </c:pt>
                <c:pt idx="43859">
                  <c:v>7</c:v>
                </c:pt>
                <c:pt idx="43860">
                  <c:v>7</c:v>
                </c:pt>
                <c:pt idx="43861">
                  <c:v>7</c:v>
                </c:pt>
                <c:pt idx="43862">
                  <c:v>7</c:v>
                </c:pt>
                <c:pt idx="43863">
                  <c:v>7</c:v>
                </c:pt>
                <c:pt idx="43864">
                  <c:v>7</c:v>
                </c:pt>
                <c:pt idx="43865">
                  <c:v>7</c:v>
                </c:pt>
                <c:pt idx="43866">
                  <c:v>7</c:v>
                </c:pt>
                <c:pt idx="43867">
                  <c:v>7</c:v>
                </c:pt>
                <c:pt idx="43868">
                  <c:v>7</c:v>
                </c:pt>
                <c:pt idx="43869">
                  <c:v>7</c:v>
                </c:pt>
                <c:pt idx="43870">
                  <c:v>7</c:v>
                </c:pt>
                <c:pt idx="43871">
                  <c:v>7</c:v>
                </c:pt>
                <c:pt idx="43872">
                  <c:v>7</c:v>
                </c:pt>
                <c:pt idx="43873">
                  <c:v>7</c:v>
                </c:pt>
                <c:pt idx="43874">
                  <c:v>7</c:v>
                </c:pt>
                <c:pt idx="43875">
                  <c:v>7</c:v>
                </c:pt>
                <c:pt idx="43876">
                  <c:v>7</c:v>
                </c:pt>
                <c:pt idx="43877">
                  <c:v>7</c:v>
                </c:pt>
                <c:pt idx="43878">
                  <c:v>7</c:v>
                </c:pt>
                <c:pt idx="43879">
                  <c:v>7</c:v>
                </c:pt>
                <c:pt idx="43880">
                  <c:v>7</c:v>
                </c:pt>
                <c:pt idx="43881">
                  <c:v>7</c:v>
                </c:pt>
                <c:pt idx="43882">
                  <c:v>7</c:v>
                </c:pt>
                <c:pt idx="43883">
                  <c:v>7</c:v>
                </c:pt>
                <c:pt idx="43884">
                  <c:v>7</c:v>
                </c:pt>
                <c:pt idx="43885">
                  <c:v>7</c:v>
                </c:pt>
                <c:pt idx="43886">
                  <c:v>7</c:v>
                </c:pt>
                <c:pt idx="43887">
                  <c:v>7</c:v>
                </c:pt>
                <c:pt idx="43888">
                  <c:v>7</c:v>
                </c:pt>
                <c:pt idx="43889">
                  <c:v>7</c:v>
                </c:pt>
                <c:pt idx="43890">
                  <c:v>7</c:v>
                </c:pt>
                <c:pt idx="43891">
                  <c:v>7</c:v>
                </c:pt>
                <c:pt idx="43892">
                  <c:v>7</c:v>
                </c:pt>
                <c:pt idx="43893">
                  <c:v>7</c:v>
                </c:pt>
                <c:pt idx="43894">
                  <c:v>7</c:v>
                </c:pt>
                <c:pt idx="43895">
                  <c:v>7</c:v>
                </c:pt>
                <c:pt idx="43896">
                  <c:v>7</c:v>
                </c:pt>
                <c:pt idx="43897">
                  <c:v>7</c:v>
                </c:pt>
                <c:pt idx="43898">
                  <c:v>7</c:v>
                </c:pt>
                <c:pt idx="43899">
                  <c:v>7</c:v>
                </c:pt>
                <c:pt idx="43900">
                  <c:v>7</c:v>
                </c:pt>
                <c:pt idx="43901">
                  <c:v>7</c:v>
                </c:pt>
                <c:pt idx="43902">
                  <c:v>7</c:v>
                </c:pt>
                <c:pt idx="43903">
                  <c:v>7</c:v>
                </c:pt>
                <c:pt idx="43904">
                  <c:v>7</c:v>
                </c:pt>
                <c:pt idx="43905">
                  <c:v>7</c:v>
                </c:pt>
                <c:pt idx="43906">
                  <c:v>7</c:v>
                </c:pt>
                <c:pt idx="43907">
                  <c:v>7</c:v>
                </c:pt>
                <c:pt idx="43908">
                  <c:v>7</c:v>
                </c:pt>
                <c:pt idx="43909">
                  <c:v>7</c:v>
                </c:pt>
                <c:pt idx="43910">
                  <c:v>7</c:v>
                </c:pt>
                <c:pt idx="43911">
                  <c:v>7</c:v>
                </c:pt>
                <c:pt idx="43912">
                  <c:v>7</c:v>
                </c:pt>
                <c:pt idx="43913">
                  <c:v>7</c:v>
                </c:pt>
                <c:pt idx="43914">
                  <c:v>7</c:v>
                </c:pt>
                <c:pt idx="43915">
                  <c:v>7</c:v>
                </c:pt>
                <c:pt idx="43916">
                  <c:v>7</c:v>
                </c:pt>
                <c:pt idx="43917">
                  <c:v>7</c:v>
                </c:pt>
                <c:pt idx="43918">
                  <c:v>7</c:v>
                </c:pt>
                <c:pt idx="43919">
                  <c:v>7</c:v>
                </c:pt>
                <c:pt idx="43920">
                  <c:v>7</c:v>
                </c:pt>
                <c:pt idx="43921">
                  <c:v>7</c:v>
                </c:pt>
                <c:pt idx="43922">
                  <c:v>7</c:v>
                </c:pt>
                <c:pt idx="43923">
                  <c:v>7</c:v>
                </c:pt>
                <c:pt idx="43924">
                  <c:v>7</c:v>
                </c:pt>
                <c:pt idx="43925">
                  <c:v>7</c:v>
                </c:pt>
                <c:pt idx="43926">
                  <c:v>7</c:v>
                </c:pt>
                <c:pt idx="43927">
                  <c:v>7</c:v>
                </c:pt>
                <c:pt idx="43928">
                  <c:v>7</c:v>
                </c:pt>
                <c:pt idx="43929">
                  <c:v>7</c:v>
                </c:pt>
                <c:pt idx="43930">
                  <c:v>7</c:v>
                </c:pt>
                <c:pt idx="43931">
                  <c:v>7</c:v>
                </c:pt>
                <c:pt idx="43932">
                  <c:v>7</c:v>
                </c:pt>
                <c:pt idx="43933">
                  <c:v>7</c:v>
                </c:pt>
                <c:pt idx="43934">
                  <c:v>7</c:v>
                </c:pt>
                <c:pt idx="43935">
                  <c:v>7</c:v>
                </c:pt>
                <c:pt idx="43936">
                  <c:v>7</c:v>
                </c:pt>
                <c:pt idx="43937">
                  <c:v>7</c:v>
                </c:pt>
                <c:pt idx="43938">
                  <c:v>7</c:v>
                </c:pt>
                <c:pt idx="43939">
                  <c:v>7</c:v>
                </c:pt>
                <c:pt idx="43940">
                  <c:v>7</c:v>
                </c:pt>
                <c:pt idx="43941">
                  <c:v>7</c:v>
                </c:pt>
                <c:pt idx="43942">
                  <c:v>7</c:v>
                </c:pt>
                <c:pt idx="43943">
                  <c:v>7</c:v>
                </c:pt>
                <c:pt idx="43944">
                  <c:v>7</c:v>
                </c:pt>
                <c:pt idx="43945">
                  <c:v>7</c:v>
                </c:pt>
                <c:pt idx="43946">
                  <c:v>7</c:v>
                </c:pt>
                <c:pt idx="43947">
                  <c:v>7</c:v>
                </c:pt>
                <c:pt idx="43948">
                  <c:v>7</c:v>
                </c:pt>
                <c:pt idx="43949">
                  <c:v>7</c:v>
                </c:pt>
                <c:pt idx="43950">
                  <c:v>7</c:v>
                </c:pt>
                <c:pt idx="43951">
                  <c:v>7</c:v>
                </c:pt>
                <c:pt idx="43952">
                  <c:v>7</c:v>
                </c:pt>
                <c:pt idx="43953">
                  <c:v>7</c:v>
                </c:pt>
                <c:pt idx="43954">
                  <c:v>7</c:v>
                </c:pt>
                <c:pt idx="43955">
                  <c:v>7</c:v>
                </c:pt>
                <c:pt idx="43956">
                  <c:v>7</c:v>
                </c:pt>
                <c:pt idx="43957">
                  <c:v>7</c:v>
                </c:pt>
                <c:pt idx="43958">
                  <c:v>7</c:v>
                </c:pt>
                <c:pt idx="43959">
                  <c:v>7</c:v>
                </c:pt>
                <c:pt idx="43960">
                  <c:v>7</c:v>
                </c:pt>
                <c:pt idx="43961">
                  <c:v>7</c:v>
                </c:pt>
                <c:pt idx="43962">
                  <c:v>7</c:v>
                </c:pt>
                <c:pt idx="43963">
                  <c:v>7</c:v>
                </c:pt>
                <c:pt idx="43964">
                  <c:v>7</c:v>
                </c:pt>
                <c:pt idx="43965">
                  <c:v>7</c:v>
                </c:pt>
                <c:pt idx="43966">
                  <c:v>7</c:v>
                </c:pt>
                <c:pt idx="43967">
                  <c:v>7</c:v>
                </c:pt>
                <c:pt idx="43968">
                  <c:v>7</c:v>
                </c:pt>
                <c:pt idx="43969">
                  <c:v>7</c:v>
                </c:pt>
                <c:pt idx="43970">
                  <c:v>7</c:v>
                </c:pt>
                <c:pt idx="43971">
                  <c:v>7</c:v>
                </c:pt>
                <c:pt idx="43972">
                  <c:v>7</c:v>
                </c:pt>
                <c:pt idx="43973">
                  <c:v>7</c:v>
                </c:pt>
                <c:pt idx="43974">
                  <c:v>7</c:v>
                </c:pt>
                <c:pt idx="43975">
                  <c:v>7</c:v>
                </c:pt>
                <c:pt idx="43976">
                  <c:v>7</c:v>
                </c:pt>
                <c:pt idx="43977">
                  <c:v>7</c:v>
                </c:pt>
                <c:pt idx="43978">
                  <c:v>7</c:v>
                </c:pt>
                <c:pt idx="43979">
                  <c:v>7</c:v>
                </c:pt>
                <c:pt idx="43980">
                  <c:v>7</c:v>
                </c:pt>
                <c:pt idx="43981">
                  <c:v>7</c:v>
                </c:pt>
                <c:pt idx="43982">
                  <c:v>7</c:v>
                </c:pt>
                <c:pt idx="43983">
                  <c:v>7</c:v>
                </c:pt>
                <c:pt idx="43984">
                  <c:v>7</c:v>
                </c:pt>
                <c:pt idx="43985">
                  <c:v>7</c:v>
                </c:pt>
                <c:pt idx="43986">
                  <c:v>7</c:v>
                </c:pt>
                <c:pt idx="43987">
                  <c:v>7</c:v>
                </c:pt>
                <c:pt idx="43988">
                  <c:v>7</c:v>
                </c:pt>
                <c:pt idx="43989">
                  <c:v>7</c:v>
                </c:pt>
                <c:pt idx="43990">
                  <c:v>7</c:v>
                </c:pt>
                <c:pt idx="43991">
                  <c:v>7</c:v>
                </c:pt>
                <c:pt idx="43992">
                  <c:v>7</c:v>
                </c:pt>
                <c:pt idx="43993">
                  <c:v>7</c:v>
                </c:pt>
                <c:pt idx="43994">
                  <c:v>7</c:v>
                </c:pt>
                <c:pt idx="43995">
                  <c:v>7</c:v>
                </c:pt>
                <c:pt idx="43996">
                  <c:v>7</c:v>
                </c:pt>
                <c:pt idx="43997">
                  <c:v>7</c:v>
                </c:pt>
                <c:pt idx="43998">
                  <c:v>7</c:v>
                </c:pt>
                <c:pt idx="43999">
                  <c:v>7</c:v>
                </c:pt>
                <c:pt idx="44000">
                  <c:v>7</c:v>
                </c:pt>
                <c:pt idx="44001">
                  <c:v>7</c:v>
                </c:pt>
                <c:pt idx="44002">
                  <c:v>7</c:v>
                </c:pt>
                <c:pt idx="44003">
                  <c:v>7</c:v>
                </c:pt>
                <c:pt idx="44004">
                  <c:v>7</c:v>
                </c:pt>
                <c:pt idx="44005">
                  <c:v>7</c:v>
                </c:pt>
                <c:pt idx="44006">
                  <c:v>7</c:v>
                </c:pt>
                <c:pt idx="44007">
                  <c:v>7</c:v>
                </c:pt>
                <c:pt idx="44008">
                  <c:v>7</c:v>
                </c:pt>
                <c:pt idx="44009">
                  <c:v>7</c:v>
                </c:pt>
                <c:pt idx="44010">
                  <c:v>7</c:v>
                </c:pt>
                <c:pt idx="44011">
                  <c:v>7</c:v>
                </c:pt>
                <c:pt idx="44012">
                  <c:v>7</c:v>
                </c:pt>
                <c:pt idx="44013">
                  <c:v>7</c:v>
                </c:pt>
                <c:pt idx="44014">
                  <c:v>7</c:v>
                </c:pt>
                <c:pt idx="44015">
                  <c:v>7</c:v>
                </c:pt>
                <c:pt idx="44016">
                  <c:v>7</c:v>
                </c:pt>
                <c:pt idx="44017">
                  <c:v>7</c:v>
                </c:pt>
                <c:pt idx="44018">
                  <c:v>7</c:v>
                </c:pt>
                <c:pt idx="44019">
                  <c:v>7</c:v>
                </c:pt>
                <c:pt idx="44020">
                  <c:v>7</c:v>
                </c:pt>
                <c:pt idx="44021">
                  <c:v>7</c:v>
                </c:pt>
                <c:pt idx="44022">
                  <c:v>7</c:v>
                </c:pt>
                <c:pt idx="44023">
                  <c:v>7</c:v>
                </c:pt>
                <c:pt idx="44024">
                  <c:v>7</c:v>
                </c:pt>
                <c:pt idx="44025">
                  <c:v>7</c:v>
                </c:pt>
                <c:pt idx="44026">
                  <c:v>7</c:v>
                </c:pt>
                <c:pt idx="44027">
                  <c:v>7</c:v>
                </c:pt>
                <c:pt idx="44028">
                  <c:v>7</c:v>
                </c:pt>
                <c:pt idx="44029">
                  <c:v>7</c:v>
                </c:pt>
                <c:pt idx="44030">
                  <c:v>7</c:v>
                </c:pt>
                <c:pt idx="44031">
                  <c:v>7</c:v>
                </c:pt>
                <c:pt idx="44032">
                  <c:v>7</c:v>
                </c:pt>
                <c:pt idx="44033">
                  <c:v>7</c:v>
                </c:pt>
                <c:pt idx="44034">
                  <c:v>7</c:v>
                </c:pt>
                <c:pt idx="44035">
                  <c:v>7</c:v>
                </c:pt>
                <c:pt idx="44036">
                  <c:v>7</c:v>
                </c:pt>
                <c:pt idx="44037">
                  <c:v>7</c:v>
                </c:pt>
                <c:pt idx="44038">
                  <c:v>7</c:v>
                </c:pt>
                <c:pt idx="44039">
                  <c:v>7</c:v>
                </c:pt>
                <c:pt idx="44040">
                  <c:v>7</c:v>
                </c:pt>
                <c:pt idx="44041">
                  <c:v>7</c:v>
                </c:pt>
                <c:pt idx="44042">
                  <c:v>7</c:v>
                </c:pt>
                <c:pt idx="44043">
                  <c:v>7</c:v>
                </c:pt>
                <c:pt idx="44044">
                  <c:v>7</c:v>
                </c:pt>
                <c:pt idx="44045">
                  <c:v>7</c:v>
                </c:pt>
                <c:pt idx="44046">
                  <c:v>7</c:v>
                </c:pt>
                <c:pt idx="44047">
                  <c:v>7</c:v>
                </c:pt>
                <c:pt idx="44048">
                  <c:v>7</c:v>
                </c:pt>
                <c:pt idx="44049">
                  <c:v>7</c:v>
                </c:pt>
                <c:pt idx="44050">
                  <c:v>7</c:v>
                </c:pt>
                <c:pt idx="44051">
                  <c:v>7</c:v>
                </c:pt>
                <c:pt idx="44052">
                  <c:v>7</c:v>
                </c:pt>
                <c:pt idx="44053">
                  <c:v>7</c:v>
                </c:pt>
                <c:pt idx="44054">
                  <c:v>7</c:v>
                </c:pt>
                <c:pt idx="44055">
                  <c:v>7</c:v>
                </c:pt>
                <c:pt idx="44056">
                  <c:v>7</c:v>
                </c:pt>
                <c:pt idx="44057">
                  <c:v>7</c:v>
                </c:pt>
                <c:pt idx="44058">
                  <c:v>7</c:v>
                </c:pt>
                <c:pt idx="44059">
                  <c:v>7</c:v>
                </c:pt>
                <c:pt idx="44060">
                  <c:v>7</c:v>
                </c:pt>
                <c:pt idx="44061">
                  <c:v>7</c:v>
                </c:pt>
                <c:pt idx="44062">
                  <c:v>7</c:v>
                </c:pt>
                <c:pt idx="44063">
                  <c:v>7</c:v>
                </c:pt>
                <c:pt idx="44064">
                  <c:v>7</c:v>
                </c:pt>
                <c:pt idx="44065">
                  <c:v>7</c:v>
                </c:pt>
                <c:pt idx="44066">
                  <c:v>7</c:v>
                </c:pt>
                <c:pt idx="44067">
                  <c:v>7</c:v>
                </c:pt>
                <c:pt idx="44068">
                  <c:v>7</c:v>
                </c:pt>
                <c:pt idx="44069">
                  <c:v>7</c:v>
                </c:pt>
                <c:pt idx="44070">
                  <c:v>7</c:v>
                </c:pt>
                <c:pt idx="44071">
                  <c:v>7</c:v>
                </c:pt>
                <c:pt idx="44072">
                  <c:v>7</c:v>
                </c:pt>
                <c:pt idx="44073">
                  <c:v>7</c:v>
                </c:pt>
                <c:pt idx="44074">
                  <c:v>7</c:v>
                </c:pt>
                <c:pt idx="44075">
                  <c:v>7</c:v>
                </c:pt>
                <c:pt idx="44076">
                  <c:v>7</c:v>
                </c:pt>
                <c:pt idx="44077">
                  <c:v>7</c:v>
                </c:pt>
                <c:pt idx="44078">
                  <c:v>7</c:v>
                </c:pt>
                <c:pt idx="44079">
                  <c:v>7</c:v>
                </c:pt>
                <c:pt idx="44080">
                  <c:v>7</c:v>
                </c:pt>
                <c:pt idx="44081">
                  <c:v>7</c:v>
                </c:pt>
                <c:pt idx="44082">
                  <c:v>7</c:v>
                </c:pt>
                <c:pt idx="44083">
                  <c:v>7</c:v>
                </c:pt>
                <c:pt idx="44084">
                  <c:v>7</c:v>
                </c:pt>
                <c:pt idx="44085">
                  <c:v>7</c:v>
                </c:pt>
                <c:pt idx="44086">
                  <c:v>7</c:v>
                </c:pt>
                <c:pt idx="44087">
                  <c:v>7</c:v>
                </c:pt>
                <c:pt idx="44088">
                  <c:v>7</c:v>
                </c:pt>
                <c:pt idx="44089">
                  <c:v>7</c:v>
                </c:pt>
                <c:pt idx="44090">
                  <c:v>7</c:v>
                </c:pt>
                <c:pt idx="44091">
                  <c:v>7</c:v>
                </c:pt>
                <c:pt idx="44092">
                  <c:v>7</c:v>
                </c:pt>
                <c:pt idx="44093">
                  <c:v>7</c:v>
                </c:pt>
                <c:pt idx="44094">
                  <c:v>7</c:v>
                </c:pt>
                <c:pt idx="44095">
                  <c:v>7</c:v>
                </c:pt>
                <c:pt idx="44096">
                  <c:v>7</c:v>
                </c:pt>
                <c:pt idx="44097">
                  <c:v>7</c:v>
                </c:pt>
                <c:pt idx="44098">
                  <c:v>7</c:v>
                </c:pt>
                <c:pt idx="44099">
                  <c:v>7</c:v>
                </c:pt>
                <c:pt idx="44100">
                  <c:v>7</c:v>
                </c:pt>
                <c:pt idx="44101">
                  <c:v>7</c:v>
                </c:pt>
                <c:pt idx="44102">
                  <c:v>7</c:v>
                </c:pt>
                <c:pt idx="44103">
                  <c:v>7</c:v>
                </c:pt>
                <c:pt idx="44104">
                  <c:v>7</c:v>
                </c:pt>
                <c:pt idx="44105">
                  <c:v>7</c:v>
                </c:pt>
                <c:pt idx="44106">
                  <c:v>7</c:v>
                </c:pt>
                <c:pt idx="44107">
                  <c:v>7</c:v>
                </c:pt>
                <c:pt idx="44108">
                  <c:v>7</c:v>
                </c:pt>
                <c:pt idx="44109">
                  <c:v>7</c:v>
                </c:pt>
                <c:pt idx="44110">
                  <c:v>7</c:v>
                </c:pt>
                <c:pt idx="44111">
                  <c:v>7</c:v>
                </c:pt>
                <c:pt idx="44112">
                  <c:v>7</c:v>
                </c:pt>
                <c:pt idx="44113">
                  <c:v>7</c:v>
                </c:pt>
                <c:pt idx="44114">
                  <c:v>7</c:v>
                </c:pt>
                <c:pt idx="44115">
                  <c:v>7</c:v>
                </c:pt>
                <c:pt idx="44116">
                  <c:v>7</c:v>
                </c:pt>
                <c:pt idx="44117">
                  <c:v>7</c:v>
                </c:pt>
                <c:pt idx="44118">
                  <c:v>7</c:v>
                </c:pt>
                <c:pt idx="44119">
                  <c:v>7</c:v>
                </c:pt>
                <c:pt idx="44120">
                  <c:v>7</c:v>
                </c:pt>
                <c:pt idx="44121">
                  <c:v>7</c:v>
                </c:pt>
                <c:pt idx="44122">
                  <c:v>7</c:v>
                </c:pt>
                <c:pt idx="44123">
                  <c:v>7</c:v>
                </c:pt>
                <c:pt idx="44124">
                  <c:v>7</c:v>
                </c:pt>
                <c:pt idx="44125">
                  <c:v>7</c:v>
                </c:pt>
                <c:pt idx="44126">
                  <c:v>7</c:v>
                </c:pt>
                <c:pt idx="44127">
                  <c:v>7</c:v>
                </c:pt>
                <c:pt idx="44128">
                  <c:v>7</c:v>
                </c:pt>
                <c:pt idx="44129">
                  <c:v>7</c:v>
                </c:pt>
                <c:pt idx="44130">
                  <c:v>7</c:v>
                </c:pt>
                <c:pt idx="44131">
                  <c:v>7</c:v>
                </c:pt>
                <c:pt idx="44132">
                  <c:v>7</c:v>
                </c:pt>
                <c:pt idx="44133">
                  <c:v>7</c:v>
                </c:pt>
                <c:pt idx="44134">
                  <c:v>7</c:v>
                </c:pt>
                <c:pt idx="44135">
                  <c:v>7</c:v>
                </c:pt>
                <c:pt idx="44136">
                  <c:v>7</c:v>
                </c:pt>
                <c:pt idx="44137">
                  <c:v>7</c:v>
                </c:pt>
                <c:pt idx="44138">
                  <c:v>7</c:v>
                </c:pt>
                <c:pt idx="44139">
                  <c:v>7</c:v>
                </c:pt>
                <c:pt idx="44140">
                  <c:v>7</c:v>
                </c:pt>
                <c:pt idx="44141">
                  <c:v>7</c:v>
                </c:pt>
                <c:pt idx="44142">
                  <c:v>7</c:v>
                </c:pt>
                <c:pt idx="44143">
                  <c:v>7</c:v>
                </c:pt>
                <c:pt idx="44144">
                  <c:v>7</c:v>
                </c:pt>
                <c:pt idx="44145">
                  <c:v>7</c:v>
                </c:pt>
                <c:pt idx="44146">
                  <c:v>7</c:v>
                </c:pt>
                <c:pt idx="44147">
                  <c:v>7</c:v>
                </c:pt>
                <c:pt idx="44148">
                  <c:v>7</c:v>
                </c:pt>
                <c:pt idx="44149">
                  <c:v>7</c:v>
                </c:pt>
                <c:pt idx="44150">
                  <c:v>7</c:v>
                </c:pt>
                <c:pt idx="44151">
                  <c:v>7</c:v>
                </c:pt>
                <c:pt idx="44152">
                  <c:v>7</c:v>
                </c:pt>
                <c:pt idx="44153">
                  <c:v>7</c:v>
                </c:pt>
                <c:pt idx="44154">
                  <c:v>7</c:v>
                </c:pt>
                <c:pt idx="44155">
                  <c:v>7</c:v>
                </c:pt>
                <c:pt idx="44156">
                  <c:v>7</c:v>
                </c:pt>
                <c:pt idx="44157">
                  <c:v>7</c:v>
                </c:pt>
                <c:pt idx="44158">
                  <c:v>7</c:v>
                </c:pt>
                <c:pt idx="44159">
                  <c:v>7</c:v>
                </c:pt>
                <c:pt idx="44160">
                  <c:v>7</c:v>
                </c:pt>
                <c:pt idx="44161">
                  <c:v>7</c:v>
                </c:pt>
                <c:pt idx="44162">
                  <c:v>7</c:v>
                </c:pt>
                <c:pt idx="44163">
                  <c:v>7</c:v>
                </c:pt>
                <c:pt idx="44164">
                  <c:v>7</c:v>
                </c:pt>
                <c:pt idx="44165">
                  <c:v>7</c:v>
                </c:pt>
                <c:pt idx="44166">
                  <c:v>7</c:v>
                </c:pt>
                <c:pt idx="44167">
                  <c:v>7</c:v>
                </c:pt>
                <c:pt idx="44168">
                  <c:v>7</c:v>
                </c:pt>
                <c:pt idx="44169">
                  <c:v>7</c:v>
                </c:pt>
                <c:pt idx="44170">
                  <c:v>7</c:v>
                </c:pt>
                <c:pt idx="44171">
                  <c:v>7</c:v>
                </c:pt>
                <c:pt idx="44172">
                  <c:v>7</c:v>
                </c:pt>
                <c:pt idx="44173">
                  <c:v>7</c:v>
                </c:pt>
                <c:pt idx="44174">
                  <c:v>7</c:v>
                </c:pt>
                <c:pt idx="44175">
                  <c:v>7</c:v>
                </c:pt>
                <c:pt idx="44176">
                  <c:v>7</c:v>
                </c:pt>
                <c:pt idx="44177">
                  <c:v>7</c:v>
                </c:pt>
                <c:pt idx="44178">
                  <c:v>7</c:v>
                </c:pt>
                <c:pt idx="44179">
                  <c:v>7</c:v>
                </c:pt>
                <c:pt idx="44180">
                  <c:v>7</c:v>
                </c:pt>
                <c:pt idx="44181">
                  <c:v>7</c:v>
                </c:pt>
                <c:pt idx="44182">
                  <c:v>7</c:v>
                </c:pt>
                <c:pt idx="44183">
                  <c:v>7</c:v>
                </c:pt>
                <c:pt idx="44184">
                  <c:v>7</c:v>
                </c:pt>
                <c:pt idx="44185">
                  <c:v>7</c:v>
                </c:pt>
                <c:pt idx="44186">
                  <c:v>7</c:v>
                </c:pt>
                <c:pt idx="44187">
                  <c:v>7</c:v>
                </c:pt>
                <c:pt idx="44188">
                  <c:v>7</c:v>
                </c:pt>
                <c:pt idx="44189">
                  <c:v>7</c:v>
                </c:pt>
                <c:pt idx="44190">
                  <c:v>7</c:v>
                </c:pt>
                <c:pt idx="44191">
                  <c:v>7</c:v>
                </c:pt>
                <c:pt idx="44192">
                  <c:v>7</c:v>
                </c:pt>
                <c:pt idx="44193">
                  <c:v>7</c:v>
                </c:pt>
                <c:pt idx="44194">
                  <c:v>7</c:v>
                </c:pt>
                <c:pt idx="44195">
                  <c:v>7</c:v>
                </c:pt>
                <c:pt idx="44196">
                  <c:v>7</c:v>
                </c:pt>
                <c:pt idx="44197">
                  <c:v>7</c:v>
                </c:pt>
                <c:pt idx="44198">
                  <c:v>7</c:v>
                </c:pt>
                <c:pt idx="44199">
                  <c:v>7</c:v>
                </c:pt>
                <c:pt idx="44200">
                  <c:v>7</c:v>
                </c:pt>
                <c:pt idx="44201">
                  <c:v>7</c:v>
                </c:pt>
                <c:pt idx="44202">
                  <c:v>7</c:v>
                </c:pt>
                <c:pt idx="44203">
                  <c:v>7</c:v>
                </c:pt>
                <c:pt idx="44204">
                  <c:v>7</c:v>
                </c:pt>
                <c:pt idx="44205">
                  <c:v>7</c:v>
                </c:pt>
                <c:pt idx="44206">
                  <c:v>7</c:v>
                </c:pt>
                <c:pt idx="44207">
                  <c:v>7</c:v>
                </c:pt>
                <c:pt idx="44208">
                  <c:v>7</c:v>
                </c:pt>
                <c:pt idx="44209">
                  <c:v>7</c:v>
                </c:pt>
                <c:pt idx="44210">
                  <c:v>7</c:v>
                </c:pt>
                <c:pt idx="44211">
                  <c:v>7</c:v>
                </c:pt>
                <c:pt idx="44212">
                  <c:v>7</c:v>
                </c:pt>
                <c:pt idx="44213">
                  <c:v>7</c:v>
                </c:pt>
                <c:pt idx="44214">
                  <c:v>7</c:v>
                </c:pt>
                <c:pt idx="44215">
                  <c:v>7</c:v>
                </c:pt>
                <c:pt idx="44216">
                  <c:v>7</c:v>
                </c:pt>
                <c:pt idx="44217">
                  <c:v>7</c:v>
                </c:pt>
                <c:pt idx="44218">
                  <c:v>7</c:v>
                </c:pt>
                <c:pt idx="44219">
                  <c:v>7</c:v>
                </c:pt>
                <c:pt idx="44220">
                  <c:v>7</c:v>
                </c:pt>
                <c:pt idx="44221">
                  <c:v>7</c:v>
                </c:pt>
                <c:pt idx="44222">
                  <c:v>7</c:v>
                </c:pt>
                <c:pt idx="44223">
                  <c:v>7</c:v>
                </c:pt>
                <c:pt idx="44224">
                  <c:v>7</c:v>
                </c:pt>
                <c:pt idx="44225">
                  <c:v>7</c:v>
                </c:pt>
                <c:pt idx="44226">
                  <c:v>7</c:v>
                </c:pt>
                <c:pt idx="44227">
                  <c:v>7</c:v>
                </c:pt>
                <c:pt idx="44228">
                  <c:v>7</c:v>
                </c:pt>
                <c:pt idx="44229">
                  <c:v>7</c:v>
                </c:pt>
                <c:pt idx="44230">
                  <c:v>7</c:v>
                </c:pt>
                <c:pt idx="44231">
                  <c:v>7</c:v>
                </c:pt>
                <c:pt idx="44232">
                  <c:v>7</c:v>
                </c:pt>
                <c:pt idx="44233">
                  <c:v>7</c:v>
                </c:pt>
                <c:pt idx="44234">
                  <c:v>7</c:v>
                </c:pt>
                <c:pt idx="44235">
                  <c:v>7</c:v>
                </c:pt>
                <c:pt idx="44236">
                  <c:v>7</c:v>
                </c:pt>
                <c:pt idx="44237">
                  <c:v>7</c:v>
                </c:pt>
                <c:pt idx="44238">
                  <c:v>7</c:v>
                </c:pt>
                <c:pt idx="44239">
                  <c:v>7</c:v>
                </c:pt>
                <c:pt idx="44240">
                  <c:v>7</c:v>
                </c:pt>
                <c:pt idx="44241">
                  <c:v>7</c:v>
                </c:pt>
                <c:pt idx="44242">
                  <c:v>7</c:v>
                </c:pt>
                <c:pt idx="44243">
                  <c:v>7</c:v>
                </c:pt>
                <c:pt idx="44244">
                  <c:v>7</c:v>
                </c:pt>
                <c:pt idx="44245">
                  <c:v>7</c:v>
                </c:pt>
                <c:pt idx="44246">
                  <c:v>7</c:v>
                </c:pt>
                <c:pt idx="44247">
                  <c:v>7</c:v>
                </c:pt>
                <c:pt idx="44248">
                  <c:v>7</c:v>
                </c:pt>
                <c:pt idx="44249">
                  <c:v>7</c:v>
                </c:pt>
                <c:pt idx="44250">
                  <c:v>7</c:v>
                </c:pt>
                <c:pt idx="44251">
                  <c:v>7</c:v>
                </c:pt>
                <c:pt idx="44252">
                  <c:v>7</c:v>
                </c:pt>
                <c:pt idx="44253">
                  <c:v>7</c:v>
                </c:pt>
                <c:pt idx="44254">
                  <c:v>7</c:v>
                </c:pt>
                <c:pt idx="44255">
                  <c:v>7</c:v>
                </c:pt>
                <c:pt idx="44256">
                  <c:v>7</c:v>
                </c:pt>
                <c:pt idx="44257">
                  <c:v>7</c:v>
                </c:pt>
                <c:pt idx="44258">
                  <c:v>7</c:v>
                </c:pt>
                <c:pt idx="44259">
                  <c:v>7</c:v>
                </c:pt>
                <c:pt idx="44260">
                  <c:v>7</c:v>
                </c:pt>
                <c:pt idx="44261">
                  <c:v>7</c:v>
                </c:pt>
                <c:pt idx="44262">
                  <c:v>7</c:v>
                </c:pt>
                <c:pt idx="44263">
                  <c:v>7</c:v>
                </c:pt>
                <c:pt idx="44264">
                  <c:v>7</c:v>
                </c:pt>
                <c:pt idx="44265">
                  <c:v>7</c:v>
                </c:pt>
                <c:pt idx="44266">
                  <c:v>7</c:v>
                </c:pt>
                <c:pt idx="44267">
                  <c:v>7</c:v>
                </c:pt>
                <c:pt idx="44268">
                  <c:v>7</c:v>
                </c:pt>
                <c:pt idx="44269">
                  <c:v>7</c:v>
                </c:pt>
                <c:pt idx="44270">
                  <c:v>7</c:v>
                </c:pt>
                <c:pt idx="44271">
                  <c:v>7</c:v>
                </c:pt>
                <c:pt idx="44272">
                  <c:v>7</c:v>
                </c:pt>
                <c:pt idx="44273">
                  <c:v>7</c:v>
                </c:pt>
                <c:pt idx="44274">
                  <c:v>7</c:v>
                </c:pt>
                <c:pt idx="44275">
                  <c:v>7</c:v>
                </c:pt>
                <c:pt idx="44276">
                  <c:v>7</c:v>
                </c:pt>
                <c:pt idx="44277">
                  <c:v>7</c:v>
                </c:pt>
                <c:pt idx="44278">
                  <c:v>7</c:v>
                </c:pt>
                <c:pt idx="44279">
                  <c:v>7</c:v>
                </c:pt>
                <c:pt idx="44280">
                  <c:v>7</c:v>
                </c:pt>
                <c:pt idx="44281">
                  <c:v>7</c:v>
                </c:pt>
                <c:pt idx="44282">
                  <c:v>7</c:v>
                </c:pt>
                <c:pt idx="44283">
                  <c:v>7</c:v>
                </c:pt>
                <c:pt idx="44284">
                  <c:v>7</c:v>
                </c:pt>
                <c:pt idx="44285">
                  <c:v>7</c:v>
                </c:pt>
                <c:pt idx="44286">
                  <c:v>7</c:v>
                </c:pt>
                <c:pt idx="44287">
                  <c:v>7</c:v>
                </c:pt>
                <c:pt idx="44288">
                  <c:v>7</c:v>
                </c:pt>
                <c:pt idx="44289">
                  <c:v>7</c:v>
                </c:pt>
                <c:pt idx="44290">
                  <c:v>7</c:v>
                </c:pt>
                <c:pt idx="44291">
                  <c:v>7</c:v>
                </c:pt>
                <c:pt idx="44292">
                  <c:v>7</c:v>
                </c:pt>
                <c:pt idx="44293">
                  <c:v>7</c:v>
                </c:pt>
                <c:pt idx="44294">
                  <c:v>7</c:v>
                </c:pt>
                <c:pt idx="44295">
                  <c:v>7</c:v>
                </c:pt>
                <c:pt idx="44296">
                  <c:v>7</c:v>
                </c:pt>
                <c:pt idx="44297">
                  <c:v>7</c:v>
                </c:pt>
                <c:pt idx="44298">
                  <c:v>7</c:v>
                </c:pt>
                <c:pt idx="44299">
                  <c:v>7</c:v>
                </c:pt>
                <c:pt idx="44300">
                  <c:v>7</c:v>
                </c:pt>
                <c:pt idx="44301">
                  <c:v>7</c:v>
                </c:pt>
                <c:pt idx="44302">
                  <c:v>7</c:v>
                </c:pt>
                <c:pt idx="44303">
                  <c:v>7</c:v>
                </c:pt>
                <c:pt idx="44304">
                  <c:v>7</c:v>
                </c:pt>
                <c:pt idx="44305">
                  <c:v>7</c:v>
                </c:pt>
                <c:pt idx="44306">
                  <c:v>7</c:v>
                </c:pt>
                <c:pt idx="44307">
                  <c:v>7</c:v>
                </c:pt>
                <c:pt idx="44308">
                  <c:v>7</c:v>
                </c:pt>
                <c:pt idx="44309">
                  <c:v>7</c:v>
                </c:pt>
                <c:pt idx="44310">
                  <c:v>7</c:v>
                </c:pt>
                <c:pt idx="44311">
                  <c:v>7</c:v>
                </c:pt>
                <c:pt idx="44312">
                  <c:v>7</c:v>
                </c:pt>
                <c:pt idx="44313">
                  <c:v>7</c:v>
                </c:pt>
                <c:pt idx="44314">
                  <c:v>7</c:v>
                </c:pt>
                <c:pt idx="44315">
                  <c:v>7</c:v>
                </c:pt>
                <c:pt idx="44316">
                  <c:v>7</c:v>
                </c:pt>
                <c:pt idx="44317">
                  <c:v>7</c:v>
                </c:pt>
                <c:pt idx="44318">
                  <c:v>7</c:v>
                </c:pt>
                <c:pt idx="44319">
                  <c:v>7</c:v>
                </c:pt>
                <c:pt idx="44320">
                  <c:v>7</c:v>
                </c:pt>
                <c:pt idx="44321">
                  <c:v>7</c:v>
                </c:pt>
                <c:pt idx="44322">
                  <c:v>7</c:v>
                </c:pt>
                <c:pt idx="44323">
                  <c:v>7</c:v>
                </c:pt>
                <c:pt idx="44324">
                  <c:v>7</c:v>
                </c:pt>
                <c:pt idx="44325">
                  <c:v>7</c:v>
                </c:pt>
                <c:pt idx="44326">
                  <c:v>7</c:v>
                </c:pt>
                <c:pt idx="44327">
                  <c:v>7</c:v>
                </c:pt>
                <c:pt idx="44328">
                  <c:v>7</c:v>
                </c:pt>
                <c:pt idx="44329">
                  <c:v>7</c:v>
                </c:pt>
                <c:pt idx="44330">
                  <c:v>7</c:v>
                </c:pt>
                <c:pt idx="44331">
                  <c:v>7</c:v>
                </c:pt>
                <c:pt idx="44332">
                  <c:v>7</c:v>
                </c:pt>
                <c:pt idx="44333">
                  <c:v>7</c:v>
                </c:pt>
                <c:pt idx="44334">
                  <c:v>7</c:v>
                </c:pt>
                <c:pt idx="44335">
                  <c:v>7</c:v>
                </c:pt>
                <c:pt idx="44336">
                  <c:v>7</c:v>
                </c:pt>
                <c:pt idx="44337">
                  <c:v>7</c:v>
                </c:pt>
                <c:pt idx="44338">
                  <c:v>7</c:v>
                </c:pt>
                <c:pt idx="44339">
                  <c:v>7</c:v>
                </c:pt>
                <c:pt idx="44340">
                  <c:v>7</c:v>
                </c:pt>
                <c:pt idx="44341">
                  <c:v>7</c:v>
                </c:pt>
                <c:pt idx="44342">
                  <c:v>7</c:v>
                </c:pt>
                <c:pt idx="44343">
                  <c:v>7</c:v>
                </c:pt>
                <c:pt idx="44344">
                  <c:v>7</c:v>
                </c:pt>
                <c:pt idx="44345">
                  <c:v>7</c:v>
                </c:pt>
                <c:pt idx="44346">
                  <c:v>7</c:v>
                </c:pt>
                <c:pt idx="44347">
                  <c:v>7</c:v>
                </c:pt>
                <c:pt idx="44348">
                  <c:v>7</c:v>
                </c:pt>
                <c:pt idx="44349">
                  <c:v>7</c:v>
                </c:pt>
                <c:pt idx="44350">
                  <c:v>7</c:v>
                </c:pt>
                <c:pt idx="44351">
                  <c:v>7</c:v>
                </c:pt>
                <c:pt idx="44352">
                  <c:v>7</c:v>
                </c:pt>
                <c:pt idx="44353">
                  <c:v>7</c:v>
                </c:pt>
                <c:pt idx="44354">
                  <c:v>7</c:v>
                </c:pt>
                <c:pt idx="44355">
                  <c:v>7</c:v>
                </c:pt>
                <c:pt idx="44356">
                  <c:v>7</c:v>
                </c:pt>
                <c:pt idx="44357">
                  <c:v>7</c:v>
                </c:pt>
                <c:pt idx="44358">
                  <c:v>7</c:v>
                </c:pt>
                <c:pt idx="44359">
                  <c:v>7</c:v>
                </c:pt>
                <c:pt idx="44360">
                  <c:v>7</c:v>
                </c:pt>
                <c:pt idx="44361">
                  <c:v>7</c:v>
                </c:pt>
                <c:pt idx="44362">
                  <c:v>7</c:v>
                </c:pt>
                <c:pt idx="44363">
                  <c:v>7</c:v>
                </c:pt>
                <c:pt idx="44364">
                  <c:v>7</c:v>
                </c:pt>
                <c:pt idx="44365">
                  <c:v>7</c:v>
                </c:pt>
                <c:pt idx="44366">
                  <c:v>7</c:v>
                </c:pt>
                <c:pt idx="44367">
                  <c:v>7</c:v>
                </c:pt>
                <c:pt idx="44368">
                  <c:v>7</c:v>
                </c:pt>
                <c:pt idx="44369">
                  <c:v>7</c:v>
                </c:pt>
                <c:pt idx="44370">
                  <c:v>7</c:v>
                </c:pt>
                <c:pt idx="44371">
                  <c:v>7</c:v>
                </c:pt>
                <c:pt idx="44372">
                  <c:v>7</c:v>
                </c:pt>
                <c:pt idx="44373">
                  <c:v>7</c:v>
                </c:pt>
                <c:pt idx="44374">
                  <c:v>7</c:v>
                </c:pt>
                <c:pt idx="44375">
                  <c:v>7</c:v>
                </c:pt>
                <c:pt idx="44376">
                  <c:v>7</c:v>
                </c:pt>
                <c:pt idx="44377">
                  <c:v>7</c:v>
                </c:pt>
                <c:pt idx="44378">
                  <c:v>7</c:v>
                </c:pt>
                <c:pt idx="44379">
                  <c:v>7</c:v>
                </c:pt>
                <c:pt idx="44380">
                  <c:v>7</c:v>
                </c:pt>
                <c:pt idx="44381">
                  <c:v>7</c:v>
                </c:pt>
                <c:pt idx="44382">
                  <c:v>7</c:v>
                </c:pt>
                <c:pt idx="44383">
                  <c:v>7</c:v>
                </c:pt>
                <c:pt idx="44384">
                  <c:v>7</c:v>
                </c:pt>
                <c:pt idx="44385">
                  <c:v>7</c:v>
                </c:pt>
                <c:pt idx="44386">
                  <c:v>7</c:v>
                </c:pt>
                <c:pt idx="44387">
                  <c:v>7</c:v>
                </c:pt>
                <c:pt idx="44388">
                  <c:v>7</c:v>
                </c:pt>
                <c:pt idx="44389">
                  <c:v>7</c:v>
                </c:pt>
                <c:pt idx="44390">
                  <c:v>7</c:v>
                </c:pt>
                <c:pt idx="44391">
                  <c:v>7</c:v>
                </c:pt>
                <c:pt idx="44392">
                  <c:v>7</c:v>
                </c:pt>
                <c:pt idx="44393">
                  <c:v>7</c:v>
                </c:pt>
                <c:pt idx="44394">
                  <c:v>7</c:v>
                </c:pt>
                <c:pt idx="44395">
                  <c:v>7</c:v>
                </c:pt>
                <c:pt idx="44396">
                  <c:v>7</c:v>
                </c:pt>
                <c:pt idx="44397">
                  <c:v>7</c:v>
                </c:pt>
                <c:pt idx="44398">
                  <c:v>7</c:v>
                </c:pt>
                <c:pt idx="44399">
                  <c:v>7</c:v>
                </c:pt>
                <c:pt idx="44400">
                  <c:v>7</c:v>
                </c:pt>
                <c:pt idx="44401">
                  <c:v>7</c:v>
                </c:pt>
                <c:pt idx="44402">
                  <c:v>7</c:v>
                </c:pt>
                <c:pt idx="44403">
                  <c:v>7</c:v>
                </c:pt>
                <c:pt idx="44404">
                  <c:v>7</c:v>
                </c:pt>
                <c:pt idx="44405">
                  <c:v>7</c:v>
                </c:pt>
                <c:pt idx="44406">
                  <c:v>7</c:v>
                </c:pt>
                <c:pt idx="44407">
                  <c:v>7</c:v>
                </c:pt>
                <c:pt idx="44408">
                  <c:v>7</c:v>
                </c:pt>
                <c:pt idx="44409">
                  <c:v>7</c:v>
                </c:pt>
                <c:pt idx="44410">
                  <c:v>7</c:v>
                </c:pt>
                <c:pt idx="44411">
                  <c:v>7</c:v>
                </c:pt>
                <c:pt idx="44412">
                  <c:v>7</c:v>
                </c:pt>
                <c:pt idx="44413">
                  <c:v>7</c:v>
                </c:pt>
                <c:pt idx="44414">
                  <c:v>7</c:v>
                </c:pt>
                <c:pt idx="44415">
                  <c:v>7</c:v>
                </c:pt>
                <c:pt idx="44416">
                  <c:v>7</c:v>
                </c:pt>
                <c:pt idx="44417">
                  <c:v>7</c:v>
                </c:pt>
                <c:pt idx="44418">
                  <c:v>7</c:v>
                </c:pt>
                <c:pt idx="44419">
                  <c:v>7</c:v>
                </c:pt>
                <c:pt idx="44420">
                  <c:v>7</c:v>
                </c:pt>
                <c:pt idx="44421">
                  <c:v>7</c:v>
                </c:pt>
                <c:pt idx="44422">
                  <c:v>7</c:v>
                </c:pt>
                <c:pt idx="44423">
                  <c:v>7</c:v>
                </c:pt>
                <c:pt idx="44424">
                  <c:v>7</c:v>
                </c:pt>
                <c:pt idx="44425">
                  <c:v>7</c:v>
                </c:pt>
                <c:pt idx="44426">
                  <c:v>7</c:v>
                </c:pt>
                <c:pt idx="44427">
                  <c:v>7</c:v>
                </c:pt>
                <c:pt idx="44428">
                  <c:v>7</c:v>
                </c:pt>
                <c:pt idx="44429">
                  <c:v>7</c:v>
                </c:pt>
                <c:pt idx="44430">
                  <c:v>7</c:v>
                </c:pt>
                <c:pt idx="44431">
                  <c:v>7</c:v>
                </c:pt>
                <c:pt idx="44432">
                  <c:v>7</c:v>
                </c:pt>
                <c:pt idx="44433">
                  <c:v>7</c:v>
                </c:pt>
                <c:pt idx="44434">
                  <c:v>7</c:v>
                </c:pt>
                <c:pt idx="44435">
                  <c:v>7</c:v>
                </c:pt>
                <c:pt idx="44436">
                  <c:v>7</c:v>
                </c:pt>
                <c:pt idx="44437">
                  <c:v>7</c:v>
                </c:pt>
                <c:pt idx="44438">
                  <c:v>7</c:v>
                </c:pt>
                <c:pt idx="44439">
                  <c:v>7</c:v>
                </c:pt>
                <c:pt idx="44440">
                  <c:v>7</c:v>
                </c:pt>
                <c:pt idx="44441">
                  <c:v>7</c:v>
                </c:pt>
                <c:pt idx="44442">
                  <c:v>7</c:v>
                </c:pt>
                <c:pt idx="44443">
                  <c:v>7</c:v>
                </c:pt>
                <c:pt idx="44444">
                  <c:v>7</c:v>
                </c:pt>
                <c:pt idx="44445">
                  <c:v>7</c:v>
                </c:pt>
                <c:pt idx="44446">
                  <c:v>7</c:v>
                </c:pt>
                <c:pt idx="44447">
                  <c:v>7</c:v>
                </c:pt>
                <c:pt idx="44448">
                  <c:v>7</c:v>
                </c:pt>
                <c:pt idx="44449">
                  <c:v>7</c:v>
                </c:pt>
                <c:pt idx="44450">
                  <c:v>7</c:v>
                </c:pt>
                <c:pt idx="44451">
                  <c:v>7</c:v>
                </c:pt>
                <c:pt idx="44452">
                  <c:v>7</c:v>
                </c:pt>
                <c:pt idx="44453">
                  <c:v>7</c:v>
                </c:pt>
                <c:pt idx="44454">
                  <c:v>7</c:v>
                </c:pt>
                <c:pt idx="44455">
                  <c:v>7</c:v>
                </c:pt>
                <c:pt idx="44456">
                  <c:v>7</c:v>
                </c:pt>
                <c:pt idx="44457">
                  <c:v>7</c:v>
                </c:pt>
                <c:pt idx="44458">
                  <c:v>7</c:v>
                </c:pt>
                <c:pt idx="44459">
                  <c:v>7</c:v>
                </c:pt>
                <c:pt idx="44460">
                  <c:v>7</c:v>
                </c:pt>
                <c:pt idx="44461">
                  <c:v>7</c:v>
                </c:pt>
                <c:pt idx="44462">
                  <c:v>7</c:v>
                </c:pt>
                <c:pt idx="44463">
                  <c:v>7</c:v>
                </c:pt>
                <c:pt idx="44464">
                  <c:v>7</c:v>
                </c:pt>
                <c:pt idx="44465">
                  <c:v>7</c:v>
                </c:pt>
                <c:pt idx="44466">
                  <c:v>7</c:v>
                </c:pt>
                <c:pt idx="44467">
                  <c:v>7</c:v>
                </c:pt>
                <c:pt idx="44468">
                  <c:v>7</c:v>
                </c:pt>
                <c:pt idx="44469">
                  <c:v>7</c:v>
                </c:pt>
                <c:pt idx="44470">
                  <c:v>7</c:v>
                </c:pt>
                <c:pt idx="44471">
                  <c:v>7</c:v>
                </c:pt>
                <c:pt idx="44472">
                  <c:v>7</c:v>
                </c:pt>
                <c:pt idx="44473">
                  <c:v>7</c:v>
                </c:pt>
                <c:pt idx="44474">
                  <c:v>7</c:v>
                </c:pt>
                <c:pt idx="44475">
                  <c:v>7</c:v>
                </c:pt>
                <c:pt idx="44476">
                  <c:v>7</c:v>
                </c:pt>
                <c:pt idx="44477">
                  <c:v>7</c:v>
                </c:pt>
                <c:pt idx="44478">
                  <c:v>7</c:v>
                </c:pt>
                <c:pt idx="44479">
                  <c:v>7</c:v>
                </c:pt>
                <c:pt idx="44480">
                  <c:v>7</c:v>
                </c:pt>
                <c:pt idx="44481">
                  <c:v>7</c:v>
                </c:pt>
                <c:pt idx="44482">
                  <c:v>7</c:v>
                </c:pt>
                <c:pt idx="44483">
                  <c:v>7</c:v>
                </c:pt>
                <c:pt idx="44484">
                  <c:v>7</c:v>
                </c:pt>
                <c:pt idx="44485">
                  <c:v>7</c:v>
                </c:pt>
                <c:pt idx="44486">
                  <c:v>7</c:v>
                </c:pt>
                <c:pt idx="44487">
                  <c:v>7</c:v>
                </c:pt>
                <c:pt idx="44488">
                  <c:v>7</c:v>
                </c:pt>
                <c:pt idx="44489">
                  <c:v>7</c:v>
                </c:pt>
                <c:pt idx="44490">
                  <c:v>7</c:v>
                </c:pt>
                <c:pt idx="44491">
                  <c:v>7</c:v>
                </c:pt>
                <c:pt idx="44492">
                  <c:v>7</c:v>
                </c:pt>
                <c:pt idx="44493">
                  <c:v>7</c:v>
                </c:pt>
                <c:pt idx="44494">
                  <c:v>7</c:v>
                </c:pt>
                <c:pt idx="44495">
                  <c:v>7</c:v>
                </c:pt>
                <c:pt idx="44496">
                  <c:v>7</c:v>
                </c:pt>
                <c:pt idx="44497">
                  <c:v>7</c:v>
                </c:pt>
                <c:pt idx="44498">
                  <c:v>7</c:v>
                </c:pt>
                <c:pt idx="44499">
                  <c:v>7</c:v>
                </c:pt>
                <c:pt idx="44500">
                  <c:v>7</c:v>
                </c:pt>
                <c:pt idx="44501">
                  <c:v>7</c:v>
                </c:pt>
                <c:pt idx="44502">
                  <c:v>7</c:v>
                </c:pt>
                <c:pt idx="44503">
                  <c:v>7</c:v>
                </c:pt>
                <c:pt idx="44504">
                  <c:v>7</c:v>
                </c:pt>
                <c:pt idx="44505">
                  <c:v>7</c:v>
                </c:pt>
                <c:pt idx="44506">
                  <c:v>7</c:v>
                </c:pt>
                <c:pt idx="44507">
                  <c:v>7</c:v>
                </c:pt>
                <c:pt idx="44508">
                  <c:v>7</c:v>
                </c:pt>
                <c:pt idx="44509">
                  <c:v>7</c:v>
                </c:pt>
                <c:pt idx="44510">
                  <c:v>7</c:v>
                </c:pt>
                <c:pt idx="44511">
                  <c:v>7</c:v>
                </c:pt>
                <c:pt idx="44512">
                  <c:v>7</c:v>
                </c:pt>
                <c:pt idx="44513">
                  <c:v>7</c:v>
                </c:pt>
                <c:pt idx="44514">
                  <c:v>7</c:v>
                </c:pt>
                <c:pt idx="44515">
                  <c:v>7</c:v>
                </c:pt>
                <c:pt idx="44516">
                  <c:v>7</c:v>
                </c:pt>
                <c:pt idx="44517">
                  <c:v>7</c:v>
                </c:pt>
                <c:pt idx="44518">
                  <c:v>7</c:v>
                </c:pt>
                <c:pt idx="44519">
                  <c:v>7</c:v>
                </c:pt>
                <c:pt idx="44520">
                  <c:v>7</c:v>
                </c:pt>
                <c:pt idx="44521">
                  <c:v>7</c:v>
                </c:pt>
                <c:pt idx="44522">
                  <c:v>7</c:v>
                </c:pt>
                <c:pt idx="44523">
                  <c:v>7</c:v>
                </c:pt>
                <c:pt idx="44524">
                  <c:v>7</c:v>
                </c:pt>
                <c:pt idx="44525">
                  <c:v>7</c:v>
                </c:pt>
                <c:pt idx="44526">
                  <c:v>7</c:v>
                </c:pt>
                <c:pt idx="44527">
                  <c:v>7</c:v>
                </c:pt>
                <c:pt idx="44528">
                  <c:v>7</c:v>
                </c:pt>
                <c:pt idx="44529">
                  <c:v>7</c:v>
                </c:pt>
                <c:pt idx="44530">
                  <c:v>7</c:v>
                </c:pt>
                <c:pt idx="44531">
                  <c:v>7</c:v>
                </c:pt>
                <c:pt idx="44532">
                  <c:v>7</c:v>
                </c:pt>
                <c:pt idx="44533">
                  <c:v>7</c:v>
                </c:pt>
                <c:pt idx="44534">
                  <c:v>7</c:v>
                </c:pt>
                <c:pt idx="44535">
                  <c:v>7</c:v>
                </c:pt>
                <c:pt idx="44536">
                  <c:v>7</c:v>
                </c:pt>
                <c:pt idx="44537">
                  <c:v>7</c:v>
                </c:pt>
                <c:pt idx="44538">
                  <c:v>7</c:v>
                </c:pt>
                <c:pt idx="44539">
                  <c:v>7</c:v>
                </c:pt>
                <c:pt idx="44540">
                  <c:v>7</c:v>
                </c:pt>
                <c:pt idx="44541">
                  <c:v>7</c:v>
                </c:pt>
                <c:pt idx="44542">
                  <c:v>7</c:v>
                </c:pt>
                <c:pt idx="44543">
                  <c:v>7</c:v>
                </c:pt>
                <c:pt idx="44544">
                  <c:v>7</c:v>
                </c:pt>
                <c:pt idx="44545">
                  <c:v>7</c:v>
                </c:pt>
                <c:pt idx="44546">
                  <c:v>7</c:v>
                </c:pt>
                <c:pt idx="44547">
                  <c:v>7</c:v>
                </c:pt>
                <c:pt idx="44548">
                  <c:v>7</c:v>
                </c:pt>
                <c:pt idx="44549">
                  <c:v>7</c:v>
                </c:pt>
                <c:pt idx="44550">
                  <c:v>7</c:v>
                </c:pt>
                <c:pt idx="44551">
                  <c:v>7</c:v>
                </c:pt>
                <c:pt idx="44552">
                  <c:v>7</c:v>
                </c:pt>
                <c:pt idx="44553">
                  <c:v>7</c:v>
                </c:pt>
                <c:pt idx="44554">
                  <c:v>7</c:v>
                </c:pt>
                <c:pt idx="44555">
                  <c:v>7</c:v>
                </c:pt>
                <c:pt idx="44556">
                  <c:v>7</c:v>
                </c:pt>
                <c:pt idx="44557">
                  <c:v>7</c:v>
                </c:pt>
                <c:pt idx="44558">
                  <c:v>7</c:v>
                </c:pt>
                <c:pt idx="44559">
                  <c:v>7</c:v>
                </c:pt>
                <c:pt idx="44560">
                  <c:v>7</c:v>
                </c:pt>
                <c:pt idx="44561">
                  <c:v>7</c:v>
                </c:pt>
                <c:pt idx="44562">
                  <c:v>7</c:v>
                </c:pt>
                <c:pt idx="44563">
                  <c:v>7</c:v>
                </c:pt>
                <c:pt idx="44564">
                  <c:v>7</c:v>
                </c:pt>
                <c:pt idx="44565">
                  <c:v>7</c:v>
                </c:pt>
                <c:pt idx="44566">
                  <c:v>7</c:v>
                </c:pt>
                <c:pt idx="44567">
                  <c:v>7</c:v>
                </c:pt>
                <c:pt idx="44568">
                  <c:v>7</c:v>
                </c:pt>
                <c:pt idx="44569">
                  <c:v>7</c:v>
                </c:pt>
                <c:pt idx="44570">
                  <c:v>7</c:v>
                </c:pt>
                <c:pt idx="44571">
                  <c:v>7</c:v>
                </c:pt>
                <c:pt idx="44572">
                  <c:v>7</c:v>
                </c:pt>
                <c:pt idx="44573">
                  <c:v>7</c:v>
                </c:pt>
                <c:pt idx="44574">
                  <c:v>7</c:v>
                </c:pt>
                <c:pt idx="44575">
                  <c:v>7</c:v>
                </c:pt>
                <c:pt idx="44576">
                  <c:v>7</c:v>
                </c:pt>
                <c:pt idx="44577">
                  <c:v>7</c:v>
                </c:pt>
                <c:pt idx="44578">
                  <c:v>7</c:v>
                </c:pt>
                <c:pt idx="44579">
                  <c:v>7</c:v>
                </c:pt>
                <c:pt idx="44580">
                  <c:v>7</c:v>
                </c:pt>
                <c:pt idx="44581">
                  <c:v>7</c:v>
                </c:pt>
                <c:pt idx="44582">
                  <c:v>7</c:v>
                </c:pt>
                <c:pt idx="44583">
                  <c:v>7</c:v>
                </c:pt>
                <c:pt idx="44584">
                  <c:v>7</c:v>
                </c:pt>
                <c:pt idx="44585">
                  <c:v>7</c:v>
                </c:pt>
                <c:pt idx="44586">
                  <c:v>7</c:v>
                </c:pt>
                <c:pt idx="44587">
                  <c:v>7</c:v>
                </c:pt>
                <c:pt idx="44588">
                  <c:v>7</c:v>
                </c:pt>
                <c:pt idx="44589">
                  <c:v>7</c:v>
                </c:pt>
                <c:pt idx="44590">
                  <c:v>7</c:v>
                </c:pt>
                <c:pt idx="44591">
                  <c:v>7</c:v>
                </c:pt>
                <c:pt idx="44592">
                  <c:v>7</c:v>
                </c:pt>
                <c:pt idx="44593">
                  <c:v>7</c:v>
                </c:pt>
                <c:pt idx="44594">
                  <c:v>7</c:v>
                </c:pt>
                <c:pt idx="44595">
                  <c:v>7</c:v>
                </c:pt>
                <c:pt idx="44596">
                  <c:v>7</c:v>
                </c:pt>
                <c:pt idx="44597">
                  <c:v>7</c:v>
                </c:pt>
                <c:pt idx="44598">
                  <c:v>7</c:v>
                </c:pt>
                <c:pt idx="44599">
                  <c:v>7</c:v>
                </c:pt>
                <c:pt idx="44600">
                  <c:v>7</c:v>
                </c:pt>
                <c:pt idx="44601">
                  <c:v>7</c:v>
                </c:pt>
                <c:pt idx="44602">
                  <c:v>7</c:v>
                </c:pt>
                <c:pt idx="44603">
                  <c:v>7</c:v>
                </c:pt>
                <c:pt idx="44604">
                  <c:v>7</c:v>
                </c:pt>
                <c:pt idx="44605">
                  <c:v>7</c:v>
                </c:pt>
                <c:pt idx="44606">
                  <c:v>7</c:v>
                </c:pt>
                <c:pt idx="44607">
                  <c:v>7</c:v>
                </c:pt>
                <c:pt idx="44608">
                  <c:v>7</c:v>
                </c:pt>
                <c:pt idx="44609">
                  <c:v>7</c:v>
                </c:pt>
                <c:pt idx="44610">
                  <c:v>7</c:v>
                </c:pt>
                <c:pt idx="44611">
                  <c:v>7</c:v>
                </c:pt>
                <c:pt idx="44612">
                  <c:v>7</c:v>
                </c:pt>
                <c:pt idx="44613">
                  <c:v>7</c:v>
                </c:pt>
                <c:pt idx="44614">
                  <c:v>7</c:v>
                </c:pt>
                <c:pt idx="44615">
                  <c:v>7</c:v>
                </c:pt>
                <c:pt idx="44616">
                  <c:v>7</c:v>
                </c:pt>
                <c:pt idx="44617">
                  <c:v>7</c:v>
                </c:pt>
                <c:pt idx="44618">
                  <c:v>7</c:v>
                </c:pt>
                <c:pt idx="44619">
                  <c:v>7</c:v>
                </c:pt>
                <c:pt idx="44620">
                  <c:v>7</c:v>
                </c:pt>
                <c:pt idx="44621">
                  <c:v>7</c:v>
                </c:pt>
                <c:pt idx="44622">
                  <c:v>7</c:v>
                </c:pt>
                <c:pt idx="44623">
                  <c:v>7</c:v>
                </c:pt>
                <c:pt idx="44624">
                  <c:v>7</c:v>
                </c:pt>
                <c:pt idx="44625">
                  <c:v>7</c:v>
                </c:pt>
                <c:pt idx="44626">
                  <c:v>7</c:v>
                </c:pt>
                <c:pt idx="44627">
                  <c:v>7</c:v>
                </c:pt>
                <c:pt idx="44628">
                  <c:v>7</c:v>
                </c:pt>
                <c:pt idx="44629">
                  <c:v>7</c:v>
                </c:pt>
                <c:pt idx="44630">
                  <c:v>7</c:v>
                </c:pt>
                <c:pt idx="44631">
                  <c:v>7</c:v>
                </c:pt>
                <c:pt idx="44632">
                  <c:v>7</c:v>
                </c:pt>
                <c:pt idx="44633">
                  <c:v>7</c:v>
                </c:pt>
                <c:pt idx="44634">
                  <c:v>7</c:v>
                </c:pt>
                <c:pt idx="44635">
                  <c:v>7</c:v>
                </c:pt>
                <c:pt idx="44636">
                  <c:v>7</c:v>
                </c:pt>
                <c:pt idx="44637">
                  <c:v>7</c:v>
                </c:pt>
                <c:pt idx="44638">
                  <c:v>7</c:v>
                </c:pt>
                <c:pt idx="44639">
                  <c:v>7</c:v>
                </c:pt>
                <c:pt idx="44640">
                  <c:v>7</c:v>
                </c:pt>
                <c:pt idx="44641">
                  <c:v>7</c:v>
                </c:pt>
                <c:pt idx="44642">
                  <c:v>7</c:v>
                </c:pt>
                <c:pt idx="44643">
                  <c:v>7</c:v>
                </c:pt>
                <c:pt idx="44644">
                  <c:v>7</c:v>
                </c:pt>
                <c:pt idx="44645">
                  <c:v>7</c:v>
                </c:pt>
                <c:pt idx="44646">
                  <c:v>7</c:v>
                </c:pt>
                <c:pt idx="44647">
                  <c:v>7</c:v>
                </c:pt>
                <c:pt idx="44648">
                  <c:v>7</c:v>
                </c:pt>
                <c:pt idx="44649">
                  <c:v>7</c:v>
                </c:pt>
                <c:pt idx="44650">
                  <c:v>7</c:v>
                </c:pt>
                <c:pt idx="44651">
                  <c:v>7</c:v>
                </c:pt>
                <c:pt idx="44652">
                  <c:v>7</c:v>
                </c:pt>
                <c:pt idx="44653">
                  <c:v>7</c:v>
                </c:pt>
                <c:pt idx="44654">
                  <c:v>7</c:v>
                </c:pt>
                <c:pt idx="44655">
                  <c:v>7</c:v>
                </c:pt>
                <c:pt idx="44656">
                  <c:v>7</c:v>
                </c:pt>
                <c:pt idx="44657">
                  <c:v>7</c:v>
                </c:pt>
                <c:pt idx="44658">
                  <c:v>7</c:v>
                </c:pt>
                <c:pt idx="44659">
                  <c:v>7</c:v>
                </c:pt>
                <c:pt idx="44660">
                  <c:v>7</c:v>
                </c:pt>
                <c:pt idx="44661">
                  <c:v>7</c:v>
                </c:pt>
                <c:pt idx="44662">
                  <c:v>7</c:v>
                </c:pt>
                <c:pt idx="44663">
                  <c:v>7</c:v>
                </c:pt>
                <c:pt idx="44664">
                  <c:v>7</c:v>
                </c:pt>
                <c:pt idx="44665">
                  <c:v>7</c:v>
                </c:pt>
                <c:pt idx="44666">
                  <c:v>7</c:v>
                </c:pt>
                <c:pt idx="44667">
                  <c:v>7</c:v>
                </c:pt>
                <c:pt idx="44668">
                  <c:v>7</c:v>
                </c:pt>
                <c:pt idx="44669">
                  <c:v>7</c:v>
                </c:pt>
                <c:pt idx="44670">
                  <c:v>7</c:v>
                </c:pt>
                <c:pt idx="44671">
                  <c:v>7</c:v>
                </c:pt>
                <c:pt idx="44672">
                  <c:v>7</c:v>
                </c:pt>
                <c:pt idx="44673">
                  <c:v>7</c:v>
                </c:pt>
                <c:pt idx="44674">
                  <c:v>7</c:v>
                </c:pt>
                <c:pt idx="44675">
                  <c:v>7</c:v>
                </c:pt>
                <c:pt idx="44676">
                  <c:v>7</c:v>
                </c:pt>
                <c:pt idx="44677">
                  <c:v>7</c:v>
                </c:pt>
                <c:pt idx="44678">
                  <c:v>7</c:v>
                </c:pt>
                <c:pt idx="44679">
                  <c:v>7</c:v>
                </c:pt>
                <c:pt idx="44680">
                  <c:v>7</c:v>
                </c:pt>
                <c:pt idx="44681">
                  <c:v>7</c:v>
                </c:pt>
                <c:pt idx="44682">
                  <c:v>7</c:v>
                </c:pt>
                <c:pt idx="44683">
                  <c:v>7</c:v>
                </c:pt>
                <c:pt idx="44684">
                  <c:v>7</c:v>
                </c:pt>
                <c:pt idx="44685">
                  <c:v>7</c:v>
                </c:pt>
                <c:pt idx="44686">
                  <c:v>7</c:v>
                </c:pt>
                <c:pt idx="44687">
                  <c:v>7</c:v>
                </c:pt>
                <c:pt idx="44688">
                  <c:v>7</c:v>
                </c:pt>
                <c:pt idx="44689">
                  <c:v>7</c:v>
                </c:pt>
                <c:pt idx="44690">
                  <c:v>7</c:v>
                </c:pt>
                <c:pt idx="44691">
                  <c:v>7</c:v>
                </c:pt>
                <c:pt idx="44692">
                  <c:v>7</c:v>
                </c:pt>
                <c:pt idx="44693">
                  <c:v>7</c:v>
                </c:pt>
                <c:pt idx="44694">
                  <c:v>7</c:v>
                </c:pt>
                <c:pt idx="44695">
                  <c:v>7</c:v>
                </c:pt>
                <c:pt idx="44696">
                  <c:v>7</c:v>
                </c:pt>
                <c:pt idx="44697">
                  <c:v>7</c:v>
                </c:pt>
                <c:pt idx="44698">
                  <c:v>7</c:v>
                </c:pt>
                <c:pt idx="44699">
                  <c:v>7</c:v>
                </c:pt>
                <c:pt idx="44700">
                  <c:v>7</c:v>
                </c:pt>
                <c:pt idx="44701">
                  <c:v>7</c:v>
                </c:pt>
                <c:pt idx="44702">
                  <c:v>7</c:v>
                </c:pt>
                <c:pt idx="44703">
                  <c:v>7</c:v>
                </c:pt>
                <c:pt idx="44704">
                  <c:v>7</c:v>
                </c:pt>
                <c:pt idx="44705">
                  <c:v>7</c:v>
                </c:pt>
                <c:pt idx="44706">
                  <c:v>7</c:v>
                </c:pt>
                <c:pt idx="44707">
                  <c:v>7</c:v>
                </c:pt>
                <c:pt idx="44708">
                  <c:v>7</c:v>
                </c:pt>
                <c:pt idx="44709">
                  <c:v>7</c:v>
                </c:pt>
                <c:pt idx="44710">
                  <c:v>7</c:v>
                </c:pt>
                <c:pt idx="44711">
                  <c:v>7</c:v>
                </c:pt>
                <c:pt idx="44712">
                  <c:v>7</c:v>
                </c:pt>
                <c:pt idx="44713">
                  <c:v>7</c:v>
                </c:pt>
                <c:pt idx="44714">
                  <c:v>7</c:v>
                </c:pt>
                <c:pt idx="44715">
                  <c:v>7</c:v>
                </c:pt>
                <c:pt idx="44716">
                  <c:v>7</c:v>
                </c:pt>
                <c:pt idx="44717">
                  <c:v>7</c:v>
                </c:pt>
                <c:pt idx="44718">
                  <c:v>7</c:v>
                </c:pt>
                <c:pt idx="44719">
                  <c:v>7</c:v>
                </c:pt>
                <c:pt idx="44720">
                  <c:v>7</c:v>
                </c:pt>
                <c:pt idx="44721">
                  <c:v>7</c:v>
                </c:pt>
                <c:pt idx="44722">
                  <c:v>7</c:v>
                </c:pt>
                <c:pt idx="44723">
                  <c:v>7</c:v>
                </c:pt>
                <c:pt idx="44724">
                  <c:v>7</c:v>
                </c:pt>
                <c:pt idx="44725">
                  <c:v>7</c:v>
                </c:pt>
                <c:pt idx="44726">
                  <c:v>7</c:v>
                </c:pt>
                <c:pt idx="44727">
                  <c:v>7</c:v>
                </c:pt>
                <c:pt idx="44728">
                  <c:v>7</c:v>
                </c:pt>
                <c:pt idx="44729">
                  <c:v>7</c:v>
                </c:pt>
                <c:pt idx="44730">
                  <c:v>7</c:v>
                </c:pt>
                <c:pt idx="44731">
                  <c:v>7</c:v>
                </c:pt>
                <c:pt idx="44732">
                  <c:v>7</c:v>
                </c:pt>
                <c:pt idx="44733">
                  <c:v>7</c:v>
                </c:pt>
                <c:pt idx="44734">
                  <c:v>7</c:v>
                </c:pt>
                <c:pt idx="44735">
                  <c:v>7</c:v>
                </c:pt>
                <c:pt idx="44736">
                  <c:v>7</c:v>
                </c:pt>
                <c:pt idx="44737">
                  <c:v>7</c:v>
                </c:pt>
                <c:pt idx="44738">
                  <c:v>7</c:v>
                </c:pt>
                <c:pt idx="44739">
                  <c:v>7</c:v>
                </c:pt>
                <c:pt idx="44740">
                  <c:v>7</c:v>
                </c:pt>
                <c:pt idx="44741">
                  <c:v>7</c:v>
                </c:pt>
                <c:pt idx="44742">
                  <c:v>7</c:v>
                </c:pt>
                <c:pt idx="44743">
                  <c:v>7</c:v>
                </c:pt>
                <c:pt idx="44744">
                  <c:v>7</c:v>
                </c:pt>
                <c:pt idx="44745">
                  <c:v>7</c:v>
                </c:pt>
                <c:pt idx="44746">
                  <c:v>7</c:v>
                </c:pt>
                <c:pt idx="44747">
                  <c:v>7</c:v>
                </c:pt>
                <c:pt idx="44748">
                  <c:v>7</c:v>
                </c:pt>
                <c:pt idx="44749">
                  <c:v>7</c:v>
                </c:pt>
                <c:pt idx="44750">
                  <c:v>7</c:v>
                </c:pt>
                <c:pt idx="44751">
                  <c:v>7</c:v>
                </c:pt>
                <c:pt idx="44752">
                  <c:v>7</c:v>
                </c:pt>
                <c:pt idx="44753">
                  <c:v>7</c:v>
                </c:pt>
                <c:pt idx="44754">
                  <c:v>7</c:v>
                </c:pt>
                <c:pt idx="44755">
                  <c:v>7</c:v>
                </c:pt>
                <c:pt idx="44756">
                  <c:v>7</c:v>
                </c:pt>
                <c:pt idx="44757">
                  <c:v>7</c:v>
                </c:pt>
                <c:pt idx="44758">
                  <c:v>7</c:v>
                </c:pt>
                <c:pt idx="44759">
                  <c:v>7</c:v>
                </c:pt>
                <c:pt idx="44760">
                  <c:v>7</c:v>
                </c:pt>
                <c:pt idx="44761">
                  <c:v>7</c:v>
                </c:pt>
                <c:pt idx="44762">
                  <c:v>7</c:v>
                </c:pt>
                <c:pt idx="44763">
                  <c:v>7</c:v>
                </c:pt>
                <c:pt idx="44764">
                  <c:v>7</c:v>
                </c:pt>
                <c:pt idx="44765">
                  <c:v>7</c:v>
                </c:pt>
                <c:pt idx="44766">
                  <c:v>7</c:v>
                </c:pt>
                <c:pt idx="44767">
                  <c:v>7</c:v>
                </c:pt>
                <c:pt idx="44768">
                  <c:v>7</c:v>
                </c:pt>
                <c:pt idx="44769">
                  <c:v>7</c:v>
                </c:pt>
                <c:pt idx="44770">
                  <c:v>7</c:v>
                </c:pt>
                <c:pt idx="44771">
                  <c:v>7</c:v>
                </c:pt>
                <c:pt idx="44772">
                  <c:v>7</c:v>
                </c:pt>
                <c:pt idx="44773">
                  <c:v>7</c:v>
                </c:pt>
                <c:pt idx="44774">
                  <c:v>7</c:v>
                </c:pt>
                <c:pt idx="44775">
                  <c:v>7</c:v>
                </c:pt>
                <c:pt idx="44776">
                  <c:v>7</c:v>
                </c:pt>
                <c:pt idx="44777">
                  <c:v>7</c:v>
                </c:pt>
                <c:pt idx="44778">
                  <c:v>7</c:v>
                </c:pt>
                <c:pt idx="44779">
                  <c:v>7</c:v>
                </c:pt>
                <c:pt idx="44780">
                  <c:v>7</c:v>
                </c:pt>
                <c:pt idx="44781">
                  <c:v>7</c:v>
                </c:pt>
                <c:pt idx="44782">
                  <c:v>7</c:v>
                </c:pt>
                <c:pt idx="44783">
                  <c:v>7</c:v>
                </c:pt>
                <c:pt idx="44784">
                  <c:v>7</c:v>
                </c:pt>
                <c:pt idx="44785">
                  <c:v>7</c:v>
                </c:pt>
                <c:pt idx="44786">
                  <c:v>7</c:v>
                </c:pt>
                <c:pt idx="44787">
                  <c:v>7</c:v>
                </c:pt>
                <c:pt idx="44788">
                  <c:v>7</c:v>
                </c:pt>
                <c:pt idx="44789">
                  <c:v>7</c:v>
                </c:pt>
                <c:pt idx="44790">
                  <c:v>7</c:v>
                </c:pt>
                <c:pt idx="44791">
                  <c:v>7</c:v>
                </c:pt>
                <c:pt idx="44792">
                  <c:v>7</c:v>
                </c:pt>
                <c:pt idx="44793">
                  <c:v>7</c:v>
                </c:pt>
                <c:pt idx="44794">
                  <c:v>7</c:v>
                </c:pt>
                <c:pt idx="44795">
                  <c:v>7</c:v>
                </c:pt>
                <c:pt idx="44796">
                  <c:v>7</c:v>
                </c:pt>
                <c:pt idx="44797">
                  <c:v>7</c:v>
                </c:pt>
                <c:pt idx="44798">
                  <c:v>7</c:v>
                </c:pt>
                <c:pt idx="44799">
                  <c:v>7</c:v>
                </c:pt>
                <c:pt idx="44800">
                  <c:v>7</c:v>
                </c:pt>
                <c:pt idx="44801">
                  <c:v>7</c:v>
                </c:pt>
                <c:pt idx="44802">
                  <c:v>7</c:v>
                </c:pt>
                <c:pt idx="44803">
                  <c:v>7</c:v>
                </c:pt>
                <c:pt idx="44804">
                  <c:v>7</c:v>
                </c:pt>
                <c:pt idx="44805">
                  <c:v>7</c:v>
                </c:pt>
                <c:pt idx="44806">
                  <c:v>7</c:v>
                </c:pt>
                <c:pt idx="44807">
                  <c:v>7</c:v>
                </c:pt>
                <c:pt idx="44808">
                  <c:v>7</c:v>
                </c:pt>
                <c:pt idx="44809">
                  <c:v>7</c:v>
                </c:pt>
                <c:pt idx="44810">
                  <c:v>7</c:v>
                </c:pt>
                <c:pt idx="44811">
                  <c:v>7</c:v>
                </c:pt>
                <c:pt idx="44812">
                  <c:v>7</c:v>
                </c:pt>
                <c:pt idx="44813">
                  <c:v>7</c:v>
                </c:pt>
                <c:pt idx="44814">
                  <c:v>7</c:v>
                </c:pt>
                <c:pt idx="44815">
                  <c:v>7</c:v>
                </c:pt>
                <c:pt idx="44816">
                  <c:v>7</c:v>
                </c:pt>
                <c:pt idx="44817">
                  <c:v>7</c:v>
                </c:pt>
                <c:pt idx="44818">
                  <c:v>7</c:v>
                </c:pt>
                <c:pt idx="44819">
                  <c:v>7</c:v>
                </c:pt>
                <c:pt idx="44820">
                  <c:v>7</c:v>
                </c:pt>
                <c:pt idx="44821">
                  <c:v>7</c:v>
                </c:pt>
                <c:pt idx="44822">
                  <c:v>7</c:v>
                </c:pt>
                <c:pt idx="44823">
                  <c:v>7</c:v>
                </c:pt>
                <c:pt idx="44824">
                  <c:v>7</c:v>
                </c:pt>
                <c:pt idx="44825">
                  <c:v>7</c:v>
                </c:pt>
                <c:pt idx="44826">
                  <c:v>7</c:v>
                </c:pt>
                <c:pt idx="44827">
                  <c:v>7</c:v>
                </c:pt>
                <c:pt idx="44828">
                  <c:v>7</c:v>
                </c:pt>
                <c:pt idx="44829">
                  <c:v>7</c:v>
                </c:pt>
                <c:pt idx="44830">
                  <c:v>7</c:v>
                </c:pt>
                <c:pt idx="44831">
                  <c:v>7</c:v>
                </c:pt>
                <c:pt idx="44832">
                  <c:v>7</c:v>
                </c:pt>
                <c:pt idx="44833">
                  <c:v>7</c:v>
                </c:pt>
                <c:pt idx="44834">
                  <c:v>7</c:v>
                </c:pt>
                <c:pt idx="44835">
                  <c:v>7</c:v>
                </c:pt>
                <c:pt idx="44836">
                  <c:v>7</c:v>
                </c:pt>
                <c:pt idx="44837">
                  <c:v>7</c:v>
                </c:pt>
                <c:pt idx="44838">
                  <c:v>7</c:v>
                </c:pt>
                <c:pt idx="44839">
                  <c:v>7</c:v>
                </c:pt>
                <c:pt idx="44840">
                  <c:v>7</c:v>
                </c:pt>
                <c:pt idx="44841">
                  <c:v>7</c:v>
                </c:pt>
                <c:pt idx="44842">
                  <c:v>7</c:v>
                </c:pt>
                <c:pt idx="44843">
                  <c:v>7</c:v>
                </c:pt>
                <c:pt idx="44844">
                  <c:v>7</c:v>
                </c:pt>
                <c:pt idx="44845">
                  <c:v>7</c:v>
                </c:pt>
                <c:pt idx="44846">
                  <c:v>7</c:v>
                </c:pt>
                <c:pt idx="44847">
                  <c:v>7</c:v>
                </c:pt>
                <c:pt idx="44848">
                  <c:v>7</c:v>
                </c:pt>
                <c:pt idx="44849">
                  <c:v>7</c:v>
                </c:pt>
                <c:pt idx="44850">
                  <c:v>7</c:v>
                </c:pt>
                <c:pt idx="44851">
                  <c:v>7</c:v>
                </c:pt>
                <c:pt idx="44852">
                  <c:v>7</c:v>
                </c:pt>
                <c:pt idx="44853">
                  <c:v>7</c:v>
                </c:pt>
                <c:pt idx="44854">
                  <c:v>7</c:v>
                </c:pt>
                <c:pt idx="44855">
                  <c:v>7</c:v>
                </c:pt>
                <c:pt idx="44856">
                  <c:v>7</c:v>
                </c:pt>
                <c:pt idx="44857">
                  <c:v>7</c:v>
                </c:pt>
                <c:pt idx="44858">
                  <c:v>7</c:v>
                </c:pt>
                <c:pt idx="44859">
                  <c:v>7</c:v>
                </c:pt>
                <c:pt idx="44860">
                  <c:v>7</c:v>
                </c:pt>
                <c:pt idx="44861">
                  <c:v>7</c:v>
                </c:pt>
                <c:pt idx="44862">
                  <c:v>7</c:v>
                </c:pt>
                <c:pt idx="44863">
                  <c:v>7</c:v>
                </c:pt>
                <c:pt idx="44864">
                  <c:v>7</c:v>
                </c:pt>
                <c:pt idx="44865">
                  <c:v>7</c:v>
                </c:pt>
                <c:pt idx="44866">
                  <c:v>7</c:v>
                </c:pt>
                <c:pt idx="44867">
                  <c:v>7</c:v>
                </c:pt>
                <c:pt idx="44868">
                  <c:v>7</c:v>
                </c:pt>
                <c:pt idx="44869">
                  <c:v>7</c:v>
                </c:pt>
                <c:pt idx="44870">
                  <c:v>7</c:v>
                </c:pt>
                <c:pt idx="44871">
                  <c:v>7</c:v>
                </c:pt>
                <c:pt idx="44872">
                  <c:v>7</c:v>
                </c:pt>
                <c:pt idx="44873">
                  <c:v>7</c:v>
                </c:pt>
                <c:pt idx="44874">
                  <c:v>7</c:v>
                </c:pt>
                <c:pt idx="44875">
                  <c:v>7</c:v>
                </c:pt>
                <c:pt idx="44876">
                  <c:v>7</c:v>
                </c:pt>
                <c:pt idx="44877">
                  <c:v>7</c:v>
                </c:pt>
                <c:pt idx="44878">
                  <c:v>7</c:v>
                </c:pt>
                <c:pt idx="44879">
                  <c:v>7</c:v>
                </c:pt>
                <c:pt idx="44880">
                  <c:v>7</c:v>
                </c:pt>
                <c:pt idx="44881">
                  <c:v>7</c:v>
                </c:pt>
                <c:pt idx="44882">
                  <c:v>7</c:v>
                </c:pt>
                <c:pt idx="44883">
                  <c:v>7</c:v>
                </c:pt>
                <c:pt idx="44884">
                  <c:v>7</c:v>
                </c:pt>
                <c:pt idx="44885">
                  <c:v>7</c:v>
                </c:pt>
                <c:pt idx="44886">
                  <c:v>7</c:v>
                </c:pt>
                <c:pt idx="44887">
                  <c:v>7</c:v>
                </c:pt>
                <c:pt idx="44888">
                  <c:v>7</c:v>
                </c:pt>
                <c:pt idx="44889">
                  <c:v>7</c:v>
                </c:pt>
                <c:pt idx="44890">
                  <c:v>7</c:v>
                </c:pt>
                <c:pt idx="44891">
                  <c:v>7</c:v>
                </c:pt>
                <c:pt idx="44892">
                  <c:v>7</c:v>
                </c:pt>
                <c:pt idx="44893">
                  <c:v>7</c:v>
                </c:pt>
                <c:pt idx="44894">
                  <c:v>7</c:v>
                </c:pt>
                <c:pt idx="44895">
                  <c:v>7</c:v>
                </c:pt>
                <c:pt idx="44896">
                  <c:v>7</c:v>
                </c:pt>
                <c:pt idx="44897">
                  <c:v>7</c:v>
                </c:pt>
                <c:pt idx="44898">
                  <c:v>7</c:v>
                </c:pt>
                <c:pt idx="44899">
                  <c:v>7</c:v>
                </c:pt>
                <c:pt idx="44900">
                  <c:v>7</c:v>
                </c:pt>
                <c:pt idx="44901">
                  <c:v>7</c:v>
                </c:pt>
                <c:pt idx="44902">
                  <c:v>7</c:v>
                </c:pt>
                <c:pt idx="44903">
                  <c:v>7</c:v>
                </c:pt>
                <c:pt idx="44904">
                  <c:v>7</c:v>
                </c:pt>
                <c:pt idx="44905">
                  <c:v>7</c:v>
                </c:pt>
                <c:pt idx="44906">
                  <c:v>7</c:v>
                </c:pt>
                <c:pt idx="44907">
                  <c:v>7</c:v>
                </c:pt>
                <c:pt idx="44908">
                  <c:v>7</c:v>
                </c:pt>
                <c:pt idx="44909">
                  <c:v>7</c:v>
                </c:pt>
                <c:pt idx="44910">
                  <c:v>7</c:v>
                </c:pt>
                <c:pt idx="44911">
                  <c:v>7</c:v>
                </c:pt>
                <c:pt idx="44912">
                  <c:v>7</c:v>
                </c:pt>
                <c:pt idx="44913">
                  <c:v>7</c:v>
                </c:pt>
                <c:pt idx="44914">
                  <c:v>7</c:v>
                </c:pt>
                <c:pt idx="44915">
                  <c:v>7</c:v>
                </c:pt>
                <c:pt idx="44916">
                  <c:v>7</c:v>
                </c:pt>
                <c:pt idx="44917">
                  <c:v>7</c:v>
                </c:pt>
                <c:pt idx="44918">
                  <c:v>7</c:v>
                </c:pt>
                <c:pt idx="44919">
                  <c:v>7</c:v>
                </c:pt>
                <c:pt idx="44920">
                  <c:v>7</c:v>
                </c:pt>
                <c:pt idx="44921">
                  <c:v>7</c:v>
                </c:pt>
                <c:pt idx="44922">
                  <c:v>7</c:v>
                </c:pt>
                <c:pt idx="44923">
                  <c:v>7</c:v>
                </c:pt>
                <c:pt idx="44924">
                  <c:v>7</c:v>
                </c:pt>
                <c:pt idx="44925">
                  <c:v>7</c:v>
                </c:pt>
                <c:pt idx="44926">
                  <c:v>7</c:v>
                </c:pt>
                <c:pt idx="44927">
                  <c:v>7</c:v>
                </c:pt>
                <c:pt idx="44928">
                  <c:v>7</c:v>
                </c:pt>
                <c:pt idx="44929">
                  <c:v>7</c:v>
                </c:pt>
                <c:pt idx="44930">
                  <c:v>7</c:v>
                </c:pt>
                <c:pt idx="44931">
                  <c:v>7</c:v>
                </c:pt>
                <c:pt idx="44932">
                  <c:v>7</c:v>
                </c:pt>
                <c:pt idx="44933">
                  <c:v>7</c:v>
                </c:pt>
                <c:pt idx="44934">
                  <c:v>7</c:v>
                </c:pt>
                <c:pt idx="44935">
                  <c:v>7</c:v>
                </c:pt>
                <c:pt idx="44936">
                  <c:v>7</c:v>
                </c:pt>
                <c:pt idx="44937">
                  <c:v>7</c:v>
                </c:pt>
                <c:pt idx="44938">
                  <c:v>7</c:v>
                </c:pt>
                <c:pt idx="44939">
                  <c:v>7</c:v>
                </c:pt>
                <c:pt idx="44940">
                  <c:v>7</c:v>
                </c:pt>
                <c:pt idx="44941">
                  <c:v>7</c:v>
                </c:pt>
                <c:pt idx="44942">
                  <c:v>7</c:v>
                </c:pt>
                <c:pt idx="44943">
                  <c:v>7</c:v>
                </c:pt>
                <c:pt idx="44944">
                  <c:v>7</c:v>
                </c:pt>
                <c:pt idx="44945">
                  <c:v>7</c:v>
                </c:pt>
                <c:pt idx="44946">
                  <c:v>7</c:v>
                </c:pt>
                <c:pt idx="44947">
                  <c:v>7</c:v>
                </c:pt>
                <c:pt idx="44948">
                  <c:v>7</c:v>
                </c:pt>
                <c:pt idx="44949">
                  <c:v>7</c:v>
                </c:pt>
                <c:pt idx="44950">
                  <c:v>7</c:v>
                </c:pt>
                <c:pt idx="44951">
                  <c:v>7</c:v>
                </c:pt>
                <c:pt idx="44952">
                  <c:v>7</c:v>
                </c:pt>
                <c:pt idx="44953">
                  <c:v>7</c:v>
                </c:pt>
                <c:pt idx="44954">
                  <c:v>7</c:v>
                </c:pt>
                <c:pt idx="44955">
                  <c:v>7</c:v>
                </c:pt>
                <c:pt idx="44956">
                  <c:v>7</c:v>
                </c:pt>
                <c:pt idx="44957">
                  <c:v>7</c:v>
                </c:pt>
                <c:pt idx="44958">
                  <c:v>7</c:v>
                </c:pt>
                <c:pt idx="44959">
                  <c:v>7</c:v>
                </c:pt>
                <c:pt idx="44960">
                  <c:v>7</c:v>
                </c:pt>
                <c:pt idx="44961">
                  <c:v>7</c:v>
                </c:pt>
                <c:pt idx="44962">
                  <c:v>7</c:v>
                </c:pt>
                <c:pt idx="44963">
                  <c:v>7</c:v>
                </c:pt>
                <c:pt idx="44964">
                  <c:v>7</c:v>
                </c:pt>
                <c:pt idx="44965">
                  <c:v>7</c:v>
                </c:pt>
                <c:pt idx="44966">
                  <c:v>7</c:v>
                </c:pt>
                <c:pt idx="44967">
                  <c:v>7</c:v>
                </c:pt>
                <c:pt idx="44968">
                  <c:v>7</c:v>
                </c:pt>
                <c:pt idx="44969">
                  <c:v>7</c:v>
                </c:pt>
                <c:pt idx="44970">
                  <c:v>7</c:v>
                </c:pt>
                <c:pt idx="44971">
                  <c:v>7</c:v>
                </c:pt>
                <c:pt idx="44972">
                  <c:v>7</c:v>
                </c:pt>
                <c:pt idx="44973">
                  <c:v>7</c:v>
                </c:pt>
                <c:pt idx="44974">
                  <c:v>7</c:v>
                </c:pt>
                <c:pt idx="44975">
                  <c:v>7</c:v>
                </c:pt>
                <c:pt idx="44976">
                  <c:v>7</c:v>
                </c:pt>
                <c:pt idx="44977">
                  <c:v>7</c:v>
                </c:pt>
                <c:pt idx="44978">
                  <c:v>7</c:v>
                </c:pt>
                <c:pt idx="44979">
                  <c:v>7</c:v>
                </c:pt>
                <c:pt idx="44980">
                  <c:v>7</c:v>
                </c:pt>
                <c:pt idx="44981">
                  <c:v>7</c:v>
                </c:pt>
                <c:pt idx="44982">
                  <c:v>7</c:v>
                </c:pt>
                <c:pt idx="44983">
                  <c:v>7</c:v>
                </c:pt>
                <c:pt idx="44984">
                  <c:v>7</c:v>
                </c:pt>
                <c:pt idx="44985">
                  <c:v>7</c:v>
                </c:pt>
                <c:pt idx="44986">
                  <c:v>7</c:v>
                </c:pt>
                <c:pt idx="44987">
                  <c:v>7</c:v>
                </c:pt>
                <c:pt idx="44988">
                  <c:v>7</c:v>
                </c:pt>
                <c:pt idx="44989">
                  <c:v>7</c:v>
                </c:pt>
                <c:pt idx="44990">
                  <c:v>7</c:v>
                </c:pt>
                <c:pt idx="44991">
                  <c:v>7</c:v>
                </c:pt>
                <c:pt idx="44992">
                  <c:v>7</c:v>
                </c:pt>
                <c:pt idx="44993">
                  <c:v>7</c:v>
                </c:pt>
                <c:pt idx="44994">
                  <c:v>7</c:v>
                </c:pt>
                <c:pt idx="44995">
                  <c:v>7</c:v>
                </c:pt>
                <c:pt idx="44996">
                  <c:v>7</c:v>
                </c:pt>
                <c:pt idx="44997">
                  <c:v>7</c:v>
                </c:pt>
                <c:pt idx="44998">
                  <c:v>7</c:v>
                </c:pt>
                <c:pt idx="44999">
                  <c:v>7</c:v>
                </c:pt>
                <c:pt idx="45000">
                  <c:v>7</c:v>
                </c:pt>
                <c:pt idx="45001">
                  <c:v>7</c:v>
                </c:pt>
                <c:pt idx="45002">
                  <c:v>7</c:v>
                </c:pt>
                <c:pt idx="45003">
                  <c:v>7</c:v>
                </c:pt>
                <c:pt idx="45004">
                  <c:v>7</c:v>
                </c:pt>
                <c:pt idx="45005">
                  <c:v>7</c:v>
                </c:pt>
                <c:pt idx="45006">
                  <c:v>7</c:v>
                </c:pt>
                <c:pt idx="45007">
                  <c:v>7</c:v>
                </c:pt>
                <c:pt idx="45008">
                  <c:v>7</c:v>
                </c:pt>
                <c:pt idx="45009">
                  <c:v>7</c:v>
                </c:pt>
                <c:pt idx="45010">
                  <c:v>7</c:v>
                </c:pt>
                <c:pt idx="45011">
                  <c:v>7</c:v>
                </c:pt>
                <c:pt idx="45012">
                  <c:v>7</c:v>
                </c:pt>
                <c:pt idx="45013">
                  <c:v>7</c:v>
                </c:pt>
                <c:pt idx="45014">
                  <c:v>7</c:v>
                </c:pt>
                <c:pt idx="45015">
                  <c:v>7</c:v>
                </c:pt>
                <c:pt idx="45016">
                  <c:v>7</c:v>
                </c:pt>
                <c:pt idx="45017">
                  <c:v>7</c:v>
                </c:pt>
                <c:pt idx="45018">
                  <c:v>7</c:v>
                </c:pt>
                <c:pt idx="45019">
                  <c:v>7</c:v>
                </c:pt>
                <c:pt idx="45020">
                  <c:v>7</c:v>
                </c:pt>
                <c:pt idx="45021">
                  <c:v>7</c:v>
                </c:pt>
                <c:pt idx="45022">
                  <c:v>7</c:v>
                </c:pt>
                <c:pt idx="45023">
                  <c:v>7</c:v>
                </c:pt>
                <c:pt idx="45024">
                  <c:v>7</c:v>
                </c:pt>
                <c:pt idx="45025">
                  <c:v>7</c:v>
                </c:pt>
                <c:pt idx="45026">
                  <c:v>7</c:v>
                </c:pt>
                <c:pt idx="45027">
                  <c:v>7</c:v>
                </c:pt>
                <c:pt idx="45028">
                  <c:v>7</c:v>
                </c:pt>
                <c:pt idx="45029">
                  <c:v>7</c:v>
                </c:pt>
                <c:pt idx="45030">
                  <c:v>7</c:v>
                </c:pt>
                <c:pt idx="45031">
                  <c:v>7</c:v>
                </c:pt>
                <c:pt idx="45032">
                  <c:v>7</c:v>
                </c:pt>
                <c:pt idx="45033">
                  <c:v>7</c:v>
                </c:pt>
                <c:pt idx="45034">
                  <c:v>7</c:v>
                </c:pt>
                <c:pt idx="45035">
                  <c:v>7</c:v>
                </c:pt>
                <c:pt idx="45036">
                  <c:v>7</c:v>
                </c:pt>
                <c:pt idx="45037">
                  <c:v>7</c:v>
                </c:pt>
                <c:pt idx="45038">
                  <c:v>7</c:v>
                </c:pt>
                <c:pt idx="45039">
                  <c:v>7</c:v>
                </c:pt>
                <c:pt idx="45040">
                  <c:v>7</c:v>
                </c:pt>
                <c:pt idx="45041">
                  <c:v>7</c:v>
                </c:pt>
                <c:pt idx="45042">
                  <c:v>7</c:v>
                </c:pt>
                <c:pt idx="45043">
                  <c:v>7</c:v>
                </c:pt>
                <c:pt idx="45044">
                  <c:v>7</c:v>
                </c:pt>
                <c:pt idx="45045">
                  <c:v>7</c:v>
                </c:pt>
                <c:pt idx="45046">
                  <c:v>7</c:v>
                </c:pt>
                <c:pt idx="45047">
                  <c:v>7</c:v>
                </c:pt>
                <c:pt idx="45048">
                  <c:v>7</c:v>
                </c:pt>
                <c:pt idx="45049">
                  <c:v>7</c:v>
                </c:pt>
                <c:pt idx="45050">
                  <c:v>7</c:v>
                </c:pt>
                <c:pt idx="45051">
                  <c:v>7</c:v>
                </c:pt>
                <c:pt idx="45052">
                  <c:v>7</c:v>
                </c:pt>
                <c:pt idx="45053">
                  <c:v>7</c:v>
                </c:pt>
                <c:pt idx="45054">
                  <c:v>7</c:v>
                </c:pt>
                <c:pt idx="45055">
                  <c:v>7</c:v>
                </c:pt>
                <c:pt idx="45056">
                  <c:v>7</c:v>
                </c:pt>
                <c:pt idx="45057">
                  <c:v>7</c:v>
                </c:pt>
                <c:pt idx="45058">
                  <c:v>7</c:v>
                </c:pt>
                <c:pt idx="45059">
                  <c:v>7</c:v>
                </c:pt>
                <c:pt idx="45060">
                  <c:v>7</c:v>
                </c:pt>
                <c:pt idx="45061">
                  <c:v>7</c:v>
                </c:pt>
                <c:pt idx="45062">
                  <c:v>7</c:v>
                </c:pt>
                <c:pt idx="45063">
                  <c:v>7</c:v>
                </c:pt>
                <c:pt idx="45064">
                  <c:v>7</c:v>
                </c:pt>
                <c:pt idx="45065">
                  <c:v>7</c:v>
                </c:pt>
                <c:pt idx="45066">
                  <c:v>7</c:v>
                </c:pt>
                <c:pt idx="45067">
                  <c:v>7</c:v>
                </c:pt>
                <c:pt idx="45068">
                  <c:v>7</c:v>
                </c:pt>
                <c:pt idx="45069">
                  <c:v>7</c:v>
                </c:pt>
                <c:pt idx="45070">
                  <c:v>7</c:v>
                </c:pt>
                <c:pt idx="45071">
                  <c:v>7</c:v>
                </c:pt>
                <c:pt idx="45072">
                  <c:v>7</c:v>
                </c:pt>
                <c:pt idx="45073">
                  <c:v>7</c:v>
                </c:pt>
                <c:pt idx="45074">
                  <c:v>7</c:v>
                </c:pt>
                <c:pt idx="45075">
                  <c:v>7</c:v>
                </c:pt>
                <c:pt idx="45076">
                  <c:v>7</c:v>
                </c:pt>
                <c:pt idx="45077">
                  <c:v>7</c:v>
                </c:pt>
                <c:pt idx="45078">
                  <c:v>7</c:v>
                </c:pt>
                <c:pt idx="45079">
                  <c:v>7</c:v>
                </c:pt>
                <c:pt idx="45080">
                  <c:v>7</c:v>
                </c:pt>
                <c:pt idx="45081">
                  <c:v>7</c:v>
                </c:pt>
                <c:pt idx="45082">
                  <c:v>7</c:v>
                </c:pt>
                <c:pt idx="45083">
                  <c:v>7</c:v>
                </c:pt>
                <c:pt idx="45084">
                  <c:v>7</c:v>
                </c:pt>
                <c:pt idx="45085">
                  <c:v>7</c:v>
                </c:pt>
                <c:pt idx="45086">
                  <c:v>7</c:v>
                </c:pt>
                <c:pt idx="45087">
                  <c:v>7</c:v>
                </c:pt>
                <c:pt idx="45088">
                  <c:v>7</c:v>
                </c:pt>
                <c:pt idx="45089">
                  <c:v>7</c:v>
                </c:pt>
                <c:pt idx="45090">
                  <c:v>7</c:v>
                </c:pt>
                <c:pt idx="45091">
                  <c:v>7</c:v>
                </c:pt>
                <c:pt idx="45092">
                  <c:v>7</c:v>
                </c:pt>
                <c:pt idx="45093">
                  <c:v>7</c:v>
                </c:pt>
                <c:pt idx="45094">
                  <c:v>7</c:v>
                </c:pt>
                <c:pt idx="45095">
                  <c:v>7</c:v>
                </c:pt>
                <c:pt idx="45096">
                  <c:v>7</c:v>
                </c:pt>
                <c:pt idx="45097">
                  <c:v>7</c:v>
                </c:pt>
                <c:pt idx="45098">
                  <c:v>7</c:v>
                </c:pt>
                <c:pt idx="45099">
                  <c:v>7</c:v>
                </c:pt>
                <c:pt idx="45100">
                  <c:v>7</c:v>
                </c:pt>
                <c:pt idx="45101">
                  <c:v>7</c:v>
                </c:pt>
                <c:pt idx="45102">
                  <c:v>7</c:v>
                </c:pt>
                <c:pt idx="45103">
                  <c:v>7</c:v>
                </c:pt>
                <c:pt idx="45104">
                  <c:v>7</c:v>
                </c:pt>
                <c:pt idx="45105">
                  <c:v>7</c:v>
                </c:pt>
                <c:pt idx="45106">
                  <c:v>7</c:v>
                </c:pt>
                <c:pt idx="45107">
                  <c:v>7</c:v>
                </c:pt>
                <c:pt idx="45108">
                  <c:v>7</c:v>
                </c:pt>
                <c:pt idx="45109">
                  <c:v>7</c:v>
                </c:pt>
                <c:pt idx="45110">
                  <c:v>7</c:v>
                </c:pt>
                <c:pt idx="45111">
                  <c:v>7</c:v>
                </c:pt>
                <c:pt idx="45112">
                  <c:v>7</c:v>
                </c:pt>
                <c:pt idx="45113">
                  <c:v>7</c:v>
                </c:pt>
                <c:pt idx="45114">
                  <c:v>7</c:v>
                </c:pt>
                <c:pt idx="45115">
                  <c:v>7</c:v>
                </c:pt>
                <c:pt idx="45116">
                  <c:v>7</c:v>
                </c:pt>
                <c:pt idx="45117">
                  <c:v>7</c:v>
                </c:pt>
                <c:pt idx="45118">
                  <c:v>7</c:v>
                </c:pt>
                <c:pt idx="45119">
                  <c:v>7</c:v>
                </c:pt>
                <c:pt idx="45120">
                  <c:v>7</c:v>
                </c:pt>
                <c:pt idx="45121">
                  <c:v>7</c:v>
                </c:pt>
                <c:pt idx="45122">
                  <c:v>7</c:v>
                </c:pt>
                <c:pt idx="45123">
                  <c:v>7</c:v>
                </c:pt>
                <c:pt idx="45124">
                  <c:v>7</c:v>
                </c:pt>
                <c:pt idx="45125">
                  <c:v>7</c:v>
                </c:pt>
                <c:pt idx="45126">
                  <c:v>7</c:v>
                </c:pt>
                <c:pt idx="45127">
                  <c:v>7</c:v>
                </c:pt>
                <c:pt idx="45128">
                  <c:v>7</c:v>
                </c:pt>
                <c:pt idx="45129">
                  <c:v>7</c:v>
                </c:pt>
                <c:pt idx="45130">
                  <c:v>7</c:v>
                </c:pt>
                <c:pt idx="45131">
                  <c:v>7</c:v>
                </c:pt>
                <c:pt idx="45132">
                  <c:v>7</c:v>
                </c:pt>
                <c:pt idx="45133">
                  <c:v>7</c:v>
                </c:pt>
                <c:pt idx="45134">
                  <c:v>7</c:v>
                </c:pt>
                <c:pt idx="45135">
                  <c:v>7</c:v>
                </c:pt>
                <c:pt idx="45136">
                  <c:v>7</c:v>
                </c:pt>
                <c:pt idx="45137">
                  <c:v>7</c:v>
                </c:pt>
                <c:pt idx="45138">
                  <c:v>7</c:v>
                </c:pt>
                <c:pt idx="45139">
                  <c:v>7</c:v>
                </c:pt>
                <c:pt idx="45140">
                  <c:v>7</c:v>
                </c:pt>
                <c:pt idx="45141">
                  <c:v>7</c:v>
                </c:pt>
                <c:pt idx="45142">
                  <c:v>7</c:v>
                </c:pt>
                <c:pt idx="45143">
                  <c:v>7</c:v>
                </c:pt>
                <c:pt idx="45144">
                  <c:v>7</c:v>
                </c:pt>
                <c:pt idx="45145">
                  <c:v>7</c:v>
                </c:pt>
                <c:pt idx="45146">
                  <c:v>7</c:v>
                </c:pt>
                <c:pt idx="45147">
                  <c:v>7</c:v>
                </c:pt>
                <c:pt idx="45148">
                  <c:v>7</c:v>
                </c:pt>
                <c:pt idx="45149">
                  <c:v>7</c:v>
                </c:pt>
                <c:pt idx="45150">
                  <c:v>7</c:v>
                </c:pt>
                <c:pt idx="45151">
                  <c:v>7</c:v>
                </c:pt>
                <c:pt idx="45152">
                  <c:v>7</c:v>
                </c:pt>
                <c:pt idx="45153">
                  <c:v>7</c:v>
                </c:pt>
                <c:pt idx="45154">
                  <c:v>7</c:v>
                </c:pt>
                <c:pt idx="45155">
                  <c:v>7</c:v>
                </c:pt>
                <c:pt idx="45156">
                  <c:v>7</c:v>
                </c:pt>
                <c:pt idx="45157">
                  <c:v>7</c:v>
                </c:pt>
                <c:pt idx="45158">
                  <c:v>7</c:v>
                </c:pt>
                <c:pt idx="45159">
                  <c:v>7</c:v>
                </c:pt>
                <c:pt idx="45160">
                  <c:v>7</c:v>
                </c:pt>
                <c:pt idx="45161">
                  <c:v>7</c:v>
                </c:pt>
                <c:pt idx="45162">
                  <c:v>7</c:v>
                </c:pt>
                <c:pt idx="45163">
                  <c:v>7</c:v>
                </c:pt>
                <c:pt idx="45164">
                  <c:v>7</c:v>
                </c:pt>
                <c:pt idx="45165">
                  <c:v>7</c:v>
                </c:pt>
                <c:pt idx="45166">
                  <c:v>7</c:v>
                </c:pt>
                <c:pt idx="45167">
                  <c:v>7</c:v>
                </c:pt>
                <c:pt idx="45168">
                  <c:v>7</c:v>
                </c:pt>
                <c:pt idx="45169">
                  <c:v>7</c:v>
                </c:pt>
                <c:pt idx="45170">
                  <c:v>7</c:v>
                </c:pt>
                <c:pt idx="45171">
                  <c:v>7</c:v>
                </c:pt>
                <c:pt idx="45172">
                  <c:v>7</c:v>
                </c:pt>
                <c:pt idx="45173">
                  <c:v>7</c:v>
                </c:pt>
                <c:pt idx="45174">
                  <c:v>7</c:v>
                </c:pt>
                <c:pt idx="45175">
                  <c:v>7</c:v>
                </c:pt>
                <c:pt idx="45176">
                  <c:v>7</c:v>
                </c:pt>
                <c:pt idx="45177">
                  <c:v>7</c:v>
                </c:pt>
                <c:pt idx="45178">
                  <c:v>7</c:v>
                </c:pt>
                <c:pt idx="45179">
                  <c:v>7</c:v>
                </c:pt>
                <c:pt idx="45180">
                  <c:v>7</c:v>
                </c:pt>
                <c:pt idx="45181">
                  <c:v>7</c:v>
                </c:pt>
                <c:pt idx="45182">
                  <c:v>7</c:v>
                </c:pt>
                <c:pt idx="45183">
                  <c:v>7</c:v>
                </c:pt>
                <c:pt idx="45184">
                  <c:v>7</c:v>
                </c:pt>
                <c:pt idx="45185">
                  <c:v>7</c:v>
                </c:pt>
                <c:pt idx="45186">
                  <c:v>7</c:v>
                </c:pt>
                <c:pt idx="45187">
                  <c:v>7</c:v>
                </c:pt>
                <c:pt idx="45188">
                  <c:v>7</c:v>
                </c:pt>
                <c:pt idx="45189">
                  <c:v>7</c:v>
                </c:pt>
                <c:pt idx="45190">
                  <c:v>7</c:v>
                </c:pt>
                <c:pt idx="45191">
                  <c:v>7</c:v>
                </c:pt>
                <c:pt idx="45192">
                  <c:v>7</c:v>
                </c:pt>
                <c:pt idx="45193">
                  <c:v>7</c:v>
                </c:pt>
                <c:pt idx="45194">
                  <c:v>7</c:v>
                </c:pt>
                <c:pt idx="45195">
                  <c:v>7</c:v>
                </c:pt>
                <c:pt idx="45196">
                  <c:v>7</c:v>
                </c:pt>
                <c:pt idx="45197">
                  <c:v>7</c:v>
                </c:pt>
                <c:pt idx="45198">
                  <c:v>7</c:v>
                </c:pt>
                <c:pt idx="45199">
                  <c:v>7</c:v>
                </c:pt>
                <c:pt idx="45200">
                  <c:v>7</c:v>
                </c:pt>
                <c:pt idx="45201">
                  <c:v>7</c:v>
                </c:pt>
                <c:pt idx="45202">
                  <c:v>7</c:v>
                </c:pt>
                <c:pt idx="45203">
                  <c:v>7</c:v>
                </c:pt>
                <c:pt idx="45204">
                  <c:v>7</c:v>
                </c:pt>
                <c:pt idx="45205">
                  <c:v>7</c:v>
                </c:pt>
                <c:pt idx="45206">
                  <c:v>7</c:v>
                </c:pt>
                <c:pt idx="45207">
                  <c:v>7</c:v>
                </c:pt>
                <c:pt idx="45208">
                  <c:v>7</c:v>
                </c:pt>
                <c:pt idx="45209">
                  <c:v>7</c:v>
                </c:pt>
                <c:pt idx="45210">
                  <c:v>7</c:v>
                </c:pt>
                <c:pt idx="45211">
                  <c:v>7</c:v>
                </c:pt>
                <c:pt idx="45212">
                  <c:v>7</c:v>
                </c:pt>
                <c:pt idx="45213">
                  <c:v>7</c:v>
                </c:pt>
                <c:pt idx="45214">
                  <c:v>7</c:v>
                </c:pt>
                <c:pt idx="45215">
                  <c:v>7</c:v>
                </c:pt>
                <c:pt idx="45216">
                  <c:v>7</c:v>
                </c:pt>
                <c:pt idx="45217">
                  <c:v>7</c:v>
                </c:pt>
                <c:pt idx="45218">
                  <c:v>7</c:v>
                </c:pt>
                <c:pt idx="45219">
                  <c:v>7</c:v>
                </c:pt>
                <c:pt idx="45220">
                  <c:v>7</c:v>
                </c:pt>
                <c:pt idx="45221">
                  <c:v>7</c:v>
                </c:pt>
                <c:pt idx="45222">
                  <c:v>7</c:v>
                </c:pt>
                <c:pt idx="45223">
                  <c:v>7</c:v>
                </c:pt>
                <c:pt idx="45224">
                  <c:v>7</c:v>
                </c:pt>
                <c:pt idx="45225">
                  <c:v>7</c:v>
                </c:pt>
                <c:pt idx="45226">
                  <c:v>7</c:v>
                </c:pt>
                <c:pt idx="45227">
                  <c:v>7</c:v>
                </c:pt>
                <c:pt idx="45228">
                  <c:v>7</c:v>
                </c:pt>
                <c:pt idx="45229">
                  <c:v>7</c:v>
                </c:pt>
                <c:pt idx="45230">
                  <c:v>7</c:v>
                </c:pt>
                <c:pt idx="45231">
                  <c:v>7</c:v>
                </c:pt>
                <c:pt idx="45232">
                  <c:v>7</c:v>
                </c:pt>
                <c:pt idx="45233">
                  <c:v>7</c:v>
                </c:pt>
                <c:pt idx="45234">
                  <c:v>7</c:v>
                </c:pt>
                <c:pt idx="45235">
                  <c:v>7</c:v>
                </c:pt>
                <c:pt idx="45236">
                  <c:v>7</c:v>
                </c:pt>
                <c:pt idx="45237">
                  <c:v>7</c:v>
                </c:pt>
                <c:pt idx="45238">
                  <c:v>7</c:v>
                </c:pt>
                <c:pt idx="45239">
                  <c:v>7</c:v>
                </c:pt>
                <c:pt idx="45240">
                  <c:v>7</c:v>
                </c:pt>
                <c:pt idx="45241">
                  <c:v>7</c:v>
                </c:pt>
                <c:pt idx="45242">
                  <c:v>7</c:v>
                </c:pt>
                <c:pt idx="45243">
                  <c:v>7</c:v>
                </c:pt>
                <c:pt idx="45244">
                  <c:v>7</c:v>
                </c:pt>
                <c:pt idx="45245">
                  <c:v>7</c:v>
                </c:pt>
                <c:pt idx="45246">
                  <c:v>7</c:v>
                </c:pt>
                <c:pt idx="45247">
                  <c:v>7</c:v>
                </c:pt>
                <c:pt idx="45248">
                  <c:v>7</c:v>
                </c:pt>
                <c:pt idx="45249">
                  <c:v>7</c:v>
                </c:pt>
                <c:pt idx="45250">
                  <c:v>7</c:v>
                </c:pt>
                <c:pt idx="45251">
                  <c:v>7</c:v>
                </c:pt>
                <c:pt idx="45252">
                  <c:v>7</c:v>
                </c:pt>
                <c:pt idx="45253">
                  <c:v>7</c:v>
                </c:pt>
                <c:pt idx="45254">
                  <c:v>7</c:v>
                </c:pt>
                <c:pt idx="45255">
                  <c:v>7</c:v>
                </c:pt>
                <c:pt idx="45256">
                  <c:v>7</c:v>
                </c:pt>
                <c:pt idx="45257">
                  <c:v>7</c:v>
                </c:pt>
                <c:pt idx="45258">
                  <c:v>7</c:v>
                </c:pt>
                <c:pt idx="45259">
                  <c:v>7</c:v>
                </c:pt>
                <c:pt idx="45260">
                  <c:v>7</c:v>
                </c:pt>
                <c:pt idx="45261">
                  <c:v>7</c:v>
                </c:pt>
                <c:pt idx="45262">
                  <c:v>7</c:v>
                </c:pt>
                <c:pt idx="45263">
                  <c:v>7</c:v>
                </c:pt>
                <c:pt idx="45264">
                  <c:v>7</c:v>
                </c:pt>
                <c:pt idx="45265">
                  <c:v>7</c:v>
                </c:pt>
                <c:pt idx="45266">
                  <c:v>7</c:v>
                </c:pt>
                <c:pt idx="45267">
                  <c:v>7</c:v>
                </c:pt>
                <c:pt idx="45268">
                  <c:v>7</c:v>
                </c:pt>
                <c:pt idx="45269">
                  <c:v>7</c:v>
                </c:pt>
                <c:pt idx="45270">
                  <c:v>7</c:v>
                </c:pt>
                <c:pt idx="45271">
                  <c:v>7</c:v>
                </c:pt>
                <c:pt idx="45272">
                  <c:v>7</c:v>
                </c:pt>
                <c:pt idx="45273">
                  <c:v>7</c:v>
                </c:pt>
                <c:pt idx="45274">
                  <c:v>7</c:v>
                </c:pt>
                <c:pt idx="45275">
                  <c:v>7</c:v>
                </c:pt>
                <c:pt idx="45276">
                  <c:v>7</c:v>
                </c:pt>
                <c:pt idx="45277">
                  <c:v>7</c:v>
                </c:pt>
                <c:pt idx="45278">
                  <c:v>7</c:v>
                </c:pt>
                <c:pt idx="45279">
                  <c:v>7</c:v>
                </c:pt>
                <c:pt idx="45280">
                  <c:v>7</c:v>
                </c:pt>
                <c:pt idx="45281">
                  <c:v>7</c:v>
                </c:pt>
                <c:pt idx="45282">
                  <c:v>7</c:v>
                </c:pt>
                <c:pt idx="45283">
                  <c:v>7</c:v>
                </c:pt>
                <c:pt idx="45284">
                  <c:v>7</c:v>
                </c:pt>
                <c:pt idx="45285">
                  <c:v>7</c:v>
                </c:pt>
                <c:pt idx="45286">
                  <c:v>7</c:v>
                </c:pt>
                <c:pt idx="45287">
                  <c:v>7</c:v>
                </c:pt>
                <c:pt idx="45288">
                  <c:v>7</c:v>
                </c:pt>
                <c:pt idx="45289">
                  <c:v>7</c:v>
                </c:pt>
                <c:pt idx="45290">
                  <c:v>7</c:v>
                </c:pt>
                <c:pt idx="45291">
                  <c:v>7</c:v>
                </c:pt>
                <c:pt idx="45292">
                  <c:v>7</c:v>
                </c:pt>
                <c:pt idx="45293">
                  <c:v>7</c:v>
                </c:pt>
                <c:pt idx="45294">
                  <c:v>7</c:v>
                </c:pt>
                <c:pt idx="45295">
                  <c:v>7</c:v>
                </c:pt>
                <c:pt idx="45296">
                  <c:v>7</c:v>
                </c:pt>
                <c:pt idx="45297">
                  <c:v>7</c:v>
                </c:pt>
                <c:pt idx="45298">
                  <c:v>7</c:v>
                </c:pt>
                <c:pt idx="45299">
                  <c:v>7</c:v>
                </c:pt>
                <c:pt idx="45300">
                  <c:v>7</c:v>
                </c:pt>
                <c:pt idx="45301">
                  <c:v>7</c:v>
                </c:pt>
                <c:pt idx="45302">
                  <c:v>7</c:v>
                </c:pt>
                <c:pt idx="45303">
                  <c:v>7</c:v>
                </c:pt>
                <c:pt idx="45304">
                  <c:v>7</c:v>
                </c:pt>
                <c:pt idx="45305">
                  <c:v>7</c:v>
                </c:pt>
                <c:pt idx="45306">
                  <c:v>7</c:v>
                </c:pt>
                <c:pt idx="45307">
                  <c:v>7</c:v>
                </c:pt>
                <c:pt idx="45308">
                  <c:v>7</c:v>
                </c:pt>
                <c:pt idx="45309">
                  <c:v>7</c:v>
                </c:pt>
                <c:pt idx="45310">
                  <c:v>7</c:v>
                </c:pt>
                <c:pt idx="45311">
                  <c:v>7</c:v>
                </c:pt>
                <c:pt idx="45312">
                  <c:v>7</c:v>
                </c:pt>
                <c:pt idx="45313">
                  <c:v>7</c:v>
                </c:pt>
                <c:pt idx="45314">
                  <c:v>7</c:v>
                </c:pt>
                <c:pt idx="45315">
                  <c:v>7</c:v>
                </c:pt>
                <c:pt idx="45316">
                  <c:v>7</c:v>
                </c:pt>
                <c:pt idx="45317">
                  <c:v>7</c:v>
                </c:pt>
                <c:pt idx="45318">
                  <c:v>7</c:v>
                </c:pt>
                <c:pt idx="45319">
                  <c:v>7</c:v>
                </c:pt>
                <c:pt idx="45320">
                  <c:v>7</c:v>
                </c:pt>
                <c:pt idx="45321">
                  <c:v>7</c:v>
                </c:pt>
                <c:pt idx="45322">
                  <c:v>7</c:v>
                </c:pt>
                <c:pt idx="45323">
                  <c:v>7</c:v>
                </c:pt>
                <c:pt idx="45324">
                  <c:v>7</c:v>
                </c:pt>
                <c:pt idx="45325">
                  <c:v>7</c:v>
                </c:pt>
                <c:pt idx="45326">
                  <c:v>7</c:v>
                </c:pt>
                <c:pt idx="45327">
                  <c:v>7</c:v>
                </c:pt>
                <c:pt idx="45328">
                  <c:v>7</c:v>
                </c:pt>
                <c:pt idx="45329">
                  <c:v>7</c:v>
                </c:pt>
                <c:pt idx="45330">
                  <c:v>7</c:v>
                </c:pt>
                <c:pt idx="45331">
                  <c:v>7</c:v>
                </c:pt>
                <c:pt idx="45332">
                  <c:v>7</c:v>
                </c:pt>
                <c:pt idx="45333">
                  <c:v>7</c:v>
                </c:pt>
                <c:pt idx="45334">
                  <c:v>7</c:v>
                </c:pt>
                <c:pt idx="45335">
                  <c:v>7</c:v>
                </c:pt>
                <c:pt idx="45336">
                  <c:v>7</c:v>
                </c:pt>
                <c:pt idx="45337">
                  <c:v>7</c:v>
                </c:pt>
                <c:pt idx="45338">
                  <c:v>7</c:v>
                </c:pt>
                <c:pt idx="45339">
                  <c:v>7</c:v>
                </c:pt>
                <c:pt idx="45340">
                  <c:v>7</c:v>
                </c:pt>
                <c:pt idx="45341">
                  <c:v>7</c:v>
                </c:pt>
                <c:pt idx="45342">
                  <c:v>7</c:v>
                </c:pt>
                <c:pt idx="45343">
                  <c:v>7</c:v>
                </c:pt>
                <c:pt idx="45344">
                  <c:v>7</c:v>
                </c:pt>
                <c:pt idx="45345">
                  <c:v>7</c:v>
                </c:pt>
                <c:pt idx="45346">
                  <c:v>7</c:v>
                </c:pt>
                <c:pt idx="45347">
                  <c:v>7</c:v>
                </c:pt>
                <c:pt idx="45348">
                  <c:v>7</c:v>
                </c:pt>
                <c:pt idx="45349">
                  <c:v>7</c:v>
                </c:pt>
                <c:pt idx="45350">
                  <c:v>7</c:v>
                </c:pt>
                <c:pt idx="45351">
                  <c:v>7</c:v>
                </c:pt>
                <c:pt idx="45352">
                  <c:v>7</c:v>
                </c:pt>
                <c:pt idx="45353">
                  <c:v>7</c:v>
                </c:pt>
                <c:pt idx="45354">
                  <c:v>7</c:v>
                </c:pt>
                <c:pt idx="45355">
                  <c:v>7</c:v>
                </c:pt>
                <c:pt idx="45356">
                  <c:v>7</c:v>
                </c:pt>
                <c:pt idx="45357">
                  <c:v>7</c:v>
                </c:pt>
                <c:pt idx="45358">
                  <c:v>7</c:v>
                </c:pt>
                <c:pt idx="45359">
                  <c:v>7</c:v>
                </c:pt>
                <c:pt idx="45360">
                  <c:v>7</c:v>
                </c:pt>
                <c:pt idx="45361">
                  <c:v>7</c:v>
                </c:pt>
                <c:pt idx="45362">
                  <c:v>7</c:v>
                </c:pt>
                <c:pt idx="45363">
                  <c:v>7</c:v>
                </c:pt>
                <c:pt idx="45364">
                  <c:v>7</c:v>
                </c:pt>
                <c:pt idx="45365">
                  <c:v>7</c:v>
                </c:pt>
                <c:pt idx="45366">
                  <c:v>7</c:v>
                </c:pt>
                <c:pt idx="45367">
                  <c:v>7</c:v>
                </c:pt>
                <c:pt idx="45368">
                  <c:v>7</c:v>
                </c:pt>
                <c:pt idx="45369">
                  <c:v>7</c:v>
                </c:pt>
                <c:pt idx="45370">
                  <c:v>7</c:v>
                </c:pt>
                <c:pt idx="45371">
                  <c:v>7</c:v>
                </c:pt>
                <c:pt idx="45372">
                  <c:v>7</c:v>
                </c:pt>
                <c:pt idx="45373">
                  <c:v>7</c:v>
                </c:pt>
                <c:pt idx="45374">
                  <c:v>7</c:v>
                </c:pt>
                <c:pt idx="45375">
                  <c:v>7</c:v>
                </c:pt>
                <c:pt idx="45376">
                  <c:v>7</c:v>
                </c:pt>
                <c:pt idx="45377">
                  <c:v>7</c:v>
                </c:pt>
                <c:pt idx="45378">
                  <c:v>7</c:v>
                </c:pt>
                <c:pt idx="45379">
                  <c:v>7</c:v>
                </c:pt>
                <c:pt idx="45380">
                  <c:v>7</c:v>
                </c:pt>
                <c:pt idx="45381">
                  <c:v>7</c:v>
                </c:pt>
                <c:pt idx="45382">
                  <c:v>7</c:v>
                </c:pt>
                <c:pt idx="45383">
                  <c:v>7</c:v>
                </c:pt>
                <c:pt idx="45384">
                  <c:v>7</c:v>
                </c:pt>
                <c:pt idx="45385">
                  <c:v>7</c:v>
                </c:pt>
                <c:pt idx="45386">
                  <c:v>7</c:v>
                </c:pt>
                <c:pt idx="45387">
                  <c:v>7</c:v>
                </c:pt>
                <c:pt idx="45388">
                  <c:v>7</c:v>
                </c:pt>
                <c:pt idx="45389">
                  <c:v>7</c:v>
                </c:pt>
                <c:pt idx="45390">
                  <c:v>7</c:v>
                </c:pt>
                <c:pt idx="45391">
                  <c:v>7</c:v>
                </c:pt>
                <c:pt idx="45392">
                  <c:v>7</c:v>
                </c:pt>
                <c:pt idx="45393">
                  <c:v>7</c:v>
                </c:pt>
                <c:pt idx="45394">
                  <c:v>7</c:v>
                </c:pt>
                <c:pt idx="45395">
                  <c:v>7</c:v>
                </c:pt>
                <c:pt idx="45396">
                  <c:v>7</c:v>
                </c:pt>
                <c:pt idx="45397">
                  <c:v>7</c:v>
                </c:pt>
                <c:pt idx="45398">
                  <c:v>7</c:v>
                </c:pt>
                <c:pt idx="45399">
                  <c:v>7</c:v>
                </c:pt>
                <c:pt idx="45400">
                  <c:v>7</c:v>
                </c:pt>
                <c:pt idx="45401">
                  <c:v>7</c:v>
                </c:pt>
                <c:pt idx="45402">
                  <c:v>7</c:v>
                </c:pt>
                <c:pt idx="45403">
                  <c:v>7</c:v>
                </c:pt>
                <c:pt idx="45404">
                  <c:v>7</c:v>
                </c:pt>
                <c:pt idx="45405">
                  <c:v>7</c:v>
                </c:pt>
                <c:pt idx="45406">
                  <c:v>7</c:v>
                </c:pt>
                <c:pt idx="45407">
                  <c:v>7</c:v>
                </c:pt>
                <c:pt idx="45408">
                  <c:v>7</c:v>
                </c:pt>
                <c:pt idx="45409">
                  <c:v>7</c:v>
                </c:pt>
                <c:pt idx="45410">
                  <c:v>7</c:v>
                </c:pt>
                <c:pt idx="45411">
                  <c:v>7</c:v>
                </c:pt>
                <c:pt idx="45412">
                  <c:v>7</c:v>
                </c:pt>
                <c:pt idx="45413">
                  <c:v>7</c:v>
                </c:pt>
                <c:pt idx="45414">
                  <c:v>7</c:v>
                </c:pt>
                <c:pt idx="45415">
                  <c:v>7</c:v>
                </c:pt>
                <c:pt idx="45416">
                  <c:v>7</c:v>
                </c:pt>
                <c:pt idx="45417">
                  <c:v>7</c:v>
                </c:pt>
                <c:pt idx="45418">
                  <c:v>7</c:v>
                </c:pt>
                <c:pt idx="45419">
                  <c:v>7</c:v>
                </c:pt>
                <c:pt idx="45420">
                  <c:v>7</c:v>
                </c:pt>
                <c:pt idx="45421">
                  <c:v>7</c:v>
                </c:pt>
                <c:pt idx="45422">
                  <c:v>7</c:v>
                </c:pt>
                <c:pt idx="45423">
                  <c:v>7</c:v>
                </c:pt>
                <c:pt idx="45424">
                  <c:v>7</c:v>
                </c:pt>
                <c:pt idx="45425">
                  <c:v>7</c:v>
                </c:pt>
                <c:pt idx="45426">
                  <c:v>7</c:v>
                </c:pt>
                <c:pt idx="45427">
                  <c:v>7</c:v>
                </c:pt>
                <c:pt idx="45428">
                  <c:v>7</c:v>
                </c:pt>
                <c:pt idx="45429">
                  <c:v>7</c:v>
                </c:pt>
                <c:pt idx="45430">
                  <c:v>7</c:v>
                </c:pt>
                <c:pt idx="45431">
                  <c:v>7</c:v>
                </c:pt>
                <c:pt idx="45432">
                  <c:v>7</c:v>
                </c:pt>
                <c:pt idx="45433">
                  <c:v>7</c:v>
                </c:pt>
                <c:pt idx="45434">
                  <c:v>7</c:v>
                </c:pt>
                <c:pt idx="45435">
                  <c:v>7</c:v>
                </c:pt>
                <c:pt idx="45436">
                  <c:v>7</c:v>
                </c:pt>
                <c:pt idx="45437">
                  <c:v>7</c:v>
                </c:pt>
                <c:pt idx="45438">
                  <c:v>7</c:v>
                </c:pt>
                <c:pt idx="45439">
                  <c:v>7</c:v>
                </c:pt>
                <c:pt idx="45440">
                  <c:v>7</c:v>
                </c:pt>
                <c:pt idx="45441">
                  <c:v>7</c:v>
                </c:pt>
                <c:pt idx="45442">
                  <c:v>7</c:v>
                </c:pt>
                <c:pt idx="45443">
                  <c:v>7</c:v>
                </c:pt>
                <c:pt idx="45444">
                  <c:v>7</c:v>
                </c:pt>
                <c:pt idx="45445">
                  <c:v>7</c:v>
                </c:pt>
                <c:pt idx="45446">
                  <c:v>7</c:v>
                </c:pt>
                <c:pt idx="45447">
                  <c:v>7</c:v>
                </c:pt>
                <c:pt idx="45448">
                  <c:v>7</c:v>
                </c:pt>
                <c:pt idx="45449">
                  <c:v>7</c:v>
                </c:pt>
                <c:pt idx="45450">
                  <c:v>7</c:v>
                </c:pt>
                <c:pt idx="45451">
                  <c:v>7</c:v>
                </c:pt>
                <c:pt idx="45452">
                  <c:v>7</c:v>
                </c:pt>
                <c:pt idx="45453">
                  <c:v>7</c:v>
                </c:pt>
                <c:pt idx="45454">
                  <c:v>7</c:v>
                </c:pt>
                <c:pt idx="45455">
                  <c:v>7</c:v>
                </c:pt>
                <c:pt idx="45456">
                  <c:v>7</c:v>
                </c:pt>
                <c:pt idx="45457">
                  <c:v>7</c:v>
                </c:pt>
                <c:pt idx="45458">
                  <c:v>7</c:v>
                </c:pt>
                <c:pt idx="45459">
                  <c:v>7</c:v>
                </c:pt>
                <c:pt idx="45460">
                  <c:v>7</c:v>
                </c:pt>
                <c:pt idx="45461">
                  <c:v>7</c:v>
                </c:pt>
                <c:pt idx="45462">
                  <c:v>7</c:v>
                </c:pt>
                <c:pt idx="45463">
                  <c:v>7</c:v>
                </c:pt>
                <c:pt idx="45464">
                  <c:v>7</c:v>
                </c:pt>
                <c:pt idx="45465">
                  <c:v>7</c:v>
                </c:pt>
                <c:pt idx="45466">
                  <c:v>7</c:v>
                </c:pt>
                <c:pt idx="45467">
                  <c:v>7</c:v>
                </c:pt>
                <c:pt idx="45468">
                  <c:v>7</c:v>
                </c:pt>
                <c:pt idx="45469">
                  <c:v>7</c:v>
                </c:pt>
                <c:pt idx="45470">
                  <c:v>7</c:v>
                </c:pt>
                <c:pt idx="45471">
                  <c:v>7</c:v>
                </c:pt>
                <c:pt idx="45472">
                  <c:v>7</c:v>
                </c:pt>
                <c:pt idx="45473">
                  <c:v>7</c:v>
                </c:pt>
                <c:pt idx="45474">
                  <c:v>7</c:v>
                </c:pt>
                <c:pt idx="45475">
                  <c:v>7</c:v>
                </c:pt>
                <c:pt idx="45476">
                  <c:v>7</c:v>
                </c:pt>
                <c:pt idx="45477">
                  <c:v>7</c:v>
                </c:pt>
                <c:pt idx="45478">
                  <c:v>7</c:v>
                </c:pt>
                <c:pt idx="45479">
                  <c:v>7</c:v>
                </c:pt>
                <c:pt idx="45480">
                  <c:v>7</c:v>
                </c:pt>
                <c:pt idx="45481">
                  <c:v>7</c:v>
                </c:pt>
                <c:pt idx="45482">
                  <c:v>7</c:v>
                </c:pt>
                <c:pt idx="45483">
                  <c:v>7</c:v>
                </c:pt>
                <c:pt idx="45484">
                  <c:v>7</c:v>
                </c:pt>
                <c:pt idx="45485">
                  <c:v>7</c:v>
                </c:pt>
                <c:pt idx="45486">
                  <c:v>7</c:v>
                </c:pt>
                <c:pt idx="45487">
                  <c:v>7</c:v>
                </c:pt>
                <c:pt idx="45488">
                  <c:v>7</c:v>
                </c:pt>
                <c:pt idx="45489">
                  <c:v>7</c:v>
                </c:pt>
                <c:pt idx="45490">
                  <c:v>7</c:v>
                </c:pt>
                <c:pt idx="45491">
                  <c:v>7</c:v>
                </c:pt>
                <c:pt idx="45492">
                  <c:v>7</c:v>
                </c:pt>
                <c:pt idx="45493">
                  <c:v>7</c:v>
                </c:pt>
                <c:pt idx="45494">
                  <c:v>7</c:v>
                </c:pt>
                <c:pt idx="45495">
                  <c:v>7</c:v>
                </c:pt>
                <c:pt idx="45496">
                  <c:v>7</c:v>
                </c:pt>
                <c:pt idx="45497">
                  <c:v>7</c:v>
                </c:pt>
                <c:pt idx="45498">
                  <c:v>7</c:v>
                </c:pt>
                <c:pt idx="45499">
                  <c:v>7</c:v>
                </c:pt>
                <c:pt idx="45500">
                  <c:v>7</c:v>
                </c:pt>
                <c:pt idx="45501">
                  <c:v>7</c:v>
                </c:pt>
                <c:pt idx="45502">
                  <c:v>7</c:v>
                </c:pt>
                <c:pt idx="45503">
                  <c:v>7</c:v>
                </c:pt>
                <c:pt idx="45504">
                  <c:v>7</c:v>
                </c:pt>
                <c:pt idx="45505">
                  <c:v>7</c:v>
                </c:pt>
                <c:pt idx="45506">
                  <c:v>7</c:v>
                </c:pt>
                <c:pt idx="45507">
                  <c:v>7</c:v>
                </c:pt>
                <c:pt idx="45508">
                  <c:v>7</c:v>
                </c:pt>
                <c:pt idx="45509">
                  <c:v>7</c:v>
                </c:pt>
                <c:pt idx="45510">
                  <c:v>7</c:v>
                </c:pt>
                <c:pt idx="45511">
                  <c:v>7</c:v>
                </c:pt>
                <c:pt idx="45512">
                  <c:v>7</c:v>
                </c:pt>
                <c:pt idx="45513">
                  <c:v>7</c:v>
                </c:pt>
                <c:pt idx="45514">
                  <c:v>7</c:v>
                </c:pt>
                <c:pt idx="45515">
                  <c:v>7</c:v>
                </c:pt>
                <c:pt idx="45516">
                  <c:v>7</c:v>
                </c:pt>
                <c:pt idx="45517">
                  <c:v>7</c:v>
                </c:pt>
                <c:pt idx="45518">
                  <c:v>7</c:v>
                </c:pt>
                <c:pt idx="45519">
                  <c:v>7</c:v>
                </c:pt>
                <c:pt idx="45520">
                  <c:v>7</c:v>
                </c:pt>
                <c:pt idx="45521">
                  <c:v>7</c:v>
                </c:pt>
                <c:pt idx="45522">
                  <c:v>7</c:v>
                </c:pt>
                <c:pt idx="45523">
                  <c:v>7</c:v>
                </c:pt>
                <c:pt idx="45524">
                  <c:v>7</c:v>
                </c:pt>
                <c:pt idx="45525">
                  <c:v>7</c:v>
                </c:pt>
                <c:pt idx="45526">
                  <c:v>7</c:v>
                </c:pt>
                <c:pt idx="45527">
                  <c:v>7</c:v>
                </c:pt>
                <c:pt idx="45528">
                  <c:v>7</c:v>
                </c:pt>
                <c:pt idx="45529">
                  <c:v>7</c:v>
                </c:pt>
                <c:pt idx="45530">
                  <c:v>7</c:v>
                </c:pt>
                <c:pt idx="45531">
                  <c:v>7</c:v>
                </c:pt>
                <c:pt idx="45532">
                  <c:v>7</c:v>
                </c:pt>
                <c:pt idx="45533">
                  <c:v>7</c:v>
                </c:pt>
                <c:pt idx="45534">
                  <c:v>7</c:v>
                </c:pt>
                <c:pt idx="45535">
                  <c:v>7</c:v>
                </c:pt>
                <c:pt idx="45536">
                  <c:v>7</c:v>
                </c:pt>
                <c:pt idx="45537">
                  <c:v>7</c:v>
                </c:pt>
                <c:pt idx="45538">
                  <c:v>7</c:v>
                </c:pt>
                <c:pt idx="45539">
                  <c:v>7</c:v>
                </c:pt>
                <c:pt idx="45540">
                  <c:v>7</c:v>
                </c:pt>
                <c:pt idx="45541">
                  <c:v>7</c:v>
                </c:pt>
                <c:pt idx="45542">
                  <c:v>7</c:v>
                </c:pt>
                <c:pt idx="45543">
                  <c:v>7</c:v>
                </c:pt>
                <c:pt idx="45544">
                  <c:v>7</c:v>
                </c:pt>
                <c:pt idx="45545">
                  <c:v>7</c:v>
                </c:pt>
                <c:pt idx="45546">
                  <c:v>7</c:v>
                </c:pt>
                <c:pt idx="45547">
                  <c:v>7</c:v>
                </c:pt>
                <c:pt idx="45548">
                  <c:v>7</c:v>
                </c:pt>
                <c:pt idx="45549">
                  <c:v>7</c:v>
                </c:pt>
                <c:pt idx="45550">
                  <c:v>7</c:v>
                </c:pt>
                <c:pt idx="45551">
                  <c:v>7</c:v>
                </c:pt>
                <c:pt idx="45552">
                  <c:v>7</c:v>
                </c:pt>
                <c:pt idx="45553">
                  <c:v>7</c:v>
                </c:pt>
                <c:pt idx="45554">
                  <c:v>7</c:v>
                </c:pt>
                <c:pt idx="45555">
                  <c:v>7</c:v>
                </c:pt>
                <c:pt idx="45556">
                  <c:v>7</c:v>
                </c:pt>
                <c:pt idx="45557">
                  <c:v>7</c:v>
                </c:pt>
                <c:pt idx="45558">
                  <c:v>7</c:v>
                </c:pt>
                <c:pt idx="45559">
                  <c:v>7</c:v>
                </c:pt>
                <c:pt idx="45560">
                  <c:v>7</c:v>
                </c:pt>
                <c:pt idx="45561">
                  <c:v>7</c:v>
                </c:pt>
                <c:pt idx="45562">
                  <c:v>7</c:v>
                </c:pt>
                <c:pt idx="45563">
                  <c:v>7</c:v>
                </c:pt>
                <c:pt idx="45564">
                  <c:v>7</c:v>
                </c:pt>
                <c:pt idx="45565">
                  <c:v>7</c:v>
                </c:pt>
                <c:pt idx="45566">
                  <c:v>7</c:v>
                </c:pt>
                <c:pt idx="45567">
                  <c:v>7</c:v>
                </c:pt>
                <c:pt idx="45568">
                  <c:v>7</c:v>
                </c:pt>
                <c:pt idx="45569">
                  <c:v>7</c:v>
                </c:pt>
                <c:pt idx="45570">
                  <c:v>7</c:v>
                </c:pt>
                <c:pt idx="45571">
                  <c:v>7</c:v>
                </c:pt>
                <c:pt idx="45572">
                  <c:v>7</c:v>
                </c:pt>
                <c:pt idx="45573">
                  <c:v>7</c:v>
                </c:pt>
                <c:pt idx="45574">
                  <c:v>7</c:v>
                </c:pt>
                <c:pt idx="45575">
                  <c:v>7</c:v>
                </c:pt>
                <c:pt idx="45576">
                  <c:v>7</c:v>
                </c:pt>
                <c:pt idx="45577">
                  <c:v>7</c:v>
                </c:pt>
                <c:pt idx="45578">
                  <c:v>7</c:v>
                </c:pt>
                <c:pt idx="45579">
                  <c:v>7</c:v>
                </c:pt>
                <c:pt idx="45580">
                  <c:v>7</c:v>
                </c:pt>
                <c:pt idx="45581">
                  <c:v>7</c:v>
                </c:pt>
                <c:pt idx="45582">
                  <c:v>7</c:v>
                </c:pt>
                <c:pt idx="45583">
                  <c:v>7</c:v>
                </c:pt>
                <c:pt idx="45584">
                  <c:v>7</c:v>
                </c:pt>
                <c:pt idx="45585">
                  <c:v>7</c:v>
                </c:pt>
                <c:pt idx="45586">
                  <c:v>7</c:v>
                </c:pt>
                <c:pt idx="45587">
                  <c:v>7</c:v>
                </c:pt>
                <c:pt idx="45588">
                  <c:v>7</c:v>
                </c:pt>
                <c:pt idx="45589">
                  <c:v>7</c:v>
                </c:pt>
                <c:pt idx="45590">
                  <c:v>7</c:v>
                </c:pt>
                <c:pt idx="45591">
                  <c:v>7</c:v>
                </c:pt>
                <c:pt idx="45592">
                  <c:v>7</c:v>
                </c:pt>
                <c:pt idx="45593">
                  <c:v>7</c:v>
                </c:pt>
                <c:pt idx="45594">
                  <c:v>7</c:v>
                </c:pt>
                <c:pt idx="45595">
                  <c:v>7</c:v>
                </c:pt>
                <c:pt idx="45596">
                  <c:v>7</c:v>
                </c:pt>
                <c:pt idx="45597">
                  <c:v>7</c:v>
                </c:pt>
                <c:pt idx="45598">
                  <c:v>7</c:v>
                </c:pt>
                <c:pt idx="45599">
                  <c:v>7</c:v>
                </c:pt>
                <c:pt idx="45600">
                  <c:v>7</c:v>
                </c:pt>
                <c:pt idx="45601">
                  <c:v>7</c:v>
                </c:pt>
                <c:pt idx="45602">
                  <c:v>7</c:v>
                </c:pt>
                <c:pt idx="45603">
                  <c:v>7</c:v>
                </c:pt>
                <c:pt idx="45604">
                  <c:v>7</c:v>
                </c:pt>
                <c:pt idx="45605">
                  <c:v>7</c:v>
                </c:pt>
                <c:pt idx="45606">
                  <c:v>7</c:v>
                </c:pt>
                <c:pt idx="45607">
                  <c:v>7</c:v>
                </c:pt>
                <c:pt idx="45608">
                  <c:v>7</c:v>
                </c:pt>
                <c:pt idx="45609">
                  <c:v>7</c:v>
                </c:pt>
                <c:pt idx="45610">
                  <c:v>7</c:v>
                </c:pt>
                <c:pt idx="45611">
                  <c:v>7</c:v>
                </c:pt>
                <c:pt idx="45612">
                  <c:v>7</c:v>
                </c:pt>
                <c:pt idx="45613">
                  <c:v>7</c:v>
                </c:pt>
                <c:pt idx="45614">
                  <c:v>7</c:v>
                </c:pt>
                <c:pt idx="45615">
                  <c:v>7</c:v>
                </c:pt>
                <c:pt idx="45616">
                  <c:v>7</c:v>
                </c:pt>
                <c:pt idx="45617">
                  <c:v>7</c:v>
                </c:pt>
                <c:pt idx="45618">
                  <c:v>7</c:v>
                </c:pt>
                <c:pt idx="45619">
                  <c:v>7</c:v>
                </c:pt>
                <c:pt idx="45620">
                  <c:v>7</c:v>
                </c:pt>
                <c:pt idx="45621">
                  <c:v>7</c:v>
                </c:pt>
                <c:pt idx="45622">
                  <c:v>7</c:v>
                </c:pt>
                <c:pt idx="45623">
                  <c:v>7</c:v>
                </c:pt>
                <c:pt idx="45624">
                  <c:v>7</c:v>
                </c:pt>
                <c:pt idx="45625">
                  <c:v>7</c:v>
                </c:pt>
                <c:pt idx="45626">
                  <c:v>7</c:v>
                </c:pt>
                <c:pt idx="45627">
                  <c:v>7</c:v>
                </c:pt>
                <c:pt idx="45628">
                  <c:v>7</c:v>
                </c:pt>
                <c:pt idx="45629">
                  <c:v>7</c:v>
                </c:pt>
                <c:pt idx="45630">
                  <c:v>7</c:v>
                </c:pt>
                <c:pt idx="45631">
                  <c:v>7</c:v>
                </c:pt>
                <c:pt idx="45632">
                  <c:v>7</c:v>
                </c:pt>
                <c:pt idx="45633">
                  <c:v>7</c:v>
                </c:pt>
                <c:pt idx="45634">
                  <c:v>7</c:v>
                </c:pt>
                <c:pt idx="45635">
                  <c:v>7</c:v>
                </c:pt>
                <c:pt idx="45636">
                  <c:v>7</c:v>
                </c:pt>
                <c:pt idx="45637">
                  <c:v>7</c:v>
                </c:pt>
                <c:pt idx="45638">
                  <c:v>7</c:v>
                </c:pt>
                <c:pt idx="45639">
                  <c:v>7</c:v>
                </c:pt>
                <c:pt idx="45640">
                  <c:v>7</c:v>
                </c:pt>
                <c:pt idx="45641">
                  <c:v>7</c:v>
                </c:pt>
                <c:pt idx="45642">
                  <c:v>7</c:v>
                </c:pt>
                <c:pt idx="45643">
                  <c:v>7</c:v>
                </c:pt>
                <c:pt idx="45644">
                  <c:v>7</c:v>
                </c:pt>
                <c:pt idx="45645">
                  <c:v>7</c:v>
                </c:pt>
                <c:pt idx="45646">
                  <c:v>7</c:v>
                </c:pt>
                <c:pt idx="45647">
                  <c:v>7</c:v>
                </c:pt>
                <c:pt idx="45648">
                  <c:v>7</c:v>
                </c:pt>
                <c:pt idx="45649">
                  <c:v>6</c:v>
                </c:pt>
                <c:pt idx="45650">
                  <c:v>6</c:v>
                </c:pt>
                <c:pt idx="45651">
                  <c:v>6</c:v>
                </c:pt>
                <c:pt idx="45652">
                  <c:v>6</c:v>
                </c:pt>
                <c:pt idx="45653">
                  <c:v>6</c:v>
                </c:pt>
                <c:pt idx="45654">
                  <c:v>6</c:v>
                </c:pt>
                <c:pt idx="45655">
                  <c:v>6</c:v>
                </c:pt>
                <c:pt idx="45656">
                  <c:v>6</c:v>
                </c:pt>
                <c:pt idx="45657">
                  <c:v>6</c:v>
                </c:pt>
                <c:pt idx="45658">
                  <c:v>6</c:v>
                </c:pt>
                <c:pt idx="45659">
                  <c:v>6</c:v>
                </c:pt>
                <c:pt idx="45660">
                  <c:v>6</c:v>
                </c:pt>
                <c:pt idx="45661">
                  <c:v>6</c:v>
                </c:pt>
                <c:pt idx="45662">
                  <c:v>6</c:v>
                </c:pt>
                <c:pt idx="45663">
                  <c:v>6</c:v>
                </c:pt>
                <c:pt idx="45664">
                  <c:v>6</c:v>
                </c:pt>
                <c:pt idx="45665">
                  <c:v>6</c:v>
                </c:pt>
                <c:pt idx="45666">
                  <c:v>6</c:v>
                </c:pt>
                <c:pt idx="45667">
                  <c:v>6</c:v>
                </c:pt>
                <c:pt idx="45668">
                  <c:v>6</c:v>
                </c:pt>
                <c:pt idx="45669">
                  <c:v>6</c:v>
                </c:pt>
                <c:pt idx="45670">
                  <c:v>6</c:v>
                </c:pt>
                <c:pt idx="45671">
                  <c:v>6</c:v>
                </c:pt>
                <c:pt idx="45672">
                  <c:v>6</c:v>
                </c:pt>
                <c:pt idx="45673">
                  <c:v>6</c:v>
                </c:pt>
                <c:pt idx="45674">
                  <c:v>6</c:v>
                </c:pt>
                <c:pt idx="45675">
                  <c:v>6</c:v>
                </c:pt>
                <c:pt idx="45676">
                  <c:v>6</c:v>
                </c:pt>
                <c:pt idx="45677">
                  <c:v>6</c:v>
                </c:pt>
                <c:pt idx="45678">
                  <c:v>6</c:v>
                </c:pt>
                <c:pt idx="45679">
                  <c:v>6</c:v>
                </c:pt>
                <c:pt idx="45680">
                  <c:v>6</c:v>
                </c:pt>
                <c:pt idx="45681">
                  <c:v>6</c:v>
                </c:pt>
                <c:pt idx="45682">
                  <c:v>6</c:v>
                </c:pt>
                <c:pt idx="45683">
                  <c:v>6</c:v>
                </c:pt>
                <c:pt idx="45684">
                  <c:v>6</c:v>
                </c:pt>
                <c:pt idx="45685">
                  <c:v>6</c:v>
                </c:pt>
                <c:pt idx="45686">
                  <c:v>6</c:v>
                </c:pt>
                <c:pt idx="45687">
                  <c:v>6</c:v>
                </c:pt>
                <c:pt idx="45688">
                  <c:v>6</c:v>
                </c:pt>
                <c:pt idx="45689">
                  <c:v>6</c:v>
                </c:pt>
                <c:pt idx="45690">
                  <c:v>6</c:v>
                </c:pt>
                <c:pt idx="45691">
                  <c:v>6</c:v>
                </c:pt>
                <c:pt idx="45692">
                  <c:v>6</c:v>
                </c:pt>
                <c:pt idx="45693">
                  <c:v>6</c:v>
                </c:pt>
                <c:pt idx="45694">
                  <c:v>6</c:v>
                </c:pt>
                <c:pt idx="45695">
                  <c:v>6</c:v>
                </c:pt>
                <c:pt idx="45696">
                  <c:v>6</c:v>
                </c:pt>
                <c:pt idx="45697">
                  <c:v>6</c:v>
                </c:pt>
                <c:pt idx="45698">
                  <c:v>6</c:v>
                </c:pt>
                <c:pt idx="45699">
                  <c:v>6</c:v>
                </c:pt>
                <c:pt idx="45700">
                  <c:v>6</c:v>
                </c:pt>
                <c:pt idx="45701">
                  <c:v>6</c:v>
                </c:pt>
                <c:pt idx="45702">
                  <c:v>6</c:v>
                </c:pt>
                <c:pt idx="45703">
                  <c:v>6</c:v>
                </c:pt>
                <c:pt idx="45704">
                  <c:v>6</c:v>
                </c:pt>
                <c:pt idx="45705">
                  <c:v>6</c:v>
                </c:pt>
                <c:pt idx="45706">
                  <c:v>6</c:v>
                </c:pt>
                <c:pt idx="45707">
                  <c:v>6</c:v>
                </c:pt>
                <c:pt idx="45708">
                  <c:v>6</c:v>
                </c:pt>
                <c:pt idx="45709">
                  <c:v>6</c:v>
                </c:pt>
                <c:pt idx="45710">
                  <c:v>6</c:v>
                </c:pt>
                <c:pt idx="45711">
                  <c:v>6</c:v>
                </c:pt>
                <c:pt idx="45712">
                  <c:v>6</c:v>
                </c:pt>
                <c:pt idx="45713">
                  <c:v>6</c:v>
                </c:pt>
                <c:pt idx="45714">
                  <c:v>6</c:v>
                </c:pt>
                <c:pt idx="45715">
                  <c:v>6</c:v>
                </c:pt>
                <c:pt idx="45716">
                  <c:v>6</c:v>
                </c:pt>
                <c:pt idx="45717">
                  <c:v>6</c:v>
                </c:pt>
                <c:pt idx="45718">
                  <c:v>6</c:v>
                </c:pt>
                <c:pt idx="45719">
                  <c:v>6</c:v>
                </c:pt>
                <c:pt idx="45720">
                  <c:v>6</c:v>
                </c:pt>
                <c:pt idx="45721">
                  <c:v>6</c:v>
                </c:pt>
                <c:pt idx="45722">
                  <c:v>6</c:v>
                </c:pt>
                <c:pt idx="45723">
                  <c:v>6</c:v>
                </c:pt>
                <c:pt idx="45724">
                  <c:v>6</c:v>
                </c:pt>
                <c:pt idx="45725">
                  <c:v>6</c:v>
                </c:pt>
                <c:pt idx="45726">
                  <c:v>6</c:v>
                </c:pt>
                <c:pt idx="45727">
                  <c:v>6</c:v>
                </c:pt>
                <c:pt idx="45728">
                  <c:v>6</c:v>
                </c:pt>
                <c:pt idx="45729">
                  <c:v>6</c:v>
                </c:pt>
                <c:pt idx="45730">
                  <c:v>6</c:v>
                </c:pt>
                <c:pt idx="45731">
                  <c:v>6</c:v>
                </c:pt>
                <c:pt idx="45732">
                  <c:v>6</c:v>
                </c:pt>
                <c:pt idx="45733">
                  <c:v>6</c:v>
                </c:pt>
                <c:pt idx="45734">
                  <c:v>6</c:v>
                </c:pt>
                <c:pt idx="45735">
                  <c:v>6</c:v>
                </c:pt>
                <c:pt idx="45736">
                  <c:v>6</c:v>
                </c:pt>
                <c:pt idx="45737">
                  <c:v>6</c:v>
                </c:pt>
                <c:pt idx="45738">
                  <c:v>6</c:v>
                </c:pt>
                <c:pt idx="45739">
                  <c:v>6</c:v>
                </c:pt>
                <c:pt idx="45740">
                  <c:v>6</c:v>
                </c:pt>
                <c:pt idx="45741">
                  <c:v>6</c:v>
                </c:pt>
                <c:pt idx="45742">
                  <c:v>6</c:v>
                </c:pt>
                <c:pt idx="45743">
                  <c:v>6</c:v>
                </c:pt>
                <c:pt idx="45744">
                  <c:v>6</c:v>
                </c:pt>
                <c:pt idx="45745">
                  <c:v>6</c:v>
                </c:pt>
                <c:pt idx="45746">
                  <c:v>6</c:v>
                </c:pt>
                <c:pt idx="45747">
                  <c:v>6</c:v>
                </c:pt>
                <c:pt idx="45748">
                  <c:v>6</c:v>
                </c:pt>
                <c:pt idx="45749">
                  <c:v>6</c:v>
                </c:pt>
                <c:pt idx="45750">
                  <c:v>6</c:v>
                </c:pt>
                <c:pt idx="45751">
                  <c:v>6</c:v>
                </c:pt>
                <c:pt idx="45752">
                  <c:v>6</c:v>
                </c:pt>
                <c:pt idx="45753">
                  <c:v>6</c:v>
                </c:pt>
                <c:pt idx="45754">
                  <c:v>6</c:v>
                </c:pt>
                <c:pt idx="45755">
                  <c:v>6</c:v>
                </c:pt>
                <c:pt idx="45756">
                  <c:v>6</c:v>
                </c:pt>
                <c:pt idx="45757">
                  <c:v>6</c:v>
                </c:pt>
                <c:pt idx="45758">
                  <c:v>6</c:v>
                </c:pt>
                <c:pt idx="45759">
                  <c:v>6</c:v>
                </c:pt>
                <c:pt idx="45760">
                  <c:v>6</c:v>
                </c:pt>
                <c:pt idx="45761">
                  <c:v>6</c:v>
                </c:pt>
                <c:pt idx="45762">
                  <c:v>6</c:v>
                </c:pt>
                <c:pt idx="45763">
                  <c:v>6</c:v>
                </c:pt>
                <c:pt idx="45764">
                  <c:v>6</c:v>
                </c:pt>
                <c:pt idx="45765">
                  <c:v>6</c:v>
                </c:pt>
                <c:pt idx="45766">
                  <c:v>6</c:v>
                </c:pt>
                <c:pt idx="45767">
                  <c:v>6</c:v>
                </c:pt>
                <c:pt idx="45768">
                  <c:v>6</c:v>
                </c:pt>
                <c:pt idx="45769">
                  <c:v>6</c:v>
                </c:pt>
                <c:pt idx="45770">
                  <c:v>6</c:v>
                </c:pt>
                <c:pt idx="45771">
                  <c:v>6</c:v>
                </c:pt>
                <c:pt idx="45772">
                  <c:v>6</c:v>
                </c:pt>
                <c:pt idx="45773">
                  <c:v>6</c:v>
                </c:pt>
                <c:pt idx="45774">
                  <c:v>6</c:v>
                </c:pt>
                <c:pt idx="45775">
                  <c:v>6</c:v>
                </c:pt>
                <c:pt idx="45776">
                  <c:v>6</c:v>
                </c:pt>
                <c:pt idx="45777">
                  <c:v>6</c:v>
                </c:pt>
                <c:pt idx="45778">
                  <c:v>6</c:v>
                </c:pt>
                <c:pt idx="45779">
                  <c:v>6</c:v>
                </c:pt>
                <c:pt idx="45780">
                  <c:v>6</c:v>
                </c:pt>
                <c:pt idx="45781">
                  <c:v>6</c:v>
                </c:pt>
                <c:pt idx="45782">
                  <c:v>6</c:v>
                </c:pt>
                <c:pt idx="45783">
                  <c:v>6</c:v>
                </c:pt>
                <c:pt idx="45784">
                  <c:v>6</c:v>
                </c:pt>
                <c:pt idx="45785">
                  <c:v>6</c:v>
                </c:pt>
                <c:pt idx="45786">
                  <c:v>6</c:v>
                </c:pt>
                <c:pt idx="45787">
                  <c:v>6</c:v>
                </c:pt>
                <c:pt idx="45788">
                  <c:v>6</c:v>
                </c:pt>
                <c:pt idx="45789">
                  <c:v>6</c:v>
                </c:pt>
                <c:pt idx="45790">
                  <c:v>6</c:v>
                </c:pt>
                <c:pt idx="45791">
                  <c:v>6</c:v>
                </c:pt>
                <c:pt idx="45792">
                  <c:v>6</c:v>
                </c:pt>
                <c:pt idx="45793">
                  <c:v>6</c:v>
                </c:pt>
                <c:pt idx="45794">
                  <c:v>6</c:v>
                </c:pt>
                <c:pt idx="45795">
                  <c:v>6</c:v>
                </c:pt>
                <c:pt idx="45796">
                  <c:v>6</c:v>
                </c:pt>
                <c:pt idx="45797">
                  <c:v>6</c:v>
                </c:pt>
                <c:pt idx="45798">
                  <c:v>6</c:v>
                </c:pt>
                <c:pt idx="45799">
                  <c:v>6</c:v>
                </c:pt>
                <c:pt idx="45800">
                  <c:v>6</c:v>
                </c:pt>
                <c:pt idx="45801">
                  <c:v>6</c:v>
                </c:pt>
                <c:pt idx="45802">
                  <c:v>6</c:v>
                </c:pt>
                <c:pt idx="45803">
                  <c:v>6</c:v>
                </c:pt>
                <c:pt idx="45804">
                  <c:v>6</c:v>
                </c:pt>
                <c:pt idx="45805">
                  <c:v>6</c:v>
                </c:pt>
                <c:pt idx="45806">
                  <c:v>6</c:v>
                </c:pt>
                <c:pt idx="45807">
                  <c:v>6</c:v>
                </c:pt>
                <c:pt idx="45808">
                  <c:v>6</c:v>
                </c:pt>
                <c:pt idx="45809">
                  <c:v>6</c:v>
                </c:pt>
                <c:pt idx="45810">
                  <c:v>6</c:v>
                </c:pt>
                <c:pt idx="45811">
                  <c:v>6</c:v>
                </c:pt>
                <c:pt idx="45812">
                  <c:v>6</c:v>
                </c:pt>
                <c:pt idx="45813">
                  <c:v>6</c:v>
                </c:pt>
                <c:pt idx="45814">
                  <c:v>6</c:v>
                </c:pt>
                <c:pt idx="45815">
                  <c:v>6</c:v>
                </c:pt>
                <c:pt idx="45816">
                  <c:v>6</c:v>
                </c:pt>
                <c:pt idx="45817">
                  <c:v>6</c:v>
                </c:pt>
                <c:pt idx="45818">
                  <c:v>6</c:v>
                </c:pt>
                <c:pt idx="45819">
                  <c:v>6</c:v>
                </c:pt>
                <c:pt idx="45820">
                  <c:v>6</c:v>
                </c:pt>
                <c:pt idx="45821">
                  <c:v>6</c:v>
                </c:pt>
                <c:pt idx="45822">
                  <c:v>6</c:v>
                </c:pt>
                <c:pt idx="45823">
                  <c:v>6</c:v>
                </c:pt>
                <c:pt idx="45824">
                  <c:v>6</c:v>
                </c:pt>
                <c:pt idx="45825">
                  <c:v>6</c:v>
                </c:pt>
                <c:pt idx="45826">
                  <c:v>6</c:v>
                </c:pt>
                <c:pt idx="45827">
                  <c:v>6</c:v>
                </c:pt>
                <c:pt idx="45828">
                  <c:v>6</c:v>
                </c:pt>
                <c:pt idx="45829">
                  <c:v>6</c:v>
                </c:pt>
                <c:pt idx="45830">
                  <c:v>6</c:v>
                </c:pt>
                <c:pt idx="45831">
                  <c:v>6</c:v>
                </c:pt>
                <c:pt idx="45832">
                  <c:v>6</c:v>
                </c:pt>
                <c:pt idx="45833">
                  <c:v>6</c:v>
                </c:pt>
                <c:pt idx="45834">
                  <c:v>6</c:v>
                </c:pt>
                <c:pt idx="45835">
                  <c:v>6</c:v>
                </c:pt>
                <c:pt idx="45836">
                  <c:v>6</c:v>
                </c:pt>
                <c:pt idx="45837">
                  <c:v>6</c:v>
                </c:pt>
                <c:pt idx="45838">
                  <c:v>6</c:v>
                </c:pt>
                <c:pt idx="45839">
                  <c:v>6</c:v>
                </c:pt>
                <c:pt idx="45840">
                  <c:v>6</c:v>
                </c:pt>
                <c:pt idx="45841">
                  <c:v>6</c:v>
                </c:pt>
                <c:pt idx="45842">
                  <c:v>6</c:v>
                </c:pt>
                <c:pt idx="45843">
                  <c:v>6</c:v>
                </c:pt>
                <c:pt idx="45844">
                  <c:v>6</c:v>
                </c:pt>
                <c:pt idx="45845">
                  <c:v>6</c:v>
                </c:pt>
                <c:pt idx="45846">
                  <c:v>6</c:v>
                </c:pt>
                <c:pt idx="45847">
                  <c:v>6</c:v>
                </c:pt>
                <c:pt idx="45848">
                  <c:v>6</c:v>
                </c:pt>
                <c:pt idx="45849">
                  <c:v>6</c:v>
                </c:pt>
                <c:pt idx="45850">
                  <c:v>6</c:v>
                </c:pt>
                <c:pt idx="45851">
                  <c:v>6</c:v>
                </c:pt>
                <c:pt idx="45852">
                  <c:v>6</c:v>
                </c:pt>
                <c:pt idx="45853">
                  <c:v>6</c:v>
                </c:pt>
                <c:pt idx="45854">
                  <c:v>6</c:v>
                </c:pt>
                <c:pt idx="45855">
                  <c:v>6</c:v>
                </c:pt>
                <c:pt idx="45856">
                  <c:v>6</c:v>
                </c:pt>
                <c:pt idx="45857">
                  <c:v>6</c:v>
                </c:pt>
                <c:pt idx="45858">
                  <c:v>6</c:v>
                </c:pt>
                <c:pt idx="45859">
                  <c:v>6</c:v>
                </c:pt>
                <c:pt idx="45860">
                  <c:v>6</c:v>
                </c:pt>
                <c:pt idx="45861">
                  <c:v>6</c:v>
                </c:pt>
                <c:pt idx="45862">
                  <c:v>6</c:v>
                </c:pt>
                <c:pt idx="45863">
                  <c:v>6</c:v>
                </c:pt>
                <c:pt idx="45864">
                  <c:v>6</c:v>
                </c:pt>
                <c:pt idx="45865">
                  <c:v>6</c:v>
                </c:pt>
                <c:pt idx="45866">
                  <c:v>6</c:v>
                </c:pt>
                <c:pt idx="45867">
                  <c:v>6</c:v>
                </c:pt>
                <c:pt idx="45868">
                  <c:v>6</c:v>
                </c:pt>
                <c:pt idx="45869">
                  <c:v>6</c:v>
                </c:pt>
                <c:pt idx="45870">
                  <c:v>6</c:v>
                </c:pt>
                <c:pt idx="45871">
                  <c:v>6</c:v>
                </c:pt>
                <c:pt idx="45872">
                  <c:v>6</c:v>
                </c:pt>
                <c:pt idx="45873">
                  <c:v>6</c:v>
                </c:pt>
                <c:pt idx="45874">
                  <c:v>6</c:v>
                </c:pt>
                <c:pt idx="45875">
                  <c:v>6</c:v>
                </c:pt>
                <c:pt idx="45876">
                  <c:v>6</c:v>
                </c:pt>
                <c:pt idx="45877">
                  <c:v>6</c:v>
                </c:pt>
                <c:pt idx="45878">
                  <c:v>6</c:v>
                </c:pt>
                <c:pt idx="45879">
                  <c:v>6</c:v>
                </c:pt>
                <c:pt idx="45880">
                  <c:v>6</c:v>
                </c:pt>
                <c:pt idx="45881">
                  <c:v>6</c:v>
                </c:pt>
                <c:pt idx="45882">
                  <c:v>6</c:v>
                </c:pt>
                <c:pt idx="45883">
                  <c:v>6</c:v>
                </c:pt>
                <c:pt idx="45884">
                  <c:v>6</c:v>
                </c:pt>
                <c:pt idx="45885">
                  <c:v>6</c:v>
                </c:pt>
                <c:pt idx="45886">
                  <c:v>6</c:v>
                </c:pt>
                <c:pt idx="45887">
                  <c:v>6</c:v>
                </c:pt>
                <c:pt idx="45888">
                  <c:v>6</c:v>
                </c:pt>
                <c:pt idx="45889">
                  <c:v>6</c:v>
                </c:pt>
                <c:pt idx="45890">
                  <c:v>6</c:v>
                </c:pt>
                <c:pt idx="45891">
                  <c:v>6</c:v>
                </c:pt>
                <c:pt idx="45892">
                  <c:v>6</c:v>
                </c:pt>
                <c:pt idx="45893">
                  <c:v>6</c:v>
                </c:pt>
                <c:pt idx="45894">
                  <c:v>6</c:v>
                </c:pt>
                <c:pt idx="45895">
                  <c:v>6</c:v>
                </c:pt>
                <c:pt idx="45896">
                  <c:v>6</c:v>
                </c:pt>
                <c:pt idx="45897">
                  <c:v>6</c:v>
                </c:pt>
                <c:pt idx="45898">
                  <c:v>6</c:v>
                </c:pt>
                <c:pt idx="45899">
                  <c:v>6</c:v>
                </c:pt>
                <c:pt idx="45900">
                  <c:v>6</c:v>
                </c:pt>
                <c:pt idx="45901">
                  <c:v>6</c:v>
                </c:pt>
                <c:pt idx="45902">
                  <c:v>6</c:v>
                </c:pt>
                <c:pt idx="45903">
                  <c:v>6</c:v>
                </c:pt>
                <c:pt idx="45904">
                  <c:v>6</c:v>
                </c:pt>
                <c:pt idx="45905">
                  <c:v>6</c:v>
                </c:pt>
                <c:pt idx="45906">
                  <c:v>6</c:v>
                </c:pt>
                <c:pt idx="45907">
                  <c:v>6</c:v>
                </c:pt>
                <c:pt idx="45908">
                  <c:v>6</c:v>
                </c:pt>
                <c:pt idx="45909">
                  <c:v>6</c:v>
                </c:pt>
                <c:pt idx="45910">
                  <c:v>6</c:v>
                </c:pt>
                <c:pt idx="45911">
                  <c:v>6</c:v>
                </c:pt>
                <c:pt idx="45912">
                  <c:v>6</c:v>
                </c:pt>
                <c:pt idx="45913">
                  <c:v>6</c:v>
                </c:pt>
                <c:pt idx="45914">
                  <c:v>6</c:v>
                </c:pt>
                <c:pt idx="45915">
                  <c:v>6</c:v>
                </c:pt>
                <c:pt idx="45916">
                  <c:v>6</c:v>
                </c:pt>
                <c:pt idx="45917">
                  <c:v>6</c:v>
                </c:pt>
                <c:pt idx="45918">
                  <c:v>6</c:v>
                </c:pt>
                <c:pt idx="45919">
                  <c:v>6</c:v>
                </c:pt>
                <c:pt idx="45920">
                  <c:v>6</c:v>
                </c:pt>
                <c:pt idx="45921">
                  <c:v>6</c:v>
                </c:pt>
                <c:pt idx="45922">
                  <c:v>6</c:v>
                </c:pt>
                <c:pt idx="45923">
                  <c:v>6</c:v>
                </c:pt>
                <c:pt idx="45924">
                  <c:v>6</c:v>
                </c:pt>
                <c:pt idx="45925">
                  <c:v>6</c:v>
                </c:pt>
                <c:pt idx="45926">
                  <c:v>6</c:v>
                </c:pt>
                <c:pt idx="45927">
                  <c:v>6</c:v>
                </c:pt>
                <c:pt idx="45928">
                  <c:v>6</c:v>
                </c:pt>
                <c:pt idx="45929">
                  <c:v>6</c:v>
                </c:pt>
                <c:pt idx="45930">
                  <c:v>6</c:v>
                </c:pt>
                <c:pt idx="45931">
                  <c:v>6</c:v>
                </c:pt>
                <c:pt idx="45932">
                  <c:v>6</c:v>
                </c:pt>
                <c:pt idx="45933">
                  <c:v>6</c:v>
                </c:pt>
                <c:pt idx="45934">
                  <c:v>6</c:v>
                </c:pt>
                <c:pt idx="45935">
                  <c:v>6</c:v>
                </c:pt>
                <c:pt idx="45936">
                  <c:v>6</c:v>
                </c:pt>
                <c:pt idx="45937">
                  <c:v>6</c:v>
                </c:pt>
                <c:pt idx="45938">
                  <c:v>6</c:v>
                </c:pt>
                <c:pt idx="45939">
                  <c:v>6</c:v>
                </c:pt>
                <c:pt idx="45940">
                  <c:v>6</c:v>
                </c:pt>
                <c:pt idx="45941">
                  <c:v>6</c:v>
                </c:pt>
                <c:pt idx="45942">
                  <c:v>6</c:v>
                </c:pt>
                <c:pt idx="45943">
                  <c:v>6</c:v>
                </c:pt>
                <c:pt idx="45944">
                  <c:v>6</c:v>
                </c:pt>
                <c:pt idx="45945">
                  <c:v>6</c:v>
                </c:pt>
                <c:pt idx="45946">
                  <c:v>6</c:v>
                </c:pt>
                <c:pt idx="45947">
                  <c:v>6</c:v>
                </c:pt>
                <c:pt idx="45948">
                  <c:v>6</c:v>
                </c:pt>
                <c:pt idx="45949">
                  <c:v>6</c:v>
                </c:pt>
                <c:pt idx="45950">
                  <c:v>6</c:v>
                </c:pt>
                <c:pt idx="45951">
                  <c:v>6</c:v>
                </c:pt>
                <c:pt idx="45952">
                  <c:v>6</c:v>
                </c:pt>
                <c:pt idx="45953">
                  <c:v>6</c:v>
                </c:pt>
                <c:pt idx="45954">
                  <c:v>6</c:v>
                </c:pt>
                <c:pt idx="45955">
                  <c:v>6</c:v>
                </c:pt>
                <c:pt idx="45956">
                  <c:v>6</c:v>
                </c:pt>
                <c:pt idx="45957">
                  <c:v>6</c:v>
                </c:pt>
                <c:pt idx="45958">
                  <c:v>6</c:v>
                </c:pt>
                <c:pt idx="45959">
                  <c:v>6</c:v>
                </c:pt>
                <c:pt idx="45960">
                  <c:v>6</c:v>
                </c:pt>
                <c:pt idx="45961">
                  <c:v>6</c:v>
                </c:pt>
                <c:pt idx="45962">
                  <c:v>6</c:v>
                </c:pt>
                <c:pt idx="45963">
                  <c:v>6</c:v>
                </c:pt>
                <c:pt idx="45964">
                  <c:v>6</c:v>
                </c:pt>
                <c:pt idx="45965">
                  <c:v>6</c:v>
                </c:pt>
                <c:pt idx="45966">
                  <c:v>6</c:v>
                </c:pt>
                <c:pt idx="45967">
                  <c:v>6</c:v>
                </c:pt>
                <c:pt idx="45968">
                  <c:v>6</c:v>
                </c:pt>
                <c:pt idx="45969">
                  <c:v>6</c:v>
                </c:pt>
                <c:pt idx="45970">
                  <c:v>6</c:v>
                </c:pt>
                <c:pt idx="45971">
                  <c:v>6</c:v>
                </c:pt>
                <c:pt idx="45972">
                  <c:v>6</c:v>
                </c:pt>
                <c:pt idx="45973">
                  <c:v>6</c:v>
                </c:pt>
                <c:pt idx="45974">
                  <c:v>6</c:v>
                </c:pt>
                <c:pt idx="45975">
                  <c:v>6</c:v>
                </c:pt>
                <c:pt idx="45976">
                  <c:v>6</c:v>
                </c:pt>
                <c:pt idx="45977">
                  <c:v>6</c:v>
                </c:pt>
                <c:pt idx="45978">
                  <c:v>6</c:v>
                </c:pt>
                <c:pt idx="45979">
                  <c:v>6</c:v>
                </c:pt>
                <c:pt idx="45980">
                  <c:v>6</c:v>
                </c:pt>
                <c:pt idx="45981">
                  <c:v>6</c:v>
                </c:pt>
                <c:pt idx="45982">
                  <c:v>6</c:v>
                </c:pt>
                <c:pt idx="45983">
                  <c:v>6</c:v>
                </c:pt>
                <c:pt idx="45984">
                  <c:v>6</c:v>
                </c:pt>
                <c:pt idx="45985">
                  <c:v>6</c:v>
                </c:pt>
                <c:pt idx="45986">
                  <c:v>6</c:v>
                </c:pt>
                <c:pt idx="45987">
                  <c:v>6</c:v>
                </c:pt>
                <c:pt idx="45988">
                  <c:v>6</c:v>
                </c:pt>
                <c:pt idx="45989">
                  <c:v>6</c:v>
                </c:pt>
                <c:pt idx="45990">
                  <c:v>6</c:v>
                </c:pt>
                <c:pt idx="45991">
                  <c:v>6</c:v>
                </c:pt>
                <c:pt idx="45992">
                  <c:v>6</c:v>
                </c:pt>
                <c:pt idx="45993">
                  <c:v>6</c:v>
                </c:pt>
                <c:pt idx="45994">
                  <c:v>6</c:v>
                </c:pt>
                <c:pt idx="45995">
                  <c:v>6</c:v>
                </c:pt>
                <c:pt idx="45996">
                  <c:v>6</c:v>
                </c:pt>
                <c:pt idx="45997">
                  <c:v>6</c:v>
                </c:pt>
                <c:pt idx="45998">
                  <c:v>6</c:v>
                </c:pt>
                <c:pt idx="45999">
                  <c:v>6</c:v>
                </c:pt>
                <c:pt idx="46000">
                  <c:v>6</c:v>
                </c:pt>
                <c:pt idx="46001">
                  <c:v>6</c:v>
                </c:pt>
                <c:pt idx="46002">
                  <c:v>6</c:v>
                </c:pt>
                <c:pt idx="46003">
                  <c:v>6</c:v>
                </c:pt>
                <c:pt idx="46004">
                  <c:v>6</c:v>
                </c:pt>
                <c:pt idx="46005">
                  <c:v>6</c:v>
                </c:pt>
                <c:pt idx="46006">
                  <c:v>6</c:v>
                </c:pt>
                <c:pt idx="46007">
                  <c:v>6</c:v>
                </c:pt>
                <c:pt idx="46008">
                  <c:v>6</c:v>
                </c:pt>
                <c:pt idx="46009">
                  <c:v>6</c:v>
                </c:pt>
                <c:pt idx="46010">
                  <c:v>6</c:v>
                </c:pt>
                <c:pt idx="46011">
                  <c:v>6</c:v>
                </c:pt>
                <c:pt idx="46012">
                  <c:v>6</c:v>
                </c:pt>
                <c:pt idx="46013">
                  <c:v>6</c:v>
                </c:pt>
                <c:pt idx="46014">
                  <c:v>6</c:v>
                </c:pt>
                <c:pt idx="46015">
                  <c:v>6</c:v>
                </c:pt>
                <c:pt idx="46016">
                  <c:v>6</c:v>
                </c:pt>
                <c:pt idx="46017">
                  <c:v>6</c:v>
                </c:pt>
                <c:pt idx="46018">
                  <c:v>6</c:v>
                </c:pt>
                <c:pt idx="46019">
                  <c:v>6</c:v>
                </c:pt>
                <c:pt idx="46020">
                  <c:v>6</c:v>
                </c:pt>
                <c:pt idx="46021">
                  <c:v>6</c:v>
                </c:pt>
                <c:pt idx="46022">
                  <c:v>6</c:v>
                </c:pt>
                <c:pt idx="46023">
                  <c:v>6</c:v>
                </c:pt>
                <c:pt idx="46024">
                  <c:v>6</c:v>
                </c:pt>
                <c:pt idx="46025">
                  <c:v>6</c:v>
                </c:pt>
                <c:pt idx="46026">
                  <c:v>6</c:v>
                </c:pt>
                <c:pt idx="46027">
                  <c:v>6</c:v>
                </c:pt>
                <c:pt idx="46028">
                  <c:v>6</c:v>
                </c:pt>
                <c:pt idx="46029">
                  <c:v>6</c:v>
                </c:pt>
                <c:pt idx="46030">
                  <c:v>6</c:v>
                </c:pt>
                <c:pt idx="46031">
                  <c:v>6</c:v>
                </c:pt>
                <c:pt idx="46032">
                  <c:v>6</c:v>
                </c:pt>
                <c:pt idx="46033">
                  <c:v>6</c:v>
                </c:pt>
                <c:pt idx="46034">
                  <c:v>6</c:v>
                </c:pt>
                <c:pt idx="46035">
                  <c:v>6</c:v>
                </c:pt>
                <c:pt idx="46036">
                  <c:v>6</c:v>
                </c:pt>
                <c:pt idx="46037">
                  <c:v>6</c:v>
                </c:pt>
                <c:pt idx="46038">
                  <c:v>6</c:v>
                </c:pt>
                <c:pt idx="46039">
                  <c:v>6</c:v>
                </c:pt>
                <c:pt idx="46040">
                  <c:v>6</c:v>
                </c:pt>
                <c:pt idx="46041">
                  <c:v>6</c:v>
                </c:pt>
                <c:pt idx="46042">
                  <c:v>6</c:v>
                </c:pt>
                <c:pt idx="46043">
                  <c:v>6</c:v>
                </c:pt>
                <c:pt idx="46044">
                  <c:v>6</c:v>
                </c:pt>
                <c:pt idx="46045">
                  <c:v>6</c:v>
                </c:pt>
                <c:pt idx="46046">
                  <c:v>6</c:v>
                </c:pt>
                <c:pt idx="46047">
                  <c:v>6</c:v>
                </c:pt>
                <c:pt idx="46048">
                  <c:v>6</c:v>
                </c:pt>
                <c:pt idx="46049">
                  <c:v>6</c:v>
                </c:pt>
                <c:pt idx="46050">
                  <c:v>6</c:v>
                </c:pt>
                <c:pt idx="46051">
                  <c:v>6</c:v>
                </c:pt>
                <c:pt idx="46052">
                  <c:v>6</c:v>
                </c:pt>
                <c:pt idx="46053">
                  <c:v>6</c:v>
                </c:pt>
                <c:pt idx="46054">
                  <c:v>6</c:v>
                </c:pt>
                <c:pt idx="46055">
                  <c:v>6</c:v>
                </c:pt>
                <c:pt idx="46056">
                  <c:v>6</c:v>
                </c:pt>
                <c:pt idx="46057">
                  <c:v>6</c:v>
                </c:pt>
                <c:pt idx="46058">
                  <c:v>6</c:v>
                </c:pt>
                <c:pt idx="46059">
                  <c:v>6</c:v>
                </c:pt>
                <c:pt idx="46060">
                  <c:v>6</c:v>
                </c:pt>
                <c:pt idx="46061">
                  <c:v>6</c:v>
                </c:pt>
                <c:pt idx="46062">
                  <c:v>6</c:v>
                </c:pt>
                <c:pt idx="46063">
                  <c:v>6</c:v>
                </c:pt>
                <c:pt idx="46064">
                  <c:v>6</c:v>
                </c:pt>
                <c:pt idx="46065">
                  <c:v>6</c:v>
                </c:pt>
                <c:pt idx="46066">
                  <c:v>6</c:v>
                </c:pt>
                <c:pt idx="46067">
                  <c:v>6</c:v>
                </c:pt>
                <c:pt idx="46068">
                  <c:v>6</c:v>
                </c:pt>
                <c:pt idx="46069">
                  <c:v>6</c:v>
                </c:pt>
                <c:pt idx="46070">
                  <c:v>6</c:v>
                </c:pt>
                <c:pt idx="46071">
                  <c:v>6</c:v>
                </c:pt>
                <c:pt idx="46072">
                  <c:v>6</c:v>
                </c:pt>
                <c:pt idx="46073">
                  <c:v>6</c:v>
                </c:pt>
                <c:pt idx="46074">
                  <c:v>6</c:v>
                </c:pt>
                <c:pt idx="46075">
                  <c:v>6</c:v>
                </c:pt>
                <c:pt idx="46076">
                  <c:v>6</c:v>
                </c:pt>
                <c:pt idx="46077">
                  <c:v>6</c:v>
                </c:pt>
                <c:pt idx="46078">
                  <c:v>6</c:v>
                </c:pt>
                <c:pt idx="46079">
                  <c:v>6</c:v>
                </c:pt>
                <c:pt idx="46080">
                  <c:v>6</c:v>
                </c:pt>
                <c:pt idx="46081">
                  <c:v>6</c:v>
                </c:pt>
                <c:pt idx="46082">
                  <c:v>6</c:v>
                </c:pt>
                <c:pt idx="46083">
                  <c:v>6</c:v>
                </c:pt>
                <c:pt idx="46084">
                  <c:v>6</c:v>
                </c:pt>
                <c:pt idx="46085">
                  <c:v>6</c:v>
                </c:pt>
                <c:pt idx="46086">
                  <c:v>6</c:v>
                </c:pt>
                <c:pt idx="46087">
                  <c:v>6</c:v>
                </c:pt>
                <c:pt idx="46088">
                  <c:v>6</c:v>
                </c:pt>
                <c:pt idx="46089">
                  <c:v>6</c:v>
                </c:pt>
                <c:pt idx="46090">
                  <c:v>6</c:v>
                </c:pt>
                <c:pt idx="46091">
                  <c:v>6</c:v>
                </c:pt>
                <c:pt idx="46092">
                  <c:v>6</c:v>
                </c:pt>
                <c:pt idx="46093">
                  <c:v>6</c:v>
                </c:pt>
                <c:pt idx="46094">
                  <c:v>6</c:v>
                </c:pt>
                <c:pt idx="46095">
                  <c:v>6</c:v>
                </c:pt>
                <c:pt idx="46096">
                  <c:v>6</c:v>
                </c:pt>
                <c:pt idx="46097">
                  <c:v>6</c:v>
                </c:pt>
                <c:pt idx="46098">
                  <c:v>6</c:v>
                </c:pt>
                <c:pt idx="46099">
                  <c:v>6</c:v>
                </c:pt>
                <c:pt idx="46100">
                  <c:v>6</c:v>
                </c:pt>
                <c:pt idx="46101">
                  <c:v>6</c:v>
                </c:pt>
                <c:pt idx="46102">
                  <c:v>6</c:v>
                </c:pt>
                <c:pt idx="46103">
                  <c:v>6</c:v>
                </c:pt>
                <c:pt idx="46104">
                  <c:v>6</c:v>
                </c:pt>
                <c:pt idx="46105">
                  <c:v>6</c:v>
                </c:pt>
                <c:pt idx="46106">
                  <c:v>6</c:v>
                </c:pt>
                <c:pt idx="46107">
                  <c:v>6</c:v>
                </c:pt>
                <c:pt idx="46108">
                  <c:v>6</c:v>
                </c:pt>
                <c:pt idx="46109">
                  <c:v>6</c:v>
                </c:pt>
                <c:pt idx="46110">
                  <c:v>6</c:v>
                </c:pt>
                <c:pt idx="46111">
                  <c:v>6</c:v>
                </c:pt>
                <c:pt idx="46112">
                  <c:v>6</c:v>
                </c:pt>
                <c:pt idx="46113">
                  <c:v>6</c:v>
                </c:pt>
                <c:pt idx="46114">
                  <c:v>6</c:v>
                </c:pt>
                <c:pt idx="46115">
                  <c:v>6</c:v>
                </c:pt>
                <c:pt idx="46116">
                  <c:v>6</c:v>
                </c:pt>
                <c:pt idx="46117">
                  <c:v>6</c:v>
                </c:pt>
                <c:pt idx="46118">
                  <c:v>6</c:v>
                </c:pt>
                <c:pt idx="46119">
                  <c:v>6</c:v>
                </c:pt>
                <c:pt idx="46120">
                  <c:v>6</c:v>
                </c:pt>
                <c:pt idx="46121">
                  <c:v>6</c:v>
                </c:pt>
                <c:pt idx="46122">
                  <c:v>6</c:v>
                </c:pt>
                <c:pt idx="46123">
                  <c:v>6</c:v>
                </c:pt>
                <c:pt idx="46124">
                  <c:v>6</c:v>
                </c:pt>
                <c:pt idx="46125">
                  <c:v>6</c:v>
                </c:pt>
                <c:pt idx="46126">
                  <c:v>6</c:v>
                </c:pt>
                <c:pt idx="46127">
                  <c:v>6</c:v>
                </c:pt>
                <c:pt idx="46128">
                  <c:v>6</c:v>
                </c:pt>
                <c:pt idx="46129">
                  <c:v>6</c:v>
                </c:pt>
                <c:pt idx="46130">
                  <c:v>6</c:v>
                </c:pt>
                <c:pt idx="46131">
                  <c:v>6</c:v>
                </c:pt>
                <c:pt idx="46132">
                  <c:v>6</c:v>
                </c:pt>
                <c:pt idx="46133">
                  <c:v>6</c:v>
                </c:pt>
                <c:pt idx="46134">
                  <c:v>6</c:v>
                </c:pt>
                <c:pt idx="46135">
                  <c:v>6</c:v>
                </c:pt>
                <c:pt idx="46136">
                  <c:v>6</c:v>
                </c:pt>
                <c:pt idx="46137">
                  <c:v>6</c:v>
                </c:pt>
                <c:pt idx="46138">
                  <c:v>6</c:v>
                </c:pt>
                <c:pt idx="46139">
                  <c:v>6</c:v>
                </c:pt>
                <c:pt idx="46140">
                  <c:v>6</c:v>
                </c:pt>
                <c:pt idx="46141">
                  <c:v>6</c:v>
                </c:pt>
                <c:pt idx="46142">
                  <c:v>6</c:v>
                </c:pt>
                <c:pt idx="46143">
                  <c:v>6</c:v>
                </c:pt>
                <c:pt idx="46144">
                  <c:v>6</c:v>
                </c:pt>
                <c:pt idx="46145">
                  <c:v>6</c:v>
                </c:pt>
                <c:pt idx="46146">
                  <c:v>6</c:v>
                </c:pt>
                <c:pt idx="46147">
                  <c:v>6</c:v>
                </c:pt>
                <c:pt idx="46148">
                  <c:v>6</c:v>
                </c:pt>
                <c:pt idx="46149">
                  <c:v>6</c:v>
                </c:pt>
                <c:pt idx="46150">
                  <c:v>6</c:v>
                </c:pt>
                <c:pt idx="46151">
                  <c:v>6</c:v>
                </c:pt>
                <c:pt idx="46152">
                  <c:v>6</c:v>
                </c:pt>
                <c:pt idx="46153">
                  <c:v>6</c:v>
                </c:pt>
                <c:pt idx="46154">
                  <c:v>6</c:v>
                </c:pt>
                <c:pt idx="46155">
                  <c:v>6</c:v>
                </c:pt>
                <c:pt idx="46156">
                  <c:v>6</c:v>
                </c:pt>
                <c:pt idx="46157">
                  <c:v>6</c:v>
                </c:pt>
                <c:pt idx="46158">
                  <c:v>6</c:v>
                </c:pt>
                <c:pt idx="46159">
                  <c:v>6</c:v>
                </c:pt>
                <c:pt idx="46160">
                  <c:v>6</c:v>
                </c:pt>
                <c:pt idx="46161">
                  <c:v>6</c:v>
                </c:pt>
                <c:pt idx="46162">
                  <c:v>6</c:v>
                </c:pt>
                <c:pt idx="46163">
                  <c:v>6</c:v>
                </c:pt>
                <c:pt idx="46164">
                  <c:v>6</c:v>
                </c:pt>
                <c:pt idx="46165">
                  <c:v>6</c:v>
                </c:pt>
                <c:pt idx="46166">
                  <c:v>6</c:v>
                </c:pt>
                <c:pt idx="46167">
                  <c:v>6</c:v>
                </c:pt>
                <c:pt idx="46168">
                  <c:v>6</c:v>
                </c:pt>
                <c:pt idx="46169">
                  <c:v>6</c:v>
                </c:pt>
                <c:pt idx="46170">
                  <c:v>6</c:v>
                </c:pt>
                <c:pt idx="46171">
                  <c:v>6</c:v>
                </c:pt>
                <c:pt idx="46172">
                  <c:v>6</c:v>
                </c:pt>
                <c:pt idx="46173">
                  <c:v>6</c:v>
                </c:pt>
                <c:pt idx="46174">
                  <c:v>6</c:v>
                </c:pt>
                <c:pt idx="46175">
                  <c:v>6</c:v>
                </c:pt>
                <c:pt idx="46176">
                  <c:v>6</c:v>
                </c:pt>
                <c:pt idx="46177">
                  <c:v>6</c:v>
                </c:pt>
                <c:pt idx="46178">
                  <c:v>6</c:v>
                </c:pt>
                <c:pt idx="46179">
                  <c:v>6</c:v>
                </c:pt>
                <c:pt idx="46180">
                  <c:v>6</c:v>
                </c:pt>
                <c:pt idx="46181">
                  <c:v>6</c:v>
                </c:pt>
                <c:pt idx="46182">
                  <c:v>6</c:v>
                </c:pt>
                <c:pt idx="46183">
                  <c:v>6</c:v>
                </c:pt>
                <c:pt idx="46184">
                  <c:v>6</c:v>
                </c:pt>
                <c:pt idx="46185">
                  <c:v>6</c:v>
                </c:pt>
                <c:pt idx="46186">
                  <c:v>6</c:v>
                </c:pt>
                <c:pt idx="46187">
                  <c:v>6</c:v>
                </c:pt>
                <c:pt idx="46188">
                  <c:v>6</c:v>
                </c:pt>
                <c:pt idx="46189">
                  <c:v>6</c:v>
                </c:pt>
                <c:pt idx="46190">
                  <c:v>6</c:v>
                </c:pt>
                <c:pt idx="46191">
                  <c:v>6</c:v>
                </c:pt>
                <c:pt idx="46192">
                  <c:v>6</c:v>
                </c:pt>
                <c:pt idx="46193">
                  <c:v>6</c:v>
                </c:pt>
                <c:pt idx="46194">
                  <c:v>6</c:v>
                </c:pt>
                <c:pt idx="46195">
                  <c:v>6</c:v>
                </c:pt>
                <c:pt idx="46196">
                  <c:v>6</c:v>
                </c:pt>
                <c:pt idx="46197">
                  <c:v>6</c:v>
                </c:pt>
                <c:pt idx="46198">
                  <c:v>6</c:v>
                </c:pt>
                <c:pt idx="46199">
                  <c:v>6</c:v>
                </c:pt>
                <c:pt idx="46200">
                  <c:v>6</c:v>
                </c:pt>
                <c:pt idx="46201">
                  <c:v>6</c:v>
                </c:pt>
                <c:pt idx="46202">
                  <c:v>6</c:v>
                </c:pt>
                <c:pt idx="46203">
                  <c:v>6</c:v>
                </c:pt>
                <c:pt idx="46204">
                  <c:v>6</c:v>
                </c:pt>
                <c:pt idx="46205">
                  <c:v>6</c:v>
                </c:pt>
                <c:pt idx="46206">
                  <c:v>6</c:v>
                </c:pt>
                <c:pt idx="46207">
                  <c:v>6</c:v>
                </c:pt>
                <c:pt idx="46208">
                  <c:v>6</c:v>
                </c:pt>
                <c:pt idx="46209">
                  <c:v>6</c:v>
                </c:pt>
                <c:pt idx="46210">
                  <c:v>6</c:v>
                </c:pt>
                <c:pt idx="46211">
                  <c:v>6</c:v>
                </c:pt>
                <c:pt idx="46212">
                  <c:v>6</c:v>
                </c:pt>
                <c:pt idx="46213">
                  <c:v>6</c:v>
                </c:pt>
                <c:pt idx="46214">
                  <c:v>6</c:v>
                </c:pt>
                <c:pt idx="46215">
                  <c:v>6</c:v>
                </c:pt>
                <c:pt idx="46216">
                  <c:v>6</c:v>
                </c:pt>
                <c:pt idx="46217">
                  <c:v>6</c:v>
                </c:pt>
                <c:pt idx="46218">
                  <c:v>6</c:v>
                </c:pt>
                <c:pt idx="46219">
                  <c:v>6</c:v>
                </c:pt>
                <c:pt idx="46220">
                  <c:v>6</c:v>
                </c:pt>
                <c:pt idx="46221">
                  <c:v>6</c:v>
                </c:pt>
                <c:pt idx="46222">
                  <c:v>6</c:v>
                </c:pt>
                <c:pt idx="46223">
                  <c:v>6</c:v>
                </c:pt>
                <c:pt idx="46224">
                  <c:v>6</c:v>
                </c:pt>
                <c:pt idx="46225">
                  <c:v>6</c:v>
                </c:pt>
                <c:pt idx="46226">
                  <c:v>6</c:v>
                </c:pt>
                <c:pt idx="46227">
                  <c:v>6</c:v>
                </c:pt>
                <c:pt idx="46228">
                  <c:v>6</c:v>
                </c:pt>
                <c:pt idx="46229">
                  <c:v>6</c:v>
                </c:pt>
                <c:pt idx="46230">
                  <c:v>6</c:v>
                </c:pt>
                <c:pt idx="46231">
                  <c:v>6</c:v>
                </c:pt>
                <c:pt idx="46232">
                  <c:v>6</c:v>
                </c:pt>
                <c:pt idx="46233">
                  <c:v>6</c:v>
                </c:pt>
                <c:pt idx="46234">
                  <c:v>6</c:v>
                </c:pt>
                <c:pt idx="46235">
                  <c:v>6</c:v>
                </c:pt>
                <c:pt idx="46236">
                  <c:v>6</c:v>
                </c:pt>
                <c:pt idx="46237">
                  <c:v>6</c:v>
                </c:pt>
                <c:pt idx="46238">
                  <c:v>6</c:v>
                </c:pt>
                <c:pt idx="46239">
                  <c:v>6</c:v>
                </c:pt>
                <c:pt idx="46240">
                  <c:v>6</c:v>
                </c:pt>
                <c:pt idx="46241">
                  <c:v>6</c:v>
                </c:pt>
                <c:pt idx="46242">
                  <c:v>6</c:v>
                </c:pt>
                <c:pt idx="46243">
                  <c:v>6</c:v>
                </c:pt>
                <c:pt idx="46244">
                  <c:v>6</c:v>
                </c:pt>
                <c:pt idx="46245">
                  <c:v>6</c:v>
                </c:pt>
                <c:pt idx="46246">
                  <c:v>6</c:v>
                </c:pt>
                <c:pt idx="46247">
                  <c:v>6</c:v>
                </c:pt>
                <c:pt idx="46248">
                  <c:v>6</c:v>
                </c:pt>
                <c:pt idx="46249">
                  <c:v>6</c:v>
                </c:pt>
                <c:pt idx="46250">
                  <c:v>6</c:v>
                </c:pt>
                <c:pt idx="46251">
                  <c:v>6</c:v>
                </c:pt>
                <c:pt idx="46252">
                  <c:v>6</c:v>
                </c:pt>
                <c:pt idx="46253">
                  <c:v>6</c:v>
                </c:pt>
                <c:pt idx="46254">
                  <c:v>6</c:v>
                </c:pt>
                <c:pt idx="46255">
                  <c:v>6</c:v>
                </c:pt>
                <c:pt idx="46256">
                  <c:v>6</c:v>
                </c:pt>
                <c:pt idx="46257">
                  <c:v>6</c:v>
                </c:pt>
                <c:pt idx="46258">
                  <c:v>6</c:v>
                </c:pt>
                <c:pt idx="46259">
                  <c:v>6</c:v>
                </c:pt>
                <c:pt idx="46260">
                  <c:v>6</c:v>
                </c:pt>
                <c:pt idx="46261">
                  <c:v>6</c:v>
                </c:pt>
                <c:pt idx="46262">
                  <c:v>6</c:v>
                </c:pt>
                <c:pt idx="46263">
                  <c:v>6</c:v>
                </c:pt>
                <c:pt idx="46264">
                  <c:v>6</c:v>
                </c:pt>
                <c:pt idx="46265">
                  <c:v>6</c:v>
                </c:pt>
                <c:pt idx="46266">
                  <c:v>6</c:v>
                </c:pt>
                <c:pt idx="46267">
                  <c:v>6</c:v>
                </c:pt>
                <c:pt idx="46268">
                  <c:v>6</c:v>
                </c:pt>
                <c:pt idx="46269">
                  <c:v>6</c:v>
                </c:pt>
                <c:pt idx="46270">
                  <c:v>6</c:v>
                </c:pt>
                <c:pt idx="46271">
                  <c:v>6</c:v>
                </c:pt>
                <c:pt idx="46272">
                  <c:v>6</c:v>
                </c:pt>
                <c:pt idx="46273">
                  <c:v>6</c:v>
                </c:pt>
                <c:pt idx="46274">
                  <c:v>6</c:v>
                </c:pt>
                <c:pt idx="46275">
                  <c:v>6</c:v>
                </c:pt>
                <c:pt idx="46276">
                  <c:v>6</c:v>
                </c:pt>
                <c:pt idx="46277">
                  <c:v>6</c:v>
                </c:pt>
                <c:pt idx="46278">
                  <c:v>6</c:v>
                </c:pt>
                <c:pt idx="46279">
                  <c:v>6</c:v>
                </c:pt>
                <c:pt idx="46280">
                  <c:v>6</c:v>
                </c:pt>
                <c:pt idx="46281">
                  <c:v>6</c:v>
                </c:pt>
                <c:pt idx="46282">
                  <c:v>6</c:v>
                </c:pt>
                <c:pt idx="46283">
                  <c:v>6</c:v>
                </c:pt>
                <c:pt idx="46284">
                  <c:v>6</c:v>
                </c:pt>
                <c:pt idx="46285">
                  <c:v>6</c:v>
                </c:pt>
                <c:pt idx="46286">
                  <c:v>6</c:v>
                </c:pt>
                <c:pt idx="46287">
                  <c:v>6</c:v>
                </c:pt>
                <c:pt idx="46288">
                  <c:v>6</c:v>
                </c:pt>
                <c:pt idx="46289">
                  <c:v>6</c:v>
                </c:pt>
                <c:pt idx="46290">
                  <c:v>6</c:v>
                </c:pt>
                <c:pt idx="46291">
                  <c:v>6</c:v>
                </c:pt>
                <c:pt idx="46292">
                  <c:v>6</c:v>
                </c:pt>
                <c:pt idx="46293">
                  <c:v>6</c:v>
                </c:pt>
                <c:pt idx="46294">
                  <c:v>6</c:v>
                </c:pt>
                <c:pt idx="46295">
                  <c:v>6</c:v>
                </c:pt>
                <c:pt idx="46296">
                  <c:v>6</c:v>
                </c:pt>
                <c:pt idx="46297">
                  <c:v>6</c:v>
                </c:pt>
                <c:pt idx="46298">
                  <c:v>6</c:v>
                </c:pt>
                <c:pt idx="46299">
                  <c:v>6</c:v>
                </c:pt>
                <c:pt idx="46300">
                  <c:v>6</c:v>
                </c:pt>
                <c:pt idx="46301">
                  <c:v>6</c:v>
                </c:pt>
                <c:pt idx="46302">
                  <c:v>6</c:v>
                </c:pt>
                <c:pt idx="46303">
                  <c:v>6</c:v>
                </c:pt>
                <c:pt idx="46304">
                  <c:v>6</c:v>
                </c:pt>
                <c:pt idx="46305">
                  <c:v>6</c:v>
                </c:pt>
                <c:pt idx="46306">
                  <c:v>6</c:v>
                </c:pt>
                <c:pt idx="46307">
                  <c:v>6</c:v>
                </c:pt>
                <c:pt idx="46308">
                  <c:v>6</c:v>
                </c:pt>
                <c:pt idx="46309">
                  <c:v>6</c:v>
                </c:pt>
                <c:pt idx="46310">
                  <c:v>6</c:v>
                </c:pt>
                <c:pt idx="46311">
                  <c:v>6</c:v>
                </c:pt>
                <c:pt idx="46312">
                  <c:v>6</c:v>
                </c:pt>
                <c:pt idx="46313">
                  <c:v>6</c:v>
                </c:pt>
                <c:pt idx="46314">
                  <c:v>6</c:v>
                </c:pt>
                <c:pt idx="46315">
                  <c:v>6</c:v>
                </c:pt>
                <c:pt idx="46316">
                  <c:v>6</c:v>
                </c:pt>
                <c:pt idx="46317">
                  <c:v>6</c:v>
                </c:pt>
                <c:pt idx="46318">
                  <c:v>6</c:v>
                </c:pt>
                <c:pt idx="46319">
                  <c:v>6</c:v>
                </c:pt>
                <c:pt idx="46320">
                  <c:v>6</c:v>
                </c:pt>
                <c:pt idx="46321">
                  <c:v>6</c:v>
                </c:pt>
                <c:pt idx="46322">
                  <c:v>6</c:v>
                </c:pt>
                <c:pt idx="46323">
                  <c:v>6</c:v>
                </c:pt>
                <c:pt idx="46324">
                  <c:v>6</c:v>
                </c:pt>
                <c:pt idx="46325">
                  <c:v>6</c:v>
                </c:pt>
                <c:pt idx="46326">
                  <c:v>6</c:v>
                </c:pt>
                <c:pt idx="46327">
                  <c:v>6</c:v>
                </c:pt>
                <c:pt idx="46328">
                  <c:v>6</c:v>
                </c:pt>
                <c:pt idx="46329">
                  <c:v>6</c:v>
                </c:pt>
                <c:pt idx="46330">
                  <c:v>6</c:v>
                </c:pt>
                <c:pt idx="46331">
                  <c:v>6</c:v>
                </c:pt>
                <c:pt idx="46332">
                  <c:v>6</c:v>
                </c:pt>
                <c:pt idx="46333">
                  <c:v>6</c:v>
                </c:pt>
                <c:pt idx="46334">
                  <c:v>6</c:v>
                </c:pt>
                <c:pt idx="46335">
                  <c:v>6</c:v>
                </c:pt>
                <c:pt idx="46336">
                  <c:v>6</c:v>
                </c:pt>
                <c:pt idx="46337">
                  <c:v>6</c:v>
                </c:pt>
                <c:pt idx="46338">
                  <c:v>6</c:v>
                </c:pt>
                <c:pt idx="46339">
                  <c:v>6</c:v>
                </c:pt>
                <c:pt idx="46340">
                  <c:v>6</c:v>
                </c:pt>
                <c:pt idx="46341">
                  <c:v>6</c:v>
                </c:pt>
                <c:pt idx="46342">
                  <c:v>6</c:v>
                </c:pt>
                <c:pt idx="46343">
                  <c:v>6</c:v>
                </c:pt>
                <c:pt idx="46344">
                  <c:v>6</c:v>
                </c:pt>
                <c:pt idx="46345">
                  <c:v>6</c:v>
                </c:pt>
                <c:pt idx="46346">
                  <c:v>6</c:v>
                </c:pt>
                <c:pt idx="46347">
                  <c:v>6</c:v>
                </c:pt>
                <c:pt idx="46348">
                  <c:v>6</c:v>
                </c:pt>
                <c:pt idx="46349">
                  <c:v>6</c:v>
                </c:pt>
                <c:pt idx="46350">
                  <c:v>6</c:v>
                </c:pt>
                <c:pt idx="46351">
                  <c:v>6</c:v>
                </c:pt>
                <c:pt idx="46352">
                  <c:v>6</c:v>
                </c:pt>
                <c:pt idx="46353">
                  <c:v>6</c:v>
                </c:pt>
                <c:pt idx="46354">
                  <c:v>6</c:v>
                </c:pt>
                <c:pt idx="46355">
                  <c:v>6</c:v>
                </c:pt>
                <c:pt idx="46356">
                  <c:v>6</c:v>
                </c:pt>
                <c:pt idx="46357">
                  <c:v>6</c:v>
                </c:pt>
                <c:pt idx="46358">
                  <c:v>6</c:v>
                </c:pt>
                <c:pt idx="46359">
                  <c:v>6</c:v>
                </c:pt>
                <c:pt idx="46360">
                  <c:v>6</c:v>
                </c:pt>
                <c:pt idx="46361">
                  <c:v>6</c:v>
                </c:pt>
                <c:pt idx="46362">
                  <c:v>6</c:v>
                </c:pt>
                <c:pt idx="46363">
                  <c:v>6</c:v>
                </c:pt>
                <c:pt idx="46364">
                  <c:v>6</c:v>
                </c:pt>
                <c:pt idx="46365">
                  <c:v>6</c:v>
                </c:pt>
                <c:pt idx="46366">
                  <c:v>6</c:v>
                </c:pt>
                <c:pt idx="46367">
                  <c:v>6</c:v>
                </c:pt>
                <c:pt idx="46368">
                  <c:v>6</c:v>
                </c:pt>
                <c:pt idx="46369">
                  <c:v>6</c:v>
                </c:pt>
                <c:pt idx="46370">
                  <c:v>6</c:v>
                </c:pt>
                <c:pt idx="46371">
                  <c:v>6</c:v>
                </c:pt>
                <c:pt idx="46372">
                  <c:v>6</c:v>
                </c:pt>
                <c:pt idx="46373">
                  <c:v>6</c:v>
                </c:pt>
                <c:pt idx="46374">
                  <c:v>6</c:v>
                </c:pt>
                <c:pt idx="46375">
                  <c:v>6</c:v>
                </c:pt>
                <c:pt idx="46376">
                  <c:v>6</c:v>
                </c:pt>
                <c:pt idx="46377">
                  <c:v>6</c:v>
                </c:pt>
                <c:pt idx="46378">
                  <c:v>6</c:v>
                </c:pt>
                <c:pt idx="46379">
                  <c:v>6</c:v>
                </c:pt>
                <c:pt idx="46380">
                  <c:v>6</c:v>
                </c:pt>
                <c:pt idx="46381">
                  <c:v>6</c:v>
                </c:pt>
                <c:pt idx="46382">
                  <c:v>6</c:v>
                </c:pt>
                <c:pt idx="46383">
                  <c:v>6</c:v>
                </c:pt>
                <c:pt idx="46384">
                  <c:v>6</c:v>
                </c:pt>
                <c:pt idx="46385">
                  <c:v>6</c:v>
                </c:pt>
                <c:pt idx="46386">
                  <c:v>6</c:v>
                </c:pt>
                <c:pt idx="46387">
                  <c:v>6</c:v>
                </c:pt>
                <c:pt idx="46388">
                  <c:v>6</c:v>
                </c:pt>
                <c:pt idx="46389">
                  <c:v>6</c:v>
                </c:pt>
                <c:pt idx="46390">
                  <c:v>6</c:v>
                </c:pt>
                <c:pt idx="46391">
                  <c:v>6</c:v>
                </c:pt>
                <c:pt idx="46392">
                  <c:v>6</c:v>
                </c:pt>
                <c:pt idx="46393">
                  <c:v>6</c:v>
                </c:pt>
                <c:pt idx="46394">
                  <c:v>6</c:v>
                </c:pt>
                <c:pt idx="46395">
                  <c:v>6</c:v>
                </c:pt>
                <c:pt idx="46396">
                  <c:v>6</c:v>
                </c:pt>
                <c:pt idx="46397">
                  <c:v>6</c:v>
                </c:pt>
                <c:pt idx="46398">
                  <c:v>6</c:v>
                </c:pt>
                <c:pt idx="46399">
                  <c:v>6</c:v>
                </c:pt>
                <c:pt idx="46400">
                  <c:v>6</c:v>
                </c:pt>
                <c:pt idx="46401">
                  <c:v>6</c:v>
                </c:pt>
                <c:pt idx="46402">
                  <c:v>6</c:v>
                </c:pt>
                <c:pt idx="46403">
                  <c:v>6</c:v>
                </c:pt>
                <c:pt idx="46404">
                  <c:v>6</c:v>
                </c:pt>
                <c:pt idx="46405">
                  <c:v>6</c:v>
                </c:pt>
                <c:pt idx="46406">
                  <c:v>6</c:v>
                </c:pt>
                <c:pt idx="46407">
                  <c:v>6</c:v>
                </c:pt>
                <c:pt idx="46408">
                  <c:v>6</c:v>
                </c:pt>
                <c:pt idx="46409">
                  <c:v>6</c:v>
                </c:pt>
                <c:pt idx="46410">
                  <c:v>6</c:v>
                </c:pt>
                <c:pt idx="46411">
                  <c:v>6</c:v>
                </c:pt>
                <c:pt idx="46412">
                  <c:v>6</c:v>
                </c:pt>
                <c:pt idx="46413">
                  <c:v>6</c:v>
                </c:pt>
                <c:pt idx="46414">
                  <c:v>6</c:v>
                </c:pt>
                <c:pt idx="46415">
                  <c:v>6</c:v>
                </c:pt>
                <c:pt idx="46416">
                  <c:v>6</c:v>
                </c:pt>
                <c:pt idx="46417">
                  <c:v>6</c:v>
                </c:pt>
                <c:pt idx="46418">
                  <c:v>6</c:v>
                </c:pt>
                <c:pt idx="46419">
                  <c:v>6</c:v>
                </c:pt>
                <c:pt idx="46420">
                  <c:v>6</c:v>
                </c:pt>
                <c:pt idx="46421">
                  <c:v>6</c:v>
                </c:pt>
                <c:pt idx="46422">
                  <c:v>6</c:v>
                </c:pt>
                <c:pt idx="46423">
                  <c:v>6</c:v>
                </c:pt>
                <c:pt idx="46424">
                  <c:v>6</c:v>
                </c:pt>
                <c:pt idx="46425">
                  <c:v>6</c:v>
                </c:pt>
                <c:pt idx="46426">
                  <c:v>6</c:v>
                </c:pt>
                <c:pt idx="46427">
                  <c:v>6</c:v>
                </c:pt>
                <c:pt idx="46428">
                  <c:v>6</c:v>
                </c:pt>
                <c:pt idx="46429">
                  <c:v>6</c:v>
                </c:pt>
                <c:pt idx="46430">
                  <c:v>6</c:v>
                </c:pt>
                <c:pt idx="46431">
                  <c:v>6</c:v>
                </c:pt>
                <c:pt idx="46432">
                  <c:v>6</c:v>
                </c:pt>
                <c:pt idx="46433">
                  <c:v>6</c:v>
                </c:pt>
                <c:pt idx="46434">
                  <c:v>6</c:v>
                </c:pt>
                <c:pt idx="46435">
                  <c:v>6</c:v>
                </c:pt>
                <c:pt idx="46436">
                  <c:v>6</c:v>
                </c:pt>
                <c:pt idx="46437">
                  <c:v>6</c:v>
                </c:pt>
                <c:pt idx="46438">
                  <c:v>6</c:v>
                </c:pt>
                <c:pt idx="46439">
                  <c:v>6</c:v>
                </c:pt>
                <c:pt idx="46440">
                  <c:v>6</c:v>
                </c:pt>
                <c:pt idx="46441">
                  <c:v>6</c:v>
                </c:pt>
                <c:pt idx="46442">
                  <c:v>6</c:v>
                </c:pt>
                <c:pt idx="46443">
                  <c:v>6</c:v>
                </c:pt>
                <c:pt idx="46444">
                  <c:v>6</c:v>
                </c:pt>
                <c:pt idx="46445">
                  <c:v>6</c:v>
                </c:pt>
                <c:pt idx="46446">
                  <c:v>6</c:v>
                </c:pt>
                <c:pt idx="46447">
                  <c:v>6</c:v>
                </c:pt>
                <c:pt idx="46448">
                  <c:v>6</c:v>
                </c:pt>
                <c:pt idx="46449">
                  <c:v>6</c:v>
                </c:pt>
                <c:pt idx="46450">
                  <c:v>6</c:v>
                </c:pt>
                <c:pt idx="46451">
                  <c:v>6</c:v>
                </c:pt>
                <c:pt idx="46452">
                  <c:v>6</c:v>
                </c:pt>
                <c:pt idx="46453">
                  <c:v>6</c:v>
                </c:pt>
                <c:pt idx="46454">
                  <c:v>6</c:v>
                </c:pt>
                <c:pt idx="46455">
                  <c:v>6</c:v>
                </c:pt>
                <c:pt idx="46456">
                  <c:v>6</c:v>
                </c:pt>
                <c:pt idx="46457">
                  <c:v>6</c:v>
                </c:pt>
                <c:pt idx="46458">
                  <c:v>6</c:v>
                </c:pt>
                <c:pt idx="46459">
                  <c:v>6</c:v>
                </c:pt>
                <c:pt idx="46460">
                  <c:v>6</c:v>
                </c:pt>
                <c:pt idx="46461">
                  <c:v>6</c:v>
                </c:pt>
                <c:pt idx="46462">
                  <c:v>6</c:v>
                </c:pt>
                <c:pt idx="46463">
                  <c:v>6</c:v>
                </c:pt>
                <c:pt idx="46464">
                  <c:v>6</c:v>
                </c:pt>
                <c:pt idx="46465">
                  <c:v>6</c:v>
                </c:pt>
                <c:pt idx="46466">
                  <c:v>6</c:v>
                </c:pt>
                <c:pt idx="46467">
                  <c:v>6</c:v>
                </c:pt>
                <c:pt idx="46468">
                  <c:v>6</c:v>
                </c:pt>
                <c:pt idx="46469">
                  <c:v>6</c:v>
                </c:pt>
                <c:pt idx="46470">
                  <c:v>6</c:v>
                </c:pt>
                <c:pt idx="46471">
                  <c:v>6</c:v>
                </c:pt>
                <c:pt idx="46472">
                  <c:v>6</c:v>
                </c:pt>
                <c:pt idx="46473">
                  <c:v>6</c:v>
                </c:pt>
                <c:pt idx="46474">
                  <c:v>6</c:v>
                </c:pt>
                <c:pt idx="46475">
                  <c:v>6</c:v>
                </c:pt>
                <c:pt idx="46476">
                  <c:v>6</c:v>
                </c:pt>
                <c:pt idx="46477">
                  <c:v>6</c:v>
                </c:pt>
                <c:pt idx="46478">
                  <c:v>6</c:v>
                </c:pt>
                <c:pt idx="46479">
                  <c:v>6</c:v>
                </c:pt>
                <c:pt idx="46480">
                  <c:v>6</c:v>
                </c:pt>
                <c:pt idx="46481">
                  <c:v>6</c:v>
                </c:pt>
                <c:pt idx="46482">
                  <c:v>6</c:v>
                </c:pt>
                <c:pt idx="46483">
                  <c:v>6</c:v>
                </c:pt>
                <c:pt idx="46484">
                  <c:v>6</c:v>
                </c:pt>
                <c:pt idx="46485">
                  <c:v>6</c:v>
                </c:pt>
                <c:pt idx="46486">
                  <c:v>6</c:v>
                </c:pt>
                <c:pt idx="46487">
                  <c:v>6</c:v>
                </c:pt>
                <c:pt idx="46488">
                  <c:v>6</c:v>
                </c:pt>
                <c:pt idx="46489">
                  <c:v>6</c:v>
                </c:pt>
                <c:pt idx="46490">
                  <c:v>6</c:v>
                </c:pt>
                <c:pt idx="46491">
                  <c:v>6</c:v>
                </c:pt>
                <c:pt idx="46492">
                  <c:v>6</c:v>
                </c:pt>
                <c:pt idx="46493">
                  <c:v>6</c:v>
                </c:pt>
                <c:pt idx="46494">
                  <c:v>6</c:v>
                </c:pt>
                <c:pt idx="46495">
                  <c:v>6</c:v>
                </c:pt>
                <c:pt idx="46496">
                  <c:v>6</c:v>
                </c:pt>
                <c:pt idx="46497">
                  <c:v>6</c:v>
                </c:pt>
                <c:pt idx="46498">
                  <c:v>6</c:v>
                </c:pt>
                <c:pt idx="46499">
                  <c:v>6</c:v>
                </c:pt>
                <c:pt idx="46500">
                  <c:v>6</c:v>
                </c:pt>
                <c:pt idx="46501">
                  <c:v>6</c:v>
                </c:pt>
                <c:pt idx="46502">
                  <c:v>6</c:v>
                </c:pt>
                <c:pt idx="46503">
                  <c:v>6</c:v>
                </c:pt>
                <c:pt idx="46504">
                  <c:v>6</c:v>
                </c:pt>
                <c:pt idx="46505">
                  <c:v>6</c:v>
                </c:pt>
                <c:pt idx="46506">
                  <c:v>6</c:v>
                </c:pt>
                <c:pt idx="46507">
                  <c:v>6</c:v>
                </c:pt>
                <c:pt idx="46508">
                  <c:v>6</c:v>
                </c:pt>
                <c:pt idx="46509">
                  <c:v>6</c:v>
                </c:pt>
                <c:pt idx="46510">
                  <c:v>6</c:v>
                </c:pt>
                <c:pt idx="46511">
                  <c:v>6</c:v>
                </c:pt>
                <c:pt idx="46512">
                  <c:v>6</c:v>
                </c:pt>
                <c:pt idx="46513">
                  <c:v>6</c:v>
                </c:pt>
                <c:pt idx="46514">
                  <c:v>6</c:v>
                </c:pt>
                <c:pt idx="46515">
                  <c:v>6</c:v>
                </c:pt>
                <c:pt idx="46516">
                  <c:v>6</c:v>
                </c:pt>
                <c:pt idx="46517">
                  <c:v>6</c:v>
                </c:pt>
                <c:pt idx="46518">
                  <c:v>6</c:v>
                </c:pt>
                <c:pt idx="46519">
                  <c:v>6</c:v>
                </c:pt>
                <c:pt idx="46520">
                  <c:v>6</c:v>
                </c:pt>
                <c:pt idx="46521">
                  <c:v>6</c:v>
                </c:pt>
                <c:pt idx="46522">
                  <c:v>6</c:v>
                </c:pt>
                <c:pt idx="46523">
                  <c:v>6</c:v>
                </c:pt>
                <c:pt idx="46524">
                  <c:v>6</c:v>
                </c:pt>
                <c:pt idx="46525">
                  <c:v>6</c:v>
                </c:pt>
                <c:pt idx="46526">
                  <c:v>6</c:v>
                </c:pt>
                <c:pt idx="46527">
                  <c:v>6</c:v>
                </c:pt>
                <c:pt idx="46528">
                  <c:v>6</c:v>
                </c:pt>
                <c:pt idx="46529">
                  <c:v>6</c:v>
                </c:pt>
                <c:pt idx="46530">
                  <c:v>6</c:v>
                </c:pt>
                <c:pt idx="46531">
                  <c:v>6</c:v>
                </c:pt>
                <c:pt idx="46532">
                  <c:v>6</c:v>
                </c:pt>
                <c:pt idx="46533">
                  <c:v>6</c:v>
                </c:pt>
                <c:pt idx="46534">
                  <c:v>6</c:v>
                </c:pt>
                <c:pt idx="46535">
                  <c:v>6</c:v>
                </c:pt>
                <c:pt idx="46536">
                  <c:v>6</c:v>
                </c:pt>
                <c:pt idx="46537">
                  <c:v>6</c:v>
                </c:pt>
                <c:pt idx="46538">
                  <c:v>6</c:v>
                </c:pt>
                <c:pt idx="46539">
                  <c:v>6</c:v>
                </c:pt>
                <c:pt idx="46540">
                  <c:v>6</c:v>
                </c:pt>
                <c:pt idx="46541">
                  <c:v>6</c:v>
                </c:pt>
                <c:pt idx="46542">
                  <c:v>6</c:v>
                </c:pt>
                <c:pt idx="46543">
                  <c:v>6</c:v>
                </c:pt>
                <c:pt idx="46544">
                  <c:v>6</c:v>
                </c:pt>
                <c:pt idx="46545">
                  <c:v>6</c:v>
                </c:pt>
                <c:pt idx="46546">
                  <c:v>6</c:v>
                </c:pt>
                <c:pt idx="46547">
                  <c:v>6</c:v>
                </c:pt>
                <c:pt idx="46548">
                  <c:v>6</c:v>
                </c:pt>
                <c:pt idx="46549">
                  <c:v>6</c:v>
                </c:pt>
                <c:pt idx="46550">
                  <c:v>6</c:v>
                </c:pt>
                <c:pt idx="46551">
                  <c:v>6</c:v>
                </c:pt>
                <c:pt idx="46552">
                  <c:v>6</c:v>
                </c:pt>
                <c:pt idx="46553">
                  <c:v>6</c:v>
                </c:pt>
                <c:pt idx="46554">
                  <c:v>6</c:v>
                </c:pt>
                <c:pt idx="46555">
                  <c:v>6</c:v>
                </c:pt>
                <c:pt idx="46556">
                  <c:v>6</c:v>
                </c:pt>
                <c:pt idx="46557">
                  <c:v>6</c:v>
                </c:pt>
                <c:pt idx="46558">
                  <c:v>6</c:v>
                </c:pt>
                <c:pt idx="46559">
                  <c:v>6</c:v>
                </c:pt>
                <c:pt idx="46560">
                  <c:v>6</c:v>
                </c:pt>
                <c:pt idx="46561">
                  <c:v>6</c:v>
                </c:pt>
                <c:pt idx="46562">
                  <c:v>6</c:v>
                </c:pt>
                <c:pt idx="46563">
                  <c:v>6</c:v>
                </c:pt>
                <c:pt idx="46564">
                  <c:v>6</c:v>
                </c:pt>
                <c:pt idx="46565">
                  <c:v>6</c:v>
                </c:pt>
                <c:pt idx="46566">
                  <c:v>6</c:v>
                </c:pt>
                <c:pt idx="46567">
                  <c:v>6</c:v>
                </c:pt>
                <c:pt idx="46568">
                  <c:v>6</c:v>
                </c:pt>
                <c:pt idx="46569">
                  <c:v>6</c:v>
                </c:pt>
                <c:pt idx="46570">
                  <c:v>6</c:v>
                </c:pt>
                <c:pt idx="46571">
                  <c:v>6</c:v>
                </c:pt>
                <c:pt idx="46572">
                  <c:v>6</c:v>
                </c:pt>
                <c:pt idx="46573">
                  <c:v>6</c:v>
                </c:pt>
                <c:pt idx="46574">
                  <c:v>6</c:v>
                </c:pt>
                <c:pt idx="46575">
                  <c:v>6</c:v>
                </c:pt>
                <c:pt idx="46576">
                  <c:v>6</c:v>
                </c:pt>
                <c:pt idx="46577">
                  <c:v>6</c:v>
                </c:pt>
                <c:pt idx="46578">
                  <c:v>6</c:v>
                </c:pt>
                <c:pt idx="46579">
                  <c:v>6</c:v>
                </c:pt>
                <c:pt idx="46580">
                  <c:v>6</c:v>
                </c:pt>
                <c:pt idx="46581">
                  <c:v>6</c:v>
                </c:pt>
                <c:pt idx="46582">
                  <c:v>6</c:v>
                </c:pt>
                <c:pt idx="46583">
                  <c:v>6</c:v>
                </c:pt>
                <c:pt idx="46584">
                  <c:v>6</c:v>
                </c:pt>
                <c:pt idx="46585">
                  <c:v>6</c:v>
                </c:pt>
                <c:pt idx="46586">
                  <c:v>6</c:v>
                </c:pt>
                <c:pt idx="46587">
                  <c:v>6</c:v>
                </c:pt>
                <c:pt idx="46588">
                  <c:v>6</c:v>
                </c:pt>
                <c:pt idx="46589">
                  <c:v>6</c:v>
                </c:pt>
                <c:pt idx="46590">
                  <c:v>6</c:v>
                </c:pt>
                <c:pt idx="46591">
                  <c:v>6</c:v>
                </c:pt>
                <c:pt idx="46592">
                  <c:v>6</c:v>
                </c:pt>
                <c:pt idx="46593">
                  <c:v>6</c:v>
                </c:pt>
                <c:pt idx="46594">
                  <c:v>6</c:v>
                </c:pt>
                <c:pt idx="46595">
                  <c:v>6</c:v>
                </c:pt>
                <c:pt idx="46596">
                  <c:v>6</c:v>
                </c:pt>
                <c:pt idx="46597">
                  <c:v>6</c:v>
                </c:pt>
                <c:pt idx="46598">
                  <c:v>6</c:v>
                </c:pt>
                <c:pt idx="46599">
                  <c:v>6</c:v>
                </c:pt>
                <c:pt idx="46600">
                  <c:v>6</c:v>
                </c:pt>
                <c:pt idx="46601">
                  <c:v>6</c:v>
                </c:pt>
                <c:pt idx="46602">
                  <c:v>6</c:v>
                </c:pt>
                <c:pt idx="46603">
                  <c:v>6</c:v>
                </c:pt>
                <c:pt idx="46604">
                  <c:v>6</c:v>
                </c:pt>
                <c:pt idx="46605">
                  <c:v>6</c:v>
                </c:pt>
                <c:pt idx="46606">
                  <c:v>6</c:v>
                </c:pt>
                <c:pt idx="46607">
                  <c:v>6</c:v>
                </c:pt>
                <c:pt idx="46608">
                  <c:v>6</c:v>
                </c:pt>
                <c:pt idx="46609">
                  <c:v>6</c:v>
                </c:pt>
                <c:pt idx="46610">
                  <c:v>6</c:v>
                </c:pt>
                <c:pt idx="46611">
                  <c:v>6</c:v>
                </c:pt>
                <c:pt idx="46612">
                  <c:v>6</c:v>
                </c:pt>
                <c:pt idx="46613">
                  <c:v>6</c:v>
                </c:pt>
                <c:pt idx="46614">
                  <c:v>6</c:v>
                </c:pt>
                <c:pt idx="46615">
                  <c:v>6</c:v>
                </c:pt>
                <c:pt idx="46616">
                  <c:v>6</c:v>
                </c:pt>
                <c:pt idx="46617">
                  <c:v>6</c:v>
                </c:pt>
                <c:pt idx="46618">
                  <c:v>6</c:v>
                </c:pt>
                <c:pt idx="46619">
                  <c:v>6</c:v>
                </c:pt>
                <c:pt idx="46620">
                  <c:v>6</c:v>
                </c:pt>
                <c:pt idx="46621">
                  <c:v>6</c:v>
                </c:pt>
                <c:pt idx="46622">
                  <c:v>6</c:v>
                </c:pt>
                <c:pt idx="46623">
                  <c:v>6</c:v>
                </c:pt>
                <c:pt idx="46624">
                  <c:v>6</c:v>
                </c:pt>
                <c:pt idx="46625">
                  <c:v>6</c:v>
                </c:pt>
                <c:pt idx="46626">
                  <c:v>6</c:v>
                </c:pt>
                <c:pt idx="46627">
                  <c:v>6</c:v>
                </c:pt>
                <c:pt idx="46628">
                  <c:v>6</c:v>
                </c:pt>
                <c:pt idx="46629">
                  <c:v>6</c:v>
                </c:pt>
                <c:pt idx="46630">
                  <c:v>6</c:v>
                </c:pt>
                <c:pt idx="46631">
                  <c:v>6</c:v>
                </c:pt>
                <c:pt idx="46632">
                  <c:v>6</c:v>
                </c:pt>
                <c:pt idx="46633">
                  <c:v>6</c:v>
                </c:pt>
                <c:pt idx="46634">
                  <c:v>6</c:v>
                </c:pt>
                <c:pt idx="46635">
                  <c:v>6</c:v>
                </c:pt>
                <c:pt idx="46636">
                  <c:v>6</c:v>
                </c:pt>
                <c:pt idx="46637">
                  <c:v>6</c:v>
                </c:pt>
                <c:pt idx="46638">
                  <c:v>6</c:v>
                </c:pt>
                <c:pt idx="46639">
                  <c:v>6</c:v>
                </c:pt>
                <c:pt idx="46640">
                  <c:v>6</c:v>
                </c:pt>
                <c:pt idx="46641">
                  <c:v>6</c:v>
                </c:pt>
                <c:pt idx="46642">
                  <c:v>6</c:v>
                </c:pt>
                <c:pt idx="46643">
                  <c:v>6</c:v>
                </c:pt>
                <c:pt idx="46644">
                  <c:v>6</c:v>
                </c:pt>
                <c:pt idx="46645">
                  <c:v>6</c:v>
                </c:pt>
                <c:pt idx="46646">
                  <c:v>6</c:v>
                </c:pt>
                <c:pt idx="46647">
                  <c:v>6</c:v>
                </c:pt>
                <c:pt idx="46648">
                  <c:v>6</c:v>
                </c:pt>
                <c:pt idx="46649">
                  <c:v>6</c:v>
                </c:pt>
                <c:pt idx="46650">
                  <c:v>6</c:v>
                </c:pt>
                <c:pt idx="46651">
                  <c:v>6</c:v>
                </c:pt>
                <c:pt idx="46652">
                  <c:v>6</c:v>
                </c:pt>
                <c:pt idx="46653">
                  <c:v>6</c:v>
                </c:pt>
                <c:pt idx="46654">
                  <c:v>6</c:v>
                </c:pt>
                <c:pt idx="46655">
                  <c:v>6</c:v>
                </c:pt>
                <c:pt idx="46656">
                  <c:v>6</c:v>
                </c:pt>
                <c:pt idx="46657">
                  <c:v>6</c:v>
                </c:pt>
                <c:pt idx="46658">
                  <c:v>6</c:v>
                </c:pt>
                <c:pt idx="46659">
                  <c:v>6</c:v>
                </c:pt>
                <c:pt idx="46660">
                  <c:v>6</c:v>
                </c:pt>
                <c:pt idx="46661">
                  <c:v>6</c:v>
                </c:pt>
                <c:pt idx="46662">
                  <c:v>6</c:v>
                </c:pt>
                <c:pt idx="46663">
                  <c:v>6</c:v>
                </c:pt>
                <c:pt idx="46664">
                  <c:v>6</c:v>
                </c:pt>
                <c:pt idx="46665">
                  <c:v>6</c:v>
                </c:pt>
                <c:pt idx="46666">
                  <c:v>6</c:v>
                </c:pt>
                <c:pt idx="46667">
                  <c:v>6</c:v>
                </c:pt>
                <c:pt idx="46668">
                  <c:v>6</c:v>
                </c:pt>
                <c:pt idx="46669">
                  <c:v>6</c:v>
                </c:pt>
                <c:pt idx="46670">
                  <c:v>6</c:v>
                </c:pt>
                <c:pt idx="46671">
                  <c:v>6</c:v>
                </c:pt>
                <c:pt idx="46672">
                  <c:v>6</c:v>
                </c:pt>
                <c:pt idx="46673">
                  <c:v>6</c:v>
                </c:pt>
                <c:pt idx="46674">
                  <c:v>6</c:v>
                </c:pt>
                <c:pt idx="46675">
                  <c:v>6</c:v>
                </c:pt>
                <c:pt idx="46676">
                  <c:v>6</c:v>
                </c:pt>
                <c:pt idx="46677">
                  <c:v>6</c:v>
                </c:pt>
                <c:pt idx="46678">
                  <c:v>6</c:v>
                </c:pt>
                <c:pt idx="46679">
                  <c:v>6</c:v>
                </c:pt>
                <c:pt idx="46680">
                  <c:v>6</c:v>
                </c:pt>
                <c:pt idx="46681">
                  <c:v>6</c:v>
                </c:pt>
                <c:pt idx="46682">
                  <c:v>6</c:v>
                </c:pt>
                <c:pt idx="46683">
                  <c:v>6</c:v>
                </c:pt>
                <c:pt idx="46684">
                  <c:v>6</c:v>
                </c:pt>
                <c:pt idx="46685">
                  <c:v>6</c:v>
                </c:pt>
                <c:pt idx="46686">
                  <c:v>6</c:v>
                </c:pt>
                <c:pt idx="46687">
                  <c:v>6</c:v>
                </c:pt>
                <c:pt idx="46688">
                  <c:v>6</c:v>
                </c:pt>
                <c:pt idx="46689">
                  <c:v>6</c:v>
                </c:pt>
                <c:pt idx="46690">
                  <c:v>6</c:v>
                </c:pt>
                <c:pt idx="46691">
                  <c:v>6</c:v>
                </c:pt>
                <c:pt idx="46692">
                  <c:v>6</c:v>
                </c:pt>
                <c:pt idx="46693">
                  <c:v>6</c:v>
                </c:pt>
                <c:pt idx="46694">
                  <c:v>6</c:v>
                </c:pt>
                <c:pt idx="46695">
                  <c:v>6</c:v>
                </c:pt>
                <c:pt idx="46696">
                  <c:v>6</c:v>
                </c:pt>
                <c:pt idx="46697">
                  <c:v>6</c:v>
                </c:pt>
                <c:pt idx="46698">
                  <c:v>6</c:v>
                </c:pt>
                <c:pt idx="46699">
                  <c:v>6</c:v>
                </c:pt>
                <c:pt idx="46700">
                  <c:v>6</c:v>
                </c:pt>
                <c:pt idx="46701">
                  <c:v>6</c:v>
                </c:pt>
                <c:pt idx="46702">
                  <c:v>6</c:v>
                </c:pt>
                <c:pt idx="46703">
                  <c:v>6</c:v>
                </c:pt>
                <c:pt idx="46704">
                  <c:v>6</c:v>
                </c:pt>
                <c:pt idx="46705">
                  <c:v>6</c:v>
                </c:pt>
                <c:pt idx="46706">
                  <c:v>6</c:v>
                </c:pt>
                <c:pt idx="46707">
                  <c:v>6</c:v>
                </c:pt>
                <c:pt idx="46708">
                  <c:v>6</c:v>
                </c:pt>
                <c:pt idx="46709">
                  <c:v>6</c:v>
                </c:pt>
                <c:pt idx="46710">
                  <c:v>6</c:v>
                </c:pt>
                <c:pt idx="46711">
                  <c:v>6</c:v>
                </c:pt>
                <c:pt idx="46712">
                  <c:v>6</c:v>
                </c:pt>
                <c:pt idx="46713">
                  <c:v>6</c:v>
                </c:pt>
                <c:pt idx="46714">
                  <c:v>6</c:v>
                </c:pt>
                <c:pt idx="46715">
                  <c:v>6</c:v>
                </c:pt>
                <c:pt idx="46716">
                  <c:v>6</c:v>
                </c:pt>
                <c:pt idx="46717">
                  <c:v>6</c:v>
                </c:pt>
                <c:pt idx="46718">
                  <c:v>6</c:v>
                </c:pt>
                <c:pt idx="46719">
                  <c:v>6</c:v>
                </c:pt>
                <c:pt idx="46720">
                  <c:v>6</c:v>
                </c:pt>
                <c:pt idx="46721">
                  <c:v>6</c:v>
                </c:pt>
                <c:pt idx="46722">
                  <c:v>6</c:v>
                </c:pt>
                <c:pt idx="46723">
                  <c:v>6</c:v>
                </c:pt>
                <c:pt idx="46724">
                  <c:v>6</c:v>
                </c:pt>
                <c:pt idx="46725">
                  <c:v>6</c:v>
                </c:pt>
                <c:pt idx="46726">
                  <c:v>6</c:v>
                </c:pt>
                <c:pt idx="46727">
                  <c:v>6</c:v>
                </c:pt>
                <c:pt idx="46728">
                  <c:v>6</c:v>
                </c:pt>
                <c:pt idx="46729">
                  <c:v>6</c:v>
                </c:pt>
                <c:pt idx="46730">
                  <c:v>6</c:v>
                </c:pt>
                <c:pt idx="46731">
                  <c:v>6</c:v>
                </c:pt>
                <c:pt idx="46732">
                  <c:v>6</c:v>
                </c:pt>
                <c:pt idx="46733">
                  <c:v>6</c:v>
                </c:pt>
                <c:pt idx="46734">
                  <c:v>6</c:v>
                </c:pt>
                <c:pt idx="46735">
                  <c:v>6</c:v>
                </c:pt>
                <c:pt idx="46736">
                  <c:v>6</c:v>
                </c:pt>
                <c:pt idx="46737">
                  <c:v>6</c:v>
                </c:pt>
                <c:pt idx="46738">
                  <c:v>6</c:v>
                </c:pt>
                <c:pt idx="46739">
                  <c:v>6</c:v>
                </c:pt>
                <c:pt idx="46740">
                  <c:v>6</c:v>
                </c:pt>
                <c:pt idx="46741">
                  <c:v>6</c:v>
                </c:pt>
                <c:pt idx="46742">
                  <c:v>6</c:v>
                </c:pt>
                <c:pt idx="46743">
                  <c:v>6</c:v>
                </c:pt>
                <c:pt idx="46744">
                  <c:v>6</c:v>
                </c:pt>
                <c:pt idx="46745">
                  <c:v>6</c:v>
                </c:pt>
                <c:pt idx="46746">
                  <c:v>6</c:v>
                </c:pt>
                <c:pt idx="46747">
                  <c:v>6</c:v>
                </c:pt>
                <c:pt idx="46748">
                  <c:v>6</c:v>
                </c:pt>
                <c:pt idx="46749">
                  <c:v>6</c:v>
                </c:pt>
                <c:pt idx="46750">
                  <c:v>6</c:v>
                </c:pt>
                <c:pt idx="46751">
                  <c:v>6</c:v>
                </c:pt>
                <c:pt idx="46752">
                  <c:v>6</c:v>
                </c:pt>
                <c:pt idx="46753">
                  <c:v>6</c:v>
                </c:pt>
                <c:pt idx="46754">
                  <c:v>6</c:v>
                </c:pt>
                <c:pt idx="46755">
                  <c:v>6</c:v>
                </c:pt>
                <c:pt idx="46756">
                  <c:v>6</c:v>
                </c:pt>
                <c:pt idx="46757">
                  <c:v>6</c:v>
                </c:pt>
                <c:pt idx="46758">
                  <c:v>6</c:v>
                </c:pt>
                <c:pt idx="46759">
                  <c:v>6</c:v>
                </c:pt>
                <c:pt idx="46760">
                  <c:v>6</c:v>
                </c:pt>
                <c:pt idx="46761">
                  <c:v>6</c:v>
                </c:pt>
                <c:pt idx="46762">
                  <c:v>6</c:v>
                </c:pt>
                <c:pt idx="46763">
                  <c:v>6</c:v>
                </c:pt>
                <c:pt idx="46764">
                  <c:v>6</c:v>
                </c:pt>
                <c:pt idx="46765">
                  <c:v>6</c:v>
                </c:pt>
                <c:pt idx="46766">
                  <c:v>6</c:v>
                </c:pt>
                <c:pt idx="46767">
                  <c:v>6</c:v>
                </c:pt>
                <c:pt idx="46768">
                  <c:v>6</c:v>
                </c:pt>
                <c:pt idx="46769">
                  <c:v>6</c:v>
                </c:pt>
                <c:pt idx="46770">
                  <c:v>6</c:v>
                </c:pt>
                <c:pt idx="46771">
                  <c:v>6</c:v>
                </c:pt>
                <c:pt idx="46772">
                  <c:v>6</c:v>
                </c:pt>
                <c:pt idx="46773">
                  <c:v>6</c:v>
                </c:pt>
                <c:pt idx="46774">
                  <c:v>6</c:v>
                </c:pt>
                <c:pt idx="46775">
                  <c:v>6</c:v>
                </c:pt>
                <c:pt idx="46776">
                  <c:v>6</c:v>
                </c:pt>
                <c:pt idx="46777">
                  <c:v>6</c:v>
                </c:pt>
                <c:pt idx="46778">
                  <c:v>6</c:v>
                </c:pt>
                <c:pt idx="46779">
                  <c:v>6</c:v>
                </c:pt>
                <c:pt idx="46780">
                  <c:v>6</c:v>
                </c:pt>
                <c:pt idx="46781">
                  <c:v>6</c:v>
                </c:pt>
                <c:pt idx="46782">
                  <c:v>6</c:v>
                </c:pt>
                <c:pt idx="46783">
                  <c:v>6</c:v>
                </c:pt>
                <c:pt idx="46784">
                  <c:v>6</c:v>
                </c:pt>
                <c:pt idx="46785">
                  <c:v>6</c:v>
                </c:pt>
                <c:pt idx="46786">
                  <c:v>6</c:v>
                </c:pt>
                <c:pt idx="46787">
                  <c:v>6</c:v>
                </c:pt>
                <c:pt idx="46788">
                  <c:v>6</c:v>
                </c:pt>
                <c:pt idx="46789">
                  <c:v>6</c:v>
                </c:pt>
                <c:pt idx="46790">
                  <c:v>6</c:v>
                </c:pt>
                <c:pt idx="46791">
                  <c:v>6</c:v>
                </c:pt>
                <c:pt idx="46792">
                  <c:v>6</c:v>
                </c:pt>
                <c:pt idx="46793">
                  <c:v>6</c:v>
                </c:pt>
                <c:pt idx="46794">
                  <c:v>6</c:v>
                </c:pt>
                <c:pt idx="46795">
                  <c:v>6</c:v>
                </c:pt>
                <c:pt idx="46796">
                  <c:v>6</c:v>
                </c:pt>
                <c:pt idx="46797">
                  <c:v>6</c:v>
                </c:pt>
                <c:pt idx="46798">
                  <c:v>6</c:v>
                </c:pt>
                <c:pt idx="46799">
                  <c:v>6</c:v>
                </c:pt>
                <c:pt idx="46800">
                  <c:v>6</c:v>
                </c:pt>
                <c:pt idx="46801">
                  <c:v>6</c:v>
                </c:pt>
                <c:pt idx="46802">
                  <c:v>6</c:v>
                </c:pt>
                <c:pt idx="46803">
                  <c:v>6</c:v>
                </c:pt>
                <c:pt idx="46804">
                  <c:v>6</c:v>
                </c:pt>
                <c:pt idx="46805">
                  <c:v>6</c:v>
                </c:pt>
                <c:pt idx="46806">
                  <c:v>6</c:v>
                </c:pt>
                <c:pt idx="46807">
                  <c:v>6</c:v>
                </c:pt>
                <c:pt idx="46808">
                  <c:v>6</c:v>
                </c:pt>
                <c:pt idx="46809">
                  <c:v>6</c:v>
                </c:pt>
                <c:pt idx="46810">
                  <c:v>6</c:v>
                </c:pt>
                <c:pt idx="46811">
                  <c:v>6</c:v>
                </c:pt>
                <c:pt idx="46812">
                  <c:v>6</c:v>
                </c:pt>
                <c:pt idx="46813">
                  <c:v>6</c:v>
                </c:pt>
                <c:pt idx="46814">
                  <c:v>6</c:v>
                </c:pt>
                <c:pt idx="46815">
                  <c:v>6</c:v>
                </c:pt>
                <c:pt idx="46816">
                  <c:v>6</c:v>
                </c:pt>
                <c:pt idx="46817">
                  <c:v>6</c:v>
                </c:pt>
                <c:pt idx="46818">
                  <c:v>6</c:v>
                </c:pt>
                <c:pt idx="46819">
                  <c:v>6</c:v>
                </c:pt>
                <c:pt idx="46820">
                  <c:v>6</c:v>
                </c:pt>
                <c:pt idx="46821">
                  <c:v>6</c:v>
                </c:pt>
                <c:pt idx="46822">
                  <c:v>6</c:v>
                </c:pt>
                <c:pt idx="46823">
                  <c:v>6</c:v>
                </c:pt>
                <c:pt idx="46824">
                  <c:v>6</c:v>
                </c:pt>
                <c:pt idx="46825">
                  <c:v>6</c:v>
                </c:pt>
                <c:pt idx="46826">
                  <c:v>6</c:v>
                </c:pt>
                <c:pt idx="46827">
                  <c:v>6</c:v>
                </c:pt>
                <c:pt idx="46828">
                  <c:v>6</c:v>
                </c:pt>
                <c:pt idx="46829">
                  <c:v>6</c:v>
                </c:pt>
                <c:pt idx="46830">
                  <c:v>6</c:v>
                </c:pt>
                <c:pt idx="46831">
                  <c:v>6</c:v>
                </c:pt>
                <c:pt idx="46832">
                  <c:v>6</c:v>
                </c:pt>
                <c:pt idx="46833">
                  <c:v>6</c:v>
                </c:pt>
                <c:pt idx="46834">
                  <c:v>6</c:v>
                </c:pt>
                <c:pt idx="46835">
                  <c:v>6</c:v>
                </c:pt>
                <c:pt idx="46836">
                  <c:v>6</c:v>
                </c:pt>
                <c:pt idx="46837">
                  <c:v>6</c:v>
                </c:pt>
                <c:pt idx="46838">
                  <c:v>6</c:v>
                </c:pt>
                <c:pt idx="46839">
                  <c:v>6</c:v>
                </c:pt>
                <c:pt idx="46840">
                  <c:v>6</c:v>
                </c:pt>
                <c:pt idx="46841">
                  <c:v>6</c:v>
                </c:pt>
                <c:pt idx="46842">
                  <c:v>6</c:v>
                </c:pt>
                <c:pt idx="46843">
                  <c:v>6</c:v>
                </c:pt>
                <c:pt idx="46844">
                  <c:v>6</c:v>
                </c:pt>
                <c:pt idx="46845">
                  <c:v>6</c:v>
                </c:pt>
                <c:pt idx="46846">
                  <c:v>6</c:v>
                </c:pt>
                <c:pt idx="46847">
                  <c:v>6</c:v>
                </c:pt>
                <c:pt idx="46848">
                  <c:v>6</c:v>
                </c:pt>
                <c:pt idx="46849">
                  <c:v>6</c:v>
                </c:pt>
                <c:pt idx="46850">
                  <c:v>6</c:v>
                </c:pt>
                <c:pt idx="46851">
                  <c:v>6</c:v>
                </c:pt>
                <c:pt idx="46852">
                  <c:v>6</c:v>
                </c:pt>
                <c:pt idx="46853">
                  <c:v>6</c:v>
                </c:pt>
                <c:pt idx="46854">
                  <c:v>6</c:v>
                </c:pt>
                <c:pt idx="46855">
                  <c:v>6</c:v>
                </c:pt>
                <c:pt idx="46856">
                  <c:v>6</c:v>
                </c:pt>
                <c:pt idx="46857">
                  <c:v>6</c:v>
                </c:pt>
                <c:pt idx="46858">
                  <c:v>6</c:v>
                </c:pt>
                <c:pt idx="46859">
                  <c:v>6</c:v>
                </c:pt>
                <c:pt idx="46860">
                  <c:v>6</c:v>
                </c:pt>
                <c:pt idx="46861">
                  <c:v>6</c:v>
                </c:pt>
                <c:pt idx="46862">
                  <c:v>6</c:v>
                </c:pt>
                <c:pt idx="46863">
                  <c:v>6</c:v>
                </c:pt>
                <c:pt idx="46864">
                  <c:v>6</c:v>
                </c:pt>
                <c:pt idx="46865">
                  <c:v>6</c:v>
                </c:pt>
                <c:pt idx="46866">
                  <c:v>6</c:v>
                </c:pt>
                <c:pt idx="46867">
                  <c:v>6</c:v>
                </c:pt>
                <c:pt idx="46868">
                  <c:v>6</c:v>
                </c:pt>
                <c:pt idx="46869">
                  <c:v>6</c:v>
                </c:pt>
                <c:pt idx="46870">
                  <c:v>6</c:v>
                </c:pt>
                <c:pt idx="46871">
                  <c:v>6</c:v>
                </c:pt>
                <c:pt idx="46872">
                  <c:v>6</c:v>
                </c:pt>
                <c:pt idx="46873">
                  <c:v>6</c:v>
                </c:pt>
                <c:pt idx="46874">
                  <c:v>6</c:v>
                </c:pt>
                <c:pt idx="46875">
                  <c:v>6</c:v>
                </c:pt>
                <c:pt idx="46876">
                  <c:v>6</c:v>
                </c:pt>
                <c:pt idx="46877">
                  <c:v>6</c:v>
                </c:pt>
                <c:pt idx="46878">
                  <c:v>6</c:v>
                </c:pt>
                <c:pt idx="46879">
                  <c:v>6</c:v>
                </c:pt>
                <c:pt idx="46880">
                  <c:v>6</c:v>
                </c:pt>
                <c:pt idx="46881">
                  <c:v>6</c:v>
                </c:pt>
                <c:pt idx="46882">
                  <c:v>6</c:v>
                </c:pt>
                <c:pt idx="46883">
                  <c:v>6</c:v>
                </c:pt>
                <c:pt idx="46884">
                  <c:v>6</c:v>
                </c:pt>
                <c:pt idx="46885">
                  <c:v>6</c:v>
                </c:pt>
                <c:pt idx="46886">
                  <c:v>6</c:v>
                </c:pt>
                <c:pt idx="46887">
                  <c:v>6</c:v>
                </c:pt>
                <c:pt idx="46888">
                  <c:v>6</c:v>
                </c:pt>
                <c:pt idx="46889">
                  <c:v>6</c:v>
                </c:pt>
                <c:pt idx="46890">
                  <c:v>6</c:v>
                </c:pt>
                <c:pt idx="46891">
                  <c:v>6</c:v>
                </c:pt>
                <c:pt idx="46892">
                  <c:v>6</c:v>
                </c:pt>
                <c:pt idx="46893">
                  <c:v>6</c:v>
                </c:pt>
                <c:pt idx="46894">
                  <c:v>6</c:v>
                </c:pt>
                <c:pt idx="46895">
                  <c:v>6</c:v>
                </c:pt>
                <c:pt idx="46896">
                  <c:v>6</c:v>
                </c:pt>
                <c:pt idx="46897">
                  <c:v>6</c:v>
                </c:pt>
                <c:pt idx="46898">
                  <c:v>6</c:v>
                </c:pt>
                <c:pt idx="46899">
                  <c:v>6</c:v>
                </c:pt>
                <c:pt idx="46900">
                  <c:v>6</c:v>
                </c:pt>
                <c:pt idx="46901">
                  <c:v>6</c:v>
                </c:pt>
                <c:pt idx="46902">
                  <c:v>6</c:v>
                </c:pt>
                <c:pt idx="46903">
                  <c:v>6</c:v>
                </c:pt>
                <c:pt idx="46904">
                  <c:v>6</c:v>
                </c:pt>
                <c:pt idx="46905">
                  <c:v>6</c:v>
                </c:pt>
                <c:pt idx="46906">
                  <c:v>6</c:v>
                </c:pt>
                <c:pt idx="46907">
                  <c:v>6</c:v>
                </c:pt>
                <c:pt idx="46908">
                  <c:v>6</c:v>
                </c:pt>
                <c:pt idx="46909">
                  <c:v>6</c:v>
                </c:pt>
                <c:pt idx="46910">
                  <c:v>6</c:v>
                </c:pt>
                <c:pt idx="46911">
                  <c:v>6</c:v>
                </c:pt>
                <c:pt idx="46912">
                  <c:v>6</c:v>
                </c:pt>
                <c:pt idx="46913">
                  <c:v>6</c:v>
                </c:pt>
                <c:pt idx="46914">
                  <c:v>6</c:v>
                </c:pt>
                <c:pt idx="46915">
                  <c:v>6</c:v>
                </c:pt>
                <c:pt idx="46916">
                  <c:v>6</c:v>
                </c:pt>
                <c:pt idx="46917">
                  <c:v>6</c:v>
                </c:pt>
                <c:pt idx="46918">
                  <c:v>6</c:v>
                </c:pt>
                <c:pt idx="46919">
                  <c:v>6</c:v>
                </c:pt>
                <c:pt idx="46920">
                  <c:v>6</c:v>
                </c:pt>
                <c:pt idx="46921">
                  <c:v>6</c:v>
                </c:pt>
                <c:pt idx="46922">
                  <c:v>6</c:v>
                </c:pt>
                <c:pt idx="46923">
                  <c:v>6</c:v>
                </c:pt>
                <c:pt idx="46924">
                  <c:v>6</c:v>
                </c:pt>
                <c:pt idx="46925">
                  <c:v>6</c:v>
                </c:pt>
                <c:pt idx="46926">
                  <c:v>6</c:v>
                </c:pt>
                <c:pt idx="46927">
                  <c:v>6</c:v>
                </c:pt>
                <c:pt idx="46928">
                  <c:v>6</c:v>
                </c:pt>
                <c:pt idx="46929">
                  <c:v>6</c:v>
                </c:pt>
                <c:pt idx="46930">
                  <c:v>6</c:v>
                </c:pt>
                <c:pt idx="46931">
                  <c:v>6</c:v>
                </c:pt>
                <c:pt idx="46932">
                  <c:v>6</c:v>
                </c:pt>
                <c:pt idx="46933">
                  <c:v>6</c:v>
                </c:pt>
                <c:pt idx="46934">
                  <c:v>6</c:v>
                </c:pt>
                <c:pt idx="46935">
                  <c:v>6</c:v>
                </c:pt>
                <c:pt idx="46936">
                  <c:v>6</c:v>
                </c:pt>
                <c:pt idx="46937">
                  <c:v>6</c:v>
                </c:pt>
                <c:pt idx="46938">
                  <c:v>6</c:v>
                </c:pt>
                <c:pt idx="46939">
                  <c:v>6</c:v>
                </c:pt>
                <c:pt idx="46940">
                  <c:v>6</c:v>
                </c:pt>
                <c:pt idx="46941">
                  <c:v>6</c:v>
                </c:pt>
                <c:pt idx="46942">
                  <c:v>6</c:v>
                </c:pt>
                <c:pt idx="46943">
                  <c:v>6</c:v>
                </c:pt>
                <c:pt idx="46944">
                  <c:v>6</c:v>
                </c:pt>
                <c:pt idx="46945">
                  <c:v>6</c:v>
                </c:pt>
                <c:pt idx="46946">
                  <c:v>6</c:v>
                </c:pt>
                <c:pt idx="46947">
                  <c:v>6</c:v>
                </c:pt>
                <c:pt idx="46948">
                  <c:v>6</c:v>
                </c:pt>
                <c:pt idx="46949">
                  <c:v>6</c:v>
                </c:pt>
                <c:pt idx="46950">
                  <c:v>6</c:v>
                </c:pt>
                <c:pt idx="46951">
                  <c:v>6</c:v>
                </c:pt>
                <c:pt idx="46952">
                  <c:v>6</c:v>
                </c:pt>
                <c:pt idx="46953">
                  <c:v>6</c:v>
                </c:pt>
                <c:pt idx="46954">
                  <c:v>6</c:v>
                </c:pt>
                <c:pt idx="46955">
                  <c:v>6</c:v>
                </c:pt>
                <c:pt idx="46956">
                  <c:v>6</c:v>
                </c:pt>
                <c:pt idx="46957">
                  <c:v>6</c:v>
                </c:pt>
                <c:pt idx="46958">
                  <c:v>6</c:v>
                </c:pt>
                <c:pt idx="46959">
                  <c:v>6</c:v>
                </c:pt>
                <c:pt idx="46960">
                  <c:v>6</c:v>
                </c:pt>
                <c:pt idx="46961">
                  <c:v>6</c:v>
                </c:pt>
                <c:pt idx="46962">
                  <c:v>6</c:v>
                </c:pt>
                <c:pt idx="46963">
                  <c:v>6</c:v>
                </c:pt>
                <c:pt idx="46964">
                  <c:v>6</c:v>
                </c:pt>
                <c:pt idx="46965">
                  <c:v>6</c:v>
                </c:pt>
                <c:pt idx="46966">
                  <c:v>6</c:v>
                </c:pt>
                <c:pt idx="46967">
                  <c:v>6</c:v>
                </c:pt>
                <c:pt idx="46968">
                  <c:v>6</c:v>
                </c:pt>
                <c:pt idx="46969">
                  <c:v>6</c:v>
                </c:pt>
                <c:pt idx="46970">
                  <c:v>6</c:v>
                </c:pt>
                <c:pt idx="46971">
                  <c:v>6</c:v>
                </c:pt>
                <c:pt idx="46972">
                  <c:v>6</c:v>
                </c:pt>
                <c:pt idx="46973">
                  <c:v>6</c:v>
                </c:pt>
                <c:pt idx="46974">
                  <c:v>6</c:v>
                </c:pt>
                <c:pt idx="46975">
                  <c:v>6</c:v>
                </c:pt>
                <c:pt idx="46976">
                  <c:v>6</c:v>
                </c:pt>
                <c:pt idx="46977">
                  <c:v>6</c:v>
                </c:pt>
                <c:pt idx="46978">
                  <c:v>6</c:v>
                </c:pt>
                <c:pt idx="46979">
                  <c:v>6</c:v>
                </c:pt>
                <c:pt idx="46980">
                  <c:v>6</c:v>
                </c:pt>
                <c:pt idx="46981">
                  <c:v>6</c:v>
                </c:pt>
                <c:pt idx="46982">
                  <c:v>6</c:v>
                </c:pt>
                <c:pt idx="46983">
                  <c:v>6</c:v>
                </c:pt>
                <c:pt idx="46984">
                  <c:v>6</c:v>
                </c:pt>
                <c:pt idx="46985">
                  <c:v>6</c:v>
                </c:pt>
                <c:pt idx="46986">
                  <c:v>6</c:v>
                </c:pt>
                <c:pt idx="46987">
                  <c:v>6</c:v>
                </c:pt>
                <c:pt idx="46988">
                  <c:v>6</c:v>
                </c:pt>
                <c:pt idx="46989">
                  <c:v>6</c:v>
                </c:pt>
                <c:pt idx="46990">
                  <c:v>6</c:v>
                </c:pt>
                <c:pt idx="46991">
                  <c:v>6</c:v>
                </c:pt>
                <c:pt idx="46992">
                  <c:v>6</c:v>
                </c:pt>
                <c:pt idx="46993">
                  <c:v>6</c:v>
                </c:pt>
                <c:pt idx="46994">
                  <c:v>6</c:v>
                </c:pt>
                <c:pt idx="46995">
                  <c:v>6</c:v>
                </c:pt>
                <c:pt idx="46996">
                  <c:v>6</c:v>
                </c:pt>
                <c:pt idx="46997">
                  <c:v>6</c:v>
                </c:pt>
                <c:pt idx="46998">
                  <c:v>6</c:v>
                </c:pt>
                <c:pt idx="46999">
                  <c:v>6</c:v>
                </c:pt>
                <c:pt idx="47000">
                  <c:v>6</c:v>
                </c:pt>
                <c:pt idx="47001">
                  <c:v>6</c:v>
                </c:pt>
                <c:pt idx="47002">
                  <c:v>6</c:v>
                </c:pt>
                <c:pt idx="47003">
                  <c:v>6</c:v>
                </c:pt>
                <c:pt idx="47004">
                  <c:v>6</c:v>
                </c:pt>
                <c:pt idx="47005">
                  <c:v>6</c:v>
                </c:pt>
                <c:pt idx="47006">
                  <c:v>6</c:v>
                </c:pt>
                <c:pt idx="47007">
                  <c:v>6</c:v>
                </c:pt>
                <c:pt idx="47008">
                  <c:v>6</c:v>
                </c:pt>
                <c:pt idx="47009">
                  <c:v>6</c:v>
                </c:pt>
                <c:pt idx="47010">
                  <c:v>6</c:v>
                </c:pt>
                <c:pt idx="47011">
                  <c:v>6</c:v>
                </c:pt>
                <c:pt idx="47012">
                  <c:v>6</c:v>
                </c:pt>
                <c:pt idx="47013">
                  <c:v>6</c:v>
                </c:pt>
                <c:pt idx="47014">
                  <c:v>6</c:v>
                </c:pt>
                <c:pt idx="47015">
                  <c:v>6</c:v>
                </c:pt>
                <c:pt idx="47016">
                  <c:v>6</c:v>
                </c:pt>
                <c:pt idx="47017">
                  <c:v>6</c:v>
                </c:pt>
                <c:pt idx="47018">
                  <c:v>6</c:v>
                </c:pt>
                <c:pt idx="47019">
                  <c:v>6</c:v>
                </c:pt>
                <c:pt idx="47020">
                  <c:v>6</c:v>
                </c:pt>
                <c:pt idx="47021">
                  <c:v>6</c:v>
                </c:pt>
                <c:pt idx="47022">
                  <c:v>6</c:v>
                </c:pt>
                <c:pt idx="47023">
                  <c:v>6</c:v>
                </c:pt>
                <c:pt idx="47024">
                  <c:v>6</c:v>
                </c:pt>
                <c:pt idx="47025">
                  <c:v>6</c:v>
                </c:pt>
                <c:pt idx="47026">
                  <c:v>6</c:v>
                </c:pt>
                <c:pt idx="47027">
                  <c:v>6</c:v>
                </c:pt>
                <c:pt idx="47028">
                  <c:v>6</c:v>
                </c:pt>
                <c:pt idx="47029">
                  <c:v>6</c:v>
                </c:pt>
                <c:pt idx="47030">
                  <c:v>6</c:v>
                </c:pt>
                <c:pt idx="47031">
                  <c:v>6</c:v>
                </c:pt>
                <c:pt idx="47032">
                  <c:v>6</c:v>
                </c:pt>
                <c:pt idx="47033">
                  <c:v>6</c:v>
                </c:pt>
                <c:pt idx="47034">
                  <c:v>6</c:v>
                </c:pt>
                <c:pt idx="47035">
                  <c:v>6</c:v>
                </c:pt>
                <c:pt idx="47036">
                  <c:v>6</c:v>
                </c:pt>
                <c:pt idx="47037">
                  <c:v>6</c:v>
                </c:pt>
                <c:pt idx="47038">
                  <c:v>6</c:v>
                </c:pt>
                <c:pt idx="47039">
                  <c:v>6</c:v>
                </c:pt>
                <c:pt idx="47040">
                  <c:v>6</c:v>
                </c:pt>
                <c:pt idx="47041">
                  <c:v>6</c:v>
                </c:pt>
                <c:pt idx="47042">
                  <c:v>6</c:v>
                </c:pt>
                <c:pt idx="47043">
                  <c:v>6</c:v>
                </c:pt>
                <c:pt idx="47044">
                  <c:v>6</c:v>
                </c:pt>
                <c:pt idx="47045">
                  <c:v>6</c:v>
                </c:pt>
                <c:pt idx="47046">
                  <c:v>6</c:v>
                </c:pt>
                <c:pt idx="47047">
                  <c:v>6</c:v>
                </c:pt>
                <c:pt idx="47048">
                  <c:v>6</c:v>
                </c:pt>
                <c:pt idx="47049">
                  <c:v>6</c:v>
                </c:pt>
                <c:pt idx="47050">
                  <c:v>6</c:v>
                </c:pt>
                <c:pt idx="47051">
                  <c:v>6</c:v>
                </c:pt>
                <c:pt idx="47052">
                  <c:v>6</c:v>
                </c:pt>
                <c:pt idx="47053">
                  <c:v>6</c:v>
                </c:pt>
                <c:pt idx="47054">
                  <c:v>6</c:v>
                </c:pt>
                <c:pt idx="47055">
                  <c:v>6</c:v>
                </c:pt>
                <c:pt idx="47056">
                  <c:v>6</c:v>
                </c:pt>
                <c:pt idx="47057">
                  <c:v>6</c:v>
                </c:pt>
                <c:pt idx="47058">
                  <c:v>6</c:v>
                </c:pt>
                <c:pt idx="47059">
                  <c:v>6</c:v>
                </c:pt>
                <c:pt idx="47060">
                  <c:v>6</c:v>
                </c:pt>
                <c:pt idx="47061">
                  <c:v>6</c:v>
                </c:pt>
                <c:pt idx="47062">
                  <c:v>6</c:v>
                </c:pt>
                <c:pt idx="47063">
                  <c:v>6</c:v>
                </c:pt>
                <c:pt idx="47064">
                  <c:v>6</c:v>
                </c:pt>
                <c:pt idx="47065">
                  <c:v>6</c:v>
                </c:pt>
                <c:pt idx="47066">
                  <c:v>6</c:v>
                </c:pt>
                <c:pt idx="47067">
                  <c:v>6</c:v>
                </c:pt>
                <c:pt idx="47068">
                  <c:v>6</c:v>
                </c:pt>
                <c:pt idx="47069">
                  <c:v>6</c:v>
                </c:pt>
                <c:pt idx="47070">
                  <c:v>6</c:v>
                </c:pt>
                <c:pt idx="47071">
                  <c:v>6</c:v>
                </c:pt>
                <c:pt idx="47072">
                  <c:v>6</c:v>
                </c:pt>
                <c:pt idx="47073">
                  <c:v>6</c:v>
                </c:pt>
                <c:pt idx="47074">
                  <c:v>6</c:v>
                </c:pt>
                <c:pt idx="47075">
                  <c:v>6</c:v>
                </c:pt>
                <c:pt idx="47076">
                  <c:v>6</c:v>
                </c:pt>
                <c:pt idx="47077">
                  <c:v>6</c:v>
                </c:pt>
                <c:pt idx="47078">
                  <c:v>6</c:v>
                </c:pt>
                <c:pt idx="47079">
                  <c:v>6</c:v>
                </c:pt>
                <c:pt idx="47080">
                  <c:v>6</c:v>
                </c:pt>
                <c:pt idx="47081">
                  <c:v>6</c:v>
                </c:pt>
                <c:pt idx="47082">
                  <c:v>6</c:v>
                </c:pt>
                <c:pt idx="47083">
                  <c:v>6</c:v>
                </c:pt>
                <c:pt idx="47084">
                  <c:v>6</c:v>
                </c:pt>
                <c:pt idx="47085">
                  <c:v>6</c:v>
                </c:pt>
                <c:pt idx="47086">
                  <c:v>6</c:v>
                </c:pt>
                <c:pt idx="47087">
                  <c:v>6</c:v>
                </c:pt>
                <c:pt idx="47088">
                  <c:v>6</c:v>
                </c:pt>
                <c:pt idx="47089">
                  <c:v>6</c:v>
                </c:pt>
                <c:pt idx="47090">
                  <c:v>6</c:v>
                </c:pt>
                <c:pt idx="47091">
                  <c:v>6</c:v>
                </c:pt>
                <c:pt idx="47092">
                  <c:v>6</c:v>
                </c:pt>
                <c:pt idx="47093">
                  <c:v>6</c:v>
                </c:pt>
                <c:pt idx="47094">
                  <c:v>6</c:v>
                </c:pt>
                <c:pt idx="47095">
                  <c:v>6</c:v>
                </c:pt>
                <c:pt idx="47096">
                  <c:v>6</c:v>
                </c:pt>
                <c:pt idx="47097">
                  <c:v>6</c:v>
                </c:pt>
                <c:pt idx="47098">
                  <c:v>6</c:v>
                </c:pt>
                <c:pt idx="47099">
                  <c:v>6</c:v>
                </c:pt>
                <c:pt idx="47100">
                  <c:v>6</c:v>
                </c:pt>
                <c:pt idx="47101">
                  <c:v>6</c:v>
                </c:pt>
                <c:pt idx="47102">
                  <c:v>6</c:v>
                </c:pt>
                <c:pt idx="47103">
                  <c:v>6</c:v>
                </c:pt>
                <c:pt idx="47104">
                  <c:v>6</c:v>
                </c:pt>
                <c:pt idx="47105">
                  <c:v>6</c:v>
                </c:pt>
                <c:pt idx="47106">
                  <c:v>6</c:v>
                </c:pt>
                <c:pt idx="47107">
                  <c:v>6</c:v>
                </c:pt>
                <c:pt idx="47108">
                  <c:v>6</c:v>
                </c:pt>
                <c:pt idx="47109">
                  <c:v>6</c:v>
                </c:pt>
                <c:pt idx="47110">
                  <c:v>6</c:v>
                </c:pt>
                <c:pt idx="47111">
                  <c:v>6</c:v>
                </c:pt>
                <c:pt idx="47112">
                  <c:v>6</c:v>
                </c:pt>
                <c:pt idx="47113">
                  <c:v>6</c:v>
                </c:pt>
                <c:pt idx="47114">
                  <c:v>6</c:v>
                </c:pt>
                <c:pt idx="47115">
                  <c:v>6</c:v>
                </c:pt>
                <c:pt idx="47116">
                  <c:v>6</c:v>
                </c:pt>
                <c:pt idx="47117">
                  <c:v>6</c:v>
                </c:pt>
                <c:pt idx="47118">
                  <c:v>6</c:v>
                </c:pt>
                <c:pt idx="47119">
                  <c:v>6</c:v>
                </c:pt>
                <c:pt idx="47120">
                  <c:v>6</c:v>
                </c:pt>
                <c:pt idx="47121">
                  <c:v>6</c:v>
                </c:pt>
                <c:pt idx="47122">
                  <c:v>6</c:v>
                </c:pt>
                <c:pt idx="47123">
                  <c:v>6</c:v>
                </c:pt>
                <c:pt idx="47124">
                  <c:v>6</c:v>
                </c:pt>
                <c:pt idx="47125">
                  <c:v>6</c:v>
                </c:pt>
                <c:pt idx="47126">
                  <c:v>6</c:v>
                </c:pt>
                <c:pt idx="47127">
                  <c:v>6</c:v>
                </c:pt>
                <c:pt idx="47128">
                  <c:v>6</c:v>
                </c:pt>
                <c:pt idx="47129">
                  <c:v>6</c:v>
                </c:pt>
                <c:pt idx="47130">
                  <c:v>6</c:v>
                </c:pt>
                <c:pt idx="47131">
                  <c:v>6</c:v>
                </c:pt>
                <c:pt idx="47132">
                  <c:v>6</c:v>
                </c:pt>
                <c:pt idx="47133">
                  <c:v>6</c:v>
                </c:pt>
                <c:pt idx="47134">
                  <c:v>6</c:v>
                </c:pt>
                <c:pt idx="47135">
                  <c:v>6</c:v>
                </c:pt>
                <c:pt idx="47136">
                  <c:v>6</c:v>
                </c:pt>
                <c:pt idx="47137">
                  <c:v>6</c:v>
                </c:pt>
                <c:pt idx="47138">
                  <c:v>6</c:v>
                </c:pt>
                <c:pt idx="47139">
                  <c:v>6</c:v>
                </c:pt>
                <c:pt idx="47140">
                  <c:v>6</c:v>
                </c:pt>
                <c:pt idx="47141">
                  <c:v>6</c:v>
                </c:pt>
                <c:pt idx="47142">
                  <c:v>6</c:v>
                </c:pt>
                <c:pt idx="47143">
                  <c:v>6</c:v>
                </c:pt>
                <c:pt idx="47144">
                  <c:v>6</c:v>
                </c:pt>
                <c:pt idx="47145">
                  <c:v>6</c:v>
                </c:pt>
                <c:pt idx="47146">
                  <c:v>6</c:v>
                </c:pt>
                <c:pt idx="47147">
                  <c:v>6</c:v>
                </c:pt>
                <c:pt idx="47148">
                  <c:v>6</c:v>
                </c:pt>
                <c:pt idx="47149">
                  <c:v>6</c:v>
                </c:pt>
                <c:pt idx="47150">
                  <c:v>6</c:v>
                </c:pt>
                <c:pt idx="47151">
                  <c:v>6</c:v>
                </c:pt>
                <c:pt idx="47152">
                  <c:v>6</c:v>
                </c:pt>
                <c:pt idx="47153">
                  <c:v>6</c:v>
                </c:pt>
                <c:pt idx="47154">
                  <c:v>6</c:v>
                </c:pt>
                <c:pt idx="47155">
                  <c:v>6</c:v>
                </c:pt>
                <c:pt idx="47156">
                  <c:v>6</c:v>
                </c:pt>
                <c:pt idx="47157">
                  <c:v>6</c:v>
                </c:pt>
                <c:pt idx="47158">
                  <c:v>6</c:v>
                </c:pt>
                <c:pt idx="47159">
                  <c:v>6</c:v>
                </c:pt>
                <c:pt idx="47160">
                  <c:v>6</c:v>
                </c:pt>
                <c:pt idx="47161">
                  <c:v>6</c:v>
                </c:pt>
                <c:pt idx="47162">
                  <c:v>6</c:v>
                </c:pt>
                <c:pt idx="47163">
                  <c:v>6</c:v>
                </c:pt>
                <c:pt idx="47164">
                  <c:v>6</c:v>
                </c:pt>
                <c:pt idx="47165">
                  <c:v>6</c:v>
                </c:pt>
                <c:pt idx="47166">
                  <c:v>6</c:v>
                </c:pt>
                <c:pt idx="47167">
                  <c:v>6</c:v>
                </c:pt>
                <c:pt idx="47168">
                  <c:v>6</c:v>
                </c:pt>
                <c:pt idx="47169">
                  <c:v>6</c:v>
                </c:pt>
                <c:pt idx="47170">
                  <c:v>6</c:v>
                </c:pt>
                <c:pt idx="47171">
                  <c:v>6</c:v>
                </c:pt>
                <c:pt idx="47172">
                  <c:v>6</c:v>
                </c:pt>
                <c:pt idx="47173">
                  <c:v>6</c:v>
                </c:pt>
                <c:pt idx="47174">
                  <c:v>6</c:v>
                </c:pt>
                <c:pt idx="47175">
                  <c:v>6</c:v>
                </c:pt>
                <c:pt idx="47176">
                  <c:v>6</c:v>
                </c:pt>
                <c:pt idx="47177">
                  <c:v>6</c:v>
                </c:pt>
                <c:pt idx="47178">
                  <c:v>6</c:v>
                </c:pt>
                <c:pt idx="47179">
                  <c:v>6</c:v>
                </c:pt>
                <c:pt idx="47180">
                  <c:v>6</c:v>
                </c:pt>
                <c:pt idx="47181">
                  <c:v>6</c:v>
                </c:pt>
                <c:pt idx="47182">
                  <c:v>6</c:v>
                </c:pt>
                <c:pt idx="47183">
                  <c:v>6</c:v>
                </c:pt>
                <c:pt idx="47184">
                  <c:v>6</c:v>
                </c:pt>
                <c:pt idx="47185">
                  <c:v>6</c:v>
                </c:pt>
                <c:pt idx="47186">
                  <c:v>6</c:v>
                </c:pt>
                <c:pt idx="47187">
                  <c:v>6</c:v>
                </c:pt>
                <c:pt idx="47188">
                  <c:v>6</c:v>
                </c:pt>
                <c:pt idx="47189">
                  <c:v>6</c:v>
                </c:pt>
                <c:pt idx="47190">
                  <c:v>6</c:v>
                </c:pt>
                <c:pt idx="47191">
                  <c:v>6</c:v>
                </c:pt>
                <c:pt idx="47192">
                  <c:v>6</c:v>
                </c:pt>
                <c:pt idx="47193">
                  <c:v>6</c:v>
                </c:pt>
                <c:pt idx="47194">
                  <c:v>6</c:v>
                </c:pt>
                <c:pt idx="47195">
                  <c:v>6</c:v>
                </c:pt>
                <c:pt idx="47196">
                  <c:v>6</c:v>
                </c:pt>
                <c:pt idx="47197">
                  <c:v>6</c:v>
                </c:pt>
                <c:pt idx="47198">
                  <c:v>6</c:v>
                </c:pt>
                <c:pt idx="47199">
                  <c:v>6</c:v>
                </c:pt>
                <c:pt idx="47200">
                  <c:v>6</c:v>
                </c:pt>
                <c:pt idx="47201">
                  <c:v>6</c:v>
                </c:pt>
                <c:pt idx="47202">
                  <c:v>6</c:v>
                </c:pt>
                <c:pt idx="47203">
                  <c:v>6</c:v>
                </c:pt>
                <c:pt idx="47204">
                  <c:v>6</c:v>
                </c:pt>
                <c:pt idx="47205">
                  <c:v>6</c:v>
                </c:pt>
                <c:pt idx="47206">
                  <c:v>6</c:v>
                </c:pt>
                <c:pt idx="47207">
                  <c:v>6</c:v>
                </c:pt>
                <c:pt idx="47208">
                  <c:v>6</c:v>
                </c:pt>
                <c:pt idx="47209">
                  <c:v>6</c:v>
                </c:pt>
                <c:pt idx="47210">
                  <c:v>6</c:v>
                </c:pt>
                <c:pt idx="47211">
                  <c:v>6</c:v>
                </c:pt>
                <c:pt idx="47212">
                  <c:v>6</c:v>
                </c:pt>
                <c:pt idx="47213">
                  <c:v>6</c:v>
                </c:pt>
                <c:pt idx="47214">
                  <c:v>6</c:v>
                </c:pt>
                <c:pt idx="47215">
                  <c:v>6</c:v>
                </c:pt>
                <c:pt idx="47216">
                  <c:v>6</c:v>
                </c:pt>
                <c:pt idx="47217">
                  <c:v>6</c:v>
                </c:pt>
                <c:pt idx="47218">
                  <c:v>6</c:v>
                </c:pt>
                <c:pt idx="47219">
                  <c:v>6</c:v>
                </c:pt>
                <c:pt idx="47220">
                  <c:v>6</c:v>
                </c:pt>
                <c:pt idx="47221">
                  <c:v>6</c:v>
                </c:pt>
                <c:pt idx="47222">
                  <c:v>6</c:v>
                </c:pt>
                <c:pt idx="47223">
                  <c:v>6</c:v>
                </c:pt>
                <c:pt idx="47224">
                  <c:v>6</c:v>
                </c:pt>
                <c:pt idx="47225">
                  <c:v>6</c:v>
                </c:pt>
                <c:pt idx="47226">
                  <c:v>6</c:v>
                </c:pt>
                <c:pt idx="47227">
                  <c:v>6</c:v>
                </c:pt>
                <c:pt idx="47228">
                  <c:v>6</c:v>
                </c:pt>
                <c:pt idx="47229">
                  <c:v>6</c:v>
                </c:pt>
                <c:pt idx="47230">
                  <c:v>6</c:v>
                </c:pt>
                <c:pt idx="47231">
                  <c:v>6</c:v>
                </c:pt>
                <c:pt idx="47232">
                  <c:v>6</c:v>
                </c:pt>
                <c:pt idx="47233">
                  <c:v>6</c:v>
                </c:pt>
                <c:pt idx="47234">
                  <c:v>6</c:v>
                </c:pt>
                <c:pt idx="47235">
                  <c:v>6</c:v>
                </c:pt>
                <c:pt idx="47236">
                  <c:v>6</c:v>
                </c:pt>
                <c:pt idx="47237">
                  <c:v>6</c:v>
                </c:pt>
                <c:pt idx="47238">
                  <c:v>6</c:v>
                </c:pt>
                <c:pt idx="47239">
                  <c:v>6</c:v>
                </c:pt>
                <c:pt idx="47240">
                  <c:v>6</c:v>
                </c:pt>
                <c:pt idx="47241">
                  <c:v>6</c:v>
                </c:pt>
                <c:pt idx="47242">
                  <c:v>6</c:v>
                </c:pt>
                <c:pt idx="47243">
                  <c:v>6</c:v>
                </c:pt>
                <c:pt idx="47244">
                  <c:v>6</c:v>
                </c:pt>
                <c:pt idx="47245">
                  <c:v>6</c:v>
                </c:pt>
                <c:pt idx="47246">
                  <c:v>6</c:v>
                </c:pt>
                <c:pt idx="47247">
                  <c:v>6</c:v>
                </c:pt>
                <c:pt idx="47248">
                  <c:v>6</c:v>
                </c:pt>
                <c:pt idx="47249">
                  <c:v>6</c:v>
                </c:pt>
                <c:pt idx="47250">
                  <c:v>6</c:v>
                </c:pt>
                <c:pt idx="47251">
                  <c:v>6</c:v>
                </c:pt>
                <c:pt idx="47252">
                  <c:v>6</c:v>
                </c:pt>
                <c:pt idx="47253">
                  <c:v>6</c:v>
                </c:pt>
                <c:pt idx="47254">
                  <c:v>6</c:v>
                </c:pt>
                <c:pt idx="47255">
                  <c:v>6</c:v>
                </c:pt>
                <c:pt idx="47256">
                  <c:v>6</c:v>
                </c:pt>
                <c:pt idx="47257">
                  <c:v>6</c:v>
                </c:pt>
                <c:pt idx="47258">
                  <c:v>6</c:v>
                </c:pt>
                <c:pt idx="47259">
                  <c:v>6</c:v>
                </c:pt>
                <c:pt idx="47260">
                  <c:v>6</c:v>
                </c:pt>
                <c:pt idx="47261">
                  <c:v>6</c:v>
                </c:pt>
                <c:pt idx="47262">
                  <c:v>6</c:v>
                </c:pt>
                <c:pt idx="47263">
                  <c:v>6</c:v>
                </c:pt>
                <c:pt idx="47264">
                  <c:v>6</c:v>
                </c:pt>
                <c:pt idx="47265">
                  <c:v>6</c:v>
                </c:pt>
                <c:pt idx="47266">
                  <c:v>6</c:v>
                </c:pt>
                <c:pt idx="47267">
                  <c:v>6</c:v>
                </c:pt>
                <c:pt idx="47268">
                  <c:v>6</c:v>
                </c:pt>
                <c:pt idx="47269">
                  <c:v>6</c:v>
                </c:pt>
                <c:pt idx="47270">
                  <c:v>6</c:v>
                </c:pt>
                <c:pt idx="47271">
                  <c:v>6</c:v>
                </c:pt>
                <c:pt idx="47272">
                  <c:v>6</c:v>
                </c:pt>
                <c:pt idx="47273">
                  <c:v>6</c:v>
                </c:pt>
                <c:pt idx="47274">
                  <c:v>6</c:v>
                </c:pt>
                <c:pt idx="47275">
                  <c:v>6</c:v>
                </c:pt>
                <c:pt idx="47276">
                  <c:v>6</c:v>
                </c:pt>
                <c:pt idx="47277">
                  <c:v>6</c:v>
                </c:pt>
                <c:pt idx="47278">
                  <c:v>6</c:v>
                </c:pt>
                <c:pt idx="47279">
                  <c:v>6</c:v>
                </c:pt>
                <c:pt idx="47280">
                  <c:v>6</c:v>
                </c:pt>
                <c:pt idx="47281">
                  <c:v>6</c:v>
                </c:pt>
                <c:pt idx="47282">
                  <c:v>6</c:v>
                </c:pt>
                <c:pt idx="47283">
                  <c:v>6</c:v>
                </c:pt>
                <c:pt idx="47284">
                  <c:v>6</c:v>
                </c:pt>
                <c:pt idx="47285">
                  <c:v>6</c:v>
                </c:pt>
                <c:pt idx="47286">
                  <c:v>6</c:v>
                </c:pt>
                <c:pt idx="47287">
                  <c:v>6</c:v>
                </c:pt>
                <c:pt idx="47288">
                  <c:v>6</c:v>
                </c:pt>
                <c:pt idx="47289">
                  <c:v>6</c:v>
                </c:pt>
                <c:pt idx="47290">
                  <c:v>6</c:v>
                </c:pt>
                <c:pt idx="47291">
                  <c:v>6</c:v>
                </c:pt>
                <c:pt idx="47292">
                  <c:v>6</c:v>
                </c:pt>
                <c:pt idx="47293">
                  <c:v>6</c:v>
                </c:pt>
                <c:pt idx="47294">
                  <c:v>6</c:v>
                </c:pt>
                <c:pt idx="47295">
                  <c:v>6</c:v>
                </c:pt>
                <c:pt idx="47296">
                  <c:v>6</c:v>
                </c:pt>
                <c:pt idx="47297">
                  <c:v>6</c:v>
                </c:pt>
                <c:pt idx="47298">
                  <c:v>6</c:v>
                </c:pt>
                <c:pt idx="47299">
                  <c:v>6</c:v>
                </c:pt>
                <c:pt idx="47300">
                  <c:v>6</c:v>
                </c:pt>
                <c:pt idx="47301">
                  <c:v>6</c:v>
                </c:pt>
                <c:pt idx="47302">
                  <c:v>6</c:v>
                </c:pt>
                <c:pt idx="47303">
                  <c:v>6</c:v>
                </c:pt>
                <c:pt idx="47304">
                  <c:v>6</c:v>
                </c:pt>
                <c:pt idx="47305">
                  <c:v>6</c:v>
                </c:pt>
                <c:pt idx="47306">
                  <c:v>6</c:v>
                </c:pt>
                <c:pt idx="47307">
                  <c:v>6</c:v>
                </c:pt>
                <c:pt idx="47308">
                  <c:v>6</c:v>
                </c:pt>
                <c:pt idx="47309">
                  <c:v>6</c:v>
                </c:pt>
                <c:pt idx="47310">
                  <c:v>6</c:v>
                </c:pt>
                <c:pt idx="47311">
                  <c:v>6</c:v>
                </c:pt>
                <c:pt idx="47312">
                  <c:v>6</c:v>
                </c:pt>
                <c:pt idx="47313">
                  <c:v>6</c:v>
                </c:pt>
                <c:pt idx="47314">
                  <c:v>6</c:v>
                </c:pt>
                <c:pt idx="47315">
                  <c:v>6</c:v>
                </c:pt>
                <c:pt idx="47316">
                  <c:v>6</c:v>
                </c:pt>
                <c:pt idx="47317">
                  <c:v>6</c:v>
                </c:pt>
                <c:pt idx="47318">
                  <c:v>6</c:v>
                </c:pt>
                <c:pt idx="47319">
                  <c:v>6</c:v>
                </c:pt>
                <c:pt idx="47320">
                  <c:v>6</c:v>
                </c:pt>
                <c:pt idx="47321">
                  <c:v>6</c:v>
                </c:pt>
                <c:pt idx="47322">
                  <c:v>6</c:v>
                </c:pt>
                <c:pt idx="47323">
                  <c:v>6</c:v>
                </c:pt>
                <c:pt idx="47324">
                  <c:v>6</c:v>
                </c:pt>
                <c:pt idx="47325">
                  <c:v>6</c:v>
                </c:pt>
                <c:pt idx="47326">
                  <c:v>6</c:v>
                </c:pt>
                <c:pt idx="47327">
                  <c:v>6</c:v>
                </c:pt>
                <c:pt idx="47328">
                  <c:v>6</c:v>
                </c:pt>
                <c:pt idx="47329">
                  <c:v>6</c:v>
                </c:pt>
                <c:pt idx="47330">
                  <c:v>6</c:v>
                </c:pt>
                <c:pt idx="47331">
                  <c:v>6</c:v>
                </c:pt>
                <c:pt idx="47332">
                  <c:v>6</c:v>
                </c:pt>
                <c:pt idx="47333">
                  <c:v>6</c:v>
                </c:pt>
                <c:pt idx="47334">
                  <c:v>6</c:v>
                </c:pt>
                <c:pt idx="47335">
                  <c:v>6</c:v>
                </c:pt>
                <c:pt idx="47336">
                  <c:v>6</c:v>
                </c:pt>
                <c:pt idx="47337">
                  <c:v>6</c:v>
                </c:pt>
                <c:pt idx="47338">
                  <c:v>6</c:v>
                </c:pt>
                <c:pt idx="47339">
                  <c:v>6</c:v>
                </c:pt>
                <c:pt idx="47340">
                  <c:v>6</c:v>
                </c:pt>
                <c:pt idx="47341">
                  <c:v>6</c:v>
                </c:pt>
                <c:pt idx="47342">
                  <c:v>6</c:v>
                </c:pt>
                <c:pt idx="47343">
                  <c:v>6</c:v>
                </c:pt>
                <c:pt idx="47344">
                  <c:v>6</c:v>
                </c:pt>
                <c:pt idx="47345">
                  <c:v>6</c:v>
                </c:pt>
                <c:pt idx="47346">
                  <c:v>6</c:v>
                </c:pt>
                <c:pt idx="47347">
                  <c:v>6</c:v>
                </c:pt>
                <c:pt idx="47348">
                  <c:v>6</c:v>
                </c:pt>
                <c:pt idx="47349">
                  <c:v>6</c:v>
                </c:pt>
                <c:pt idx="47350">
                  <c:v>6</c:v>
                </c:pt>
                <c:pt idx="47351">
                  <c:v>6</c:v>
                </c:pt>
                <c:pt idx="47352">
                  <c:v>6</c:v>
                </c:pt>
                <c:pt idx="47353">
                  <c:v>6</c:v>
                </c:pt>
                <c:pt idx="47354">
                  <c:v>6</c:v>
                </c:pt>
                <c:pt idx="47355">
                  <c:v>6</c:v>
                </c:pt>
                <c:pt idx="47356">
                  <c:v>6</c:v>
                </c:pt>
                <c:pt idx="47357">
                  <c:v>6</c:v>
                </c:pt>
                <c:pt idx="47358">
                  <c:v>6</c:v>
                </c:pt>
                <c:pt idx="47359">
                  <c:v>6</c:v>
                </c:pt>
                <c:pt idx="47360">
                  <c:v>6</c:v>
                </c:pt>
                <c:pt idx="47361">
                  <c:v>6</c:v>
                </c:pt>
                <c:pt idx="47362">
                  <c:v>6</c:v>
                </c:pt>
                <c:pt idx="47363">
                  <c:v>6</c:v>
                </c:pt>
                <c:pt idx="47364">
                  <c:v>6</c:v>
                </c:pt>
                <c:pt idx="47365">
                  <c:v>6</c:v>
                </c:pt>
                <c:pt idx="47366">
                  <c:v>6</c:v>
                </c:pt>
                <c:pt idx="47367">
                  <c:v>6</c:v>
                </c:pt>
                <c:pt idx="47368">
                  <c:v>6</c:v>
                </c:pt>
                <c:pt idx="47369">
                  <c:v>6</c:v>
                </c:pt>
                <c:pt idx="47370">
                  <c:v>6</c:v>
                </c:pt>
                <c:pt idx="47371">
                  <c:v>6</c:v>
                </c:pt>
                <c:pt idx="47372">
                  <c:v>6</c:v>
                </c:pt>
                <c:pt idx="47373">
                  <c:v>6</c:v>
                </c:pt>
                <c:pt idx="47374">
                  <c:v>6</c:v>
                </c:pt>
                <c:pt idx="47375">
                  <c:v>6</c:v>
                </c:pt>
                <c:pt idx="47376">
                  <c:v>6</c:v>
                </c:pt>
                <c:pt idx="47377">
                  <c:v>6</c:v>
                </c:pt>
                <c:pt idx="47378">
                  <c:v>6</c:v>
                </c:pt>
                <c:pt idx="47379">
                  <c:v>6</c:v>
                </c:pt>
                <c:pt idx="47380">
                  <c:v>6</c:v>
                </c:pt>
                <c:pt idx="47381">
                  <c:v>6</c:v>
                </c:pt>
                <c:pt idx="47382">
                  <c:v>6</c:v>
                </c:pt>
                <c:pt idx="47383">
                  <c:v>6</c:v>
                </c:pt>
                <c:pt idx="47384">
                  <c:v>6</c:v>
                </c:pt>
                <c:pt idx="47385">
                  <c:v>6</c:v>
                </c:pt>
                <c:pt idx="47386">
                  <c:v>6</c:v>
                </c:pt>
                <c:pt idx="47387">
                  <c:v>6</c:v>
                </c:pt>
                <c:pt idx="47388">
                  <c:v>6</c:v>
                </c:pt>
                <c:pt idx="47389">
                  <c:v>6</c:v>
                </c:pt>
                <c:pt idx="47390">
                  <c:v>6</c:v>
                </c:pt>
                <c:pt idx="47391">
                  <c:v>6</c:v>
                </c:pt>
                <c:pt idx="47392">
                  <c:v>6</c:v>
                </c:pt>
                <c:pt idx="47393">
                  <c:v>6</c:v>
                </c:pt>
                <c:pt idx="47394">
                  <c:v>6</c:v>
                </c:pt>
                <c:pt idx="47395">
                  <c:v>6</c:v>
                </c:pt>
                <c:pt idx="47396">
                  <c:v>6</c:v>
                </c:pt>
                <c:pt idx="47397">
                  <c:v>6</c:v>
                </c:pt>
                <c:pt idx="47398">
                  <c:v>6</c:v>
                </c:pt>
                <c:pt idx="47399">
                  <c:v>6</c:v>
                </c:pt>
                <c:pt idx="47400">
                  <c:v>6</c:v>
                </c:pt>
                <c:pt idx="47401">
                  <c:v>6</c:v>
                </c:pt>
                <c:pt idx="47402">
                  <c:v>6</c:v>
                </c:pt>
                <c:pt idx="47403">
                  <c:v>6</c:v>
                </c:pt>
                <c:pt idx="47404">
                  <c:v>6</c:v>
                </c:pt>
                <c:pt idx="47405">
                  <c:v>6</c:v>
                </c:pt>
                <c:pt idx="47406">
                  <c:v>6</c:v>
                </c:pt>
                <c:pt idx="47407">
                  <c:v>6</c:v>
                </c:pt>
                <c:pt idx="47408">
                  <c:v>6</c:v>
                </c:pt>
                <c:pt idx="47409">
                  <c:v>6</c:v>
                </c:pt>
                <c:pt idx="47410">
                  <c:v>6</c:v>
                </c:pt>
                <c:pt idx="47411">
                  <c:v>6</c:v>
                </c:pt>
                <c:pt idx="47412">
                  <c:v>6</c:v>
                </c:pt>
                <c:pt idx="47413">
                  <c:v>6</c:v>
                </c:pt>
                <c:pt idx="47414">
                  <c:v>6</c:v>
                </c:pt>
                <c:pt idx="47415">
                  <c:v>6</c:v>
                </c:pt>
                <c:pt idx="47416">
                  <c:v>6</c:v>
                </c:pt>
                <c:pt idx="47417">
                  <c:v>6</c:v>
                </c:pt>
                <c:pt idx="47418">
                  <c:v>6</c:v>
                </c:pt>
                <c:pt idx="47419">
                  <c:v>6</c:v>
                </c:pt>
                <c:pt idx="47420">
                  <c:v>6</c:v>
                </c:pt>
                <c:pt idx="47421">
                  <c:v>6</c:v>
                </c:pt>
                <c:pt idx="47422">
                  <c:v>6</c:v>
                </c:pt>
                <c:pt idx="47423">
                  <c:v>6</c:v>
                </c:pt>
                <c:pt idx="47424">
                  <c:v>6</c:v>
                </c:pt>
                <c:pt idx="47425">
                  <c:v>6</c:v>
                </c:pt>
                <c:pt idx="47426">
                  <c:v>6</c:v>
                </c:pt>
                <c:pt idx="47427">
                  <c:v>6</c:v>
                </c:pt>
                <c:pt idx="47428">
                  <c:v>6</c:v>
                </c:pt>
                <c:pt idx="47429">
                  <c:v>6</c:v>
                </c:pt>
                <c:pt idx="47430">
                  <c:v>6</c:v>
                </c:pt>
                <c:pt idx="47431">
                  <c:v>6</c:v>
                </c:pt>
                <c:pt idx="47432">
                  <c:v>6</c:v>
                </c:pt>
                <c:pt idx="47433">
                  <c:v>6</c:v>
                </c:pt>
                <c:pt idx="47434">
                  <c:v>6</c:v>
                </c:pt>
                <c:pt idx="47435">
                  <c:v>6</c:v>
                </c:pt>
                <c:pt idx="47436">
                  <c:v>6</c:v>
                </c:pt>
                <c:pt idx="47437">
                  <c:v>6</c:v>
                </c:pt>
                <c:pt idx="47438">
                  <c:v>6</c:v>
                </c:pt>
                <c:pt idx="47439">
                  <c:v>6</c:v>
                </c:pt>
                <c:pt idx="47440">
                  <c:v>6</c:v>
                </c:pt>
                <c:pt idx="47441">
                  <c:v>6</c:v>
                </c:pt>
                <c:pt idx="47442">
                  <c:v>6</c:v>
                </c:pt>
                <c:pt idx="47443">
                  <c:v>6</c:v>
                </c:pt>
                <c:pt idx="47444">
                  <c:v>6</c:v>
                </c:pt>
                <c:pt idx="47445">
                  <c:v>6</c:v>
                </c:pt>
                <c:pt idx="47446">
                  <c:v>6</c:v>
                </c:pt>
                <c:pt idx="47447">
                  <c:v>6</c:v>
                </c:pt>
                <c:pt idx="47448">
                  <c:v>6</c:v>
                </c:pt>
                <c:pt idx="47449">
                  <c:v>6</c:v>
                </c:pt>
                <c:pt idx="47450">
                  <c:v>6</c:v>
                </c:pt>
                <c:pt idx="47451">
                  <c:v>6</c:v>
                </c:pt>
                <c:pt idx="47452">
                  <c:v>6</c:v>
                </c:pt>
                <c:pt idx="47453">
                  <c:v>6</c:v>
                </c:pt>
                <c:pt idx="47454">
                  <c:v>6</c:v>
                </c:pt>
                <c:pt idx="47455">
                  <c:v>6</c:v>
                </c:pt>
                <c:pt idx="47456">
                  <c:v>6</c:v>
                </c:pt>
                <c:pt idx="47457">
                  <c:v>6</c:v>
                </c:pt>
                <c:pt idx="47458">
                  <c:v>6</c:v>
                </c:pt>
                <c:pt idx="47459">
                  <c:v>6</c:v>
                </c:pt>
                <c:pt idx="47460">
                  <c:v>6</c:v>
                </c:pt>
                <c:pt idx="47461">
                  <c:v>6</c:v>
                </c:pt>
                <c:pt idx="47462">
                  <c:v>6</c:v>
                </c:pt>
                <c:pt idx="47463">
                  <c:v>6</c:v>
                </c:pt>
                <c:pt idx="47464">
                  <c:v>6</c:v>
                </c:pt>
                <c:pt idx="47465">
                  <c:v>6</c:v>
                </c:pt>
                <c:pt idx="47466">
                  <c:v>6</c:v>
                </c:pt>
                <c:pt idx="47467">
                  <c:v>6</c:v>
                </c:pt>
                <c:pt idx="47468">
                  <c:v>6</c:v>
                </c:pt>
                <c:pt idx="47469">
                  <c:v>6</c:v>
                </c:pt>
                <c:pt idx="47470">
                  <c:v>6</c:v>
                </c:pt>
                <c:pt idx="47471">
                  <c:v>6</c:v>
                </c:pt>
                <c:pt idx="47472">
                  <c:v>6</c:v>
                </c:pt>
                <c:pt idx="47473">
                  <c:v>6</c:v>
                </c:pt>
                <c:pt idx="47474">
                  <c:v>6</c:v>
                </c:pt>
                <c:pt idx="47475">
                  <c:v>6</c:v>
                </c:pt>
                <c:pt idx="47476">
                  <c:v>6</c:v>
                </c:pt>
                <c:pt idx="47477">
                  <c:v>6</c:v>
                </c:pt>
                <c:pt idx="47478">
                  <c:v>6</c:v>
                </c:pt>
                <c:pt idx="47479">
                  <c:v>6</c:v>
                </c:pt>
                <c:pt idx="47480">
                  <c:v>6</c:v>
                </c:pt>
                <c:pt idx="47481">
                  <c:v>6</c:v>
                </c:pt>
                <c:pt idx="47482">
                  <c:v>6</c:v>
                </c:pt>
                <c:pt idx="47483">
                  <c:v>6</c:v>
                </c:pt>
                <c:pt idx="47484">
                  <c:v>6</c:v>
                </c:pt>
                <c:pt idx="47485">
                  <c:v>6</c:v>
                </c:pt>
                <c:pt idx="47486">
                  <c:v>6</c:v>
                </c:pt>
                <c:pt idx="47487">
                  <c:v>6</c:v>
                </c:pt>
                <c:pt idx="47488">
                  <c:v>6</c:v>
                </c:pt>
                <c:pt idx="47489">
                  <c:v>6</c:v>
                </c:pt>
                <c:pt idx="47490">
                  <c:v>6</c:v>
                </c:pt>
                <c:pt idx="47491">
                  <c:v>6</c:v>
                </c:pt>
                <c:pt idx="47492">
                  <c:v>6</c:v>
                </c:pt>
                <c:pt idx="47493">
                  <c:v>6</c:v>
                </c:pt>
                <c:pt idx="47494">
                  <c:v>6</c:v>
                </c:pt>
                <c:pt idx="47495">
                  <c:v>6</c:v>
                </c:pt>
                <c:pt idx="47496">
                  <c:v>6</c:v>
                </c:pt>
                <c:pt idx="47497">
                  <c:v>6</c:v>
                </c:pt>
                <c:pt idx="47498">
                  <c:v>6</c:v>
                </c:pt>
                <c:pt idx="47499">
                  <c:v>6</c:v>
                </c:pt>
                <c:pt idx="47500">
                  <c:v>6</c:v>
                </c:pt>
                <c:pt idx="47501">
                  <c:v>6</c:v>
                </c:pt>
                <c:pt idx="47502">
                  <c:v>6</c:v>
                </c:pt>
                <c:pt idx="47503">
                  <c:v>6</c:v>
                </c:pt>
                <c:pt idx="47504">
                  <c:v>6</c:v>
                </c:pt>
                <c:pt idx="47505">
                  <c:v>6</c:v>
                </c:pt>
                <c:pt idx="47506">
                  <c:v>6</c:v>
                </c:pt>
                <c:pt idx="47507">
                  <c:v>6</c:v>
                </c:pt>
                <c:pt idx="47508">
                  <c:v>6</c:v>
                </c:pt>
                <c:pt idx="47509">
                  <c:v>6</c:v>
                </c:pt>
                <c:pt idx="47510">
                  <c:v>6</c:v>
                </c:pt>
                <c:pt idx="47511">
                  <c:v>6</c:v>
                </c:pt>
                <c:pt idx="47512">
                  <c:v>6</c:v>
                </c:pt>
                <c:pt idx="47513">
                  <c:v>6</c:v>
                </c:pt>
                <c:pt idx="47514">
                  <c:v>6</c:v>
                </c:pt>
                <c:pt idx="47515">
                  <c:v>6</c:v>
                </c:pt>
                <c:pt idx="47516">
                  <c:v>6</c:v>
                </c:pt>
                <c:pt idx="47517">
                  <c:v>6</c:v>
                </c:pt>
                <c:pt idx="47518">
                  <c:v>6</c:v>
                </c:pt>
                <c:pt idx="47519">
                  <c:v>6</c:v>
                </c:pt>
                <c:pt idx="47520">
                  <c:v>6</c:v>
                </c:pt>
                <c:pt idx="47521">
                  <c:v>6</c:v>
                </c:pt>
                <c:pt idx="47522">
                  <c:v>6</c:v>
                </c:pt>
                <c:pt idx="47523">
                  <c:v>6</c:v>
                </c:pt>
                <c:pt idx="47524">
                  <c:v>6</c:v>
                </c:pt>
                <c:pt idx="47525">
                  <c:v>6</c:v>
                </c:pt>
                <c:pt idx="47526">
                  <c:v>6</c:v>
                </c:pt>
                <c:pt idx="47527">
                  <c:v>6</c:v>
                </c:pt>
                <c:pt idx="47528">
                  <c:v>6</c:v>
                </c:pt>
                <c:pt idx="47529">
                  <c:v>6</c:v>
                </c:pt>
                <c:pt idx="47530">
                  <c:v>6</c:v>
                </c:pt>
                <c:pt idx="47531">
                  <c:v>6</c:v>
                </c:pt>
                <c:pt idx="47532">
                  <c:v>6</c:v>
                </c:pt>
                <c:pt idx="47533">
                  <c:v>6</c:v>
                </c:pt>
                <c:pt idx="47534">
                  <c:v>6</c:v>
                </c:pt>
                <c:pt idx="47535">
                  <c:v>6</c:v>
                </c:pt>
                <c:pt idx="47536">
                  <c:v>6</c:v>
                </c:pt>
                <c:pt idx="47537">
                  <c:v>6</c:v>
                </c:pt>
                <c:pt idx="47538">
                  <c:v>6</c:v>
                </c:pt>
                <c:pt idx="47539">
                  <c:v>6</c:v>
                </c:pt>
                <c:pt idx="47540">
                  <c:v>6</c:v>
                </c:pt>
                <c:pt idx="47541">
                  <c:v>6</c:v>
                </c:pt>
                <c:pt idx="47542">
                  <c:v>6</c:v>
                </c:pt>
                <c:pt idx="47543">
                  <c:v>6</c:v>
                </c:pt>
                <c:pt idx="47544">
                  <c:v>6</c:v>
                </c:pt>
                <c:pt idx="47545">
                  <c:v>6</c:v>
                </c:pt>
                <c:pt idx="47546">
                  <c:v>6</c:v>
                </c:pt>
                <c:pt idx="47547">
                  <c:v>6</c:v>
                </c:pt>
                <c:pt idx="47548">
                  <c:v>6</c:v>
                </c:pt>
                <c:pt idx="47549">
                  <c:v>6</c:v>
                </c:pt>
                <c:pt idx="47550">
                  <c:v>6</c:v>
                </c:pt>
                <c:pt idx="47551">
                  <c:v>6</c:v>
                </c:pt>
                <c:pt idx="47552">
                  <c:v>6</c:v>
                </c:pt>
                <c:pt idx="47553">
                  <c:v>6</c:v>
                </c:pt>
                <c:pt idx="47554">
                  <c:v>6</c:v>
                </c:pt>
                <c:pt idx="47555">
                  <c:v>6</c:v>
                </c:pt>
                <c:pt idx="47556">
                  <c:v>6</c:v>
                </c:pt>
                <c:pt idx="47557">
                  <c:v>6</c:v>
                </c:pt>
                <c:pt idx="47558">
                  <c:v>6</c:v>
                </c:pt>
                <c:pt idx="47559">
                  <c:v>6</c:v>
                </c:pt>
                <c:pt idx="47560">
                  <c:v>6</c:v>
                </c:pt>
                <c:pt idx="47561">
                  <c:v>6</c:v>
                </c:pt>
                <c:pt idx="47562">
                  <c:v>6</c:v>
                </c:pt>
                <c:pt idx="47563">
                  <c:v>6</c:v>
                </c:pt>
                <c:pt idx="47564">
                  <c:v>6</c:v>
                </c:pt>
                <c:pt idx="47565">
                  <c:v>6</c:v>
                </c:pt>
                <c:pt idx="47566">
                  <c:v>6</c:v>
                </c:pt>
                <c:pt idx="47567">
                  <c:v>6</c:v>
                </c:pt>
                <c:pt idx="47568">
                  <c:v>6</c:v>
                </c:pt>
                <c:pt idx="47569">
                  <c:v>6</c:v>
                </c:pt>
                <c:pt idx="47570">
                  <c:v>6</c:v>
                </c:pt>
                <c:pt idx="47571">
                  <c:v>6</c:v>
                </c:pt>
                <c:pt idx="47572">
                  <c:v>6</c:v>
                </c:pt>
                <c:pt idx="47573">
                  <c:v>6</c:v>
                </c:pt>
                <c:pt idx="47574">
                  <c:v>6</c:v>
                </c:pt>
                <c:pt idx="47575">
                  <c:v>6</c:v>
                </c:pt>
                <c:pt idx="47576">
                  <c:v>6</c:v>
                </c:pt>
                <c:pt idx="47577">
                  <c:v>6</c:v>
                </c:pt>
                <c:pt idx="47578">
                  <c:v>6</c:v>
                </c:pt>
                <c:pt idx="47579">
                  <c:v>6</c:v>
                </c:pt>
                <c:pt idx="47580">
                  <c:v>6</c:v>
                </c:pt>
                <c:pt idx="47581">
                  <c:v>6</c:v>
                </c:pt>
                <c:pt idx="47582">
                  <c:v>6</c:v>
                </c:pt>
                <c:pt idx="47583">
                  <c:v>6</c:v>
                </c:pt>
                <c:pt idx="47584">
                  <c:v>6</c:v>
                </c:pt>
                <c:pt idx="47585">
                  <c:v>6</c:v>
                </c:pt>
                <c:pt idx="47586">
                  <c:v>6</c:v>
                </c:pt>
                <c:pt idx="47587">
                  <c:v>6</c:v>
                </c:pt>
                <c:pt idx="47588">
                  <c:v>6</c:v>
                </c:pt>
                <c:pt idx="47589">
                  <c:v>6</c:v>
                </c:pt>
                <c:pt idx="47590">
                  <c:v>6</c:v>
                </c:pt>
                <c:pt idx="47591">
                  <c:v>6</c:v>
                </c:pt>
                <c:pt idx="47592">
                  <c:v>6</c:v>
                </c:pt>
                <c:pt idx="47593">
                  <c:v>6</c:v>
                </c:pt>
                <c:pt idx="47594">
                  <c:v>6</c:v>
                </c:pt>
                <c:pt idx="47595">
                  <c:v>6</c:v>
                </c:pt>
                <c:pt idx="47596">
                  <c:v>6</c:v>
                </c:pt>
                <c:pt idx="47597">
                  <c:v>6</c:v>
                </c:pt>
                <c:pt idx="47598">
                  <c:v>6</c:v>
                </c:pt>
                <c:pt idx="47599">
                  <c:v>6</c:v>
                </c:pt>
                <c:pt idx="47600">
                  <c:v>6</c:v>
                </c:pt>
                <c:pt idx="47601">
                  <c:v>6</c:v>
                </c:pt>
                <c:pt idx="47602">
                  <c:v>6</c:v>
                </c:pt>
                <c:pt idx="47603">
                  <c:v>6</c:v>
                </c:pt>
                <c:pt idx="47604">
                  <c:v>6</c:v>
                </c:pt>
                <c:pt idx="47605">
                  <c:v>6</c:v>
                </c:pt>
                <c:pt idx="47606">
                  <c:v>6</c:v>
                </c:pt>
                <c:pt idx="47607">
                  <c:v>6</c:v>
                </c:pt>
                <c:pt idx="47608">
                  <c:v>6</c:v>
                </c:pt>
                <c:pt idx="47609">
                  <c:v>6</c:v>
                </c:pt>
                <c:pt idx="47610">
                  <c:v>6</c:v>
                </c:pt>
                <c:pt idx="47611">
                  <c:v>6</c:v>
                </c:pt>
                <c:pt idx="47612">
                  <c:v>6</c:v>
                </c:pt>
                <c:pt idx="47613">
                  <c:v>6</c:v>
                </c:pt>
                <c:pt idx="47614">
                  <c:v>6</c:v>
                </c:pt>
                <c:pt idx="47615">
                  <c:v>6</c:v>
                </c:pt>
                <c:pt idx="47616">
                  <c:v>6</c:v>
                </c:pt>
                <c:pt idx="47617">
                  <c:v>6</c:v>
                </c:pt>
                <c:pt idx="47618">
                  <c:v>6</c:v>
                </c:pt>
                <c:pt idx="47619">
                  <c:v>6</c:v>
                </c:pt>
                <c:pt idx="47620">
                  <c:v>6</c:v>
                </c:pt>
                <c:pt idx="47621">
                  <c:v>6</c:v>
                </c:pt>
                <c:pt idx="47622">
                  <c:v>6</c:v>
                </c:pt>
                <c:pt idx="47623">
                  <c:v>6</c:v>
                </c:pt>
                <c:pt idx="47624">
                  <c:v>6</c:v>
                </c:pt>
                <c:pt idx="47625">
                  <c:v>6</c:v>
                </c:pt>
                <c:pt idx="47626">
                  <c:v>6</c:v>
                </c:pt>
                <c:pt idx="47627">
                  <c:v>6</c:v>
                </c:pt>
                <c:pt idx="47628">
                  <c:v>6</c:v>
                </c:pt>
                <c:pt idx="47629">
                  <c:v>6</c:v>
                </c:pt>
                <c:pt idx="47630">
                  <c:v>6</c:v>
                </c:pt>
                <c:pt idx="47631">
                  <c:v>6</c:v>
                </c:pt>
                <c:pt idx="47632">
                  <c:v>6</c:v>
                </c:pt>
                <c:pt idx="47633">
                  <c:v>6</c:v>
                </c:pt>
                <c:pt idx="47634">
                  <c:v>6</c:v>
                </c:pt>
                <c:pt idx="47635">
                  <c:v>6</c:v>
                </c:pt>
                <c:pt idx="47636">
                  <c:v>6</c:v>
                </c:pt>
                <c:pt idx="47637">
                  <c:v>6</c:v>
                </c:pt>
                <c:pt idx="47638">
                  <c:v>6</c:v>
                </c:pt>
                <c:pt idx="47639">
                  <c:v>6</c:v>
                </c:pt>
                <c:pt idx="47640">
                  <c:v>6</c:v>
                </c:pt>
                <c:pt idx="47641">
                  <c:v>6</c:v>
                </c:pt>
                <c:pt idx="47642">
                  <c:v>6</c:v>
                </c:pt>
                <c:pt idx="47643">
                  <c:v>6</c:v>
                </c:pt>
                <c:pt idx="47644">
                  <c:v>6</c:v>
                </c:pt>
                <c:pt idx="47645">
                  <c:v>6</c:v>
                </c:pt>
                <c:pt idx="47646">
                  <c:v>6</c:v>
                </c:pt>
                <c:pt idx="47647">
                  <c:v>6</c:v>
                </c:pt>
                <c:pt idx="47648">
                  <c:v>6</c:v>
                </c:pt>
                <c:pt idx="47649">
                  <c:v>6</c:v>
                </c:pt>
                <c:pt idx="47650">
                  <c:v>6</c:v>
                </c:pt>
                <c:pt idx="47651">
                  <c:v>6</c:v>
                </c:pt>
                <c:pt idx="47652">
                  <c:v>6</c:v>
                </c:pt>
                <c:pt idx="47653">
                  <c:v>6</c:v>
                </c:pt>
                <c:pt idx="47654">
                  <c:v>6</c:v>
                </c:pt>
                <c:pt idx="47655">
                  <c:v>6</c:v>
                </c:pt>
                <c:pt idx="47656">
                  <c:v>6</c:v>
                </c:pt>
                <c:pt idx="47657">
                  <c:v>6</c:v>
                </c:pt>
                <c:pt idx="47658">
                  <c:v>6</c:v>
                </c:pt>
                <c:pt idx="47659">
                  <c:v>6</c:v>
                </c:pt>
                <c:pt idx="47660">
                  <c:v>6</c:v>
                </c:pt>
                <c:pt idx="47661">
                  <c:v>6</c:v>
                </c:pt>
                <c:pt idx="47662">
                  <c:v>6</c:v>
                </c:pt>
                <c:pt idx="47663">
                  <c:v>6</c:v>
                </c:pt>
                <c:pt idx="47664">
                  <c:v>6</c:v>
                </c:pt>
                <c:pt idx="47665">
                  <c:v>6</c:v>
                </c:pt>
                <c:pt idx="47666">
                  <c:v>6</c:v>
                </c:pt>
                <c:pt idx="47667">
                  <c:v>6</c:v>
                </c:pt>
                <c:pt idx="47668">
                  <c:v>6</c:v>
                </c:pt>
                <c:pt idx="47669">
                  <c:v>6</c:v>
                </c:pt>
                <c:pt idx="47670">
                  <c:v>6</c:v>
                </c:pt>
                <c:pt idx="47671">
                  <c:v>6</c:v>
                </c:pt>
                <c:pt idx="47672">
                  <c:v>6</c:v>
                </c:pt>
                <c:pt idx="47673">
                  <c:v>6</c:v>
                </c:pt>
                <c:pt idx="47674">
                  <c:v>6</c:v>
                </c:pt>
                <c:pt idx="47675">
                  <c:v>6</c:v>
                </c:pt>
                <c:pt idx="47676">
                  <c:v>6</c:v>
                </c:pt>
                <c:pt idx="47677">
                  <c:v>6</c:v>
                </c:pt>
                <c:pt idx="47678">
                  <c:v>6</c:v>
                </c:pt>
                <c:pt idx="47679">
                  <c:v>6</c:v>
                </c:pt>
                <c:pt idx="47680">
                  <c:v>6</c:v>
                </c:pt>
                <c:pt idx="47681">
                  <c:v>6</c:v>
                </c:pt>
                <c:pt idx="47682">
                  <c:v>6</c:v>
                </c:pt>
                <c:pt idx="47683">
                  <c:v>6</c:v>
                </c:pt>
                <c:pt idx="47684">
                  <c:v>6</c:v>
                </c:pt>
                <c:pt idx="47685">
                  <c:v>6</c:v>
                </c:pt>
                <c:pt idx="47686">
                  <c:v>6</c:v>
                </c:pt>
                <c:pt idx="47687">
                  <c:v>6</c:v>
                </c:pt>
                <c:pt idx="47688">
                  <c:v>6</c:v>
                </c:pt>
                <c:pt idx="47689">
                  <c:v>6</c:v>
                </c:pt>
                <c:pt idx="47690">
                  <c:v>6</c:v>
                </c:pt>
                <c:pt idx="47691">
                  <c:v>6</c:v>
                </c:pt>
                <c:pt idx="47692">
                  <c:v>6</c:v>
                </c:pt>
                <c:pt idx="47693">
                  <c:v>6</c:v>
                </c:pt>
                <c:pt idx="47694">
                  <c:v>6</c:v>
                </c:pt>
                <c:pt idx="47695">
                  <c:v>6</c:v>
                </c:pt>
                <c:pt idx="47696">
                  <c:v>6</c:v>
                </c:pt>
                <c:pt idx="47697">
                  <c:v>6</c:v>
                </c:pt>
                <c:pt idx="47698">
                  <c:v>6</c:v>
                </c:pt>
                <c:pt idx="47699">
                  <c:v>6</c:v>
                </c:pt>
                <c:pt idx="47700">
                  <c:v>6</c:v>
                </c:pt>
                <c:pt idx="47701">
                  <c:v>6</c:v>
                </c:pt>
                <c:pt idx="47702">
                  <c:v>6</c:v>
                </c:pt>
                <c:pt idx="47703">
                  <c:v>6</c:v>
                </c:pt>
                <c:pt idx="47704">
                  <c:v>6</c:v>
                </c:pt>
                <c:pt idx="47705">
                  <c:v>6</c:v>
                </c:pt>
                <c:pt idx="47706">
                  <c:v>6</c:v>
                </c:pt>
                <c:pt idx="47707">
                  <c:v>6</c:v>
                </c:pt>
                <c:pt idx="47708">
                  <c:v>6</c:v>
                </c:pt>
                <c:pt idx="47709">
                  <c:v>6</c:v>
                </c:pt>
                <c:pt idx="47710">
                  <c:v>6</c:v>
                </c:pt>
                <c:pt idx="47711">
                  <c:v>6</c:v>
                </c:pt>
                <c:pt idx="47712">
                  <c:v>6</c:v>
                </c:pt>
                <c:pt idx="47713">
                  <c:v>6</c:v>
                </c:pt>
                <c:pt idx="47714">
                  <c:v>6</c:v>
                </c:pt>
                <c:pt idx="47715">
                  <c:v>6</c:v>
                </c:pt>
                <c:pt idx="47716">
                  <c:v>6</c:v>
                </c:pt>
                <c:pt idx="47717">
                  <c:v>6</c:v>
                </c:pt>
                <c:pt idx="47718">
                  <c:v>6</c:v>
                </c:pt>
                <c:pt idx="47719">
                  <c:v>6</c:v>
                </c:pt>
                <c:pt idx="47720">
                  <c:v>6</c:v>
                </c:pt>
                <c:pt idx="47721">
                  <c:v>6</c:v>
                </c:pt>
                <c:pt idx="47722">
                  <c:v>6</c:v>
                </c:pt>
                <c:pt idx="47723">
                  <c:v>6</c:v>
                </c:pt>
                <c:pt idx="47724">
                  <c:v>6</c:v>
                </c:pt>
                <c:pt idx="47725">
                  <c:v>6</c:v>
                </c:pt>
                <c:pt idx="47726">
                  <c:v>6</c:v>
                </c:pt>
                <c:pt idx="47727">
                  <c:v>6</c:v>
                </c:pt>
                <c:pt idx="47728">
                  <c:v>6</c:v>
                </c:pt>
                <c:pt idx="47729">
                  <c:v>6</c:v>
                </c:pt>
                <c:pt idx="47730">
                  <c:v>6</c:v>
                </c:pt>
                <c:pt idx="47731">
                  <c:v>6</c:v>
                </c:pt>
                <c:pt idx="47732">
                  <c:v>6</c:v>
                </c:pt>
                <c:pt idx="47733">
                  <c:v>6</c:v>
                </c:pt>
                <c:pt idx="47734">
                  <c:v>6</c:v>
                </c:pt>
                <c:pt idx="47735">
                  <c:v>6</c:v>
                </c:pt>
                <c:pt idx="47736">
                  <c:v>6</c:v>
                </c:pt>
                <c:pt idx="47737">
                  <c:v>6</c:v>
                </c:pt>
                <c:pt idx="47738">
                  <c:v>6</c:v>
                </c:pt>
                <c:pt idx="47739">
                  <c:v>6</c:v>
                </c:pt>
                <c:pt idx="47740">
                  <c:v>6</c:v>
                </c:pt>
                <c:pt idx="47741">
                  <c:v>6</c:v>
                </c:pt>
                <c:pt idx="47742">
                  <c:v>6</c:v>
                </c:pt>
                <c:pt idx="47743">
                  <c:v>6</c:v>
                </c:pt>
                <c:pt idx="47744">
                  <c:v>6</c:v>
                </c:pt>
                <c:pt idx="47745">
                  <c:v>6</c:v>
                </c:pt>
                <c:pt idx="47746">
                  <c:v>6</c:v>
                </c:pt>
                <c:pt idx="47747">
                  <c:v>6</c:v>
                </c:pt>
                <c:pt idx="47748">
                  <c:v>6</c:v>
                </c:pt>
                <c:pt idx="47749">
                  <c:v>6</c:v>
                </c:pt>
                <c:pt idx="47750">
                  <c:v>6</c:v>
                </c:pt>
                <c:pt idx="47751">
                  <c:v>6</c:v>
                </c:pt>
                <c:pt idx="47752">
                  <c:v>6</c:v>
                </c:pt>
                <c:pt idx="47753">
                  <c:v>6</c:v>
                </c:pt>
                <c:pt idx="47754">
                  <c:v>6</c:v>
                </c:pt>
                <c:pt idx="47755">
                  <c:v>6</c:v>
                </c:pt>
                <c:pt idx="47756">
                  <c:v>6</c:v>
                </c:pt>
                <c:pt idx="47757">
                  <c:v>6</c:v>
                </c:pt>
                <c:pt idx="47758">
                  <c:v>6</c:v>
                </c:pt>
                <c:pt idx="47759">
                  <c:v>6</c:v>
                </c:pt>
                <c:pt idx="47760">
                  <c:v>6</c:v>
                </c:pt>
                <c:pt idx="47761">
                  <c:v>6</c:v>
                </c:pt>
                <c:pt idx="47762">
                  <c:v>6</c:v>
                </c:pt>
                <c:pt idx="47763">
                  <c:v>6</c:v>
                </c:pt>
                <c:pt idx="47764">
                  <c:v>6</c:v>
                </c:pt>
                <c:pt idx="47765">
                  <c:v>6</c:v>
                </c:pt>
                <c:pt idx="47766">
                  <c:v>6</c:v>
                </c:pt>
                <c:pt idx="47767">
                  <c:v>6</c:v>
                </c:pt>
                <c:pt idx="47768">
                  <c:v>6</c:v>
                </c:pt>
                <c:pt idx="47769">
                  <c:v>6</c:v>
                </c:pt>
                <c:pt idx="47770">
                  <c:v>6</c:v>
                </c:pt>
                <c:pt idx="47771">
                  <c:v>6</c:v>
                </c:pt>
                <c:pt idx="47772">
                  <c:v>6</c:v>
                </c:pt>
                <c:pt idx="47773">
                  <c:v>6</c:v>
                </c:pt>
                <c:pt idx="47774">
                  <c:v>6</c:v>
                </c:pt>
                <c:pt idx="47775">
                  <c:v>6</c:v>
                </c:pt>
                <c:pt idx="47776">
                  <c:v>6</c:v>
                </c:pt>
                <c:pt idx="47777">
                  <c:v>6</c:v>
                </c:pt>
                <c:pt idx="47778">
                  <c:v>6</c:v>
                </c:pt>
                <c:pt idx="47779">
                  <c:v>6</c:v>
                </c:pt>
                <c:pt idx="47780">
                  <c:v>6</c:v>
                </c:pt>
                <c:pt idx="47781">
                  <c:v>6</c:v>
                </c:pt>
                <c:pt idx="47782">
                  <c:v>6</c:v>
                </c:pt>
                <c:pt idx="47783">
                  <c:v>6</c:v>
                </c:pt>
                <c:pt idx="47784">
                  <c:v>6</c:v>
                </c:pt>
                <c:pt idx="47785">
                  <c:v>6</c:v>
                </c:pt>
                <c:pt idx="47786">
                  <c:v>6</c:v>
                </c:pt>
                <c:pt idx="47787">
                  <c:v>6</c:v>
                </c:pt>
                <c:pt idx="47788">
                  <c:v>6</c:v>
                </c:pt>
                <c:pt idx="47789">
                  <c:v>6</c:v>
                </c:pt>
                <c:pt idx="47790">
                  <c:v>6</c:v>
                </c:pt>
                <c:pt idx="47791">
                  <c:v>6</c:v>
                </c:pt>
                <c:pt idx="47792">
                  <c:v>6</c:v>
                </c:pt>
                <c:pt idx="47793">
                  <c:v>6</c:v>
                </c:pt>
                <c:pt idx="47794">
                  <c:v>6</c:v>
                </c:pt>
                <c:pt idx="47795">
                  <c:v>6</c:v>
                </c:pt>
                <c:pt idx="47796">
                  <c:v>6</c:v>
                </c:pt>
                <c:pt idx="47797">
                  <c:v>6</c:v>
                </c:pt>
                <c:pt idx="47798">
                  <c:v>6</c:v>
                </c:pt>
                <c:pt idx="47799">
                  <c:v>6</c:v>
                </c:pt>
                <c:pt idx="47800">
                  <c:v>6</c:v>
                </c:pt>
                <c:pt idx="47801">
                  <c:v>6</c:v>
                </c:pt>
                <c:pt idx="47802">
                  <c:v>6</c:v>
                </c:pt>
                <c:pt idx="47803">
                  <c:v>6</c:v>
                </c:pt>
                <c:pt idx="47804">
                  <c:v>6</c:v>
                </c:pt>
                <c:pt idx="47805">
                  <c:v>6</c:v>
                </c:pt>
                <c:pt idx="47806">
                  <c:v>6</c:v>
                </c:pt>
                <c:pt idx="47807">
                  <c:v>6</c:v>
                </c:pt>
                <c:pt idx="47808">
                  <c:v>6</c:v>
                </c:pt>
                <c:pt idx="47809">
                  <c:v>6</c:v>
                </c:pt>
                <c:pt idx="47810">
                  <c:v>6</c:v>
                </c:pt>
                <c:pt idx="47811">
                  <c:v>6</c:v>
                </c:pt>
                <c:pt idx="47812">
                  <c:v>6</c:v>
                </c:pt>
                <c:pt idx="47813">
                  <c:v>6</c:v>
                </c:pt>
                <c:pt idx="47814">
                  <c:v>6</c:v>
                </c:pt>
                <c:pt idx="47815">
                  <c:v>6</c:v>
                </c:pt>
                <c:pt idx="47816">
                  <c:v>6</c:v>
                </c:pt>
                <c:pt idx="47817">
                  <c:v>6</c:v>
                </c:pt>
                <c:pt idx="47818">
                  <c:v>6</c:v>
                </c:pt>
                <c:pt idx="47819">
                  <c:v>6</c:v>
                </c:pt>
                <c:pt idx="47820">
                  <c:v>6</c:v>
                </c:pt>
                <c:pt idx="47821">
                  <c:v>6</c:v>
                </c:pt>
                <c:pt idx="47822">
                  <c:v>6</c:v>
                </c:pt>
                <c:pt idx="47823">
                  <c:v>6</c:v>
                </c:pt>
                <c:pt idx="47824">
                  <c:v>6</c:v>
                </c:pt>
                <c:pt idx="47825">
                  <c:v>6</c:v>
                </c:pt>
                <c:pt idx="47826">
                  <c:v>6</c:v>
                </c:pt>
                <c:pt idx="47827">
                  <c:v>6</c:v>
                </c:pt>
                <c:pt idx="47828">
                  <c:v>6</c:v>
                </c:pt>
                <c:pt idx="47829">
                  <c:v>6</c:v>
                </c:pt>
                <c:pt idx="47830">
                  <c:v>6</c:v>
                </c:pt>
                <c:pt idx="47831">
                  <c:v>6</c:v>
                </c:pt>
                <c:pt idx="47832">
                  <c:v>6</c:v>
                </c:pt>
                <c:pt idx="47833">
                  <c:v>6</c:v>
                </c:pt>
                <c:pt idx="47834">
                  <c:v>6</c:v>
                </c:pt>
                <c:pt idx="47835">
                  <c:v>6</c:v>
                </c:pt>
                <c:pt idx="47836">
                  <c:v>6</c:v>
                </c:pt>
                <c:pt idx="47837">
                  <c:v>6</c:v>
                </c:pt>
                <c:pt idx="47838">
                  <c:v>6</c:v>
                </c:pt>
                <c:pt idx="47839">
                  <c:v>6</c:v>
                </c:pt>
                <c:pt idx="47840">
                  <c:v>6</c:v>
                </c:pt>
                <c:pt idx="47841">
                  <c:v>6</c:v>
                </c:pt>
                <c:pt idx="47842">
                  <c:v>6</c:v>
                </c:pt>
                <c:pt idx="47843">
                  <c:v>6</c:v>
                </c:pt>
                <c:pt idx="47844">
                  <c:v>6</c:v>
                </c:pt>
                <c:pt idx="47845">
                  <c:v>6</c:v>
                </c:pt>
                <c:pt idx="47846">
                  <c:v>6</c:v>
                </c:pt>
                <c:pt idx="47847">
                  <c:v>6</c:v>
                </c:pt>
                <c:pt idx="47848">
                  <c:v>6</c:v>
                </c:pt>
                <c:pt idx="47849">
                  <c:v>6</c:v>
                </c:pt>
                <c:pt idx="47850">
                  <c:v>6</c:v>
                </c:pt>
                <c:pt idx="47851">
                  <c:v>6</c:v>
                </c:pt>
                <c:pt idx="47852">
                  <c:v>6</c:v>
                </c:pt>
                <c:pt idx="47853">
                  <c:v>6</c:v>
                </c:pt>
                <c:pt idx="47854">
                  <c:v>6</c:v>
                </c:pt>
                <c:pt idx="47855">
                  <c:v>6</c:v>
                </c:pt>
                <c:pt idx="47856">
                  <c:v>6</c:v>
                </c:pt>
                <c:pt idx="47857">
                  <c:v>6</c:v>
                </c:pt>
                <c:pt idx="47858">
                  <c:v>6</c:v>
                </c:pt>
                <c:pt idx="47859">
                  <c:v>6</c:v>
                </c:pt>
                <c:pt idx="47860">
                  <c:v>6</c:v>
                </c:pt>
                <c:pt idx="47861">
                  <c:v>6</c:v>
                </c:pt>
                <c:pt idx="47862">
                  <c:v>6</c:v>
                </c:pt>
                <c:pt idx="47863">
                  <c:v>6</c:v>
                </c:pt>
                <c:pt idx="47864">
                  <c:v>6</c:v>
                </c:pt>
                <c:pt idx="47865">
                  <c:v>6</c:v>
                </c:pt>
                <c:pt idx="47866">
                  <c:v>6</c:v>
                </c:pt>
                <c:pt idx="47867">
                  <c:v>6</c:v>
                </c:pt>
                <c:pt idx="47868">
                  <c:v>6</c:v>
                </c:pt>
                <c:pt idx="47869">
                  <c:v>6</c:v>
                </c:pt>
                <c:pt idx="47870">
                  <c:v>6</c:v>
                </c:pt>
                <c:pt idx="47871">
                  <c:v>6</c:v>
                </c:pt>
                <c:pt idx="47872">
                  <c:v>6</c:v>
                </c:pt>
                <c:pt idx="47873">
                  <c:v>6</c:v>
                </c:pt>
                <c:pt idx="47874">
                  <c:v>6</c:v>
                </c:pt>
                <c:pt idx="47875">
                  <c:v>6</c:v>
                </c:pt>
                <c:pt idx="47876">
                  <c:v>6</c:v>
                </c:pt>
                <c:pt idx="47877">
                  <c:v>6</c:v>
                </c:pt>
                <c:pt idx="47878">
                  <c:v>6</c:v>
                </c:pt>
                <c:pt idx="47879">
                  <c:v>6</c:v>
                </c:pt>
                <c:pt idx="47880">
                  <c:v>6</c:v>
                </c:pt>
                <c:pt idx="47881">
                  <c:v>6</c:v>
                </c:pt>
                <c:pt idx="47882">
                  <c:v>6</c:v>
                </c:pt>
                <c:pt idx="47883">
                  <c:v>6</c:v>
                </c:pt>
                <c:pt idx="47884">
                  <c:v>6</c:v>
                </c:pt>
                <c:pt idx="47885">
                  <c:v>6</c:v>
                </c:pt>
                <c:pt idx="47886">
                  <c:v>6</c:v>
                </c:pt>
                <c:pt idx="47887">
                  <c:v>6</c:v>
                </c:pt>
                <c:pt idx="47888">
                  <c:v>6</c:v>
                </c:pt>
                <c:pt idx="47889">
                  <c:v>6</c:v>
                </c:pt>
                <c:pt idx="47890">
                  <c:v>6</c:v>
                </c:pt>
                <c:pt idx="47891">
                  <c:v>6</c:v>
                </c:pt>
                <c:pt idx="47892">
                  <c:v>6</c:v>
                </c:pt>
                <c:pt idx="47893">
                  <c:v>6</c:v>
                </c:pt>
                <c:pt idx="47894">
                  <c:v>6</c:v>
                </c:pt>
                <c:pt idx="47895">
                  <c:v>6</c:v>
                </c:pt>
                <c:pt idx="47896">
                  <c:v>6</c:v>
                </c:pt>
                <c:pt idx="47897">
                  <c:v>6</c:v>
                </c:pt>
                <c:pt idx="47898">
                  <c:v>6</c:v>
                </c:pt>
                <c:pt idx="47899">
                  <c:v>6</c:v>
                </c:pt>
                <c:pt idx="47900">
                  <c:v>6</c:v>
                </c:pt>
                <c:pt idx="47901">
                  <c:v>6</c:v>
                </c:pt>
                <c:pt idx="47902">
                  <c:v>6</c:v>
                </c:pt>
                <c:pt idx="47903">
                  <c:v>6</c:v>
                </c:pt>
                <c:pt idx="47904">
                  <c:v>6</c:v>
                </c:pt>
                <c:pt idx="47905">
                  <c:v>6</c:v>
                </c:pt>
                <c:pt idx="47906">
                  <c:v>6</c:v>
                </c:pt>
                <c:pt idx="47907">
                  <c:v>6</c:v>
                </c:pt>
                <c:pt idx="47908">
                  <c:v>6</c:v>
                </c:pt>
                <c:pt idx="47909">
                  <c:v>6</c:v>
                </c:pt>
                <c:pt idx="47910">
                  <c:v>6</c:v>
                </c:pt>
                <c:pt idx="47911">
                  <c:v>6</c:v>
                </c:pt>
                <c:pt idx="47912">
                  <c:v>6</c:v>
                </c:pt>
                <c:pt idx="47913">
                  <c:v>6</c:v>
                </c:pt>
                <c:pt idx="47914">
                  <c:v>6</c:v>
                </c:pt>
                <c:pt idx="47915">
                  <c:v>6</c:v>
                </c:pt>
                <c:pt idx="47916">
                  <c:v>6</c:v>
                </c:pt>
                <c:pt idx="47917">
                  <c:v>6</c:v>
                </c:pt>
                <c:pt idx="47918">
                  <c:v>6</c:v>
                </c:pt>
                <c:pt idx="47919">
                  <c:v>6</c:v>
                </c:pt>
                <c:pt idx="47920">
                  <c:v>6</c:v>
                </c:pt>
                <c:pt idx="47921">
                  <c:v>6</c:v>
                </c:pt>
                <c:pt idx="47922">
                  <c:v>6</c:v>
                </c:pt>
                <c:pt idx="47923">
                  <c:v>6</c:v>
                </c:pt>
                <c:pt idx="47924">
                  <c:v>6</c:v>
                </c:pt>
                <c:pt idx="47925">
                  <c:v>6</c:v>
                </c:pt>
                <c:pt idx="47926">
                  <c:v>6</c:v>
                </c:pt>
                <c:pt idx="47927">
                  <c:v>6</c:v>
                </c:pt>
                <c:pt idx="47928">
                  <c:v>6</c:v>
                </c:pt>
                <c:pt idx="47929">
                  <c:v>6</c:v>
                </c:pt>
                <c:pt idx="47930">
                  <c:v>6</c:v>
                </c:pt>
                <c:pt idx="47931">
                  <c:v>6</c:v>
                </c:pt>
                <c:pt idx="47932">
                  <c:v>6</c:v>
                </c:pt>
                <c:pt idx="47933">
                  <c:v>6</c:v>
                </c:pt>
                <c:pt idx="47934">
                  <c:v>6</c:v>
                </c:pt>
                <c:pt idx="47935">
                  <c:v>6</c:v>
                </c:pt>
                <c:pt idx="47936">
                  <c:v>6</c:v>
                </c:pt>
                <c:pt idx="47937">
                  <c:v>6</c:v>
                </c:pt>
                <c:pt idx="47938">
                  <c:v>6</c:v>
                </c:pt>
                <c:pt idx="47939">
                  <c:v>6</c:v>
                </c:pt>
                <c:pt idx="47940">
                  <c:v>6</c:v>
                </c:pt>
                <c:pt idx="47941">
                  <c:v>6</c:v>
                </c:pt>
                <c:pt idx="47942">
                  <c:v>6</c:v>
                </c:pt>
                <c:pt idx="47943">
                  <c:v>6</c:v>
                </c:pt>
                <c:pt idx="47944">
                  <c:v>6</c:v>
                </c:pt>
                <c:pt idx="47945">
                  <c:v>6</c:v>
                </c:pt>
                <c:pt idx="47946">
                  <c:v>6</c:v>
                </c:pt>
                <c:pt idx="47947">
                  <c:v>6</c:v>
                </c:pt>
                <c:pt idx="47948">
                  <c:v>6</c:v>
                </c:pt>
                <c:pt idx="47949">
                  <c:v>6</c:v>
                </c:pt>
                <c:pt idx="47950">
                  <c:v>6</c:v>
                </c:pt>
                <c:pt idx="47951">
                  <c:v>6</c:v>
                </c:pt>
                <c:pt idx="47952">
                  <c:v>6</c:v>
                </c:pt>
                <c:pt idx="47953">
                  <c:v>6</c:v>
                </c:pt>
                <c:pt idx="47954">
                  <c:v>6</c:v>
                </c:pt>
                <c:pt idx="47955">
                  <c:v>6</c:v>
                </c:pt>
                <c:pt idx="47956">
                  <c:v>6</c:v>
                </c:pt>
                <c:pt idx="47957">
                  <c:v>6</c:v>
                </c:pt>
                <c:pt idx="47958">
                  <c:v>6</c:v>
                </c:pt>
                <c:pt idx="47959">
                  <c:v>6</c:v>
                </c:pt>
                <c:pt idx="47960">
                  <c:v>6</c:v>
                </c:pt>
                <c:pt idx="47961">
                  <c:v>6</c:v>
                </c:pt>
                <c:pt idx="47962">
                  <c:v>6</c:v>
                </c:pt>
                <c:pt idx="47963">
                  <c:v>6</c:v>
                </c:pt>
                <c:pt idx="47964">
                  <c:v>6</c:v>
                </c:pt>
                <c:pt idx="47965">
                  <c:v>6</c:v>
                </c:pt>
                <c:pt idx="47966">
                  <c:v>6</c:v>
                </c:pt>
                <c:pt idx="47967">
                  <c:v>6</c:v>
                </c:pt>
                <c:pt idx="47968">
                  <c:v>6</c:v>
                </c:pt>
                <c:pt idx="47969">
                  <c:v>6</c:v>
                </c:pt>
                <c:pt idx="47970">
                  <c:v>6</c:v>
                </c:pt>
                <c:pt idx="47971">
                  <c:v>6</c:v>
                </c:pt>
                <c:pt idx="47972">
                  <c:v>6</c:v>
                </c:pt>
                <c:pt idx="47973">
                  <c:v>6</c:v>
                </c:pt>
                <c:pt idx="47974">
                  <c:v>6</c:v>
                </c:pt>
                <c:pt idx="47975">
                  <c:v>6</c:v>
                </c:pt>
                <c:pt idx="47976">
                  <c:v>6</c:v>
                </c:pt>
                <c:pt idx="47977">
                  <c:v>6</c:v>
                </c:pt>
                <c:pt idx="47978">
                  <c:v>6</c:v>
                </c:pt>
                <c:pt idx="47979">
                  <c:v>6</c:v>
                </c:pt>
                <c:pt idx="47980">
                  <c:v>6</c:v>
                </c:pt>
                <c:pt idx="47981">
                  <c:v>6</c:v>
                </c:pt>
                <c:pt idx="47982">
                  <c:v>6</c:v>
                </c:pt>
                <c:pt idx="47983">
                  <c:v>6</c:v>
                </c:pt>
                <c:pt idx="47984">
                  <c:v>6</c:v>
                </c:pt>
                <c:pt idx="47985">
                  <c:v>6</c:v>
                </c:pt>
                <c:pt idx="47986">
                  <c:v>6</c:v>
                </c:pt>
                <c:pt idx="47987">
                  <c:v>6</c:v>
                </c:pt>
                <c:pt idx="47988">
                  <c:v>6</c:v>
                </c:pt>
                <c:pt idx="47989">
                  <c:v>6</c:v>
                </c:pt>
                <c:pt idx="47990">
                  <c:v>6</c:v>
                </c:pt>
                <c:pt idx="47991">
                  <c:v>6</c:v>
                </c:pt>
                <c:pt idx="47992">
                  <c:v>6</c:v>
                </c:pt>
                <c:pt idx="47993">
                  <c:v>6</c:v>
                </c:pt>
                <c:pt idx="47994">
                  <c:v>6</c:v>
                </c:pt>
                <c:pt idx="47995">
                  <c:v>6</c:v>
                </c:pt>
                <c:pt idx="47996">
                  <c:v>6</c:v>
                </c:pt>
                <c:pt idx="47997">
                  <c:v>6</c:v>
                </c:pt>
                <c:pt idx="47998">
                  <c:v>6</c:v>
                </c:pt>
                <c:pt idx="47999">
                  <c:v>6</c:v>
                </c:pt>
                <c:pt idx="48000">
                  <c:v>6</c:v>
                </c:pt>
                <c:pt idx="48001">
                  <c:v>6</c:v>
                </c:pt>
                <c:pt idx="48002">
                  <c:v>6</c:v>
                </c:pt>
                <c:pt idx="48003">
                  <c:v>6</c:v>
                </c:pt>
                <c:pt idx="48004">
                  <c:v>6</c:v>
                </c:pt>
                <c:pt idx="48005">
                  <c:v>6</c:v>
                </c:pt>
                <c:pt idx="48006">
                  <c:v>6</c:v>
                </c:pt>
                <c:pt idx="48007">
                  <c:v>6</c:v>
                </c:pt>
                <c:pt idx="48008">
                  <c:v>6</c:v>
                </c:pt>
                <c:pt idx="48009">
                  <c:v>6</c:v>
                </c:pt>
                <c:pt idx="48010">
                  <c:v>6</c:v>
                </c:pt>
                <c:pt idx="48011">
                  <c:v>6</c:v>
                </c:pt>
                <c:pt idx="48012">
                  <c:v>6</c:v>
                </c:pt>
                <c:pt idx="48013">
                  <c:v>6</c:v>
                </c:pt>
                <c:pt idx="48014">
                  <c:v>6</c:v>
                </c:pt>
                <c:pt idx="48015">
                  <c:v>6</c:v>
                </c:pt>
                <c:pt idx="48016">
                  <c:v>6</c:v>
                </c:pt>
                <c:pt idx="48017">
                  <c:v>6</c:v>
                </c:pt>
                <c:pt idx="48018">
                  <c:v>6</c:v>
                </c:pt>
                <c:pt idx="48019">
                  <c:v>6</c:v>
                </c:pt>
                <c:pt idx="48020">
                  <c:v>6</c:v>
                </c:pt>
                <c:pt idx="48021">
                  <c:v>6</c:v>
                </c:pt>
                <c:pt idx="48022">
                  <c:v>6</c:v>
                </c:pt>
                <c:pt idx="48023">
                  <c:v>6</c:v>
                </c:pt>
                <c:pt idx="48024">
                  <c:v>6</c:v>
                </c:pt>
                <c:pt idx="48025">
                  <c:v>6</c:v>
                </c:pt>
                <c:pt idx="48026">
                  <c:v>6</c:v>
                </c:pt>
                <c:pt idx="48027">
                  <c:v>6</c:v>
                </c:pt>
                <c:pt idx="48028">
                  <c:v>6</c:v>
                </c:pt>
                <c:pt idx="48029">
                  <c:v>6</c:v>
                </c:pt>
                <c:pt idx="48030">
                  <c:v>6</c:v>
                </c:pt>
                <c:pt idx="48031">
                  <c:v>6</c:v>
                </c:pt>
                <c:pt idx="48032">
                  <c:v>6</c:v>
                </c:pt>
                <c:pt idx="48033">
                  <c:v>6</c:v>
                </c:pt>
                <c:pt idx="48034">
                  <c:v>6</c:v>
                </c:pt>
                <c:pt idx="48035">
                  <c:v>6</c:v>
                </c:pt>
                <c:pt idx="48036">
                  <c:v>6</c:v>
                </c:pt>
                <c:pt idx="48037">
                  <c:v>6</c:v>
                </c:pt>
                <c:pt idx="48038">
                  <c:v>6</c:v>
                </c:pt>
                <c:pt idx="48039">
                  <c:v>6</c:v>
                </c:pt>
                <c:pt idx="48040">
                  <c:v>6</c:v>
                </c:pt>
                <c:pt idx="48041">
                  <c:v>6</c:v>
                </c:pt>
                <c:pt idx="48042">
                  <c:v>6</c:v>
                </c:pt>
                <c:pt idx="48043">
                  <c:v>6</c:v>
                </c:pt>
                <c:pt idx="48044">
                  <c:v>6</c:v>
                </c:pt>
                <c:pt idx="48045">
                  <c:v>6</c:v>
                </c:pt>
                <c:pt idx="48046">
                  <c:v>6</c:v>
                </c:pt>
                <c:pt idx="48047">
                  <c:v>6</c:v>
                </c:pt>
                <c:pt idx="48048">
                  <c:v>6</c:v>
                </c:pt>
                <c:pt idx="48049">
                  <c:v>6</c:v>
                </c:pt>
                <c:pt idx="48050">
                  <c:v>6</c:v>
                </c:pt>
                <c:pt idx="48051">
                  <c:v>6</c:v>
                </c:pt>
                <c:pt idx="48052">
                  <c:v>6</c:v>
                </c:pt>
                <c:pt idx="48053">
                  <c:v>6</c:v>
                </c:pt>
                <c:pt idx="48054">
                  <c:v>6</c:v>
                </c:pt>
                <c:pt idx="48055">
                  <c:v>6</c:v>
                </c:pt>
                <c:pt idx="48056">
                  <c:v>6</c:v>
                </c:pt>
                <c:pt idx="48057">
                  <c:v>6</c:v>
                </c:pt>
                <c:pt idx="48058">
                  <c:v>6</c:v>
                </c:pt>
                <c:pt idx="48059">
                  <c:v>6</c:v>
                </c:pt>
                <c:pt idx="48060">
                  <c:v>6</c:v>
                </c:pt>
                <c:pt idx="48061">
                  <c:v>6</c:v>
                </c:pt>
                <c:pt idx="48062">
                  <c:v>6</c:v>
                </c:pt>
                <c:pt idx="48063">
                  <c:v>6</c:v>
                </c:pt>
                <c:pt idx="48064">
                  <c:v>6</c:v>
                </c:pt>
                <c:pt idx="48065">
                  <c:v>6</c:v>
                </c:pt>
                <c:pt idx="48066">
                  <c:v>6</c:v>
                </c:pt>
                <c:pt idx="48067">
                  <c:v>6</c:v>
                </c:pt>
                <c:pt idx="48068">
                  <c:v>6</c:v>
                </c:pt>
                <c:pt idx="48069">
                  <c:v>6</c:v>
                </c:pt>
                <c:pt idx="48070">
                  <c:v>6</c:v>
                </c:pt>
                <c:pt idx="48071">
                  <c:v>6</c:v>
                </c:pt>
                <c:pt idx="48072">
                  <c:v>6</c:v>
                </c:pt>
                <c:pt idx="48073">
                  <c:v>6</c:v>
                </c:pt>
                <c:pt idx="48074">
                  <c:v>6</c:v>
                </c:pt>
                <c:pt idx="48075">
                  <c:v>6</c:v>
                </c:pt>
                <c:pt idx="48076">
                  <c:v>6</c:v>
                </c:pt>
                <c:pt idx="48077">
                  <c:v>6</c:v>
                </c:pt>
                <c:pt idx="48078">
                  <c:v>6</c:v>
                </c:pt>
                <c:pt idx="48079">
                  <c:v>6</c:v>
                </c:pt>
                <c:pt idx="48080">
                  <c:v>6</c:v>
                </c:pt>
                <c:pt idx="48081">
                  <c:v>6</c:v>
                </c:pt>
                <c:pt idx="48082">
                  <c:v>6</c:v>
                </c:pt>
                <c:pt idx="48083">
                  <c:v>6</c:v>
                </c:pt>
                <c:pt idx="48084">
                  <c:v>6</c:v>
                </c:pt>
                <c:pt idx="48085">
                  <c:v>6</c:v>
                </c:pt>
                <c:pt idx="48086">
                  <c:v>6</c:v>
                </c:pt>
                <c:pt idx="48087">
                  <c:v>6</c:v>
                </c:pt>
                <c:pt idx="48088">
                  <c:v>6</c:v>
                </c:pt>
                <c:pt idx="48089">
                  <c:v>6</c:v>
                </c:pt>
                <c:pt idx="48090">
                  <c:v>6</c:v>
                </c:pt>
                <c:pt idx="48091">
                  <c:v>6</c:v>
                </c:pt>
                <c:pt idx="48092">
                  <c:v>6</c:v>
                </c:pt>
                <c:pt idx="48093">
                  <c:v>6</c:v>
                </c:pt>
                <c:pt idx="48094">
                  <c:v>6</c:v>
                </c:pt>
                <c:pt idx="48095">
                  <c:v>6</c:v>
                </c:pt>
                <c:pt idx="48096">
                  <c:v>6</c:v>
                </c:pt>
                <c:pt idx="48097">
                  <c:v>6</c:v>
                </c:pt>
                <c:pt idx="48098">
                  <c:v>6</c:v>
                </c:pt>
                <c:pt idx="48099">
                  <c:v>6</c:v>
                </c:pt>
                <c:pt idx="48100">
                  <c:v>6</c:v>
                </c:pt>
                <c:pt idx="48101">
                  <c:v>6</c:v>
                </c:pt>
                <c:pt idx="48102">
                  <c:v>6</c:v>
                </c:pt>
                <c:pt idx="48103">
                  <c:v>6</c:v>
                </c:pt>
                <c:pt idx="48104">
                  <c:v>6</c:v>
                </c:pt>
                <c:pt idx="48105">
                  <c:v>6</c:v>
                </c:pt>
                <c:pt idx="48106">
                  <c:v>6</c:v>
                </c:pt>
                <c:pt idx="48107">
                  <c:v>6</c:v>
                </c:pt>
                <c:pt idx="48108">
                  <c:v>6</c:v>
                </c:pt>
                <c:pt idx="48109">
                  <c:v>6</c:v>
                </c:pt>
                <c:pt idx="48110">
                  <c:v>6</c:v>
                </c:pt>
                <c:pt idx="48111">
                  <c:v>6</c:v>
                </c:pt>
                <c:pt idx="48112">
                  <c:v>6</c:v>
                </c:pt>
                <c:pt idx="48113">
                  <c:v>6</c:v>
                </c:pt>
                <c:pt idx="48114">
                  <c:v>6</c:v>
                </c:pt>
                <c:pt idx="48115">
                  <c:v>6</c:v>
                </c:pt>
                <c:pt idx="48116">
                  <c:v>6</c:v>
                </c:pt>
                <c:pt idx="48117">
                  <c:v>6</c:v>
                </c:pt>
                <c:pt idx="48118">
                  <c:v>6</c:v>
                </c:pt>
                <c:pt idx="48119">
                  <c:v>6</c:v>
                </c:pt>
                <c:pt idx="48120">
                  <c:v>6</c:v>
                </c:pt>
                <c:pt idx="48121">
                  <c:v>6</c:v>
                </c:pt>
                <c:pt idx="48122">
                  <c:v>6</c:v>
                </c:pt>
                <c:pt idx="48123">
                  <c:v>6</c:v>
                </c:pt>
                <c:pt idx="48124">
                  <c:v>6</c:v>
                </c:pt>
                <c:pt idx="48125">
                  <c:v>6</c:v>
                </c:pt>
                <c:pt idx="48126">
                  <c:v>6</c:v>
                </c:pt>
                <c:pt idx="48127">
                  <c:v>6</c:v>
                </c:pt>
                <c:pt idx="48128">
                  <c:v>6</c:v>
                </c:pt>
                <c:pt idx="48129">
                  <c:v>6</c:v>
                </c:pt>
                <c:pt idx="48130">
                  <c:v>6</c:v>
                </c:pt>
                <c:pt idx="48131">
                  <c:v>6</c:v>
                </c:pt>
                <c:pt idx="48132">
                  <c:v>6</c:v>
                </c:pt>
                <c:pt idx="48133">
                  <c:v>6</c:v>
                </c:pt>
                <c:pt idx="48134">
                  <c:v>6</c:v>
                </c:pt>
                <c:pt idx="48135">
                  <c:v>6</c:v>
                </c:pt>
                <c:pt idx="48136">
                  <c:v>6</c:v>
                </c:pt>
                <c:pt idx="48137">
                  <c:v>6</c:v>
                </c:pt>
                <c:pt idx="48138">
                  <c:v>6</c:v>
                </c:pt>
                <c:pt idx="48139">
                  <c:v>6</c:v>
                </c:pt>
                <c:pt idx="48140">
                  <c:v>6</c:v>
                </c:pt>
                <c:pt idx="48141">
                  <c:v>6</c:v>
                </c:pt>
                <c:pt idx="48142">
                  <c:v>6</c:v>
                </c:pt>
                <c:pt idx="48143">
                  <c:v>6</c:v>
                </c:pt>
                <c:pt idx="48144">
                  <c:v>6</c:v>
                </c:pt>
                <c:pt idx="48145">
                  <c:v>6</c:v>
                </c:pt>
                <c:pt idx="48146">
                  <c:v>6</c:v>
                </c:pt>
                <c:pt idx="48147">
                  <c:v>6</c:v>
                </c:pt>
                <c:pt idx="48148">
                  <c:v>6</c:v>
                </c:pt>
                <c:pt idx="48149">
                  <c:v>6</c:v>
                </c:pt>
                <c:pt idx="48150">
                  <c:v>6</c:v>
                </c:pt>
                <c:pt idx="48151">
                  <c:v>6</c:v>
                </c:pt>
                <c:pt idx="48152">
                  <c:v>6</c:v>
                </c:pt>
                <c:pt idx="48153">
                  <c:v>6</c:v>
                </c:pt>
                <c:pt idx="48154">
                  <c:v>6</c:v>
                </c:pt>
                <c:pt idx="48155">
                  <c:v>6</c:v>
                </c:pt>
                <c:pt idx="48156">
                  <c:v>6</c:v>
                </c:pt>
                <c:pt idx="48157">
                  <c:v>6</c:v>
                </c:pt>
                <c:pt idx="48158">
                  <c:v>6</c:v>
                </c:pt>
                <c:pt idx="48159">
                  <c:v>6</c:v>
                </c:pt>
                <c:pt idx="48160">
                  <c:v>6</c:v>
                </c:pt>
                <c:pt idx="48161">
                  <c:v>6</c:v>
                </c:pt>
                <c:pt idx="48162">
                  <c:v>6</c:v>
                </c:pt>
                <c:pt idx="48163">
                  <c:v>6</c:v>
                </c:pt>
                <c:pt idx="48164">
                  <c:v>6</c:v>
                </c:pt>
                <c:pt idx="48165">
                  <c:v>6</c:v>
                </c:pt>
                <c:pt idx="48166">
                  <c:v>6</c:v>
                </c:pt>
                <c:pt idx="48167">
                  <c:v>6</c:v>
                </c:pt>
                <c:pt idx="48168">
                  <c:v>6</c:v>
                </c:pt>
                <c:pt idx="48169">
                  <c:v>6</c:v>
                </c:pt>
                <c:pt idx="48170">
                  <c:v>6</c:v>
                </c:pt>
                <c:pt idx="48171">
                  <c:v>6</c:v>
                </c:pt>
                <c:pt idx="48172">
                  <c:v>6</c:v>
                </c:pt>
                <c:pt idx="48173">
                  <c:v>6</c:v>
                </c:pt>
                <c:pt idx="48174">
                  <c:v>6</c:v>
                </c:pt>
                <c:pt idx="48175">
                  <c:v>6</c:v>
                </c:pt>
                <c:pt idx="48176">
                  <c:v>6</c:v>
                </c:pt>
                <c:pt idx="48177">
                  <c:v>6</c:v>
                </c:pt>
                <c:pt idx="48178">
                  <c:v>6</c:v>
                </c:pt>
                <c:pt idx="48179">
                  <c:v>6</c:v>
                </c:pt>
                <c:pt idx="48180">
                  <c:v>6</c:v>
                </c:pt>
                <c:pt idx="48181">
                  <c:v>6</c:v>
                </c:pt>
                <c:pt idx="48182">
                  <c:v>6</c:v>
                </c:pt>
                <c:pt idx="48183">
                  <c:v>6</c:v>
                </c:pt>
                <c:pt idx="48184">
                  <c:v>6</c:v>
                </c:pt>
                <c:pt idx="48185">
                  <c:v>6</c:v>
                </c:pt>
                <c:pt idx="48186">
                  <c:v>6</c:v>
                </c:pt>
                <c:pt idx="48187">
                  <c:v>6</c:v>
                </c:pt>
                <c:pt idx="48188">
                  <c:v>6</c:v>
                </c:pt>
                <c:pt idx="48189">
                  <c:v>6</c:v>
                </c:pt>
                <c:pt idx="48190">
                  <c:v>6</c:v>
                </c:pt>
                <c:pt idx="48191">
                  <c:v>6</c:v>
                </c:pt>
                <c:pt idx="48192">
                  <c:v>6</c:v>
                </c:pt>
                <c:pt idx="48193">
                  <c:v>6</c:v>
                </c:pt>
                <c:pt idx="48194">
                  <c:v>6</c:v>
                </c:pt>
                <c:pt idx="48195">
                  <c:v>6</c:v>
                </c:pt>
                <c:pt idx="48196">
                  <c:v>6</c:v>
                </c:pt>
                <c:pt idx="48197">
                  <c:v>6</c:v>
                </c:pt>
                <c:pt idx="48198">
                  <c:v>6</c:v>
                </c:pt>
                <c:pt idx="48199">
                  <c:v>6</c:v>
                </c:pt>
                <c:pt idx="48200">
                  <c:v>6</c:v>
                </c:pt>
                <c:pt idx="48201">
                  <c:v>6</c:v>
                </c:pt>
                <c:pt idx="48202">
                  <c:v>6</c:v>
                </c:pt>
                <c:pt idx="48203">
                  <c:v>6</c:v>
                </c:pt>
                <c:pt idx="48204">
                  <c:v>6</c:v>
                </c:pt>
                <c:pt idx="48205">
                  <c:v>6</c:v>
                </c:pt>
                <c:pt idx="48206">
                  <c:v>6</c:v>
                </c:pt>
                <c:pt idx="48207">
                  <c:v>6</c:v>
                </c:pt>
                <c:pt idx="48208">
                  <c:v>6</c:v>
                </c:pt>
                <c:pt idx="48209">
                  <c:v>6</c:v>
                </c:pt>
                <c:pt idx="48210">
                  <c:v>6</c:v>
                </c:pt>
                <c:pt idx="48211">
                  <c:v>6</c:v>
                </c:pt>
                <c:pt idx="48212">
                  <c:v>6</c:v>
                </c:pt>
                <c:pt idx="48213">
                  <c:v>6</c:v>
                </c:pt>
                <c:pt idx="48214">
                  <c:v>6</c:v>
                </c:pt>
                <c:pt idx="48215">
                  <c:v>6</c:v>
                </c:pt>
                <c:pt idx="48216">
                  <c:v>6</c:v>
                </c:pt>
                <c:pt idx="48217">
                  <c:v>6</c:v>
                </c:pt>
                <c:pt idx="48218">
                  <c:v>6</c:v>
                </c:pt>
                <c:pt idx="48219">
                  <c:v>6</c:v>
                </c:pt>
                <c:pt idx="48220">
                  <c:v>6</c:v>
                </c:pt>
                <c:pt idx="48221">
                  <c:v>6</c:v>
                </c:pt>
                <c:pt idx="48222">
                  <c:v>6</c:v>
                </c:pt>
                <c:pt idx="48223">
                  <c:v>6</c:v>
                </c:pt>
                <c:pt idx="48224">
                  <c:v>6</c:v>
                </c:pt>
                <c:pt idx="48225">
                  <c:v>6</c:v>
                </c:pt>
                <c:pt idx="48226">
                  <c:v>6</c:v>
                </c:pt>
                <c:pt idx="48227">
                  <c:v>6</c:v>
                </c:pt>
                <c:pt idx="48228">
                  <c:v>6</c:v>
                </c:pt>
                <c:pt idx="48229">
                  <c:v>6</c:v>
                </c:pt>
                <c:pt idx="48230">
                  <c:v>6</c:v>
                </c:pt>
                <c:pt idx="48231">
                  <c:v>6</c:v>
                </c:pt>
                <c:pt idx="48232">
                  <c:v>6</c:v>
                </c:pt>
                <c:pt idx="48233">
                  <c:v>6</c:v>
                </c:pt>
                <c:pt idx="48234">
                  <c:v>5</c:v>
                </c:pt>
                <c:pt idx="48235">
                  <c:v>5</c:v>
                </c:pt>
                <c:pt idx="48236">
                  <c:v>5</c:v>
                </c:pt>
                <c:pt idx="48237">
                  <c:v>5</c:v>
                </c:pt>
                <c:pt idx="48238">
                  <c:v>5</c:v>
                </c:pt>
                <c:pt idx="48239">
                  <c:v>5</c:v>
                </c:pt>
                <c:pt idx="48240">
                  <c:v>5</c:v>
                </c:pt>
                <c:pt idx="48241">
                  <c:v>5</c:v>
                </c:pt>
                <c:pt idx="48242">
                  <c:v>5</c:v>
                </c:pt>
                <c:pt idx="48243">
                  <c:v>5</c:v>
                </c:pt>
                <c:pt idx="48244">
                  <c:v>5</c:v>
                </c:pt>
                <c:pt idx="48245">
                  <c:v>5</c:v>
                </c:pt>
                <c:pt idx="48246">
                  <c:v>5</c:v>
                </c:pt>
                <c:pt idx="48247">
                  <c:v>5</c:v>
                </c:pt>
                <c:pt idx="48248">
                  <c:v>5</c:v>
                </c:pt>
                <c:pt idx="48249">
                  <c:v>5</c:v>
                </c:pt>
                <c:pt idx="48250">
                  <c:v>5</c:v>
                </c:pt>
                <c:pt idx="48251">
                  <c:v>5</c:v>
                </c:pt>
                <c:pt idx="48252">
                  <c:v>5</c:v>
                </c:pt>
                <c:pt idx="48253">
                  <c:v>5</c:v>
                </c:pt>
                <c:pt idx="48254">
                  <c:v>5</c:v>
                </c:pt>
                <c:pt idx="48255">
                  <c:v>5</c:v>
                </c:pt>
                <c:pt idx="48256">
                  <c:v>5</c:v>
                </c:pt>
                <c:pt idx="48257">
                  <c:v>5</c:v>
                </c:pt>
                <c:pt idx="48258">
                  <c:v>5</c:v>
                </c:pt>
                <c:pt idx="48259">
                  <c:v>5</c:v>
                </c:pt>
                <c:pt idx="48260">
                  <c:v>5</c:v>
                </c:pt>
                <c:pt idx="48261">
                  <c:v>5</c:v>
                </c:pt>
                <c:pt idx="48262">
                  <c:v>5</c:v>
                </c:pt>
                <c:pt idx="48263">
                  <c:v>5</c:v>
                </c:pt>
                <c:pt idx="48264">
                  <c:v>5</c:v>
                </c:pt>
                <c:pt idx="48265">
                  <c:v>5</c:v>
                </c:pt>
                <c:pt idx="48266">
                  <c:v>5</c:v>
                </c:pt>
                <c:pt idx="48267">
                  <c:v>5</c:v>
                </c:pt>
                <c:pt idx="48268">
                  <c:v>5</c:v>
                </c:pt>
                <c:pt idx="48269">
                  <c:v>5</c:v>
                </c:pt>
                <c:pt idx="48270">
                  <c:v>5</c:v>
                </c:pt>
                <c:pt idx="48271">
                  <c:v>5</c:v>
                </c:pt>
                <c:pt idx="48272">
                  <c:v>5</c:v>
                </c:pt>
                <c:pt idx="48273">
                  <c:v>5</c:v>
                </c:pt>
                <c:pt idx="48274">
                  <c:v>5</c:v>
                </c:pt>
                <c:pt idx="48275">
                  <c:v>5</c:v>
                </c:pt>
                <c:pt idx="48276">
                  <c:v>5</c:v>
                </c:pt>
                <c:pt idx="48277">
                  <c:v>5</c:v>
                </c:pt>
                <c:pt idx="48278">
                  <c:v>5</c:v>
                </c:pt>
                <c:pt idx="48279">
                  <c:v>5</c:v>
                </c:pt>
                <c:pt idx="48280">
                  <c:v>5</c:v>
                </c:pt>
                <c:pt idx="48281">
                  <c:v>5</c:v>
                </c:pt>
                <c:pt idx="48282">
                  <c:v>5</c:v>
                </c:pt>
                <c:pt idx="48283">
                  <c:v>5</c:v>
                </c:pt>
                <c:pt idx="48284">
                  <c:v>5</c:v>
                </c:pt>
                <c:pt idx="48285">
                  <c:v>5</c:v>
                </c:pt>
                <c:pt idx="48286">
                  <c:v>5</c:v>
                </c:pt>
                <c:pt idx="48287">
                  <c:v>5</c:v>
                </c:pt>
                <c:pt idx="48288">
                  <c:v>5</c:v>
                </c:pt>
                <c:pt idx="48289">
                  <c:v>5</c:v>
                </c:pt>
                <c:pt idx="48290">
                  <c:v>5</c:v>
                </c:pt>
                <c:pt idx="48291">
                  <c:v>5</c:v>
                </c:pt>
                <c:pt idx="48292">
                  <c:v>5</c:v>
                </c:pt>
                <c:pt idx="48293">
                  <c:v>5</c:v>
                </c:pt>
                <c:pt idx="48294">
                  <c:v>5</c:v>
                </c:pt>
                <c:pt idx="48295">
                  <c:v>5</c:v>
                </c:pt>
                <c:pt idx="48296">
                  <c:v>5</c:v>
                </c:pt>
                <c:pt idx="48297">
                  <c:v>5</c:v>
                </c:pt>
                <c:pt idx="48298">
                  <c:v>5</c:v>
                </c:pt>
                <c:pt idx="48299">
                  <c:v>5</c:v>
                </c:pt>
                <c:pt idx="48300">
                  <c:v>5</c:v>
                </c:pt>
                <c:pt idx="48301">
                  <c:v>5</c:v>
                </c:pt>
                <c:pt idx="48302">
                  <c:v>5</c:v>
                </c:pt>
                <c:pt idx="48303">
                  <c:v>5</c:v>
                </c:pt>
                <c:pt idx="48304">
                  <c:v>5</c:v>
                </c:pt>
                <c:pt idx="48305">
                  <c:v>5</c:v>
                </c:pt>
                <c:pt idx="48306">
                  <c:v>5</c:v>
                </c:pt>
                <c:pt idx="48307">
                  <c:v>5</c:v>
                </c:pt>
                <c:pt idx="48308">
                  <c:v>5</c:v>
                </c:pt>
                <c:pt idx="48309">
                  <c:v>5</c:v>
                </c:pt>
                <c:pt idx="48310">
                  <c:v>5</c:v>
                </c:pt>
                <c:pt idx="48311">
                  <c:v>5</c:v>
                </c:pt>
                <c:pt idx="48312">
                  <c:v>5</c:v>
                </c:pt>
                <c:pt idx="48313">
                  <c:v>5</c:v>
                </c:pt>
                <c:pt idx="48314">
                  <c:v>5</c:v>
                </c:pt>
                <c:pt idx="48315">
                  <c:v>5</c:v>
                </c:pt>
                <c:pt idx="48316">
                  <c:v>5</c:v>
                </c:pt>
                <c:pt idx="48317">
                  <c:v>5</c:v>
                </c:pt>
                <c:pt idx="48318">
                  <c:v>5</c:v>
                </c:pt>
                <c:pt idx="48319">
                  <c:v>5</c:v>
                </c:pt>
                <c:pt idx="48320">
                  <c:v>5</c:v>
                </c:pt>
                <c:pt idx="48321">
                  <c:v>5</c:v>
                </c:pt>
                <c:pt idx="48322">
                  <c:v>5</c:v>
                </c:pt>
                <c:pt idx="48323">
                  <c:v>5</c:v>
                </c:pt>
                <c:pt idx="48324">
                  <c:v>5</c:v>
                </c:pt>
                <c:pt idx="48325">
                  <c:v>5</c:v>
                </c:pt>
                <c:pt idx="48326">
                  <c:v>5</c:v>
                </c:pt>
                <c:pt idx="48327">
                  <c:v>5</c:v>
                </c:pt>
                <c:pt idx="48328">
                  <c:v>5</c:v>
                </c:pt>
                <c:pt idx="48329">
                  <c:v>5</c:v>
                </c:pt>
                <c:pt idx="48330">
                  <c:v>5</c:v>
                </c:pt>
                <c:pt idx="48331">
                  <c:v>5</c:v>
                </c:pt>
                <c:pt idx="48332">
                  <c:v>5</c:v>
                </c:pt>
                <c:pt idx="48333">
                  <c:v>5</c:v>
                </c:pt>
                <c:pt idx="48334">
                  <c:v>5</c:v>
                </c:pt>
                <c:pt idx="48335">
                  <c:v>5</c:v>
                </c:pt>
                <c:pt idx="48336">
                  <c:v>5</c:v>
                </c:pt>
                <c:pt idx="48337">
                  <c:v>5</c:v>
                </c:pt>
                <c:pt idx="48338">
                  <c:v>5</c:v>
                </c:pt>
                <c:pt idx="48339">
                  <c:v>5</c:v>
                </c:pt>
                <c:pt idx="48340">
                  <c:v>5</c:v>
                </c:pt>
                <c:pt idx="48341">
                  <c:v>5</c:v>
                </c:pt>
                <c:pt idx="48342">
                  <c:v>5</c:v>
                </c:pt>
                <c:pt idx="48343">
                  <c:v>5</c:v>
                </c:pt>
                <c:pt idx="48344">
                  <c:v>5</c:v>
                </c:pt>
                <c:pt idx="48345">
                  <c:v>5</c:v>
                </c:pt>
                <c:pt idx="48346">
                  <c:v>5</c:v>
                </c:pt>
                <c:pt idx="48347">
                  <c:v>5</c:v>
                </c:pt>
                <c:pt idx="48348">
                  <c:v>5</c:v>
                </c:pt>
                <c:pt idx="48349">
                  <c:v>5</c:v>
                </c:pt>
                <c:pt idx="48350">
                  <c:v>5</c:v>
                </c:pt>
                <c:pt idx="48351">
                  <c:v>5</c:v>
                </c:pt>
                <c:pt idx="48352">
                  <c:v>5</c:v>
                </c:pt>
                <c:pt idx="48353">
                  <c:v>5</c:v>
                </c:pt>
                <c:pt idx="48354">
                  <c:v>5</c:v>
                </c:pt>
                <c:pt idx="48355">
                  <c:v>5</c:v>
                </c:pt>
                <c:pt idx="48356">
                  <c:v>5</c:v>
                </c:pt>
                <c:pt idx="48357">
                  <c:v>5</c:v>
                </c:pt>
                <c:pt idx="48358">
                  <c:v>5</c:v>
                </c:pt>
                <c:pt idx="48359">
                  <c:v>5</c:v>
                </c:pt>
                <c:pt idx="48360">
                  <c:v>5</c:v>
                </c:pt>
                <c:pt idx="48361">
                  <c:v>5</c:v>
                </c:pt>
                <c:pt idx="48362">
                  <c:v>5</c:v>
                </c:pt>
                <c:pt idx="48363">
                  <c:v>5</c:v>
                </c:pt>
                <c:pt idx="48364">
                  <c:v>5</c:v>
                </c:pt>
                <c:pt idx="48365">
                  <c:v>5</c:v>
                </c:pt>
                <c:pt idx="48366">
                  <c:v>5</c:v>
                </c:pt>
                <c:pt idx="48367">
                  <c:v>5</c:v>
                </c:pt>
                <c:pt idx="48368">
                  <c:v>5</c:v>
                </c:pt>
                <c:pt idx="48369">
                  <c:v>5</c:v>
                </c:pt>
                <c:pt idx="48370">
                  <c:v>5</c:v>
                </c:pt>
                <c:pt idx="48371">
                  <c:v>5</c:v>
                </c:pt>
                <c:pt idx="48372">
                  <c:v>5</c:v>
                </c:pt>
                <c:pt idx="48373">
                  <c:v>5</c:v>
                </c:pt>
                <c:pt idx="48374">
                  <c:v>5</c:v>
                </c:pt>
                <c:pt idx="48375">
                  <c:v>5</c:v>
                </c:pt>
                <c:pt idx="48376">
                  <c:v>5</c:v>
                </c:pt>
                <c:pt idx="48377">
                  <c:v>5</c:v>
                </c:pt>
                <c:pt idx="48378">
                  <c:v>5</c:v>
                </c:pt>
                <c:pt idx="48379">
                  <c:v>5</c:v>
                </c:pt>
                <c:pt idx="48380">
                  <c:v>5</c:v>
                </c:pt>
                <c:pt idx="48381">
                  <c:v>5</c:v>
                </c:pt>
                <c:pt idx="48382">
                  <c:v>5</c:v>
                </c:pt>
                <c:pt idx="48383">
                  <c:v>5</c:v>
                </c:pt>
                <c:pt idx="48384">
                  <c:v>5</c:v>
                </c:pt>
                <c:pt idx="48385">
                  <c:v>5</c:v>
                </c:pt>
                <c:pt idx="48386">
                  <c:v>5</c:v>
                </c:pt>
                <c:pt idx="48387">
                  <c:v>5</c:v>
                </c:pt>
                <c:pt idx="48388">
                  <c:v>5</c:v>
                </c:pt>
                <c:pt idx="48389">
                  <c:v>5</c:v>
                </c:pt>
                <c:pt idx="48390">
                  <c:v>5</c:v>
                </c:pt>
                <c:pt idx="48391">
                  <c:v>5</c:v>
                </c:pt>
                <c:pt idx="48392">
                  <c:v>5</c:v>
                </c:pt>
                <c:pt idx="48393">
                  <c:v>5</c:v>
                </c:pt>
                <c:pt idx="48394">
                  <c:v>5</c:v>
                </c:pt>
                <c:pt idx="48395">
                  <c:v>5</c:v>
                </c:pt>
                <c:pt idx="48396">
                  <c:v>5</c:v>
                </c:pt>
                <c:pt idx="48397">
                  <c:v>5</c:v>
                </c:pt>
                <c:pt idx="48398">
                  <c:v>5</c:v>
                </c:pt>
                <c:pt idx="48399">
                  <c:v>5</c:v>
                </c:pt>
                <c:pt idx="48400">
                  <c:v>5</c:v>
                </c:pt>
                <c:pt idx="48401">
                  <c:v>5</c:v>
                </c:pt>
                <c:pt idx="48402">
                  <c:v>5</c:v>
                </c:pt>
                <c:pt idx="48403">
                  <c:v>5</c:v>
                </c:pt>
                <c:pt idx="48404">
                  <c:v>5</c:v>
                </c:pt>
                <c:pt idx="48405">
                  <c:v>5</c:v>
                </c:pt>
                <c:pt idx="48406">
                  <c:v>5</c:v>
                </c:pt>
                <c:pt idx="48407">
                  <c:v>5</c:v>
                </c:pt>
                <c:pt idx="48408">
                  <c:v>5</c:v>
                </c:pt>
                <c:pt idx="48409">
                  <c:v>5</c:v>
                </c:pt>
                <c:pt idx="48410">
                  <c:v>5</c:v>
                </c:pt>
                <c:pt idx="48411">
                  <c:v>5</c:v>
                </c:pt>
                <c:pt idx="48412">
                  <c:v>5</c:v>
                </c:pt>
                <c:pt idx="48413">
                  <c:v>5</c:v>
                </c:pt>
                <c:pt idx="48414">
                  <c:v>5</c:v>
                </c:pt>
                <c:pt idx="48415">
                  <c:v>5</c:v>
                </c:pt>
                <c:pt idx="48416">
                  <c:v>5</c:v>
                </c:pt>
                <c:pt idx="48417">
                  <c:v>5</c:v>
                </c:pt>
                <c:pt idx="48418">
                  <c:v>5</c:v>
                </c:pt>
                <c:pt idx="48419">
                  <c:v>5</c:v>
                </c:pt>
                <c:pt idx="48420">
                  <c:v>5</c:v>
                </c:pt>
                <c:pt idx="48421">
                  <c:v>5</c:v>
                </c:pt>
                <c:pt idx="48422">
                  <c:v>5</c:v>
                </c:pt>
                <c:pt idx="48423">
                  <c:v>5</c:v>
                </c:pt>
                <c:pt idx="48424">
                  <c:v>5</c:v>
                </c:pt>
                <c:pt idx="48425">
                  <c:v>5</c:v>
                </c:pt>
                <c:pt idx="48426">
                  <c:v>5</c:v>
                </c:pt>
                <c:pt idx="48427">
                  <c:v>5</c:v>
                </c:pt>
                <c:pt idx="48428">
                  <c:v>5</c:v>
                </c:pt>
                <c:pt idx="48429">
                  <c:v>5</c:v>
                </c:pt>
                <c:pt idx="48430">
                  <c:v>5</c:v>
                </c:pt>
                <c:pt idx="48431">
                  <c:v>5</c:v>
                </c:pt>
                <c:pt idx="48432">
                  <c:v>5</c:v>
                </c:pt>
                <c:pt idx="48433">
                  <c:v>5</c:v>
                </c:pt>
                <c:pt idx="48434">
                  <c:v>5</c:v>
                </c:pt>
                <c:pt idx="48435">
                  <c:v>5</c:v>
                </c:pt>
                <c:pt idx="48436">
                  <c:v>5</c:v>
                </c:pt>
                <c:pt idx="48437">
                  <c:v>5</c:v>
                </c:pt>
                <c:pt idx="48438">
                  <c:v>5</c:v>
                </c:pt>
                <c:pt idx="48439">
                  <c:v>5</c:v>
                </c:pt>
                <c:pt idx="48440">
                  <c:v>5</c:v>
                </c:pt>
                <c:pt idx="48441">
                  <c:v>5</c:v>
                </c:pt>
                <c:pt idx="48442">
                  <c:v>5</c:v>
                </c:pt>
                <c:pt idx="48443">
                  <c:v>5</c:v>
                </c:pt>
                <c:pt idx="48444">
                  <c:v>5</c:v>
                </c:pt>
                <c:pt idx="48445">
                  <c:v>5</c:v>
                </c:pt>
                <c:pt idx="48446">
                  <c:v>5</c:v>
                </c:pt>
                <c:pt idx="48447">
                  <c:v>5</c:v>
                </c:pt>
                <c:pt idx="48448">
                  <c:v>5</c:v>
                </c:pt>
                <c:pt idx="48449">
                  <c:v>5</c:v>
                </c:pt>
                <c:pt idx="48450">
                  <c:v>5</c:v>
                </c:pt>
                <c:pt idx="48451">
                  <c:v>5</c:v>
                </c:pt>
                <c:pt idx="48452">
                  <c:v>5</c:v>
                </c:pt>
                <c:pt idx="48453">
                  <c:v>5</c:v>
                </c:pt>
                <c:pt idx="48454">
                  <c:v>5</c:v>
                </c:pt>
                <c:pt idx="48455">
                  <c:v>5</c:v>
                </c:pt>
                <c:pt idx="48456">
                  <c:v>5</c:v>
                </c:pt>
                <c:pt idx="48457">
                  <c:v>5</c:v>
                </c:pt>
                <c:pt idx="48458">
                  <c:v>5</c:v>
                </c:pt>
                <c:pt idx="48459">
                  <c:v>5</c:v>
                </c:pt>
                <c:pt idx="48460">
                  <c:v>5</c:v>
                </c:pt>
                <c:pt idx="48461">
                  <c:v>5</c:v>
                </c:pt>
                <c:pt idx="48462">
                  <c:v>5</c:v>
                </c:pt>
                <c:pt idx="48463">
                  <c:v>5</c:v>
                </c:pt>
                <c:pt idx="48464">
                  <c:v>5</c:v>
                </c:pt>
                <c:pt idx="48465">
                  <c:v>5</c:v>
                </c:pt>
                <c:pt idx="48466">
                  <c:v>5</c:v>
                </c:pt>
                <c:pt idx="48467">
                  <c:v>5</c:v>
                </c:pt>
                <c:pt idx="48468">
                  <c:v>5</c:v>
                </c:pt>
                <c:pt idx="48469">
                  <c:v>5</c:v>
                </c:pt>
                <c:pt idx="48470">
                  <c:v>5</c:v>
                </c:pt>
                <c:pt idx="48471">
                  <c:v>5</c:v>
                </c:pt>
                <c:pt idx="48472">
                  <c:v>5</c:v>
                </c:pt>
                <c:pt idx="48473">
                  <c:v>5</c:v>
                </c:pt>
                <c:pt idx="48474">
                  <c:v>5</c:v>
                </c:pt>
                <c:pt idx="48475">
                  <c:v>5</c:v>
                </c:pt>
                <c:pt idx="48476">
                  <c:v>5</c:v>
                </c:pt>
                <c:pt idx="48477">
                  <c:v>5</c:v>
                </c:pt>
                <c:pt idx="48478">
                  <c:v>5</c:v>
                </c:pt>
                <c:pt idx="48479">
                  <c:v>5</c:v>
                </c:pt>
                <c:pt idx="48480">
                  <c:v>5</c:v>
                </c:pt>
                <c:pt idx="48481">
                  <c:v>5</c:v>
                </c:pt>
                <c:pt idx="48482">
                  <c:v>5</c:v>
                </c:pt>
                <c:pt idx="48483">
                  <c:v>5</c:v>
                </c:pt>
                <c:pt idx="48484">
                  <c:v>5</c:v>
                </c:pt>
                <c:pt idx="48485">
                  <c:v>5</c:v>
                </c:pt>
                <c:pt idx="48486">
                  <c:v>5</c:v>
                </c:pt>
                <c:pt idx="48487">
                  <c:v>5</c:v>
                </c:pt>
                <c:pt idx="48488">
                  <c:v>5</c:v>
                </c:pt>
                <c:pt idx="48489">
                  <c:v>5</c:v>
                </c:pt>
                <c:pt idx="48490">
                  <c:v>5</c:v>
                </c:pt>
                <c:pt idx="48491">
                  <c:v>5</c:v>
                </c:pt>
                <c:pt idx="48492">
                  <c:v>5</c:v>
                </c:pt>
                <c:pt idx="48493">
                  <c:v>5</c:v>
                </c:pt>
                <c:pt idx="48494">
                  <c:v>5</c:v>
                </c:pt>
                <c:pt idx="48495">
                  <c:v>5</c:v>
                </c:pt>
                <c:pt idx="48496">
                  <c:v>5</c:v>
                </c:pt>
                <c:pt idx="48497">
                  <c:v>5</c:v>
                </c:pt>
                <c:pt idx="48498">
                  <c:v>5</c:v>
                </c:pt>
                <c:pt idx="48499">
                  <c:v>5</c:v>
                </c:pt>
                <c:pt idx="48500">
                  <c:v>5</c:v>
                </c:pt>
                <c:pt idx="48501">
                  <c:v>5</c:v>
                </c:pt>
                <c:pt idx="48502">
                  <c:v>5</c:v>
                </c:pt>
                <c:pt idx="48503">
                  <c:v>5</c:v>
                </c:pt>
                <c:pt idx="48504">
                  <c:v>5</c:v>
                </c:pt>
                <c:pt idx="48505">
                  <c:v>5</c:v>
                </c:pt>
                <c:pt idx="48506">
                  <c:v>5</c:v>
                </c:pt>
                <c:pt idx="48507">
                  <c:v>5</c:v>
                </c:pt>
                <c:pt idx="48508">
                  <c:v>5</c:v>
                </c:pt>
                <c:pt idx="48509">
                  <c:v>5</c:v>
                </c:pt>
                <c:pt idx="48510">
                  <c:v>5</c:v>
                </c:pt>
                <c:pt idx="48511">
                  <c:v>5</c:v>
                </c:pt>
                <c:pt idx="48512">
                  <c:v>5</c:v>
                </c:pt>
                <c:pt idx="48513">
                  <c:v>5</c:v>
                </c:pt>
                <c:pt idx="48514">
                  <c:v>5</c:v>
                </c:pt>
                <c:pt idx="48515">
                  <c:v>5</c:v>
                </c:pt>
                <c:pt idx="48516">
                  <c:v>5</c:v>
                </c:pt>
                <c:pt idx="48517">
                  <c:v>5</c:v>
                </c:pt>
                <c:pt idx="48518">
                  <c:v>5</c:v>
                </c:pt>
                <c:pt idx="48519">
                  <c:v>5</c:v>
                </c:pt>
                <c:pt idx="48520">
                  <c:v>5</c:v>
                </c:pt>
                <c:pt idx="48521">
                  <c:v>5</c:v>
                </c:pt>
                <c:pt idx="48522">
                  <c:v>5</c:v>
                </c:pt>
                <c:pt idx="48523">
                  <c:v>5</c:v>
                </c:pt>
                <c:pt idx="48524">
                  <c:v>5</c:v>
                </c:pt>
                <c:pt idx="48525">
                  <c:v>5</c:v>
                </c:pt>
                <c:pt idx="48526">
                  <c:v>5</c:v>
                </c:pt>
                <c:pt idx="48527">
                  <c:v>5</c:v>
                </c:pt>
                <c:pt idx="48528">
                  <c:v>5</c:v>
                </c:pt>
                <c:pt idx="48529">
                  <c:v>5</c:v>
                </c:pt>
                <c:pt idx="48530">
                  <c:v>5</c:v>
                </c:pt>
                <c:pt idx="48531">
                  <c:v>5</c:v>
                </c:pt>
                <c:pt idx="48532">
                  <c:v>5</c:v>
                </c:pt>
                <c:pt idx="48533">
                  <c:v>5</c:v>
                </c:pt>
                <c:pt idx="48534">
                  <c:v>5</c:v>
                </c:pt>
                <c:pt idx="48535">
                  <c:v>5</c:v>
                </c:pt>
                <c:pt idx="48536">
                  <c:v>5</c:v>
                </c:pt>
                <c:pt idx="48537">
                  <c:v>5</c:v>
                </c:pt>
                <c:pt idx="48538">
                  <c:v>5</c:v>
                </c:pt>
                <c:pt idx="48539">
                  <c:v>5</c:v>
                </c:pt>
                <c:pt idx="48540">
                  <c:v>5</c:v>
                </c:pt>
                <c:pt idx="48541">
                  <c:v>5</c:v>
                </c:pt>
                <c:pt idx="48542">
                  <c:v>5</c:v>
                </c:pt>
                <c:pt idx="48543">
                  <c:v>5</c:v>
                </c:pt>
                <c:pt idx="48544">
                  <c:v>5</c:v>
                </c:pt>
                <c:pt idx="48545">
                  <c:v>5</c:v>
                </c:pt>
                <c:pt idx="48546">
                  <c:v>5</c:v>
                </c:pt>
                <c:pt idx="48547">
                  <c:v>5</c:v>
                </c:pt>
                <c:pt idx="48548">
                  <c:v>5</c:v>
                </c:pt>
                <c:pt idx="48549">
                  <c:v>5</c:v>
                </c:pt>
                <c:pt idx="48550">
                  <c:v>5</c:v>
                </c:pt>
                <c:pt idx="48551">
                  <c:v>5</c:v>
                </c:pt>
                <c:pt idx="48552">
                  <c:v>5</c:v>
                </c:pt>
                <c:pt idx="48553">
                  <c:v>5</c:v>
                </c:pt>
                <c:pt idx="48554">
                  <c:v>5</c:v>
                </c:pt>
                <c:pt idx="48555">
                  <c:v>5</c:v>
                </c:pt>
                <c:pt idx="48556">
                  <c:v>5</c:v>
                </c:pt>
                <c:pt idx="48557">
                  <c:v>5</c:v>
                </c:pt>
                <c:pt idx="48558">
                  <c:v>5</c:v>
                </c:pt>
                <c:pt idx="48559">
                  <c:v>5</c:v>
                </c:pt>
                <c:pt idx="48560">
                  <c:v>5</c:v>
                </c:pt>
                <c:pt idx="48561">
                  <c:v>5</c:v>
                </c:pt>
                <c:pt idx="48562">
                  <c:v>5</c:v>
                </c:pt>
                <c:pt idx="48563">
                  <c:v>5</c:v>
                </c:pt>
                <c:pt idx="48564">
                  <c:v>5</c:v>
                </c:pt>
                <c:pt idx="48565">
                  <c:v>5</c:v>
                </c:pt>
                <c:pt idx="48566">
                  <c:v>5</c:v>
                </c:pt>
                <c:pt idx="48567">
                  <c:v>5</c:v>
                </c:pt>
                <c:pt idx="48568">
                  <c:v>5</c:v>
                </c:pt>
                <c:pt idx="48569">
                  <c:v>5</c:v>
                </c:pt>
                <c:pt idx="48570">
                  <c:v>5</c:v>
                </c:pt>
                <c:pt idx="48571">
                  <c:v>5</c:v>
                </c:pt>
                <c:pt idx="48572">
                  <c:v>5</c:v>
                </c:pt>
                <c:pt idx="48573">
                  <c:v>5</c:v>
                </c:pt>
                <c:pt idx="48574">
                  <c:v>5</c:v>
                </c:pt>
                <c:pt idx="48575">
                  <c:v>5</c:v>
                </c:pt>
                <c:pt idx="48576">
                  <c:v>5</c:v>
                </c:pt>
                <c:pt idx="48577">
                  <c:v>5</c:v>
                </c:pt>
                <c:pt idx="48578">
                  <c:v>5</c:v>
                </c:pt>
                <c:pt idx="48579">
                  <c:v>5</c:v>
                </c:pt>
                <c:pt idx="48580">
                  <c:v>5</c:v>
                </c:pt>
                <c:pt idx="48581">
                  <c:v>5</c:v>
                </c:pt>
                <c:pt idx="48582">
                  <c:v>5</c:v>
                </c:pt>
                <c:pt idx="48583">
                  <c:v>5</c:v>
                </c:pt>
                <c:pt idx="48584">
                  <c:v>5</c:v>
                </c:pt>
                <c:pt idx="48585">
                  <c:v>5</c:v>
                </c:pt>
                <c:pt idx="48586">
                  <c:v>5</c:v>
                </c:pt>
                <c:pt idx="48587">
                  <c:v>5</c:v>
                </c:pt>
                <c:pt idx="48588">
                  <c:v>5</c:v>
                </c:pt>
                <c:pt idx="48589">
                  <c:v>5</c:v>
                </c:pt>
                <c:pt idx="48590">
                  <c:v>5</c:v>
                </c:pt>
                <c:pt idx="48591">
                  <c:v>5</c:v>
                </c:pt>
                <c:pt idx="48592">
                  <c:v>5</c:v>
                </c:pt>
                <c:pt idx="48593">
                  <c:v>5</c:v>
                </c:pt>
                <c:pt idx="48594">
                  <c:v>5</c:v>
                </c:pt>
                <c:pt idx="48595">
                  <c:v>5</c:v>
                </c:pt>
                <c:pt idx="48596">
                  <c:v>5</c:v>
                </c:pt>
                <c:pt idx="48597">
                  <c:v>5</c:v>
                </c:pt>
                <c:pt idx="48598">
                  <c:v>5</c:v>
                </c:pt>
                <c:pt idx="48599">
                  <c:v>5</c:v>
                </c:pt>
                <c:pt idx="48600">
                  <c:v>5</c:v>
                </c:pt>
                <c:pt idx="48601">
                  <c:v>5</c:v>
                </c:pt>
                <c:pt idx="48602">
                  <c:v>5</c:v>
                </c:pt>
                <c:pt idx="48603">
                  <c:v>5</c:v>
                </c:pt>
                <c:pt idx="48604">
                  <c:v>5</c:v>
                </c:pt>
                <c:pt idx="48605">
                  <c:v>5</c:v>
                </c:pt>
                <c:pt idx="48606">
                  <c:v>5</c:v>
                </c:pt>
                <c:pt idx="48607">
                  <c:v>5</c:v>
                </c:pt>
                <c:pt idx="48608">
                  <c:v>5</c:v>
                </c:pt>
                <c:pt idx="48609">
                  <c:v>5</c:v>
                </c:pt>
                <c:pt idx="48610">
                  <c:v>5</c:v>
                </c:pt>
                <c:pt idx="48611">
                  <c:v>5</c:v>
                </c:pt>
                <c:pt idx="48612">
                  <c:v>5</c:v>
                </c:pt>
                <c:pt idx="48613">
                  <c:v>5</c:v>
                </c:pt>
                <c:pt idx="48614">
                  <c:v>5</c:v>
                </c:pt>
                <c:pt idx="48615">
                  <c:v>5</c:v>
                </c:pt>
                <c:pt idx="48616">
                  <c:v>5</c:v>
                </c:pt>
                <c:pt idx="48617">
                  <c:v>5</c:v>
                </c:pt>
                <c:pt idx="48618">
                  <c:v>5</c:v>
                </c:pt>
                <c:pt idx="48619">
                  <c:v>5</c:v>
                </c:pt>
                <c:pt idx="48620">
                  <c:v>5</c:v>
                </c:pt>
                <c:pt idx="48621">
                  <c:v>5</c:v>
                </c:pt>
                <c:pt idx="48622">
                  <c:v>5</c:v>
                </c:pt>
                <c:pt idx="48623">
                  <c:v>5</c:v>
                </c:pt>
                <c:pt idx="48624">
                  <c:v>5</c:v>
                </c:pt>
                <c:pt idx="48625">
                  <c:v>5</c:v>
                </c:pt>
                <c:pt idx="48626">
                  <c:v>5</c:v>
                </c:pt>
                <c:pt idx="48627">
                  <c:v>5</c:v>
                </c:pt>
                <c:pt idx="48628">
                  <c:v>5</c:v>
                </c:pt>
                <c:pt idx="48629">
                  <c:v>5</c:v>
                </c:pt>
                <c:pt idx="48630">
                  <c:v>5</c:v>
                </c:pt>
                <c:pt idx="48631">
                  <c:v>5</c:v>
                </c:pt>
                <c:pt idx="48632">
                  <c:v>5</c:v>
                </c:pt>
                <c:pt idx="48633">
                  <c:v>5</c:v>
                </c:pt>
                <c:pt idx="48634">
                  <c:v>5</c:v>
                </c:pt>
                <c:pt idx="48635">
                  <c:v>5</c:v>
                </c:pt>
                <c:pt idx="48636">
                  <c:v>5</c:v>
                </c:pt>
                <c:pt idx="48637">
                  <c:v>5</c:v>
                </c:pt>
                <c:pt idx="48638">
                  <c:v>5</c:v>
                </c:pt>
                <c:pt idx="48639">
                  <c:v>5</c:v>
                </c:pt>
                <c:pt idx="48640">
                  <c:v>5</c:v>
                </c:pt>
                <c:pt idx="48641">
                  <c:v>5</c:v>
                </c:pt>
                <c:pt idx="48642">
                  <c:v>5</c:v>
                </c:pt>
                <c:pt idx="48643">
                  <c:v>5</c:v>
                </c:pt>
                <c:pt idx="48644">
                  <c:v>5</c:v>
                </c:pt>
                <c:pt idx="48645">
                  <c:v>5</c:v>
                </c:pt>
                <c:pt idx="48646">
                  <c:v>5</c:v>
                </c:pt>
                <c:pt idx="48647">
                  <c:v>5</c:v>
                </c:pt>
                <c:pt idx="48648">
                  <c:v>5</c:v>
                </c:pt>
                <c:pt idx="48649">
                  <c:v>5</c:v>
                </c:pt>
                <c:pt idx="48650">
                  <c:v>5</c:v>
                </c:pt>
                <c:pt idx="48651">
                  <c:v>5</c:v>
                </c:pt>
                <c:pt idx="48652">
                  <c:v>5</c:v>
                </c:pt>
                <c:pt idx="48653">
                  <c:v>5</c:v>
                </c:pt>
                <c:pt idx="48654">
                  <c:v>5</c:v>
                </c:pt>
                <c:pt idx="48655">
                  <c:v>5</c:v>
                </c:pt>
                <c:pt idx="48656">
                  <c:v>5</c:v>
                </c:pt>
                <c:pt idx="48657">
                  <c:v>5</c:v>
                </c:pt>
                <c:pt idx="48658">
                  <c:v>5</c:v>
                </c:pt>
                <c:pt idx="48659">
                  <c:v>5</c:v>
                </c:pt>
                <c:pt idx="48660">
                  <c:v>5</c:v>
                </c:pt>
                <c:pt idx="48661">
                  <c:v>5</c:v>
                </c:pt>
                <c:pt idx="48662">
                  <c:v>5</c:v>
                </c:pt>
                <c:pt idx="48663">
                  <c:v>5</c:v>
                </c:pt>
                <c:pt idx="48664">
                  <c:v>5</c:v>
                </c:pt>
                <c:pt idx="48665">
                  <c:v>5</c:v>
                </c:pt>
                <c:pt idx="48666">
                  <c:v>5</c:v>
                </c:pt>
                <c:pt idx="48667">
                  <c:v>5</c:v>
                </c:pt>
                <c:pt idx="48668">
                  <c:v>5</c:v>
                </c:pt>
                <c:pt idx="48669">
                  <c:v>5</c:v>
                </c:pt>
                <c:pt idx="48670">
                  <c:v>5</c:v>
                </c:pt>
                <c:pt idx="48671">
                  <c:v>5</c:v>
                </c:pt>
                <c:pt idx="48672">
                  <c:v>5</c:v>
                </c:pt>
                <c:pt idx="48673">
                  <c:v>5</c:v>
                </c:pt>
                <c:pt idx="48674">
                  <c:v>5</c:v>
                </c:pt>
                <c:pt idx="48675">
                  <c:v>5</c:v>
                </c:pt>
                <c:pt idx="48676">
                  <c:v>5</c:v>
                </c:pt>
                <c:pt idx="48677">
                  <c:v>5</c:v>
                </c:pt>
                <c:pt idx="48678">
                  <c:v>5</c:v>
                </c:pt>
                <c:pt idx="48679">
                  <c:v>5</c:v>
                </c:pt>
                <c:pt idx="48680">
                  <c:v>5</c:v>
                </c:pt>
                <c:pt idx="48681">
                  <c:v>5</c:v>
                </c:pt>
                <c:pt idx="48682">
                  <c:v>5</c:v>
                </c:pt>
                <c:pt idx="48683">
                  <c:v>5</c:v>
                </c:pt>
                <c:pt idx="48684">
                  <c:v>5</c:v>
                </c:pt>
                <c:pt idx="48685">
                  <c:v>5</c:v>
                </c:pt>
                <c:pt idx="48686">
                  <c:v>5</c:v>
                </c:pt>
                <c:pt idx="48687">
                  <c:v>5</c:v>
                </c:pt>
                <c:pt idx="48688">
                  <c:v>5</c:v>
                </c:pt>
                <c:pt idx="48689">
                  <c:v>5</c:v>
                </c:pt>
                <c:pt idx="48690">
                  <c:v>5</c:v>
                </c:pt>
                <c:pt idx="48691">
                  <c:v>5</c:v>
                </c:pt>
                <c:pt idx="48692">
                  <c:v>5</c:v>
                </c:pt>
                <c:pt idx="48693">
                  <c:v>5</c:v>
                </c:pt>
                <c:pt idx="48694">
                  <c:v>5</c:v>
                </c:pt>
                <c:pt idx="48695">
                  <c:v>5</c:v>
                </c:pt>
                <c:pt idx="48696">
                  <c:v>5</c:v>
                </c:pt>
                <c:pt idx="48697">
                  <c:v>5</c:v>
                </c:pt>
                <c:pt idx="48698">
                  <c:v>5</c:v>
                </c:pt>
                <c:pt idx="48699">
                  <c:v>5</c:v>
                </c:pt>
                <c:pt idx="48700">
                  <c:v>5</c:v>
                </c:pt>
                <c:pt idx="48701">
                  <c:v>5</c:v>
                </c:pt>
                <c:pt idx="48702">
                  <c:v>5</c:v>
                </c:pt>
                <c:pt idx="48703">
                  <c:v>5</c:v>
                </c:pt>
                <c:pt idx="48704">
                  <c:v>5</c:v>
                </c:pt>
                <c:pt idx="48705">
                  <c:v>5</c:v>
                </c:pt>
                <c:pt idx="48706">
                  <c:v>5</c:v>
                </c:pt>
                <c:pt idx="48707">
                  <c:v>5</c:v>
                </c:pt>
                <c:pt idx="48708">
                  <c:v>5</c:v>
                </c:pt>
                <c:pt idx="48709">
                  <c:v>5</c:v>
                </c:pt>
                <c:pt idx="48710">
                  <c:v>5</c:v>
                </c:pt>
                <c:pt idx="48711">
                  <c:v>5</c:v>
                </c:pt>
                <c:pt idx="48712">
                  <c:v>5</c:v>
                </c:pt>
                <c:pt idx="48713">
                  <c:v>5</c:v>
                </c:pt>
                <c:pt idx="48714">
                  <c:v>5</c:v>
                </c:pt>
                <c:pt idx="48715">
                  <c:v>5</c:v>
                </c:pt>
                <c:pt idx="48716">
                  <c:v>5</c:v>
                </c:pt>
                <c:pt idx="48717">
                  <c:v>5</c:v>
                </c:pt>
                <c:pt idx="48718">
                  <c:v>5</c:v>
                </c:pt>
                <c:pt idx="48719">
                  <c:v>5</c:v>
                </c:pt>
                <c:pt idx="48720">
                  <c:v>5</c:v>
                </c:pt>
                <c:pt idx="48721">
                  <c:v>5</c:v>
                </c:pt>
                <c:pt idx="48722">
                  <c:v>5</c:v>
                </c:pt>
                <c:pt idx="48723">
                  <c:v>5</c:v>
                </c:pt>
                <c:pt idx="48724">
                  <c:v>5</c:v>
                </c:pt>
                <c:pt idx="48725">
                  <c:v>5</c:v>
                </c:pt>
                <c:pt idx="48726">
                  <c:v>5</c:v>
                </c:pt>
                <c:pt idx="48727">
                  <c:v>5</c:v>
                </c:pt>
                <c:pt idx="48728">
                  <c:v>5</c:v>
                </c:pt>
                <c:pt idx="48729">
                  <c:v>5</c:v>
                </c:pt>
                <c:pt idx="48730">
                  <c:v>5</c:v>
                </c:pt>
                <c:pt idx="48731">
                  <c:v>5</c:v>
                </c:pt>
                <c:pt idx="48732">
                  <c:v>5</c:v>
                </c:pt>
                <c:pt idx="48733">
                  <c:v>5</c:v>
                </c:pt>
                <c:pt idx="48734">
                  <c:v>5</c:v>
                </c:pt>
                <c:pt idx="48735">
                  <c:v>5</c:v>
                </c:pt>
                <c:pt idx="48736">
                  <c:v>5</c:v>
                </c:pt>
                <c:pt idx="48737">
                  <c:v>5</c:v>
                </c:pt>
                <c:pt idx="48738">
                  <c:v>5</c:v>
                </c:pt>
                <c:pt idx="48739">
                  <c:v>5</c:v>
                </c:pt>
                <c:pt idx="48740">
                  <c:v>5</c:v>
                </c:pt>
                <c:pt idx="48741">
                  <c:v>5</c:v>
                </c:pt>
                <c:pt idx="48742">
                  <c:v>5</c:v>
                </c:pt>
                <c:pt idx="48743">
                  <c:v>5</c:v>
                </c:pt>
                <c:pt idx="48744">
                  <c:v>5</c:v>
                </c:pt>
                <c:pt idx="48745">
                  <c:v>5</c:v>
                </c:pt>
                <c:pt idx="48746">
                  <c:v>5</c:v>
                </c:pt>
                <c:pt idx="48747">
                  <c:v>5</c:v>
                </c:pt>
                <c:pt idx="48748">
                  <c:v>5</c:v>
                </c:pt>
                <c:pt idx="48749">
                  <c:v>5</c:v>
                </c:pt>
                <c:pt idx="48750">
                  <c:v>5</c:v>
                </c:pt>
                <c:pt idx="48751">
                  <c:v>5</c:v>
                </c:pt>
                <c:pt idx="48752">
                  <c:v>5</c:v>
                </c:pt>
                <c:pt idx="48753">
                  <c:v>5</c:v>
                </c:pt>
                <c:pt idx="48754">
                  <c:v>5</c:v>
                </c:pt>
                <c:pt idx="48755">
                  <c:v>5</c:v>
                </c:pt>
                <c:pt idx="48756">
                  <c:v>5</c:v>
                </c:pt>
                <c:pt idx="48757">
                  <c:v>5</c:v>
                </c:pt>
                <c:pt idx="48758">
                  <c:v>5</c:v>
                </c:pt>
                <c:pt idx="48759">
                  <c:v>5</c:v>
                </c:pt>
                <c:pt idx="48760">
                  <c:v>5</c:v>
                </c:pt>
                <c:pt idx="48761">
                  <c:v>5</c:v>
                </c:pt>
                <c:pt idx="48762">
                  <c:v>5</c:v>
                </c:pt>
                <c:pt idx="48763">
                  <c:v>5</c:v>
                </c:pt>
                <c:pt idx="48764">
                  <c:v>5</c:v>
                </c:pt>
                <c:pt idx="48765">
                  <c:v>5</c:v>
                </c:pt>
                <c:pt idx="48766">
                  <c:v>5</c:v>
                </c:pt>
                <c:pt idx="48767">
                  <c:v>5</c:v>
                </c:pt>
                <c:pt idx="48768">
                  <c:v>5</c:v>
                </c:pt>
                <c:pt idx="48769">
                  <c:v>5</c:v>
                </c:pt>
                <c:pt idx="48770">
                  <c:v>5</c:v>
                </c:pt>
                <c:pt idx="48771">
                  <c:v>5</c:v>
                </c:pt>
                <c:pt idx="48772">
                  <c:v>5</c:v>
                </c:pt>
                <c:pt idx="48773">
                  <c:v>5</c:v>
                </c:pt>
                <c:pt idx="48774">
                  <c:v>5</c:v>
                </c:pt>
                <c:pt idx="48775">
                  <c:v>5</c:v>
                </c:pt>
                <c:pt idx="48776">
                  <c:v>5</c:v>
                </c:pt>
                <c:pt idx="48777">
                  <c:v>5</c:v>
                </c:pt>
                <c:pt idx="48778">
                  <c:v>5</c:v>
                </c:pt>
                <c:pt idx="48779">
                  <c:v>5</c:v>
                </c:pt>
                <c:pt idx="48780">
                  <c:v>5</c:v>
                </c:pt>
                <c:pt idx="48781">
                  <c:v>5</c:v>
                </c:pt>
                <c:pt idx="48782">
                  <c:v>5</c:v>
                </c:pt>
                <c:pt idx="48783">
                  <c:v>5</c:v>
                </c:pt>
                <c:pt idx="48784">
                  <c:v>5</c:v>
                </c:pt>
                <c:pt idx="48785">
                  <c:v>5</c:v>
                </c:pt>
                <c:pt idx="48786">
                  <c:v>5</c:v>
                </c:pt>
                <c:pt idx="48787">
                  <c:v>5</c:v>
                </c:pt>
                <c:pt idx="48788">
                  <c:v>5</c:v>
                </c:pt>
                <c:pt idx="48789">
                  <c:v>5</c:v>
                </c:pt>
                <c:pt idx="48790">
                  <c:v>5</c:v>
                </c:pt>
                <c:pt idx="48791">
                  <c:v>5</c:v>
                </c:pt>
                <c:pt idx="48792">
                  <c:v>5</c:v>
                </c:pt>
                <c:pt idx="48793">
                  <c:v>5</c:v>
                </c:pt>
                <c:pt idx="48794">
                  <c:v>5</c:v>
                </c:pt>
                <c:pt idx="48795">
                  <c:v>5</c:v>
                </c:pt>
                <c:pt idx="48796">
                  <c:v>5</c:v>
                </c:pt>
                <c:pt idx="48797">
                  <c:v>5</c:v>
                </c:pt>
                <c:pt idx="48798">
                  <c:v>5</c:v>
                </c:pt>
                <c:pt idx="48799">
                  <c:v>5</c:v>
                </c:pt>
                <c:pt idx="48800">
                  <c:v>5</c:v>
                </c:pt>
                <c:pt idx="48801">
                  <c:v>5</c:v>
                </c:pt>
                <c:pt idx="48802">
                  <c:v>5</c:v>
                </c:pt>
                <c:pt idx="48803">
                  <c:v>5</c:v>
                </c:pt>
                <c:pt idx="48804">
                  <c:v>5</c:v>
                </c:pt>
                <c:pt idx="48805">
                  <c:v>5</c:v>
                </c:pt>
                <c:pt idx="48806">
                  <c:v>5</c:v>
                </c:pt>
                <c:pt idx="48807">
                  <c:v>5</c:v>
                </c:pt>
                <c:pt idx="48808">
                  <c:v>5</c:v>
                </c:pt>
                <c:pt idx="48809">
                  <c:v>5</c:v>
                </c:pt>
                <c:pt idx="48810">
                  <c:v>5</c:v>
                </c:pt>
                <c:pt idx="48811">
                  <c:v>5</c:v>
                </c:pt>
                <c:pt idx="48812">
                  <c:v>5</c:v>
                </c:pt>
                <c:pt idx="48813">
                  <c:v>5</c:v>
                </c:pt>
                <c:pt idx="48814">
                  <c:v>5</c:v>
                </c:pt>
                <c:pt idx="48815">
                  <c:v>5</c:v>
                </c:pt>
                <c:pt idx="48816">
                  <c:v>5</c:v>
                </c:pt>
                <c:pt idx="48817">
                  <c:v>5</c:v>
                </c:pt>
                <c:pt idx="48818">
                  <c:v>5</c:v>
                </c:pt>
                <c:pt idx="48819">
                  <c:v>5</c:v>
                </c:pt>
                <c:pt idx="48820">
                  <c:v>5</c:v>
                </c:pt>
                <c:pt idx="48821">
                  <c:v>5</c:v>
                </c:pt>
                <c:pt idx="48822">
                  <c:v>5</c:v>
                </c:pt>
                <c:pt idx="48823">
                  <c:v>5</c:v>
                </c:pt>
                <c:pt idx="48824">
                  <c:v>5</c:v>
                </c:pt>
                <c:pt idx="48825">
                  <c:v>5</c:v>
                </c:pt>
                <c:pt idx="48826">
                  <c:v>5</c:v>
                </c:pt>
                <c:pt idx="48827">
                  <c:v>5</c:v>
                </c:pt>
                <c:pt idx="48828">
                  <c:v>5</c:v>
                </c:pt>
                <c:pt idx="48829">
                  <c:v>5</c:v>
                </c:pt>
                <c:pt idx="48830">
                  <c:v>5</c:v>
                </c:pt>
                <c:pt idx="48831">
                  <c:v>5</c:v>
                </c:pt>
                <c:pt idx="48832">
                  <c:v>5</c:v>
                </c:pt>
                <c:pt idx="48833">
                  <c:v>5</c:v>
                </c:pt>
                <c:pt idx="48834">
                  <c:v>5</c:v>
                </c:pt>
                <c:pt idx="48835">
                  <c:v>5</c:v>
                </c:pt>
                <c:pt idx="48836">
                  <c:v>5</c:v>
                </c:pt>
                <c:pt idx="48837">
                  <c:v>5</c:v>
                </c:pt>
                <c:pt idx="48838">
                  <c:v>5</c:v>
                </c:pt>
                <c:pt idx="48839">
                  <c:v>5</c:v>
                </c:pt>
                <c:pt idx="48840">
                  <c:v>5</c:v>
                </c:pt>
                <c:pt idx="48841">
                  <c:v>5</c:v>
                </c:pt>
                <c:pt idx="48842">
                  <c:v>5</c:v>
                </c:pt>
                <c:pt idx="48843">
                  <c:v>5</c:v>
                </c:pt>
                <c:pt idx="48844">
                  <c:v>5</c:v>
                </c:pt>
                <c:pt idx="48845">
                  <c:v>5</c:v>
                </c:pt>
                <c:pt idx="48846">
                  <c:v>5</c:v>
                </c:pt>
                <c:pt idx="48847">
                  <c:v>5</c:v>
                </c:pt>
                <c:pt idx="48848">
                  <c:v>5</c:v>
                </c:pt>
                <c:pt idx="48849">
                  <c:v>5</c:v>
                </c:pt>
                <c:pt idx="48850">
                  <c:v>5</c:v>
                </c:pt>
                <c:pt idx="48851">
                  <c:v>5</c:v>
                </c:pt>
                <c:pt idx="48852">
                  <c:v>5</c:v>
                </c:pt>
                <c:pt idx="48853">
                  <c:v>5</c:v>
                </c:pt>
                <c:pt idx="48854">
                  <c:v>5</c:v>
                </c:pt>
                <c:pt idx="48855">
                  <c:v>5</c:v>
                </c:pt>
                <c:pt idx="48856">
                  <c:v>5</c:v>
                </c:pt>
                <c:pt idx="48857">
                  <c:v>5</c:v>
                </c:pt>
                <c:pt idx="48858">
                  <c:v>5</c:v>
                </c:pt>
                <c:pt idx="48859">
                  <c:v>5</c:v>
                </c:pt>
                <c:pt idx="48860">
                  <c:v>5</c:v>
                </c:pt>
                <c:pt idx="48861">
                  <c:v>5</c:v>
                </c:pt>
                <c:pt idx="48862">
                  <c:v>5</c:v>
                </c:pt>
                <c:pt idx="48863">
                  <c:v>5</c:v>
                </c:pt>
                <c:pt idx="48864">
                  <c:v>5</c:v>
                </c:pt>
                <c:pt idx="48865">
                  <c:v>5</c:v>
                </c:pt>
                <c:pt idx="48866">
                  <c:v>5</c:v>
                </c:pt>
                <c:pt idx="48867">
                  <c:v>5</c:v>
                </c:pt>
                <c:pt idx="48868">
                  <c:v>5</c:v>
                </c:pt>
                <c:pt idx="48869">
                  <c:v>5</c:v>
                </c:pt>
                <c:pt idx="48870">
                  <c:v>5</c:v>
                </c:pt>
                <c:pt idx="48871">
                  <c:v>5</c:v>
                </c:pt>
                <c:pt idx="48872">
                  <c:v>5</c:v>
                </c:pt>
                <c:pt idx="48873">
                  <c:v>5</c:v>
                </c:pt>
                <c:pt idx="48874">
                  <c:v>5</c:v>
                </c:pt>
                <c:pt idx="48875">
                  <c:v>5</c:v>
                </c:pt>
                <c:pt idx="48876">
                  <c:v>5</c:v>
                </c:pt>
                <c:pt idx="48877">
                  <c:v>5</c:v>
                </c:pt>
                <c:pt idx="48878">
                  <c:v>5</c:v>
                </c:pt>
                <c:pt idx="48879">
                  <c:v>5</c:v>
                </c:pt>
                <c:pt idx="48880">
                  <c:v>5</c:v>
                </c:pt>
                <c:pt idx="48881">
                  <c:v>5</c:v>
                </c:pt>
                <c:pt idx="48882">
                  <c:v>5</c:v>
                </c:pt>
                <c:pt idx="48883">
                  <c:v>5</c:v>
                </c:pt>
                <c:pt idx="48884">
                  <c:v>5</c:v>
                </c:pt>
                <c:pt idx="48885">
                  <c:v>5</c:v>
                </c:pt>
                <c:pt idx="48886">
                  <c:v>5</c:v>
                </c:pt>
                <c:pt idx="48887">
                  <c:v>5</c:v>
                </c:pt>
                <c:pt idx="48888">
                  <c:v>5</c:v>
                </c:pt>
                <c:pt idx="48889">
                  <c:v>5</c:v>
                </c:pt>
                <c:pt idx="48890">
                  <c:v>5</c:v>
                </c:pt>
                <c:pt idx="48891">
                  <c:v>5</c:v>
                </c:pt>
                <c:pt idx="48892">
                  <c:v>5</c:v>
                </c:pt>
                <c:pt idx="48893">
                  <c:v>5</c:v>
                </c:pt>
                <c:pt idx="48894">
                  <c:v>5</c:v>
                </c:pt>
                <c:pt idx="48895">
                  <c:v>5</c:v>
                </c:pt>
                <c:pt idx="48896">
                  <c:v>5</c:v>
                </c:pt>
                <c:pt idx="48897">
                  <c:v>5</c:v>
                </c:pt>
                <c:pt idx="48898">
                  <c:v>5</c:v>
                </c:pt>
                <c:pt idx="48899">
                  <c:v>5</c:v>
                </c:pt>
                <c:pt idx="48900">
                  <c:v>5</c:v>
                </c:pt>
                <c:pt idx="48901">
                  <c:v>5</c:v>
                </c:pt>
                <c:pt idx="48902">
                  <c:v>5</c:v>
                </c:pt>
                <c:pt idx="48903">
                  <c:v>5</c:v>
                </c:pt>
                <c:pt idx="48904">
                  <c:v>5</c:v>
                </c:pt>
                <c:pt idx="48905">
                  <c:v>5</c:v>
                </c:pt>
                <c:pt idx="48906">
                  <c:v>5</c:v>
                </c:pt>
                <c:pt idx="48907">
                  <c:v>5</c:v>
                </c:pt>
                <c:pt idx="48908">
                  <c:v>5</c:v>
                </c:pt>
                <c:pt idx="48909">
                  <c:v>5</c:v>
                </c:pt>
                <c:pt idx="48910">
                  <c:v>5</c:v>
                </c:pt>
                <c:pt idx="48911">
                  <c:v>5</c:v>
                </c:pt>
                <c:pt idx="48912">
                  <c:v>5</c:v>
                </c:pt>
                <c:pt idx="48913">
                  <c:v>5</c:v>
                </c:pt>
                <c:pt idx="48914">
                  <c:v>5</c:v>
                </c:pt>
                <c:pt idx="48915">
                  <c:v>5</c:v>
                </c:pt>
                <c:pt idx="48916">
                  <c:v>5</c:v>
                </c:pt>
                <c:pt idx="48917">
                  <c:v>5</c:v>
                </c:pt>
                <c:pt idx="48918">
                  <c:v>5</c:v>
                </c:pt>
                <c:pt idx="48919">
                  <c:v>5</c:v>
                </c:pt>
                <c:pt idx="48920">
                  <c:v>5</c:v>
                </c:pt>
                <c:pt idx="48921">
                  <c:v>5</c:v>
                </c:pt>
                <c:pt idx="48922">
                  <c:v>5</c:v>
                </c:pt>
                <c:pt idx="48923">
                  <c:v>5</c:v>
                </c:pt>
                <c:pt idx="48924">
                  <c:v>5</c:v>
                </c:pt>
                <c:pt idx="48925">
                  <c:v>5</c:v>
                </c:pt>
                <c:pt idx="48926">
                  <c:v>5</c:v>
                </c:pt>
                <c:pt idx="48927">
                  <c:v>5</c:v>
                </c:pt>
                <c:pt idx="48928">
                  <c:v>5</c:v>
                </c:pt>
                <c:pt idx="48929">
                  <c:v>5</c:v>
                </c:pt>
                <c:pt idx="48930">
                  <c:v>5</c:v>
                </c:pt>
                <c:pt idx="48931">
                  <c:v>5</c:v>
                </c:pt>
                <c:pt idx="48932">
                  <c:v>5</c:v>
                </c:pt>
                <c:pt idx="48933">
                  <c:v>5</c:v>
                </c:pt>
                <c:pt idx="48934">
                  <c:v>5</c:v>
                </c:pt>
                <c:pt idx="48935">
                  <c:v>5</c:v>
                </c:pt>
                <c:pt idx="48936">
                  <c:v>5</c:v>
                </c:pt>
                <c:pt idx="48937">
                  <c:v>5</c:v>
                </c:pt>
                <c:pt idx="48938">
                  <c:v>5</c:v>
                </c:pt>
                <c:pt idx="48939">
                  <c:v>5</c:v>
                </c:pt>
                <c:pt idx="48940">
                  <c:v>5</c:v>
                </c:pt>
                <c:pt idx="48941">
                  <c:v>5</c:v>
                </c:pt>
                <c:pt idx="48942">
                  <c:v>5</c:v>
                </c:pt>
                <c:pt idx="48943">
                  <c:v>5</c:v>
                </c:pt>
                <c:pt idx="48944">
                  <c:v>5</c:v>
                </c:pt>
                <c:pt idx="48945">
                  <c:v>5</c:v>
                </c:pt>
                <c:pt idx="48946">
                  <c:v>5</c:v>
                </c:pt>
                <c:pt idx="48947">
                  <c:v>5</c:v>
                </c:pt>
                <c:pt idx="48948">
                  <c:v>5</c:v>
                </c:pt>
                <c:pt idx="48949">
                  <c:v>5</c:v>
                </c:pt>
                <c:pt idx="48950">
                  <c:v>5</c:v>
                </c:pt>
                <c:pt idx="48951">
                  <c:v>5</c:v>
                </c:pt>
                <c:pt idx="48952">
                  <c:v>5</c:v>
                </c:pt>
                <c:pt idx="48953">
                  <c:v>5</c:v>
                </c:pt>
                <c:pt idx="48954">
                  <c:v>5</c:v>
                </c:pt>
                <c:pt idx="48955">
                  <c:v>5</c:v>
                </c:pt>
                <c:pt idx="48956">
                  <c:v>5</c:v>
                </c:pt>
                <c:pt idx="48957">
                  <c:v>5</c:v>
                </c:pt>
                <c:pt idx="48958">
                  <c:v>5</c:v>
                </c:pt>
                <c:pt idx="48959">
                  <c:v>5</c:v>
                </c:pt>
                <c:pt idx="48960">
                  <c:v>5</c:v>
                </c:pt>
                <c:pt idx="48961">
                  <c:v>5</c:v>
                </c:pt>
                <c:pt idx="48962">
                  <c:v>5</c:v>
                </c:pt>
                <c:pt idx="48963">
                  <c:v>5</c:v>
                </c:pt>
                <c:pt idx="48964">
                  <c:v>5</c:v>
                </c:pt>
                <c:pt idx="48965">
                  <c:v>5</c:v>
                </c:pt>
                <c:pt idx="48966">
                  <c:v>5</c:v>
                </c:pt>
                <c:pt idx="48967">
                  <c:v>5</c:v>
                </c:pt>
                <c:pt idx="48968">
                  <c:v>5</c:v>
                </c:pt>
                <c:pt idx="48969">
                  <c:v>5</c:v>
                </c:pt>
                <c:pt idx="48970">
                  <c:v>5</c:v>
                </c:pt>
                <c:pt idx="48971">
                  <c:v>5</c:v>
                </c:pt>
                <c:pt idx="48972">
                  <c:v>5</c:v>
                </c:pt>
                <c:pt idx="48973">
                  <c:v>5</c:v>
                </c:pt>
                <c:pt idx="48974">
                  <c:v>5</c:v>
                </c:pt>
                <c:pt idx="48975">
                  <c:v>5</c:v>
                </c:pt>
                <c:pt idx="48976">
                  <c:v>5</c:v>
                </c:pt>
                <c:pt idx="48977">
                  <c:v>5</c:v>
                </c:pt>
                <c:pt idx="48978">
                  <c:v>5</c:v>
                </c:pt>
                <c:pt idx="48979">
                  <c:v>5</c:v>
                </c:pt>
                <c:pt idx="48980">
                  <c:v>5</c:v>
                </c:pt>
                <c:pt idx="48981">
                  <c:v>5</c:v>
                </c:pt>
                <c:pt idx="48982">
                  <c:v>5</c:v>
                </c:pt>
                <c:pt idx="48983">
                  <c:v>5</c:v>
                </c:pt>
                <c:pt idx="48984">
                  <c:v>5</c:v>
                </c:pt>
                <c:pt idx="48985">
                  <c:v>5</c:v>
                </c:pt>
                <c:pt idx="48986">
                  <c:v>5</c:v>
                </c:pt>
                <c:pt idx="48987">
                  <c:v>5</c:v>
                </c:pt>
                <c:pt idx="48988">
                  <c:v>5</c:v>
                </c:pt>
                <c:pt idx="48989">
                  <c:v>5</c:v>
                </c:pt>
                <c:pt idx="48990">
                  <c:v>5</c:v>
                </c:pt>
                <c:pt idx="48991">
                  <c:v>5</c:v>
                </c:pt>
                <c:pt idx="48992">
                  <c:v>5</c:v>
                </c:pt>
                <c:pt idx="48993">
                  <c:v>5</c:v>
                </c:pt>
                <c:pt idx="48994">
                  <c:v>5</c:v>
                </c:pt>
                <c:pt idx="48995">
                  <c:v>5</c:v>
                </c:pt>
                <c:pt idx="48996">
                  <c:v>5</c:v>
                </c:pt>
                <c:pt idx="48997">
                  <c:v>5</c:v>
                </c:pt>
                <c:pt idx="48998">
                  <c:v>5</c:v>
                </c:pt>
                <c:pt idx="48999">
                  <c:v>5</c:v>
                </c:pt>
                <c:pt idx="49000">
                  <c:v>5</c:v>
                </c:pt>
                <c:pt idx="49001">
                  <c:v>5</c:v>
                </c:pt>
                <c:pt idx="49002">
                  <c:v>5</c:v>
                </c:pt>
                <c:pt idx="49003">
                  <c:v>5</c:v>
                </c:pt>
                <c:pt idx="49004">
                  <c:v>5</c:v>
                </c:pt>
                <c:pt idx="49005">
                  <c:v>5</c:v>
                </c:pt>
                <c:pt idx="49006">
                  <c:v>5</c:v>
                </c:pt>
                <c:pt idx="49007">
                  <c:v>5</c:v>
                </c:pt>
                <c:pt idx="49008">
                  <c:v>5</c:v>
                </c:pt>
                <c:pt idx="49009">
                  <c:v>5</c:v>
                </c:pt>
                <c:pt idx="49010">
                  <c:v>5</c:v>
                </c:pt>
                <c:pt idx="49011">
                  <c:v>5</c:v>
                </c:pt>
                <c:pt idx="49012">
                  <c:v>5</c:v>
                </c:pt>
                <c:pt idx="49013">
                  <c:v>5</c:v>
                </c:pt>
                <c:pt idx="49014">
                  <c:v>5</c:v>
                </c:pt>
                <c:pt idx="49015">
                  <c:v>5</c:v>
                </c:pt>
                <c:pt idx="49016">
                  <c:v>5</c:v>
                </c:pt>
                <c:pt idx="49017">
                  <c:v>5</c:v>
                </c:pt>
                <c:pt idx="49018">
                  <c:v>5</c:v>
                </c:pt>
                <c:pt idx="49019">
                  <c:v>5</c:v>
                </c:pt>
                <c:pt idx="49020">
                  <c:v>5</c:v>
                </c:pt>
                <c:pt idx="49021">
                  <c:v>5</c:v>
                </c:pt>
                <c:pt idx="49022">
                  <c:v>5</c:v>
                </c:pt>
                <c:pt idx="49023">
                  <c:v>5</c:v>
                </c:pt>
                <c:pt idx="49024">
                  <c:v>5</c:v>
                </c:pt>
                <c:pt idx="49025">
                  <c:v>5</c:v>
                </c:pt>
                <c:pt idx="49026">
                  <c:v>5</c:v>
                </c:pt>
                <c:pt idx="49027">
                  <c:v>5</c:v>
                </c:pt>
                <c:pt idx="49028">
                  <c:v>5</c:v>
                </c:pt>
                <c:pt idx="49029">
                  <c:v>5</c:v>
                </c:pt>
                <c:pt idx="49030">
                  <c:v>5</c:v>
                </c:pt>
                <c:pt idx="49031">
                  <c:v>5</c:v>
                </c:pt>
                <c:pt idx="49032">
                  <c:v>5</c:v>
                </c:pt>
                <c:pt idx="49033">
                  <c:v>5</c:v>
                </c:pt>
                <c:pt idx="49034">
                  <c:v>5</c:v>
                </c:pt>
                <c:pt idx="49035">
                  <c:v>5</c:v>
                </c:pt>
                <c:pt idx="49036">
                  <c:v>5</c:v>
                </c:pt>
                <c:pt idx="49037">
                  <c:v>5</c:v>
                </c:pt>
                <c:pt idx="49038">
                  <c:v>5</c:v>
                </c:pt>
                <c:pt idx="49039">
                  <c:v>5</c:v>
                </c:pt>
                <c:pt idx="49040">
                  <c:v>5</c:v>
                </c:pt>
                <c:pt idx="49041">
                  <c:v>5</c:v>
                </c:pt>
                <c:pt idx="49042">
                  <c:v>5</c:v>
                </c:pt>
                <c:pt idx="49043">
                  <c:v>5</c:v>
                </c:pt>
                <c:pt idx="49044">
                  <c:v>5</c:v>
                </c:pt>
                <c:pt idx="49045">
                  <c:v>5</c:v>
                </c:pt>
                <c:pt idx="49046">
                  <c:v>5</c:v>
                </c:pt>
                <c:pt idx="49047">
                  <c:v>5</c:v>
                </c:pt>
                <c:pt idx="49048">
                  <c:v>5</c:v>
                </c:pt>
                <c:pt idx="49049">
                  <c:v>5</c:v>
                </c:pt>
                <c:pt idx="49050">
                  <c:v>5</c:v>
                </c:pt>
                <c:pt idx="49051">
                  <c:v>5</c:v>
                </c:pt>
                <c:pt idx="49052">
                  <c:v>5</c:v>
                </c:pt>
                <c:pt idx="49053">
                  <c:v>5</c:v>
                </c:pt>
                <c:pt idx="49054">
                  <c:v>5</c:v>
                </c:pt>
                <c:pt idx="49055">
                  <c:v>5</c:v>
                </c:pt>
                <c:pt idx="49056">
                  <c:v>5</c:v>
                </c:pt>
                <c:pt idx="49057">
                  <c:v>5</c:v>
                </c:pt>
                <c:pt idx="49058">
                  <c:v>5</c:v>
                </c:pt>
                <c:pt idx="49059">
                  <c:v>5</c:v>
                </c:pt>
                <c:pt idx="49060">
                  <c:v>5</c:v>
                </c:pt>
                <c:pt idx="49061">
                  <c:v>5</c:v>
                </c:pt>
                <c:pt idx="49062">
                  <c:v>5</c:v>
                </c:pt>
                <c:pt idx="49063">
                  <c:v>5</c:v>
                </c:pt>
                <c:pt idx="49064">
                  <c:v>5</c:v>
                </c:pt>
                <c:pt idx="49065">
                  <c:v>5</c:v>
                </c:pt>
                <c:pt idx="49066">
                  <c:v>5</c:v>
                </c:pt>
                <c:pt idx="49067">
                  <c:v>5</c:v>
                </c:pt>
                <c:pt idx="49068">
                  <c:v>5</c:v>
                </c:pt>
                <c:pt idx="49069">
                  <c:v>5</c:v>
                </c:pt>
                <c:pt idx="49070">
                  <c:v>5</c:v>
                </c:pt>
                <c:pt idx="49071">
                  <c:v>5</c:v>
                </c:pt>
                <c:pt idx="49072">
                  <c:v>5</c:v>
                </c:pt>
                <c:pt idx="49073">
                  <c:v>5</c:v>
                </c:pt>
                <c:pt idx="49074">
                  <c:v>5</c:v>
                </c:pt>
                <c:pt idx="49075">
                  <c:v>5</c:v>
                </c:pt>
                <c:pt idx="49076">
                  <c:v>5</c:v>
                </c:pt>
                <c:pt idx="49077">
                  <c:v>5</c:v>
                </c:pt>
                <c:pt idx="49078">
                  <c:v>5</c:v>
                </c:pt>
                <c:pt idx="49079">
                  <c:v>5</c:v>
                </c:pt>
                <c:pt idx="49080">
                  <c:v>5</c:v>
                </c:pt>
                <c:pt idx="49081">
                  <c:v>5</c:v>
                </c:pt>
                <c:pt idx="49082">
                  <c:v>5</c:v>
                </c:pt>
                <c:pt idx="49083">
                  <c:v>5</c:v>
                </c:pt>
                <c:pt idx="49084">
                  <c:v>5</c:v>
                </c:pt>
                <c:pt idx="49085">
                  <c:v>5</c:v>
                </c:pt>
                <c:pt idx="49086">
                  <c:v>5</c:v>
                </c:pt>
                <c:pt idx="49087">
                  <c:v>5</c:v>
                </c:pt>
                <c:pt idx="49088">
                  <c:v>5</c:v>
                </c:pt>
                <c:pt idx="49089">
                  <c:v>5</c:v>
                </c:pt>
                <c:pt idx="49090">
                  <c:v>5</c:v>
                </c:pt>
                <c:pt idx="49091">
                  <c:v>5</c:v>
                </c:pt>
                <c:pt idx="49092">
                  <c:v>5</c:v>
                </c:pt>
                <c:pt idx="49093">
                  <c:v>5</c:v>
                </c:pt>
                <c:pt idx="49094">
                  <c:v>5</c:v>
                </c:pt>
                <c:pt idx="49095">
                  <c:v>5</c:v>
                </c:pt>
                <c:pt idx="49096">
                  <c:v>5</c:v>
                </c:pt>
                <c:pt idx="49097">
                  <c:v>5</c:v>
                </c:pt>
                <c:pt idx="49098">
                  <c:v>5</c:v>
                </c:pt>
                <c:pt idx="49099">
                  <c:v>5</c:v>
                </c:pt>
                <c:pt idx="49100">
                  <c:v>5</c:v>
                </c:pt>
                <c:pt idx="49101">
                  <c:v>5</c:v>
                </c:pt>
                <c:pt idx="49102">
                  <c:v>5</c:v>
                </c:pt>
                <c:pt idx="49103">
                  <c:v>5</c:v>
                </c:pt>
                <c:pt idx="49104">
                  <c:v>5</c:v>
                </c:pt>
                <c:pt idx="49105">
                  <c:v>5</c:v>
                </c:pt>
                <c:pt idx="49106">
                  <c:v>5</c:v>
                </c:pt>
                <c:pt idx="49107">
                  <c:v>5</c:v>
                </c:pt>
                <c:pt idx="49108">
                  <c:v>5</c:v>
                </c:pt>
                <c:pt idx="49109">
                  <c:v>5</c:v>
                </c:pt>
                <c:pt idx="49110">
                  <c:v>5</c:v>
                </c:pt>
                <c:pt idx="49111">
                  <c:v>5</c:v>
                </c:pt>
                <c:pt idx="49112">
                  <c:v>5</c:v>
                </c:pt>
                <c:pt idx="49113">
                  <c:v>5</c:v>
                </c:pt>
                <c:pt idx="49114">
                  <c:v>5</c:v>
                </c:pt>
                <c:pt idx="49115">
                  <c:v>5</c:v>
                </c:pt>
                <c:pt idx="49116">
                  <c:v>5</c:v>
                </c:pt>
                <c:pt idx="49117">
                  <c:v>5</c:v>
                </c:pt>
                <c:pt idx="49118">
                  <c:v>5</c:v>
                </c:pt>
                <c:pt idx="49119">
                  <c:v>5</c:v>
                </c:pt>
                <c:pt idx="49120">
                  <c:v>5</c:v>
                </c:pt>
                <c:pt idx="49121">
                  <c:v>5</c:v>
                </c:pt>
                <c:pt idx="49122">
                  <c:v>5</c:v>
                </c:pt>
                <c:pt idx="49123">
                  <c:v>5</c:v>
                </c:pt>
                <c:pt idx="49124">
                  <c:v>5</c:v>
                </c:pt>
                <c:pt idx="49125">
                  <c:v>5</c:v>
                </c:pt>
                <c:pt idx="49126">
                  <c:v>5</c:v>
                </c:pt>
                <c:pt idx="49127">
                  <c:v>5</c:v>
                </c:pt>
                <c:pt idx="49128">
                  <c:v>5</c:v>
                </c:pt>
                <c:pt idx="49129">
                  <c:v>5</c:v>
                </c:pt>
                <c:pt idx="49130">
                  <c:v>5</c:v>
                </c:pt>
                <c:pt idx="49131">
                  <c:v>5</c:v>
                </c:pt>
                <c:pt idx="49132">
                  <c:v>5</c:v>
                </c:pt>
                <c:pt idx="49133">
                  <c:v>5</c:v>
                </c:pt>
                <c:pt idx="49134">
                  <c:v>5</c:v>
                </c:pt>
                <c:pt idx="49135">
                  <c:v>5</c:v>
                </c:pt>
                <c:pt idx="49136">
                  <c:v>5</c:v>
                </c:pt>
                <c:pt idx="49137">
                  <c:v>5</c:v>
                </c:pt>
                <c:pt idx="49138">
                  <c:v>5</c:v>
                </c:pt>
                <c:pt idx="49139">
                  <c:v>5</c:v>
                </c:pt>
                <c:pt idx="49140">
                  <c:v>5</c:v>
                </c:pt>
                <c:pt idx="49141">
                  <c:v>5</c:v>
                </c:pt>
                <c:pt idx="49142">
                  <c:v>5</c:v>
                </c:pt>
                <c:pt idx="49143">
                  <c:v>5</c:v>
                </c:pt>
                <c:pt idx="49144">
                  <c:v>5</c:v>
                </c:pt>
                <c:pt idx="49145">
                  <c:v>5</c:v>
                </c:pt>
                <c:pt idx="49146">
                  <c:v>5</c:v>
                </c:pt>
                <c:pt idx="49147">
                  <c:v>5</c:v>
                </c:pt>
                <c:pt idx="49148">
                  <c:v>5</c:v>
                </c:pt>
                <c:pt idx="49149">
                  <c:v>5</c:v>
                </c:pt>
                <c:pt idx="49150">
                  <c:v>5</c:v>
                </c:pt>
                <c:pt idx="49151">
                  <c:v>5</c:v>
                </c:pt>
                <c:pt idx="49152">
                  <c:v>5</c:v>
                </c:pt>
                <c:pt idx="49153">
                  <c:v>5</c:v>
                </c:pt>
                <c:pt idx="49154">
                  <c:v>5</c:v>
                </c:pt>
                <c:pt idx="49155">
                  <c:v>5</c:v>
                </c:pt>
                <c:pt idx="49156">
                  <c:v>5</c:v>
                </c:pt>
                <c:pt idx="49157">
                  <c:v>5</c:v>
                </c:pt>
                <c:pt idx="49158">
                  <c:v>5</c:v>
                </c:pt>
                <c:pt idx="49159">
                  <c:v>5</c:v>
                </c:pt>
                <c:pt idx="49160">
                  <c:v>5</c:v>
                </c:pt>
                <c:pt idx="49161">
                  <c:v>5</c:v>
                </c:pt>
                <c:pt idx="49162">
                  <c:v>5</c:v>
                </c:pt>
                <c:pt idx="49163">
                  <c:v>5</c:v>
                </c:pt>
                <c:pt idx="49164">
                  <c:v>5</c:v>
                </c:pt>
                <c:pt idx="49165">
                  <c:v>5</c:v>
                </c:pt>
                <c:pt idx="49166">
                  <c:v>5</c:v>
                </c:pt>
                <c:pt idx="49167">
                  <c:v>5</c:v>
                </c:pt>
                <c:pt idx="49168">
                  <c:v>5</c:v>
                </c:pt>
                <c:pt idx="49169">
                  <c:v>5</c:v>
                </c:pt>
                <c:pt idx="49170">
                  <c:v>5</c:v>
                </c:pt>
                <c:pt idx="49171">
                  <c:v>5</c:v>
                </c:pt>
                <c:pt idx="49172">
                  <c:v>5</c:v>
                </c:pt>
                <c:pt idx="49173">
                  <c:v>5</c:v>
                </c:pt>
                <c:pt idx="49174">
                  <c:v>5</c:v>
                </c:pt>
                <c:pt idx="49175">
                  <c:v>5</c:v>
                </c:pt>
                <c:pt idx="49176">
                  <c:v>5</c:v>
                </c:pt>
                <c:pt idx="49177">
                  <c:v>5</c:v>
                </c:pt>
                <c:pt idx="49178">
                  <c:v>5</c:v>
                </c:pt>
                <c:pt idx="49179">
                  <c:v>5</c:v>
                </c:pt>
                <c:pt idx="49180">
                  <c:v>5</c:v>
                </c:pt>
                <c:pt idx="49181">
                  <c:v>5</c:v>
                </c:pt>
                <c:pt idx="49182">
                  <c:v>5</c:v>
                </c:pt>
                <c:pt idx="49183">
                  <c:v>5</c:v>
                </c:pt>
                <c:pt idx="49184">
                  <c:v>5</c:v>
                </c:pt>
                <c:pt idx="49185">
                  <c:v>5</c:v>
                </c:pt>
                <c:pt idx="49186">
                  <c:v>5</c:v>
                </c:pt>
                <c:pt idx="49187">
                  <c:v>5</c:v>
                </c:pt>
                <c:pt idx="49188">
                  <c:v>5</c:v>
                </c:pt>
                <c:pt idx="49189">
                  <c:v>5</c:v>
                </c:pt>
                <c:pt idx="49190">
                  <c:v>5</c:v>
                </c:pt>
                <c:pt idx="49191">
                  <c:v>5</c:v>
                </c:pt>
                <c:pt idx="49192">
                  <c:v>5</c:v>
                </c:pt>
                <c:pt idx="49193">
                  <c:v>5</c:v>
                </c:pt>
                <c:pt idx="49194">
                  <c:v>5</c:v>
                </c:pt>
                <c:pt idx="49195">
                  <c:v>5</c:v>
                </c:pt>
                <c:pt idx="49196">
                  <c:v>5</c:v>
                </c:pt>
                <c:pt idx="49197">
                  <c:v>5</c:v>
                </c:pt>
                <c:pt idx="49198">
                  <c:v>5</c:v>
                </c:pt>
                <c:pt idx="49199">
                  <c:v>5</c:v>
                </c:pt>
                <c:pt idx="49200">
                  <c:v>5</c:v>
                </c:pt>
                <c:pt idx="49201">
                  <c:v>5</c:v>
                </c:pt>
                <c:pt idx="49202">
                  <c:v>5</c:v>
                </c:pt>
                <c:pt idx="49203">
                  <c:v>5</c:v>
                </c:pt>
                <c:pt idx="49204">
                  <c:v>5</c:v>
                </c:pt>
                <c:pt idx="49205">
                  <c:v>5</c:v>
                </c:pt>
                <c:pt idx="49206">
                  <c:v>5</c:v>
                </c:pt>
                <c:pt idx="49207">
                  <c:v>5</c:v>
                </c:pt>
                <c:pt idx="49208">
                  <c:v>5</c:v>
                </c:pt>
                <c:pt idx="49209">
                  <c:v>5</c:v>
                </c:pt>
                <c:pt idx="49210">
                  <c:v>5</c:v>
                </c:pt>
                <c:pt idx="49211">
                  <c:v>5</c:v>
                </c:pt>
                <c:pt idx="49212">
                  <c:v>5</c:v>
                </c:pt>
                <c:pt idx="49213">
                  <c:v>5</c:v>
                </c:pt>
                <c:pt idx="49214">
                  <c:v>5</c:v>
                </c:pt>
                <c:pt idx="49215">
                  <c:v>5</c:v>
                </c:pt>
                <c:pt idx="49216">
                  <c:v>5</c:v>
                </c:pt>
                <c:pt idx="49217">
                  <c:v>5</c:v>
                </c:pt>
                <c:pt idx="49218">
                  <c:v>5</c:v>
                </c:pt>
                <c:pt idx="49219">
                  <c:v>5</c:v>
                </c:pt>
                <c:pt idx="49220">
                  <c:v>5</c:v>
                </c:pt>
                <c:pt idx="49221">
                  <c:v>5</c:v>
                </c:pt>
                <c:pt idx="49222">
                  <c:v>5</c:v>
                </c:pt>
                <c:pt idx="49223">
                  <c:v>5</c:v>
                </c:pt>
                <c:pt idx="49224">
                  <c:v>5</c:v>
                </c:pt>
                <c:pt idx="49225">
                  <c:v>5</c:v>
                </c:pt>
                <c:pt idx="49226">
                  <c:v>5</c:v>
                </c:pt>
                <c:pt idx="49227">
                  <c:v>5</c:v>
                </c:pt>
                <c:pt idx="49228">
                  <c:v>5</c:v>
                </c:pt>
                <c:pt idx="49229">
                  <c:v>5</c:v>
                </c:pt>
                <c:pt idx="49230">
                  <c:v>5</c:v>
                </c:pt>
                <c:pt idx="49231">
                  <c:v>5</c:v>
                </c:pt>
                <c:pt idx="49232">
                  <c:v>5</c:v>
                </c:pt>
                <c:pt idx="49233">
                  <c:v>5</c:v>
                </c:pt>
                <c:pt idx="49234">
                  <c:v>5</c:v>
                </c:pt>
                <c:pt idx="49235">
                  <c:v>5</c:v>
                </c:pt>
                <c:pt idx="49236">
                  <c:v>5</c:v>
                </c:pt>
                <c:pt idx="49237">
                  <c:v>5</c:v>
                </c:pt>
                <c:pt idx="49238">
                  <c:v>5</c:v>
                </c:pt>
                <c:pt idx="49239">
                  <c:v>5</c:v>
                </c:pt>
                <c:pt idx="49240">
                  <c:v>5</c:v>
                </c:pt>
                <c:pt idx="49241">
                  <c:v>5</c:v>
                </c:pt>
                <c:pt idx="49242">
                  <c:v>5</c:v>
                </c:pt>
                <c:pt idx="49243">
                  <c:v>5</c:v>
                </c:pt>
                <c:pt idx="49244">
                  <c:v>5</c:v>
                </c:pt>
                <c:pt idx="49245">
                  <c:v>5</c:v>
                </c:pt>
                <c:pt idx="49246">
                  <c:v>5</c:v>
                </c:pt>
                <c:pt idx="49247">
                  <c:v>5</c:v>
                </c:pt>
                <c:pt idx="49248">
                  <c:v>5</c:v>
                </c:pt>
                <c:pt idx="49249">
                  <c:v>5</c:v>
                </c:pt>
                <c:pt idx="49250">
                  <c:v>5</c:v>
                </c:pt>
                <c:pt idx="49251">
                  <c:v>5</c:v>
                </c:pt>
                <c:pt idx="49252">
                  <c:v>5</c:v>
                </c:pt>
                <c:pt idx="49253">
                  <c:v>5</c:v>
                </c:pt>
                <c:pt idx="49254">
                  <c:v>5</c:v>
                </c:pt>
                <c:pt idx="49255">
                  <c:v>5</c:v>
                </c:pt>
                <c:pt idx="49256">
                  <c:v>5</c:v>
                </c:pt>
                <c:pt idx="49257">
                  <c:v>5</c:v>
                </c:pt>
                <c:pt idx="49258">
                  <c:v>5</c:v>
                </c:pt>
                <c:pt idx="49259">
                  <c:v>5</c:v>
                </c:pt>
                <c:pt idx="49260">
                  <c:v>5</c:v>
                </c:pt>
                <c:pt idx="49261">
                  <c:v>5</c:v>
                </c:pt>
                <c:pt idx="49262">
                  <c:v>5</c:v>
                </c:pt>
                <c:pt idx="49263">
                  <c:v>5</c:v>
                </c:pt>
                <c:pt idx="49264">
                  <c:v>5</c:v>
                </c:pt>
                <c:pt idx="49265">
                  <c:v>5</c:v>
                </c:pt>
                <c:pt idx="49266">
                  <c:v>5</c:v>
                </c:pt>
                <c:pt idx="49267">
                  <c:v>5</c:v>
                </c:pt>
                <c:pt idx="49268">
                  <c:v>5</c:v>
                </c:pt>
                <c:pt idx="49269">
                  <c:v>5</c:v>
                </c:pt>
                <c:pt idx="49270">
                  <c:v>5</c:v>
                </c:pt>
                <c:pt idx="49271">
                  <c:v>5</c:v>
                </c:pt>
                <c:pt idx="49272">
                  <c:v>5</c:v>
                </c:pt>
                <c:pt idx="49273">
                  <c:v>5</c:v>
                </c:pt>
                <c:pt idx="49274">
                  <c:v>5</c:v>
                </c:pt>
                <c:pt idx="49275">
                  <c:v>5</c:v>
                </c:pt>
                <c:pt idx="49276">
                  <c:v>5</c:v>
                </c:pt>
                <c:pt idx="49277">
                  <c:v>5</c:v>
                </c:pt>
                <c:pt idx="49278">
                  <c:v>5</c:v>
                </c:pt>
                <c:pt idx="49279">
                  <c:v>5</c:v>
                </c:pt>
                <c:pt idx="49280">
                  <c:v>5</c:v>
                </c:pt>
                <c:pt idx="49281">
                  <c:v>5</c:v>
                </c:pt>
                <c:pt idx="49282">
                  <c:v>5</c:v>
                </c:pt>
                <c:pt idx="49283">
                  <c:v>5</c:v>
                </c:pt>
                <c:pt idx="49284">
                  <c:v>5</c:v>
                </c:pt>
                <c:pt idx="49285">
                  <c:v>5</c:v>
                </c:pt>
                <c:pt idx="49286">
                  <c:v>5</c:v>
                </c:pt>
                <c:pt idx="49287">
                  <c:v>5</c:v>
                </c:pt>
                <c:pt idx="49288">
                  <c:v>5</c:v>
                </c:pt>
                <c:pt idx="49289">
                  <c:v>5</c:v>
                </c:pt>
                <c:pt idx="49290">
                  <c:v>5</c:v>
                </c:pt>
                <c:pt idx="49291">
                  <c:v>5</c:v>
                </c:pt>
                <c:pt idx="49292">
                  <c:v>5</c:v>
                </c:pt>
                <c:pt idx="49293">
                  <c:v>5</c:v>
                </c:pt>
                <c:pt idx="49294">
                  <c:v>5</c:v>
                </c:pt>
                <c:pt idx="49295">
                  <c:v>5</c:v>
                </c:pt>
                <c:pt idx="49296">
                  <c:v>5</c:v>
                </c:pt>
                <c:pt idx="49297">
                  <c:v>5</c:v>
                </c:pt>
                <c:pt idx="49298">
                  <c:v>5</c:v>
                </c:pt>
                <c:pt idx="49299">
                  <c:v>5</c:v>
                </c:pt>
                <c:pt idx="49300">
                  <c:v>5</c:v>
                </c:pt>
                <c:pt idx="49301">
                  <c:v>5</c:v>
                </c:pt>
                <c:pt idx="49302">
                  <c:v>5</c:v>
                </c:pt>
                <c:pt idx="49303">
                  <c:v>5</c:v>
                </c:pt>
                <c:pt idx="49304">
                  <c:v>5</c:v>
                </c:pt>
                <c:pt idx="49305">
                  <c:v>5</c:v>
                </c:pt>
                <c:pt idx="49306">
                  <c:v>5</c:v>
                </c:pt>
                <c:pt idx="49307">
                  <c:v>5</c:v>
                </c:pt>
                <c:pt idx="49308">
                  <c:v>5</c:v>
                </c:pt>
                <c:pt idx="49309">
                  <c:v>5</c:v>
                </c:pt>
                <c:pt idx="49310">
                  <c:v>5</c:v>
                </c:pt>
                <c:pt idx="49311">
                  <c:v>5</c:v>
                </c:pt>
                <c:pt idx="49312">
                  <c:v>5</c:v>
                </c:pt>
                <c:pt idx="49313">
                  <c:v>5</c:v>
                </c:pt>
                <c:pt idx="49314">
                  <c:v>5</c:v>
                </c:pt>
                <c:pt idx="49315">
                  <c:v>5</c:v>
                </c:pt>
                <c:pt idx="49316">
                  <c:v>5</c:v>
                </c:pt>
                <c:pt idx="49317">
                  <c:v>5</c:v>
                </c:pt>
                <c:pt idx="49318">
                  <c:v>5</c:v>
                </c:pt>
                <c:pt idx="49319">
                  <c:v>5</c:v>
                </c:pt>
                <c:pt idx="49320">
                  <c:v>5</c:v>
                </c:pt>
                <c:pt idx="49321">
                  <c:v>5</c:v>
                </c:pt>
                <c:pt idx="49322">
                  <c:v>5</c:v>
                </c:pt>
                <c:pt idx="49323">
                  <c:v>5</c:v>
                </c:pt>
                <c:pt idx="49324">
                  <c:v>5</c:v>
                </c:pt>
                <c:pt idx="49325">
                  <c:v>5</c:v>
                </c:pt>
                <c:pt idx="49326">
                  <c:v>5</c:v>
                </c:pt>
                <c:pt idx="49327">
                  <c:v>5</c:v>
                </c:pt>
                <c:pt idx="49328">
                  <c:v>5</c:v>
                </c:pt>
                <c:pt idx="49329">
                  <c:v>5</c:v>
                </c:pt>
                <c:pt idx="49330">
                  <c:v>5</c:v>
                </c:pt>
                <c:pt idx="49331">
                  <c:v>5</c:v>
                </c:pt>
                <c:pt idx="49332">
                  <c:v>5</c:v>
                </c:pt>
                <c:pt idx="49333">
                  <c:v>5</c:v>
                </c:pt>
                <c:pt idx="49334">
                  <c:v>5</c:v>
                </c:pt>
                <c:pt idx="49335">
                  <c:v>5</c:v>
                </c:pt>
                <c:pt idx="49336">
                  <c:v>5</c:v>
                </c:pt>
                <c:pt idx="49337">
                  <c:v>5</c:v>
                </c:pt>
                <c:pt idx="49338">
                  <c:v>5</c:v>
                </c:pt>
                <c:pt idx="49339">
                  <c:v>5</c:v>
                </c:pt>
                <c:pt idx="49340">
                  <c:v>5</c:v>
                </c:pt>
                <c:pt idx="49341">
                  <c:v>5</c:v>
                </c:pt>
                <c:pt idx="49342">
                  <c:v>5</c:v>
                </c:pt>
                <c:pt idx="49343">
                  <c:v>5</c:v>
                </c:pt>
                <c:pt idx="49344">
                  <c:v>5</c:v>
                </c:pt>
                <c:pt idx="49345">
                  <c:v>5</c:v>
                </c:pt>
                <c:pt idx="49346">
                  <c:v>5</c:v>
                </c:pt>
                <c:pt idx="49347">
                  <c:v>5</c:v>
                </c:pt>
                <c:pt idx="49348">
                  <c:v>5</c:v>
                </c:pt>
                <c:pt idx="49349">
                  <c:v>5</c:v>
                </c:pt>
                <c:pt idx="49350">
                  <c:v>5</c:v>
                </c:pt>
                <c:pt idx="49351">
                  <c:v>5</c:v>
                </c:pt>
                <c:pt idx="49352">
                  <c:v>5</c:v>
                </c:pt>
                <c:pt idx="49353">
                  <c:v>5</c:v>
                </c:pt>
                <c:pt idx="49354">
                  <c:v>5</c:v>
                </c:pt>
                <c:pt idx="49355">
                  <c:v>5</c:v>
                </c:pt>
                <c:pt idx="49356">
                  <c:v>5</c:v>
                </c:pt>
                <c:pt idx="49357">
                  <c:v>5</c:v>
                </c:pt>
                <c:pt idx="49358">
                  <c:v>5</c:v>
                </c:pt>
                <c:pt idx="49359">
                  <c:v>5</c:v>
                </c:pt>
                <c:pt idx="49360">
                  <c:v>5</c:v>
                </c:pt>
                <c:pt idx="49361">
                  <c:v>5</c:v>
                </c:pt>
                <c:pt idx="49362">
                  <c:v>5</c:v>
                </c:pt>
                <c:pt idx="49363">
                  <c:v>5</c:v>
                </c:pt>
                <c:pt idx="49364">
                  <c:v>5</c:v>
                </c:pt>
                <c:pt idx="49365">
                  <c:v>5</c:v>
                </c:pt>
                <c:pt idx="49366">
                  <c:v>5</c:v>
                </c:pt>
                <c:pt idx="49367">
                  <c:v>5</c:v>
                </c:pt>
                <c:pt idx="49368">
                  <c:v>5</c:v>
                </c:pt>
                <c:pt idx="49369">
                  <c:v>5</c:v>
                </c:pt>
                <c:pt idx="49370">
                  <c:v>5</c:v>
                </c:pt>
                <c:pt idx="49371">
                  <c:v>5</c:v>
                </c:pt>
                <c:pt idx="49372">
                  <c:v>5</c:v>
                </c:pt>
                <c:pt idx="49373">
                  <c:v>5</c:v>
                </c:pt>
                <c:pt idx="49374">
                  <c:v>5</c:v>
                </c:pt>
                <c:pt idx="49375">
                  <c:v>5</c:v>
                </c:pt>
                <c:pt idx="49376">
                  <c:v>5</c:v>
                </c:pt>
                <c:pt idx="49377">
                  <c:v>5</c:v>
                </c:pt>
                <c:pt idx="49378">
                  <c:v>5</c:v>
                </c:pt>
                <c:pt idx="49379">
                  <c:v>5</c:v>
                </c:pt>
                <c:pt idx="49380">
                  <c:v>5</c:v>
                </c:pt>
                <c:pt idx="49381">
                  <c:v>5</c:v>
                </c:pt>
                <c:pt idx="49382">
                  <c:v>5</c:v>
                </c:pt>
                <c:pt idx="49383">
                  <c:v>5</c:v>
                </c:pt>
                <c:pt idx="49384">
                  <c:v>5</c:v>
                </c:pt>
                <c:pt idx="49385">
                  <c:v>5</c:v>
                </c:pt>
                <c:pt idx="49386">
                  <c:v>5</c:v>
                </c:pt>
                <c:pt idx="49387">
                  <c:v>5</c:v>
                </c:pt>
                <c:pt idx="49388">
                  <c:v>5</c:v>
                </c:pt>
                <c:pt idx="49389">
                  <c:v>5</c:v>
                </c:pt>
                <c:pt idx="49390">
                  <c:v>5</c:v>
                </c:pt>
                <c:pt idx="49391">
                  <c:v>5</c:v>
                </c:pt>
                <c:pt idx="49392">
                  <c:v>5</c:v>
                </c:pt>
                <c:pt idx="49393">
                  <c:v>5</c:v>
                </c:pt>
                <c:pt idx="49394">
                  <c:v>5</c:v>
                </c:pt>
                <c:pt idx="49395">
                  <c:v>5</c:v>
                </c:pt>
                <c:pt idx="49396">
                  <c:v>5</c:v>
                </c:pt>
                <c:pt idx="49397">
                  <c:v>5</c:v>
                </c:pt>
                <c:pt idx="49398">
                  <c:v>5</c:v>
                </c:pt>
                <c:pt idx="49399">
                  <c:v>5</c:v>
                </c:pt>
                <c:pt idx="49400">
                  <c:v>5</c:v>
                </c:pt>
                <c:pt idx="49401">
                  <c:v>5</c:v>
                </c:pt>
                <c:pt idx="49402">
                  <c:v>5</c:v>
                </c:pt>
                <c:pt idx="49403">
                  <c:v>5</c:v>
                </c:pt>
                <c:pt idx="49404">
                  <c:v>5</c:v>
                </c:pt>
                <c:pt idx="49405">
                  <c:v>5</c:v>
                </c:pt>
                <c:pt idx="49406">
                  <c:v>5</c:v>
                </c:pt>
                <c:pt idx="49407">
                  <c:v>5</c:v>
                </c:pt>
                <c:pt idx="49408">
                  <c:v>5</c:v>
                </c:pt>
                <c:pt idx="49409">
                  <c:v>5</c:v>
                </c:pt>
                <c:pt idx="49410">
                  <c:v>5</c:v>
                </c:pt>
                <c:pt idx="49411">
                  <c:v>5</c:v>
                </c:pt>
                <c:pt idx="49412">
                  <c:v>5</c:v>
                </c:pt>
                <c:pt idx="49413">
                  <c:v>5</c:v>
                </c:pt>
                <c:pt idx="49414">
                  <c:v>5</c:v>
                </c:pt>
                <c:pt idx="49415">
                  <c:v>5</c:v>
                </c:pt>
                <c:pt idx="49416">
                  <c:v>5</c:v>
                </c:pt>
                <c:pt idx="49417">
                  <c:v>5</c:v>
                </c:pt>
                <c:pt idx="49418">
                  <c:v>5</c:v>
                </c:pt>
                <c:pt idx="49419">
                  <c:v>5</c:v>
                </c:pt>
                <c:pt idx="49420">
                  <c:v>5</c:v>
                </c:pt>
                <c:pt idx="49421">
                  <c:v>5</c:v>
                </c:pt>
                <c:pt idx="49422">
                  <c:v>5</c:v>
                </c:pt>
                <c:pt idx="49423">
                  <c:v>5</c:v>
                </c:pt>
                <c:pt idx="49424">
                  <c:v>5</c:v>
                </c:pt>
                <c:pt idx="49425">
                  <c:v>5</c:v>
                </c:pt>
                <c:pt idx="49426">
                  <c:v>5</c:v>
                </c:pt>
                <c:pt idx="49427">
                  <c:v>5</c:v>
                </c:pt>
                <c:pt idx="49428">
                  <c:v>5</c:v>
                </c:pt>
                <c:pt idx="49429">
                  <c:v>5</c:v>
                </c:pt>
                <c:pt idx="49430">
                  <c:v>5</c:v>
                </c:pt>
                <c:pt idx="49431">
                  <c:v>5</c:v>
                </c:pt>
                <c:pt idx="49432">
                  <c:v>5</c:v>
                </c:pt>
                <c:pt idx="49433">
                  <c:v>5</c:v>
                </c:pt>
                <c:pt idx="49434">
                  <c:v>5</c:v>
                </c:pt>
                <c:pt idx="49435">
                  <c:v>5</c:v>
                </c:pt>
                <c:pt idx="49436">
                  <c:v>5</c:v>
                </c:pt>
                <c:pt idx="49437">
                  <c:v>5</c:v>
                </c:pt>
                <c:pt idx="49438">
                  <c:v>5</c:v>
                </c:pt>
                <c:pt idx="49439">
                  <c:v>5</c:v>
                </c:pt>
                <c:pt idx="49440">
                  <c:v>5</c:v>
                </c:pt>
                <c:pt idx="49441">
                  <c:v>5</c:v>
                </c:pt>
                <c:pt idx="49442">
                  <c:v>5</c:v>
                </c:pt>
                <c:pt idx="49443">
                  <c:v>5</c:v>
                </c:pt>
                <c:pt idx="49444">
                  <c:v>5</c:v>
                </c:pt>
                <c:pt idx="49445">
                  <c:v>5</c:v>
                </c:pt>
                <c:pt idx="49446">
                  <c:v>5</c:v>
                </c:pt>
                <c:pt idx="49447">
                  <c:v>5</c:v>
                </c:pt>
                <c:pt idx="49448">
                  <c:v>5</c:v>
                </c:pt>
                <c:pt idx="49449">
                  <c:v>5</c:v>
                </c:pt>
                <c:pt idx="49450">
                  <c:v>5</c:v>
                </c:pt>
                <c:pt idx="49451">
                  <c:v>5</c:v>
                </c:pt>
                <c:pt idx="49452">
                  <c:v>5</c:v>
                </c:pt>
                <c:pt idx="49453">
                  <c:v>5</c:v>
                </c:pt>
                <c:pt idx="49454">
                  <c:v>5</c:v>
                </c:pt>
                <c:pt idx="49455">
                  <c:v>5</c:v>
                </c:pt>
                <c:pt idx="49456">
                  <c:v>5</c:v>
                </c:pt>
                <c:pt idx="49457">
                  <c:v>5</c:v>
                </c:pt>
                <c:pt idx="49458">
                  <c:v>5</c:v>
                </c:pt>
                <c:pt idx="49459">
                  <c:v>5</c:v>
                </c:pt>
                <c:pt idx="49460">
                  <c:v>5</c:v>
                </c:pt>
                <c:pt idx="49461">
                  <c:v>5</c:v>
                </c:pt>
                <c:pt idx="49462">
                  <c:v>5</c:v>
                </c:pt>
                <c:pt idx="49463">
                  <c:v>5</c:v>
                </c:pt>
                <c:pt idx="49464">
                  <c:v>5</c:v>
                </c:pt>
                <c:pt idx="49465">
                  <c:v>5</c:v>
                </c:pt>
                <c:pt idx="49466">
                  <c:v>5</c:v>
                </c:pt>
                <c:pt idx="49467">
                  <c:v>5</c:v>
                </c:pt>
                <c:pt idx="49468">
                  <c:v>5</c:v>
                </c:pt>
                <c:pt idx="49469">
                  <c:v>5</c:v>
                </c:pt>
                <c:pt idx="49470">
                  <c:v>5</c:v>
                </c:pt>
                <c:pt idx="49471">
                  <c:v>5</c:v>
                </c:pt>
                <c:pt idx="49472">
                  <c:v>5</c:v>
                </c:pt>
                <c:pt idx="49473">
                  <c:v>5</c:v>
                </c:pt>
                <c:pt idx="49474">
                  <c:v>5</c:v>
                </c:pt>
                <c:pt idx="49475">
                  <c:v>5</c:v>
                </c:pt>
                <c:pt idx="49476">
                  <c:v>5</c:v>
                </c:pt>
                <c:pt idx="49477">
                  <c:v>5</c:v>
                </c:pt>
                <c:pt idx="49478">
                  <c:v>5</c:v>
                </c:pt>
                <c:pt idx="49479">
                  <c:v>5</c:v>
                </c:pt>
                <c:pt idx="49480">
                  <c:v>5</c:v>
                </c:pt>
                <c:pt idx="49481">
                  <c:v>5</c:v>
                </c:pt>
                <c:pt idx="49482">
                  <c:v>5</c:v>
                </c:pt>
                <c:pt idx="49483">
                  <c:v>5</c:v>
                </c:pt>
                <c:pt idx="49484">
                  <c:v>5</c:v>
                </c:pt>
                <c:pt idx="49485">
                  <c:v>5</c:v>
                </c:pt>
                <c:pt idx="49486">
                  <c:v>5</c:v>
                </c:pt>
                <c:pt idx="49487">
                  <c:v>5</c:v>
                </c:pt>
                <c:pt idx="49488">
                  <c:v>5</c:v>
                </c:pt>
                <c:pt idx="49489">
                  <c:v>5</c:v>
                </c:pt>
                <c:pt idx="49490">
                  <c:v>5</c:v>
                </c:pt>
                <c:pt idx="49491">
                  <c:v>5</c:v>
                </c:pt>
                <c:pt idx="49492">
                  <c:v>5</c:v>
                </c:pt>
                <c:pt idx="49493">
                  <c:v>5</c:v>
                </c:pt>
                <c:pt idx="49494">
                  <c:v>5</c:v>
                </c:pt>
                <c:pt idx="49495">
                  <c:v>5</c:v>
                </c:pt>
                <c:pt idx="49496">
                  <c:v>5</c:v>
                </c:pt>
                <c:pt idx="49497">
                  <c:v>5</c:v>
                </c:pt>
                <c:pt idx="49498">
                  <c:v>5</c:v>
                </c:pt>
                <c:pt idx="49499">
                  <c:v>5</c:v>
                </c:pt>
                <c:pt idx="49500">
                  <c:v>5</c:v>
                </c:pt>
                <c:pt idx="49501">
                  <c:v>5</c:v>
                </c:pt>
                <c:pt idx="49502">
                  <c:v>5</c:v>
                </c:pt>
                <c:pt idx="49503">
                  <c:v>5</c:v>
                </c:pt>
                <c:pt idx="49504">
                  <c:v>5</c:v>
                </c:pt>
                <c:pt idx="49505">
                  <c:v>5</c:v>
                </c:pt>
                <c:pt idx="49506">
                  <c:v>5</c:v>
                </c:pt>
                <c:pt idx="49507">
                  <c:v>5</c:v>
                </c:pt>
                <c:pt idx="49508">
                  <c:v>5</c:v>
                </c:pt>
                <c:pt idx="49509">
                  <c:v>5</c:v>
                </c:pt>
                <c:pt idx="49510">
                  <c:v>5</c:v>
                </c:pt>
                <c:pt idx="49511">
                  <c:v>5</c:v>
                </c:pt>
                <c:pt idx="49512">
                  <c:v>5</c:v>
                </c:pt>
                <c:pt idx="49513">
                  <c:v>5</c:v>
                </c:pt>
                <c:pt idx="49514">
                  <c:v>5</c:v>
                </c:pt>
                <c:pt idx="49515">
                  <c:v>5</c:v>
                </c:pt>
                <c:pt idx="49516">
                  <c:v>5</c:v>
                </c:pt>
                <c:pt idx="49517">
                  <c:v>5</c:v>
                </c:pt>
                <c:pt idx="49518">
                  <c:v>5</c:v>
                </c:pt>
                <c:pt idx="49519">
                  <c:v>5</c:v>
                </c:pt>
                <c:pt idx="49520">
                  <c:v>5</c:v>
                </c:pt>
                <c:pt idx="49521">
                  <c:v>5</c:v>
                </c:pt>
                <c:pt idx="49522">
                  <c:v>5</c:v>
                </c:pt>
                <c:pt idx="49523">
                  <c:v>5</c:v>
                </c:pt>
                <c:pt idx="49524">
                  <c:v>5</c:v>
                </c:pt>
                <c:pt idx="49525">
                  <c:v>5</c:v>
                </c:pt>
                <c:pt idx="49526">
                  <c:v>5</c:v>
                </c:pt>
                <c:pt idx="49527">
                  <c:v>5</c:v>
                </c:pt>
                <c:pt idx="49528">
                  <c:v>5</c:v>
                </c:pt>
                <c:pt idx="49529">
                  <c:v>5</c:v>
                </c:pt>
                <c:pt idx="49530">
                  <c:v>5</c:v>
                </c:pt>
                <c:pt idx="49531">
                  <c:v>5</c:v>
                </c:pt>
                <c:pt idx="49532">
                  <c:v>5</c:v>
                </c:pt>
                <c:pt idx="49533">
                  <c:v>5</c:v>
                </c:pt>
                <c:pt idx="49534">
                  <c:v>5</c:v>
                </c:pt>
                <c:pt idx="49535">
                  <c:v>5</c:v>
                </c:pt>
                <c:pt idx="49536">
                  <c:v>5</c:v>
                </c:pt>
                <c:pt idx="49537">
                  <c:v>5</c:v>
                </c:pt>
                <c:pt idx="49538">
                  <c:v>5</c:v>
                </c:pt>
                <c:pt idx="49539">
                  <c:v>5</c:v>
                </c:pt>
                <c:pt idx="49540">
                  <c:v>5</c:v>
                </c:pt>
                <c:pt idx="49541">
                  <c:v>5</c:v>
                </c:pt>
                <c:pt idx="49542">
                  <c:v>5</c:v>
                </c:pt>
                <c:pt idx="49543">
                  <c:v>5</c:v>
                </c:pt>
                <c:pt idx="49544">
                  <c:v>5</c:v>
                </c:pt>
                <c:pt idx="49545">
                  <c:v>5</c:v>
                </c:pt>
                <c:pt idx="49546">
                  <c:v>5</c:v>
                </c:pt>
                <c:pt idx="49547">
                  <c:v>5</c:v>
                </c:pt>
                <c:pt idx="49548">
                  <c:v>5</c:v>
                </c:pt>
                <c:pt idx="49549">
                  <c:v>5</c:v>
                </c:pt>
                <c:pt idx="49550">
                  <c:v>5</c:v>
                </c:pt>
                <c:pt idx="49551">
                  <c:v>5</c:v>
                </c:pt>
                <c:pt idx="49552">
                  <c:v>5</c:v>
                </c:pt>
                <c:pt idx="49553">
                  <c:v>5</c:v>
                </c:pt>
                <c:pt idx="49554">
                  <c:v>5</c:v>
                </c:pt>
                <c:pt idx="49555">
                  <c:v>5</c:v>
                </c:pt>
                <c:pt idx="49556">
                  <c:v>5</c:v>
                </c:pt>
                <c:pt idx="49557">
                  <c:v>5</c:v>
                </c:pt>
                <c:pt idx="49558">
                  <c:v>5</c:v>
                </c:pt>
                <c:pt idx="49559">
                  <c:v>5</c:v>
                </c:pt>
                <c:pt idx="49560">
                  <c:v>5</c:v>
                </c:pt>
                <c:pt idx="49561">
                  <c:v>5</c:v>
                </c:pt>
                <c:pt idx="49562">
                  <c:v>5</c:v>
                </c:pt>
                <c:pt idx="49563">
                  <c:v>5</c:v>
                </c:pt>
                <c:pt idx="49564">
                  <c:v>5</c:v>
                </c:pt>
                <c:pt idx="49565">
                  <c:v>5</c:v>
                </c:pt>
                <c:pt idx="49566">
                  <c:v>5</c:v>
                </c:pt>
                <c:pt idx="49567">
                  <c:v>5</c:v>
                </c:pt>
                <c:pt idx="49568">
                  <c:v>5</c:v>
                </c:pt>
                <c:pt idx="49569">
                  <c:v>5</c:v>
                </c:pt>
                <c:pt idx="49570">
                  <c:v>5</c:v>
                </c:pt>
                <c:pt idx="49571">
                  <c:v>5</c:v>
                </c:pt>
                <c:pt idx="49572">
                  <c:v>5</c:v>
                </c:pt>
                <c:pt idx="49573">
                  <c:v>5</c:v>
                </c:pt>
                <c:pt idx="49574">
                  <c:v>5</c:v>
                </c:pt>
                <c:pt idx="49575">
                  <c:v>5</c:v>
                </c:pt>
                <c:pt idx="49576">
                  <c:v>5</c:v>
                </c:pt>
                <c:pt idx="49577">
                  <c:v>5</c:v>
                </c:pt>
                <c:pt idx="49578">
                  <c:v>5</c:v>
                </c:pt>
                <c:pt idx="49579">
                  <c:v>5</c:v>
                </c:pt>
                <c:pt idx="49580">
                  <c:v>5</c:v>
                </c:pt>
                <c:pt idx="49581">
                  <c:v>5</c:v>
                </c:pt>
                <c:pt idx="49582">
                  <c:v>5</c:v>
                </c:pt>
                <c:pt idx="49583">
                  <c:v>5</c:v>
                </c:pt>
                <c:pt idx="49584">
                  <c:v>5</c:v>
                </c:pt>
                <c:pt idx="49585">
                  <c:v>5</c:v>
                </c:pt>
                <c:pt idx="49586">
                  <c:v>5</c:v>
                </c:pt>
                <c:pt idx="49587">
                  <c:v>5</c:v>
                </c:pt>
                <c:pt idx="49588">
                  <c:v>5</c:v>
                </c:pt>
                <c:pt idx="49589">
                  <c:v>5</c:v>
                </c:pt>
                <c:pt idx="49590">
                  <c:v>5</c:v>
                </c:pt>
                <c:pt idx="49591">
                  <c:v>5</c:v>
                </c:pt>
                <c:pt idx="49592">
                  <c:v>5</c:v>
                </c:pt>
                <c:pt idx="49593">
                  <c:v>5</c:v>
                </c:pt>
                <c:pt idx="49594">
                  <c:v>5</c:v>
                </c:pt>
                <c:pt idx="49595">
                  <c:v>5</c:v>
                </c:pt>
                <c:pt idx="49596">
                  <c:v>5</c:v>
                </c:pt>
                <c:pt idx="49597">
                  <c:v>5</c:v>
                </c:pt>
                <c:pt idx="49598">
                  <c:v>5</c:v>
                </c:pt>
                <c:pt idx="49599">
                  <c:v>5</c:v>
                </c:pt>
                <c:pt idx="49600">
                  <c:v>5</c:v>
                </c:pt>
                <c:pt idx="49601">
                  <c:v>5</c:v>
                </c:pt>
                <c:pt idx="49602">
                  <c:v>5</c:v>
                </c:pt>
                <c:pt idx="49603">
                  <c:v>5</c:v>
                </c:pt>
                <c:pt idx="49604">
                  <c:v>5</c:v>
                </c:pt>
                <c:pt idx="49605">
                  <c:v>5</c:v>
                </c:pt>
                <c:pt idx="49606">
                  <c:v>5</c:v>
                </c:pt>
                <c:pt idx="49607">
                  <c:v>5</c:v>
                </c:pt>
                <c:pt idx="49608">
                  <c:v>5</c:v>
                </c:pt>
                <c:pt idx="49609">
                  <c:v>5</c:v>
                </c:pt>
                <c:pt idx="49610">
                  <c:v>5</c:v>
                </c:pt>
                <c:pt idx="49611">
                  <c:v>5</c:v>
                </c:pt>
                <c:pt idx="49612">
                  <c:v>5</c:v>
                </c:pt>
                <c:pt idx="49613">
                  <c:v>5</c:v>
                </c:pt>
                <c:pt idx="49614">
                  <c:v>5</c:v>
                </c:pt>
                <c:pt idx="49615">
                  <c:v>5</c:v>
                </c:pt>
                <c:pt idx="49616">
                  <c:v>5</c:v>
                </c:pt>
                <c:pt idx="49617">
                  <c:v>5</c:v>
                </c:pt>
                <c:pt idx="49618">
                  <c:v>5</c:v>
                </c:pt>
                <c:pt idx="49619">
                  <c:v>5</c:v>
                </c:pt>
                <c:pt idx="49620">
                  <c:v>5</c:v>
                </c:pt>
                <c:pt idx="49621">
                  <c:v>5</c:v>
                </c:pt>
                <c:pt idx="49622">
                  <c:v>5</c:v>
                </c:pt>
                <c:pt idx="49623">
                  <c:v>5</c:v>
                </c:pt>
                <c:pt idx="49624">
                  <c:v>5</c:v>
                </c:pt>
                <c:pt idx="49625">
                  <c:v>5</c:v>
                </c:pt>
                <c:pt idx="49626">
                  <c:v>5</c:v>
                </c:pt>
                <c:pt idx="49627">
                  <c:v>5</c:v>
                </c:pt>
                <c:pt idx="49628">
                  <c:v>5</c:v>
                </c:pt>
                <c:pt idx="49629">
                  <c:v>5</c:v>
                </c:pt>
                <c:pt idx="49630">
                  <c:v>5</c:v>
                </c:pt>
                <c:pt idx="49631">
                  <c:v>5</c:v>
                </c:pt>
                <c:pt idx="49632">
                  <c:v>5</c:v>
                </c:pt>
                <c:pt idx="49633">
                  <c:v>5</c:v>
                </c:pt>
                <c:pt idx="49634">
                  <c:v>5</c:v>
                </c:pt>
                <c:pt idx="49635">
                  <c:v>5</c:v>
                </c:pt>
                <c:pt idx="49636">
                  <c:v>5</c:v>
                </c:pt>
                <c:pt idx="49637">
                  <c:v>5</c:v>
                </c:pt>
                <c:pt idx="49638">
                  <c:v>5</c:v>
                </c:pt>
                <c:pt idx="49639">
                  <c:v>5</c:v>
                </c:pt>
                <c:pt idx="49640">
                  <c:v>5</c:v>
                </c:pt>
                <c:pt idx="49641">
                  <c:v>5</c:v>
                </c:pt>
                <c:pt idx="49642">
                  <c:v>5</c:v>
                </c:pt>
                <c:pt idx="49643">
                  <c:v>5</c:v>
                </c:pt>
                <c:pt idx="49644">
                  <c:v>5</c:v>
                </c:pt>
                <c:pt idx="49645">
                  <c:v>5</c:v>
                </c:pt>
                <c:pt idx="49646">
                  <c:v>5</c:v>
                </c:pt>
                <c:pt idx="49647">
                  <c:v>5</c:v>
                </c:pt>
                <c:pt idx="49648">
                  <c:v>5</c:v>
                </c:pt>
                <c:pt idx="49649">
                  <c:v>5</c:v>
                </c:pt>
                <c:pt idx="49650">
                  <c:v>5</c:v>
                </c:pt>
                <c:pt idx="49651">
                  <c:v>5</c:v>
                </c:pt>
                <c:pt idx="49652">
                  <c:v>5</c:v>
                </c:pt>
                <c:pt idx="49653">
                  <c:v>5</c:v>
                </c:pt>
                <c:pt idx="49654">
                  <c:v>5</c:v>
                </c:pt>
                <c:pt idx="49655">
                  <c:v>5</c:v>
                </c:pt>
                <c:pt idx="49656">
                  <c:v>5</c:v>
                </c:pt>
                <c:pt idx="49657">
                  <c:v>5</c:v>
                </c:pt>
                <c:pt idx="49658">
                  <c:v>5</c:v>
                </c:pt>
                <c:pt idx="49659">
                  <c:v>5</c:v>
                </c:pt>
                <c:pt idx="49660">
                  <c:v>5</c:v>
                </c:pt>
                <c:pt idx="49661">
                  <c:v>5</c:v>
                </c:pt>
                <c:pt idx="49662">
                  <c:v>5</c:v>
                </c:pt>
                <c:pt idx="49663">
                  <c:v>5</c:v>
                </c:pt>
                <c:pt idx="49664">
                  <c:v>5</c:v>
                </c:pt>
                <c:pt idx="49665">
                  <c:v>5</c:v>
                </c:pt>
                <c:pt idx="49666">
                  <c:v>5</c:v>
                </c:pt>
                <c:pt idx="49667">
                  <c:v>5</c:v>
                </c:pt>
                <c:pt idx="49668">
                  <c:v>5</c:v>
                </c:pt>
                <c:pt idx="49669">
                  <c:v>5</c:v>
                </c:pt>
                <c:pt idx="49670">
                  <c:v>5</c:v>
                </c:pt>
                <c:pt idx="49671">
                  <c:v>5</c:v>
                </c:pt>
                <c:pt idx="49672">
                  <c:v>5</c:v>
                </c:pt>
                <c:pt idx="49673">
                  <c:v>5</c:v>
                </c:pt>
                <c:pt idx="49674">
                  <c:v>5</c:v>
                </c:pt>
                <c:pt idx="49675">
                  <c:v>5</c:v>
                </c:pt>
                <c:pt idx="49676">
                  <c:v>5</c:v>
                </c:pt>
                <c:pt idx="49677">
                  <c:v>5</c:v>
                </c:pt>
                <c:pt idx="49678">
                  <c:v>5</c:v>
                </c:pt>
                <c:pt idx="49679">
                  <c:v>5</c:v>
                </c:pt>
                <c:pt idx="49680">
                  <c:v>5</c:v>
                </c:pt>
                <c:pt idx="49681">
                  <c:v>5</c:v>
                </c:pt>
                <c:pt idx="49682">
                  <c:v>5</c:v>
                </c:pt>
                <c:pt idx="49683">
                  <c:v>5</c:v>
                </c:pt>
                <c:pt idx="49684">
                  <c:v>5</c:v>
                </c:pt>
                <c:pt idx="49685">
                  <c:v>5</c:v>
                </c:pt>
                <c:pt idx="49686">
                  <c:v>5</c:v>
                </c:pt>
                <c:pt idx="49687">
                  <c:v>5</c:v>
                </c:pt>
                <c:pt idx="49688">
                  <c:v>5</c:v>
                </c:pt>
                <c:pt idx="49689">
                  <c:v>5</c:v>
                </c:pt>
                <c:pt idx="49690">
                  <c:v>5</c:v>
                </c:pt>
                <c:pt idx="49691">
                  <c:v>5</c:v>
                </c:pt>
                <c:pt idx="49692">
                  <c:v>5</c:v>
                </c:pt>
                <c:pt idx="49693">
                  <c:v>5</c:v>
                </c:pt>
                <c:pt idx="49694">
                  <c:v>5</c:v>
                </c:pt>
                <c:pt idx="49695">
                  <c:v>5</c:v>
                </c:pt>
                <c:pt idx="49696">
                  <c:v>5</c:v>
                </c:pt>
                <c:pt idx="49697">
                  <c:v>5</c:v>
                </c:pt>
                <c:pt idx="49698">
                  <c:v>5</c:v>
                </c:pt>
                <c:pt idx="49699">
                  <c:v>5</c:v>
                </c:pt>
                <c:pt idx="49700">
                  <c:v>5</c:v>
                </c:pt>
                <c:pt idx="49701">
                  <c:v>5</c:v>
                </c:pt>
                <c:pt idx="49702">
                  <c:v>5</c:v>
                </c:pt>
                <c:pt idx="49703">
                  <c:v>5</c:v>
                </c:pt>
                <c:pt idx="49704">
                  <c:v>5</c:v>
                </c:pt>
                <c:pt idx="49705">
                  <c:v>5</c:v>
                </c:pt>
                <c:pt idx="49706">
                  <c:v>5</c:v>
                </c:pt>
                <c:pt idx="49707">
                  <c:v>5</c:v>
                </c:pt>
                <c:pt idx="49708">
                  <c:v>5</c:v>
                </c:pt>
                <c:pt idx="49709">
                  <c:v>5</c:v>
                </c:pt>
                <c:pt idx="49710">
                  <c:v>5</c:v>
                </c:pt>
                <c:pt idx="49711">
                  <c:v>5</c:v>
                </c:pt>
                <c:pt idx="49712">
                  <c:v>5</c:v>
                </c:pt>
                <c:pt idx="49713">
                  <c:v>5</c:v>
                </c:pt>
                <c:pt idx="49714">
                  <c:v>5</c:v>
                </c:pt>
                <c:pt idx="49715">
                  <c:v>5</c:v>
                </c:pt>
                <c:pt idx="49716">
                  <c:v>5</c:v>
                </c:pt>
                <c:pt idx="49717">
                  <c:v>5</c:v>
                </c:pt>
                <c:pt idx="49718">
                  <c:v>5</c:v>
                </c:pt>
                <c:pt idx="49719">
                  <c:v>5</c:v>
                </c:pt>
                <c:pt idx="49720">
                  <c:v>5</c:v>
                </c:pt>
                <c:pt idx="49721">
                  <c:v>5</c:v>
                </c:pt>
                <c:pt idx="49722">
                  <c:v>5</c:v>
                </c:pt>
                <c:pt idx="49723">
                  <c:v>5</c:v>
                </c:pt>
                <c:pt idx="49724">
                  <c:v>5</c:v>
                </c:pt>
                <c:pt idx="49725">
                  <c:v>5</c:v>
                </c:pt>
                <c:pt idx="49726">
                  <c:v>5</c:v>
                </c:pt>
                <c:pt idx="49727">
                  <c:v>5</c:v>
                </c:pt>
                <c:pt idx="49728">
                  <c:v>5</c:v>
                </c:pt>
                <c:pt idx="49729">
                  <c:v>5</c:v>
                </c:pt>
                <c:pt idx="49730">
                  <c:v>5</c:v>
                </c:pt>
                <c:pt idx="49731">
                  <c:v>5</c:v>
                </c:pt>
                <c:pt idx="49732">
                  <c:v>5</c:v>
                </c:pt>
                <c:pt idx="49733">
                  <c:v>5</c:v>
                </c:pt>
                <c:pt idx="49734">
                  <c:v>5</c:v>
                </c:pt>
                <c:pt idx="49735">
                  <c:v>5</c:v>
                </c:pt>
                <c:pt idx="49736">
                  <c:v>5</c:v>
                </c:pt>
                <c:pt idx="49737">
                  <c:v>5</c:v>
                </c:pt>
                <c:pt idx="49738">
                  <c:v>5</c:v>
                </c:pt>
                <c:pt idx="49739">
                  <c:v>5</c:v>
                </c:pt>
                <c:pt idx="49740">
                  <c:v>5</c:v>
                </c:pt>
                <c:pt idx="49741">
                  <c:v>5</c:v>
                </c:pt>
                <c:pt idx="49742">
                  <c:v>5</c:v>
                </c:pt>
                <c:pt idx="49743">
                  <c:v>5</c:v>
                </c:pt>
                <c:pt idx="49744">
                  <c:v>5</c:v>
                </c:pt>
                <c:pt idx="49745">
                  <c:v>5</c:v>
                </c:pt>
                <c:pt idx="49746">
                  <c:v>5</c:v>
                </c:pt>
                <c:pt idx="49747">
                  <c:v>5</c:v>
                </c:pt>
                <c:pt idx="49748">
                  <c:v>5</c:v>
                </c:pt>
                <c:pt idx="49749">
                  <c:v>5</c:v>
                </c:pt>
                <c:pt idx="49750">
                  <c:v>5</c:v>
                </c:pt>
                <c:pt idx="49751">
                  <c:v>5</c:v>
                </c:pt>
                <c:pt idx="49752">
                  <c:v>5</c:v>
                </c:pt>
                <c:pt idx="49753">
                  <c:v>5</c:v>
                </c:pt>
                <c:pt idx="49754">
                  <c:v>5</c:v>
                </c:pt>
                <c:pt idx="49755">
                  <c:v>5</c:v>
                </c:pt>
                <c:pt idx="49756">
                  <c:v>5</c:v>
                </c:pt>
                <c:pt idx="49757">
                  <c:v>5</c:v>
                </c:pt>
                <c:pt idx="49758">
                  <c:v>5</c:v>
                </c:pt>
                <c:pt idx="49759">
                  <c:v>5</c:v>
                </c:pt>
                <c:pt idx="49760">
                  <c:v>5</c:v>
                </c:pt>
                <c:pt idx="49761">
                  <c:v>5</c:v>
                </c:pt>
                <c:pt idx="49762">
                  <c:v>5</c:v>
                </c:pt>
                <c:pt idx="49763">
                  <c:v>5</c:v>
                </c:pt>
                <c:pt idx="49764">
                  <c:v>5</c:v>
                </c:pt>
                <c:pt idx="49765">
                  <c:v>5</c:v>
                </c:pt>
                <c:pt idx="49766">
                  <c:v>5</c:v>
                </c:pt>
                <c:pt idx="49767">
                  <c:v>5</c:v>
                </c:pt>
                <c:pt idx="49768">
                  <c:v>5</c:v>
                </c:pt>
                <c:pt idx="49769">
                  <c:v>5</c:v>
                </c:pt>
                <c:pt idx="49770">
                  <c:v>5</c:v>
                </c:pt>
                <c:pt idx="49771">
                  <c:v>5</c:v>
                </c:pt>
                <c:pt idx="49772">
                  <c:v>5</c:v>
                </c:pt>
                <c:pt idx="49773">
                  <c:v>5</c:v>
                </c:pt>
                <c:pt idx="49774">
                  <c:v>5</c:v>
                </c:pt>
                <c:pt idx="49775">
                  <c:v>5</c:v>
                </c:pt>
                <c:pt idx="49776">
                  <c:v>5</c:v>
                </c:pt>
                <c:pt idx="49777">
                  <c:v>5</c:v>
                </c:pt>
                <c:pt idx="49778">
                  <c:v>5</c:v>
                </c:pt>
                <c:pt idx="49779">
                  <c:v>5</c:v>
                </c:pt>
                <c:pt idx="49780">
                  <c:v>5</c:v>
                </c:pt>
                <c:pt idx="49781">
                  <c:v>5</c:v>
                </c:pt>
                <c:pt idx="49782">
                  <c:v>5</c:v>
                </c:pt>
                <c:pt idx="49783">
                  <c:v>5</c:v>
                </c:pt>
                <c:pt idx="49784">
                  <c:v>5</c:v>
                </c:pt>
                <c:pt idx="49785">
                  <c:v>5</c:v>
                </c:pt>
                <c:pt idx="49786">
                  <c:v>5</c:v>
                </c:pt>
                <c:pt idx="49787">
                  <c:v>5</c:v>
                </c:pt>
                <c:pt idx="49788">
                  <c:v>5</c:v>
                </c:pt>
                <c:pt idx="49789">
                  <c:v>5</c:v>
                </c:pt>
                <c:pt idx="49790">
                  <c:v>5</c:v>
                </c:pt>
                <c:pt idx="49791">
                  <c:v>5</c:v>
                </c:pt>
                <c:pt idx="49792">
                  <c:v>5</c:v>
                </c:pt>
                <c:pt idx="49793">
                  <c:v>5</c:v>
                </c:pt>
                <c:pt idx="49794">
                  <c:v>5</c:v>
                </c:pt>
                <c:pt idx="49795">
                  <c:v>5</c:v>
                </c:pt>
                <c:pt idx="49796">
                  <c:v>5</c:v>
                </c:pt>
                <c:pt idx="49797">
                  <c:v>5</c:v>
                </c:pt>
                <c:pt idx="49798">
                  <c:v>5</c:v>
                </c:pt>
                <c:pt idx="49799">
                  <c:v>5</c:v>
                </c:pt>
                <c:pt idx="49800">
                  <c:v>5</c:v>
                </c:pt>
                <c:pt idx="49801">
                  <c:v>5</c:v>
                </c:pt>
                <c:pt idx="49802">
                  <c:v>5</c:v>
                </c:pt>
                <c:pt idx="49803">
                  <c:v>5</c:v>
                </c:pt>
                <c:pt idx="49804">
                  <c:v>5</c:v>
                </c:pt>
                <c:pt idx="49805">
                  <c:v>5</c:v>
                </c:pt>
                <c:pt idx="49806">
                  <c:v>5</c:v>
                </c:pt>
                <c:pt idx="49807">
                  <c:v>5</c:v>
                </c:pt>
                <c:pt idx="49808">
                  <c:v>5</c:v>
                </c:pt>
                <c:pt idx="49809">
                  <c:v>5</c:v>
                </c:pt>
                <c:pt idx="49810">
                  <c:v>5</c:v>
                </c:pt>
                <c:pt idx="49811">
                  <c:v>5</c:v>
                </c:pt>
                <c:pt idx="49812">
                  <c:v>5</c:v>
                </c:pt>
                <c:pt idx="49813">
                  <c:v>5</c:v>
                </c:pt>
                <c:pt idx="49814">
                  <c:v>5</c:v>
                </c:pt>
                <c:pt idx="49815">
                  <c:v>5</c:v>
                </c:pt>
                <c:pt idx="49816">
                  <c:v>5</c:v>
                </c:pt>
                <c:pt idx="49817">
                  <c:v>5</c:v>
                </c:pt>
                <c:pt idx="49818">
                  <c:v>5</c:v>
                </c:pt>
                <c:pt idx="49819">
                  <c:v>5</c:v>
                </c:pt>
                <c:pt idx="49820">
                  <c:v>5</c:v>
                </c:pt>
                <c:pt idx="49821">
                  <c:v>5</c:v>
                </c:pt>
                <c:pt idx="49822">
                  <c:v>5</c:v>
                </c:pt>
                <c:pt idx="49823">
                  <c:v>5</c:v>
                </c:pt>
                <c:pt idx="49824">
                  <c:v>5</c:v>
                </c:pt>
                <c:pt idx="49825">
                  <c:v>5</c:v>
                </c:pt>
                <c:pt idx="49826">
                  <c:v>5</c:v>
                </c:pt>
                <c:pt idx="49827">
                  <c:v>5</c:v>
                </c:pt>
                <c:pt idx="49828">
                  <c:v>5</c:v>
                </c:pt>
                <c:pt idx="49829">
                  <c:v>5</c:v>
                </c:pt>
                <c:pt idx="49830">
                  <c:v>5</c:v>
                </c:pt>
                <c:pt idx="49831">
                  <c:v>5</c:v>
                </c:pt>
                <c:pt idx="49832">
                  <c:v>5</c:v>
                </c:pt>
                <c:pt idx="49833">
                  <c:v>5</c:v>
                </c:pt>
                <c:pt idx="49834">
                  <c:v>5</c:v>
                </c:pt>
                <c:pt idx="49835">
                  <c:v>5</c:v>
                </c:pt>
                <c:pt idx="49836">
                  <c:v>5</c:v>
                </c:pt>
                <c:pt idx="49837">
                  <c:v>5</c:v>
                </c:pt>
                <c:pt idx="49838">
                  <c:v>5</c:v>
                </c:pt>
                <c:pt idx="49839">
                  <c:v>5</c:v>
                </c:pt>
                <c:pt idx="49840">
                  <c:v>5</c:v>
                </c:pt>
                <c:pt idx="49841">
                  <c:v>5</c:v>
                </c:pt>
                <c:pt idx="49842">
                  <c:v>5</c:v>
                </c:pt>
                <c:pt idx="49843">
                  <c:v>5</c:v>
                </c:pt>
                <c:pt idx="49844">
                  <c:v>5</c:v>
                </c:pt>
                <c:pt idx="49845">
                  <c:v>5</c:v>
                </c:pt>
                <c:pt idx="49846">
                  <c:v>5</c:v>
                </c:pt>
                <c:pt idx="49847">
                  <c:v>5</c:v>
                </c:pt>
                <c:pt idx="49848">
                  <c:v>5</c:v>
                </c:pt>
                <c:pt idx="49849">
                  <c:v>5</c:v>
                </c:pt>
                <c:pt idx="49850">
                  <c:v>5</c:v>
                </c:pt>
                <c:pt idx="49851">
                  <c:v>5</c:v>
                </c:pt>
                <c:pt idx="49852">
                  <c:v>5</c:v>
                </c:pt>
                <c:pt idx="49853">
                  <c:v>5</c:v>
                </c:pt>
                <c:pt idx="49854">
                  <c:v>5</c:v>
                </c:pt>
                <c:pt idx="49855">
                  <c:v>5</c:v>
                </c:pt>
                <c:pt idx="49856">
                  <c:v>5</c:v>
                </c:pt>
                <c:pt idx="49857">
                  <c:v>5</c:v>
                </c:pt>
                <c:pt idx="49858">
                  <c:v>5</c:v>
                </c:pt>
                <c:pt idx="49859">
                  <c:v>5</c:v>
                </c:pt>
                <c:pt idx="49860">
                  <c:v>5</c:v>
                </c:pt>
                <c:pt idx="49861">
                  <c:v>5</c:v>
                </c:pt>
                <c:pt idx="49862">
                  <c:v>5</c:v>
                </c:pt>
                <c:pt idx="49863">
                  <c:v>5</c:v>
                </c:pt>
                <c:pt idx="49864">
                  <c:v>5</c:v>
                </c:pt>
                <c:pt idx="49865">
                  <c:v>5</c:v>
                </c:pt>
                <c:pt idx="49866">
                  <c:v>5</c:v>
                </c:pt>
                <c:pt idx="49867">
                  <c:v>5</c:v>
                </c:pt>
                <c:pt idx="49868">
                  <c:v>5</c:v>
                </c:pt>
                <c:pt idx="49869">
                  <c:v>5</c:v>
                </c:pt>
                <c:pt idx="49870">
                  <c:v>5</c:v>
                </c:pt>
                <c:pt idx="49871">
                  <c:v>5</c:v>
                </c:pt>
                <c:pt idx="49872">
                  <c:v>5</c:v>
                </c:pt>
                <c:pt idx="49873">
                  <c:v>5</c:v>
                </c:pt>
                <c:pt idx="49874">
                  <c:v>5</c:v>
                </c:pt>
                <c:pt idx="49875">
                  <c:v>5</c:v>
                </c:pt>
                <c:pt idx="49876">
                  <c:v>5</c:v>
                </c:pt>
                <c:pt idx="49877">
                  <c:v>5</c:v>
                </c:pt>
                <c:pt idx="49878">
                  <c:v>5</c:v>
                </c:pt>
                <c:pt idx="49879">
                  <c:v>5</c:v>
                </c:pt>
                <c:pt idx="49880">
                  <c:v>5</c:v>
                </c:pt>
                <c:pt idx="49881">
                  <c:v>5</c:v>
                </c:pt>
                <c:pt idx="49882">
                  <c:v>5</c:v>
                </c:pt>
                <c:pt idx="49883">
                  <c:v>5</c:v>
                </c:pt>
                <c:pt idx="49884">
                  <c:v>5</c:v>
                </c:pt>
                <c:pt idx="49885">
                  <c:v>5</c:v>
                </c:pt>
                <c:pt idx="49886">
                  <c:v>5</c:v>
                </c:pt>
                <c:pt idx="49887">
                  <c:v>5</c:v>
                </c:pt>
                <c:pt idx="49888">
                  <c:v>5</c:v>
                </c:pt>
                <c:pt idx="49889">
                  <c:v>5</c:v>
                </c:pt>
                <c:pt idx="49890">
                  <c:v>5</c:v>
                </c:pt>
                <c:pt idx="49891">
                  <c:v>5</c:v>
                </c:pt>
                <c:pt idx="49892">
                  <c:v>5</c:v>
                </c:pt>
                <c:pt idx="49893">
                  <c:v>5</c:v>
                </c:pt>
                <c:pt idx="49894">
                  <c:v>5</c:v>
                </c:pt>
                <c:pt idx="49895">
                  <c:v>5</c:v>
                </c:pt>
                <c:pt idx="49896">
                  <c:v>5</c:v>
                </c:pt>
                <c:pt idx="49897">
                  <c:v>5</c:v>
                </c:pt>
                <c:pt idx="49898">
                  <c:v>5</c:v>
                </c:pt>
                <c:pt idx="49899">
                  <c:v>5</c:v>
                </c:pt>
                <c:pt idx="49900">
                  <c:v>5</c:v>
                </c:pt>
                <c:pt idx="49901">
                  <c:v>5</c:v>
                </c:pt>
                <c:pt idx="49902">
                  <c:v>5</c:v>
                </c:pt>
                <c:pt idx="49903">
                  <c:v>5</c:v>
                </c:pt>
                <c:pt idx="49904">
                  <c:v>5</c:v>
                </c:pt>
                <c:pt idx="49905">
                  <c:v>5</c:v>
                </c:pt>
                <c:pt idx="49906">
                  <c:v>5</c:v>
                </c:pt>
                <c:pt idx="49907">
                  <c:v>5</c:v>
                </c:pt>
                <c:pt idx="49908">
                  <c:v>5</c:v>
                </c:pt>
                <c:pt idx="49909">
                  <c:v>5</c:v>
                </c:pt>
                <c:pt idx="49910">
                  <c:v>5</c:v>
                </c:pt>
                <c:pt idx="49911">
                  <c:v>5</c:v>
                </c:pt>
                <c:pt idx="49912">
                  <c:v>5</c:v>
                </c:pt>
                <c:pt idx="49913">
                  <c:v>5</c:v>
                </c:pt>
                <c:pt idx="49914">
                  <c:v>5</c:v>
                </c:pt>
                <c:pt idx="49915">
                  <c:v>5</c:v>
                </c:pt>
                <c:pt idx="49916">
                  <c:v>5</c:v>
                </c:pt>
                <c:pt idx="49917">
                  <c:v>5</c:v>
                </c:pt>
                <c:pt idx="49918">
                  <c:v>5</c:v>
                </c:pt>
                <c:pt idx="49919">
                  <c:v>5</c:v>
                </c:pt>
                <c:pt idx="49920">
                  <c:v>5</c:v>
                </c:pt>
                <c:pt idx="49921">
                  <c:v>5</c:v>
                </c:pt>
                <c:pt idx="49922">
                  <c:v>5</c:v>
                </c:pt>
                <c:pt idx="49923">
                  <c:v>5</c:v>
                </c:pt>
                <c:pt idx="49924">
                  <c:v>5</c:v>
                </c:pt>
                <c:pt idx="49925">
                  <c:v>5</c:v>
                </c:pt>
                <c:pt idx="49926">
                  <c:v>5</c:v>
                </c:pt>
                <c:pt idx="49927">
                  <c:v>5</c:v>
                </c:pt>
                <c:pt idx="49928">
                  <c:v>5</c:v>
                </c:pt>
                <c:pt idx="49929">
                  <c:v>5</c:v>
                </c:pt>
                <c:pt idx="49930">
                  <c:v>5</c:v>
                </c:pt>
                <c:pt idx="49931">
                  <c:v>5</c:v>
                </c:pt>
                <c:pt idx="49932">
                  <c:v>5</c:v>
                </c:pt>
                <c:pt idx="49933">
                  <c:v>5</c:v>
                </c:pt>
                <c:pt idx="49934">
                  <c:v>5</c:v>
                </c:pt>
                <c:pt idx="49935">
                  <c:v>5</c:v>
                </c:pt>
                <c:pt idx="49936">
                  <c:v>5</c:v>
                </c:pt>
                <c:pt idx="49937">
                  <c:v>5</c:v>
                </c:pt>
                <c:pt idx="49938">
                  <c:v>5</c:v>
                </c:pt>
                <c:pt idx="49939">
                  <c:v>5</c:v>
                </c:pt>
                <c:pt idx="49940">
                  <c:v>5</c:v>
                </c:pt>
                <c:pt idx="49941">
                  <c:v>5</c:v>
                </c:pt>
                <c:pt idx="49942">
                  <c:v>5</c:v>
                </c:pt>
                <c:pt idx="49943">
                  <c:v>5</c:v>
                </c:pt>
                <c:pt idx="49944">
                  <c:v>5</c:v>
                </c:pt>
                <c:pt idx="49945">
                  <c:v>5</c:v>
                </c:pt>
                <c:pt idx="49946">
                  <c:v>5</c:v>
                </c:pt>
                <c:pt idx="49947">
                  <c:v>5</c:v>
                </c:pt>
                <c:pt idx="49948">
                  <c:v>5</c:v>
                </c:pt>
                <c:pt idx="49949">
                  <c:v>5</c:v>
                </c:pt>
                <c:pt idx="49950">
                  <c:v>5</c:v>
                </c:pt>
                <c:pt idx="49951">
                  <c:v>5</c:v>
                </c:pt>
                <c:pt idx="49952">
                  <c:v>5</c:v>
                </c:pt>
                <c:pt idx="49953">
                  <c:v>5</c:v>
                </c:pt>
                <c:pt idx="49954">
                  <c:v>5</c:v>
                </c:pt>
                <c:pt idx="49955">
                  <c:v>5</c:v>
                </c:pt>
                <c:pt idx="49956">
                  <c:v>5</c:v>
                </c:pt>
                <c:pt idx="49957">
                  <c:v>5</c:v>
                </c:pt>
                <c:pt idx="49958">
                  <c:v>5</c:v>
                </c:pt>
                <c:pt idx="49959">
                  <c:v>5</c:v>
                </c:pt>
                <c:pt idx="49960">
                  <c:v>5</c:v>
                </c:pt>
                <c:pt idx="49961">
                  <c:v>5</c:v>
                </c:pt>
                <c:pt idx="49962">
                  <c:v>5</c:v>
                </c:pt>
                <c:pt idx="49963">
                  <c:v>5</c:v>
                </c:pt>
                <c:pt idx="49964">
                  <c:v>5</c:v>
                </c:pt>
                <c:pt idx="49965">
                  <c:v>5</c:v>
                </c:pt>
                <c:pt idx="49966">
                  <c:v>5</c:v>
                </c:pt>
                <c:pt idx="49967">
                  <c:v>5</c:v>
                </c:pt>
                <c:pt idx="49968">
                  <c:v>5</c:v>
                </c:pt>
                <c:pt idx="49969">
                  <c:v>5</c:v>
                </c:pt>
                <c:pt idx="49970">
                  <c:v>5</c:v>
                </c:pt>
                <c:pt idx="49971">
                  <c:v>5</c:v>
                </c:pt>
                <c:pt idx="49972">
                  <c:v>5</c:v>
                </c:pt>
                <c:pt idx="49973">
                  <c:v>5</c:v>
                </c:pt>
                <c:pt idx="49974">
                  <c:v>5</c:v>
                </c:pt>
                <c:pt idx="49975">
                  <c:v>5</c:v>
                </c:pt>
                <c:pt idx="49976">
                  <c:v>5</c:v>
                </c:pt>
                <c:pt idx="49977">
                  <c:v>5</c:v>
                </c:pt>
                <c:pt idx="49978">
                  <c:v>5</c:v>
                </c:pt>
                <c:pt idx="49979">
                  <c:v>5</c:v>
                </c:pt>
                <c:pt idx="49980">
                  <c:v>5</c:v>
                </c:pt>
                <c:pt idx="49981">
                  <c:v>5</c:v>
                </c:pt>
                <c:pt idx="49982">
                  <c:v>5</c:v>
                </c:pt>
                <c:pt idx="49983">
                  <c:v>5</c:v>
                </c:pt>
                <c:pt idx="49984">
                  <c:v>5</c:v>
                </c:pt>
                <c:pt idx="49985">
                  <c:v>5</c:v>
                </c:pt>
                <c:pt idx="49986">
                  <c:v>5</c:v>
                </c:pt>
                <c:pt idx="49987">
                  <c:v>5</c:v>
                </c:pt>
                <c:pt idx="49988">
                  <c:v>5</c:v>
                </c:pt>
                <c:pt idx="49989">
                  <c:v>5</c:v>
                </c:pt>
                <c:pt idx="49990">
                  <c:v>5</c:v>
                </c:pt>
                <c:pt idx="49991">
                  <c:v>5</c:v>
                </c:pt>
                <c:pt idx="49992">
                  <c:v>5</c:v>
                </c:pt>
                <c:pt idx="49993">
                  <c:v>5</c:v>
                </c:pt>
                <c:pt idx="49994">
                  <c:v>5</c:v>
                </c:pt>
                <c:pt idx="49995">
                  <c:v>5</c:v>
                </c:pt>
                <c:pt idx="49996">
                  <c:v>5</c:v>
                </c:pt>
                <c:pt idx="49997">
                  <c:v>5</c:v>
                </c:pt>
                <c:pt idx="49998">
                  <c:v>5</c:v>
                </c:pt>
                <c:pt idx="49999">
                  <c:v>5</c:v>
                </c:pt>
              </c:numCache>
            </c:numRef>
          </c:yVal>
          <c:smooth val="1"/>
        </c:ser>
        <c:ser>
          <c:idx val="1"/>
          <c:order val="1"/>
          <c:tx>
            <c:v>Information science &amp; librarianship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List4!$B$2:$B$6316</c:f>
              <c:numCache>
                <c:formatCode>General</c:formatCode>
                <c:ptCount val="6315"/>
                <c:pt idx="0">
                  <c:v>1109</c:v>
                </c:pt>
                <c:pt idx="1">
                  <c:v>490</c:v>
                </c:pt>
                <c:pt idx="2">
                  <c:v>478</c:v>
                </c:pt>
                <c:pt idx="3">
                  <c:v>443</c:v>
                </c:pt>
                <c:pt idx="4">
                  <c:v>349</c:v>
                </c:pt>
                <c:pt idx="5">
                  <c:v>317</c:v>
                </c:pt>
                <c:pt idx="6">
                  <c:v>280</c:v>
                </c:pt>
                <c:pt idx="7">
                  <c:v>263</c:v>
                </c:pt>
                <c:pt idx="8">
                  <c:v>259</c:v>
                </c:pt>
                <c:pt idx="9">
                  <c:v>240</c:v>
                </c:pt>
                <c:pt idx="10">
                  <c:v>238</c:v>
                </c:pt>
                <c:pt idx="11">
                  <c:v>188</c:v>
                </c:pt>
                <c:pt idx="12">
                  <c:v>181</c:v>
                </c:pt>
                <c:pt idx="13">
                  <c:v>180</c:v>
                </c:pt>
                <c:pt idx="14">
                  <c:v>173</c:v>
                </c:pt>
                <c:pt idx="15">
                  <c:v>150</c:v>
                </c:pt>
                <c:pt idx="16">
                  <c:v>150</c:v>
                </c:pt>
                <c:pt idx="17">
                  <c:v>146</c:v>
                </c:pt>
                <c:pt idx="18">
                  <c:v>142</c:v>
                </c:pt>
                <c:pt idx="19">
                  <c:v>141</c:v>
                </c:pt>
                <c:pt idx="20">
                  <c:v>139</c:v>
                </c:pt>
                <c:pt idx="21">
                  <c:v>138</c:v>
                </c:pt>
                <c:pt idx="22">
                  <c:v>138</c:v>
                </c:pt>
                <c:pt idx="23">
                  <c:v>136</c:v>
                </c:pt>
                <c:pt idx="24">
                  <c:v>135</c:v>
                </c:pt>
                <c:pt idx="25">
                  <c:v>134</c:v>
                </c:pt>
                <c:pt idx="26">
                  <c:v>132</c:v>
                </c:pt>
                <c:pt idx="27">
                  <c:v>131</c:v>
                </c:pt>
                <c:pt idx="28">
                  <c:v>129</c:v>
                </c:pt>
                <c:pt idx="29">
                  <c:v>127</c:v>
                </c:pt>
                <c:pt idx="30">
                  <c:v>123</c:v>
                </c:pt>
                <c:pt idx="31">
                  <c:v>121</c:v>
                </c:pt>
                <c:pt idx="32">
                  <c:v>120</c:v>
                </c:pt>
                <c:pt idx="33">
                  <c:v>116</c:v>
                </c:pt>
                <c:pt idx="34">
                  <c:v>114</c:v>
                </c:pt>
                <c:pt idx="35">
                  <c:v>111</c:v>
                </c:pt>
                <c:pt idx="36">
                  <c:v>111</c:v>
                </c:pt>
                <c:pt idx="37">
                  <c:v>110</c:v>
                </c:pt>
                <c:pt idx="38">
                  <c:v>108</c:v>
                </c:pt>
                <c:pt idx="39">
                  <c:v>108</c:v>
                </c:pt>
                <c:pt idx="40">
                  <c:v>107</c:v>
                </c:pt>
                <c:pt idx="41">
                  <c:v>107</c:v>
                </c:pt>
                <c:pt idx="42">
                  <c:v>105</c:v>
                </c:pt>
                <c:pt idx="43">
                  <c:v>105</c:v>
                </c:pt>
                <c:pt idx="44">
                  <c:v>104</c:v>
                </c:pt>
                <c:pt idx="45">
                  <c:v>103</c:v>
                </c:pt>
                <c:pt idx="46">
                  <c:v>102</c:v>
                </c:pt>
                <c:pt idx="47">
                  <c:v>102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98</c:v>
                </c:pt>
                <c:pt idx="52">
                  <c:v>98</c:v>
                </c:pt>
                <c:pt idx="53">
                  <c:v>98</c:v>
                </c:pt>
                <c:pt idx="54">
                  <c:v>97</c:v>
                </c:pt>
                <c:pt idx="55">
                  <c:v>95</c:v>
                </c:pt>
                <c:pt idx="56">
                  <c:v>95</c:v>
                </c:pt>
                <c:pt idx="57">
                  <c:v>92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89</c:v>
                </c:pt>
                <c:pt idx="62">
                  <c:v>87</c:v>
                </c:pt>
                <c:pt idx="63">
                  <c:v>87</c:v>
                </c:pt>
                <c:pt idx="64">
                  <c:v>86</c:v>
                </c:pt>
                <c:pt idx="65">
                  <c:v>85</c:v>
                </c:pt>
                <c:pt idx="66">
                  <c:v>85</c:v>
                </c:pt>
                <c:pt idx="67">
                  <c:v>84</c:v>
                </c:pt>
                <c:pt idx="68">
                  <c:v>83</c:v>
                </c:pt>
                <c:pt idx="69">
                  <c:v>83</c:v>
                </c:pt>
                <c:pt idx="70">
                  <c:v>83</c:v>
                </c:pt>
                <c:pt idx="71">
                  <c:v>82</c:v>
                </c:pt>
                <c:pt idx="72">
                  <c:v>82</c:v>
                </c:pt>
                <c:pt idx="73">
                  <c:v>82</c:v>
                </c:pt>
                <c:pt idx="74">
                  <c:v>82</c:v>
                </c:pt>
                <c:pt idx="75">
                  <c:v>81</c:v>
                </c:pt>
                <c:pt idx="76">
                  <c:v>81</c:v>
                </c:pt>
                <c:pt idx="77">
                  <c:v>81</c:v>
                </c:pt>
                <c:pt idx="78">
                  <c:v>80</c:v>
                </c:pt>
                <c:pt idx="79">
                  <c:v>80</c:v>
                </c:pt>
                <c:pt idx="80">
                  <c:v>79</c:v>
                </c:pt>
                <c:pt idx="81">
                  <c:v>79</c:v>
                </c:pt>
                <c:pt idx="82">
                  <c:v>77</c:v>
                </c:pt>
                <c:pt idx="83">
                  <c:v>77</c:v>
                </c:pt>
                <c:pt idx="84">
                  <c:v>77</c:v>
                </c:pt>
                <c:pt idx="85">
                  <c:v>77</c:v>
                </c:pt>
                <c:pt idx="86">
                  <c:v>77</c:v>
                </c:pt>
                <c:pt idx="87">
                  <c:v>76</c:v>
                </c:pt>
                <c:pt idx="88">
                  <c:v>76</c:v>
                </c:pt>
                <c:pt idx="89">
                  <c:v>76</c:v>
                </c:pt>
                <c:pt idx="90">
                  <c:v>76</c:v>
                </c:pt>
                <c:pt idx="91">
                  <c:v>76</c:v>
                </c:pt>
                <c:pt idx="92">
                  <c:v>76</c:v>
                </c:pt>
                <c:pt idx="93">
                  <c:v>75</c:v>
                </c:pt>
                <c:pt idx="94">
                  <c:v>75</c:v>
                </c:pt>
                <c:pt idx="95">
                  <c:v>74</c:v>
                </c:pt>
                <c:pt idx="96">
                  <c:v>74</c:v>
                </c:pt>
                <c:pt idx="97">
                  <c:v>73</c:v>
                </c:pt>
                <c:pt idx="98">
                  <c:v>72</c:v>
                </c:pt>
                <c:pt idx="99">
                  <c:v>72</c:v>
                </c:pt>
                <c:pt idx="100">
                  <c:v>72</c:v>
                </c:pt>
                <c:pt idx="101">
                  <c:v>71</c:v>
                </c:pt>
                <c:pt idx="102">
                  <c:v>71</c:v>
                </c:pt>
                <c:pt idx="103">
                  <c:v>71</c:v>
                </c:pt>
                <c:pt idx="104">
                  <c:v>71</c:v>
                </c:pt>
                <c:pt idx="105">
                  <c:v>70</c:v>
                </c:pt>
                <c:pt idx="106">
                  <c:v>70</c:v>
                </c:pt>
                <c:pt idx="107">
                  <c:v>70</c:v>
                </c:pt>
                <c:pt idx="108">
                  <c:v>70</c:v>
                </c:pt>
                <c:pt idx="109">
                  <c:v>69</c:v>
                </c:pt>
                <c:pt idx="110">
                  <c:v>69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67</c:v>
                </c:pt>
                <c:pt idx="116">
                  <c:v>67</c:v>
                </c:pt>
                <c:pt idx="117">
                  <c:v>66</c:v>
                </c:pt>
                <c:pt idx="118">
                  <c:v>66</c:v>
                </c:pt>
                <c:pt idx="119">
                  <c:v>66</c:v>
                </c:pt>
                <c:pt idx="120">
                  <c:v>66</c:v>
                </c:pt>
                <c:pt idx="121">
                  <c:v>66</c:v>
                </c:pt>
                <c:pt idx="122">
                  <c:v>65</c:v>
                </c:pt>
                <c:pt idx="123">
                  <c:v>65</c:v>
                </c:pt>
                <c:pt idx="124">
                  <c:v>65</c:v>
                </c:pt>
                <c:pt idx="125">
                  <c:v>65</c:v>
                </c:pt>
                <c:pt idx="126">
                  <c:v>64</c:v>
                </c:pt>
                <c:pt idx="127">
                  <c:v>64</c:v>
                </c:pt>
                <c:pt idx="128">
                  <c:v>64</c:v>
                </c:pt>
                <c:pt idx="129">
                  <c:v>63</c:v>
                </c:pt>
                <c:pt idx="130">
                  <c:v>62</c:v>
                </c:pt>
                <c:pt idx="131">
                  <c:v>62</c:v>
                </c:pt>
                <c:pt idx="132">
                  <c:v>62</c:v>
                </c:pt>
                <c:pt idx="133">
                  <c:v>62</c:v>
                </c:pt>
                <c:pt idx="134">
                  <c:v>62</c:v>
                </c:pt>
                <c:pt idx="135">
                  <c:v>62</c:v>
                </c:pt>
                <c:pt idx="136">
                  <c:v>62</c:v>
                </c:pt>
                <c:pt idx="137">
                  <c:v>62</c:v>
                </c:pt>
                <c:pt idx="138">
                  <c:v>62</c:v>
                </c:pt>
                <c:pt idx="139">
                  <c:v>62</c:v>
                </c:pt>
                <c:pt idx="140">
                  <c:v>61</c:v>
                </c:pt>
                <c:pt idx="141">
                  <c:v>61</c:v>
                </c:pt>
                <c:pt idx="142">
                  <c:v>61</c:v>
                </c:pt>
                <c:pt idx="143">
                  <c:v>61</c:v>
                </c:pt>
                <c:pt idx="144">
                  <c:v>61</c:v>
                </c:pt>
                <c:pt idx="145">
                  <c:v>60</c:v>
                </c:pt>
                <c:pt idx="146">
                  <c:v>60</c:v>
                </c:pt>
                <c:pt idx="147">
                  <c:v>60</c:v>
                </c:pt>
                <c:pt idx="148">
                  <c:v>60</c:v>
                </c:pt>
                <c:pt idx="149">
                  <c:v>60</c:v>
                </c:pt>
                <c:pt idx="150">
                  <c:v>60</c:v>
                </c:pt>
                <c:pt idx="151">
                  <c:v>59</c:v>
                </c:pt>
                <c:pt idx="152">
                  <c:v>59</c:v>
                </c:pt>
                <c:pt idx="153">
                  <c:v>59</c:v>
                </c:pt>
                <c:pt idx="154">
                  <c:v>59</c:v>
                </c:pt>
                <c:pt idx="155">
                  <c:v>59</c:v>
                </c:pt>
                <c:pt idx="156">
                  <c:v>59</c:v>
                </c:pt>
                <c:pt idx="157">
                  <c:v>59</c:v>
                </c:pt>
                <c:pt idx="158">
                  <c:v>58</c:v>
                </c:pt>
                <c:pt idx="159">
                  <c:v>58</c:v>
                </c:pt>
                <c:pt idx="160">
                  <c:v>58</c:v>
                </c:pt>
                <c:pt idx="161">
                  <c:v>58</c:v>
                </c:pt>
                <c:pt idx="162">
                  <c:v>58</c:v>
                </c:pt>
                <c:pt idx="163">
                  <c:v>58</c:v>
                </c:pt>
                <c:pt idx="164">
                  <c:v>58</c:v>
                </c:pt>
                <c:pt idx="165">
                  <c:v>58</c:v>
                </c:pt>
                <c:pt idx="166">
                  <c:v>58</c:v>
                </c:pt>
                <c:pt idx="167">
                  <c:v>58</c:v>
                </c:pt>
                <c:pt idx="168">
                  <c:v>57</c:v>
                </c:pt>
                <c:pt idx="169">
                  <c:v>57</c:v>
                </c:pt>
                <c:pt idx="170">
                  <c:v>57</c:v>
                </c:pt>
                <c:pt idx="171">
                  <c:v>57</c:v>
                </c:pt>
                <c:pt idx="172">
                  <c:v>56</c:v>
                </c:pt>
                <c:pt idx="173">
                  <c:v>56</c:v>
                </c:pt>
                <c:pt idx="174">
                  <c:v>55</c:v>
                </c:pt>
                <c:pt idx="175">
                  <c:v>55</c:v>
                </c:pt>
                <c:pt idx="176">
                  <c:v>55</c:v>
                </c:pt>
                <c:pt idx="177">
                  <c:v>55</c:v>
                </c:pt>
                <c:pt idx="178">
                  <c:v>54</c:v>
                </c:pt>
                <c:pt idx="179">
                  <c:v>54</c:v>
                </c:pt>
                <c:pt idx="180">
                  <c:v>54</c:v>
                </c:pt>
                <c:pt idx="181">
                  <c:v>54</c:v>
                </c:pt>
                <c:pt idx="182">
                  <c:v>54</c:v>
                </c:pt>
                <c:pt idx="183">
                  <c:v>54</c:v>
                </c:pt>
                <c:pt idx="184">
                  <c:v>53</c:v>
                </c:pt>
                <c:pt idx="185">
                  <c:v>53</c:v>
                </c:pt>
                <c:pt idx="186">
                  <c:v>53</c:v>
                </c:pt>
                <c:pt idx="187">
                  <c:v>53</c:v>
                </c:pt>
                <c:pt idx="188">
                  <c:v>53</c:v>
                </c:pt>
                <c:pt idx="189">
                  <c:v>53</c:v>
                </c:pt>
                <c:pt idx="190">
                  <c:v>52</c:v>
                </c:pt>
                <c:pt idx="191">
                  <c:v>52</c:v>
                </c:pt>
                <c:pt idx="192">
                  <c:v>52</c:v>
                </c:pt>
                <c:pt idx="193">
                  <c:v>52</c:v>
                </c:pt>
                <c:pt idx="194">
                  <c:v>52</c:v>
                </c:pt>
                <c:pt idx="195">
                  <c:v>52</c:v>
                </c:pt>
                <c:pt idx="196">
                  <c:v>51</c:v>
                </c:pt>
                <c:pt idx="197">
                  <c:v>51</c:v>
                </c:pt>
                <c:pt idx="198">
                  <c:v>51</c:v>
                </c:pt>
                <c:pt idx="199">
                  <c:v>51</c:v>
                </c:pt>
                <c:pt idx="200">
                  <c:v>51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49</c:v>
                </c:pt>
                <c:pt idx="212">
                  <c:v>49</c:v>
                </c:pt>
                <c:pt idx="213">
                  <c:v>49</c:v>
                </c:pt>
                <c:pt idx="214">
                  <c:v>49</c:v>
                </c:pt>
                <c:pt idx="215">
                  <c:v>49</c:v>
                </c:pt>
                <c:pt idx="216">
                  <c:v>49</c:v>
                </c:pt>
                <c:pt idx="217">
                  <c:v>49</c:v>
                </c:pt>
                <c:pt idx="218">
                  <c:v>49</c:v>
                </c:pt>
                <c:pt idx="219">
                  <c:v>49</c:v>
                </c:pt>
                <c:pt idx="220">
                  <c:v>49</c:v>
                </c:pt>
                <c:pt idx="221">
                  <c:v>49</c:v>
                </c:pt>
                <c:pt idx="222">
                  <c:v>48</c:v>
                </c:pt>
                <c:pt idx="223">
                  <c:v>48</c:v>
                </c:pt>
                <c:pt idx="224">
                  <c:v>48</c:v>
                </c:pt>
                <c:pt idx="225">
                  <c:v>48</c:v>
                </c:pt>
                <c:pt idx="226">
                  <c:v>48</c:v>
                </c:pt>
                <c:pt idx="227">
                  <c:v>48</c:v>
                </c:pt>
                <c:pt idx="228">
                  <c:v>48</c:v>
                </c:pt>
                <c:pt idx="229">
                  <c:v>48</c:v>
                </c:pt>
                <c:pt idx="230">
                  <c:v>48</c:v>
                </c:pt>
                <c:pt idx="231">
                  <c:v>47</c:v>
                </c:pt>
                <c:pt idx="232">
                  <c:v>47</c:v>
                </c:pt>
                <c:pt idx="233">
                  <c:v>47</c:v>
                </c:pt>
                <c:pt idx="234">
                  <c:v>47</c:v>
                </c:pt>
                <c:pt idx="235">
                  <c:v>47</c:v>
                </c:pt>
                <c:pt idx="236">
                  <c:v>47</c:v>
                </c:pt>
                <c:pt idx="237">
                  <c:v>47</c:v>
                </c:pt>
                <c:pt idx="238">
                  <c:v>46</c:v>
                </c:pt>
                <c:pt idx="239">
                  <c:v>46</c:v>
                </c:pt>
                <c:pt idx="240">
                  <c:v>46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44</c:v>
                </c:pt>
                <c:pt idx="254">
                  <c:v>44</c:v>
                </c:pt>
                <c:pt idx="255">
                  <c:v>44</c:v>
                </c:pt>
                <c:pt idx="256">
                  <c:v>44</c:v>
                </c:pt>
                <c:pt idx="257">
                  <c:v>44</c:v>
                </c:pt>
                <c:pt idx="258">
                  <c:v>44</c:v>
                </c:pt>
                <c:pt idx="259">
                  <c:v>44</c:v>
                </c:pt>
                <c:pt idx="260">
                  <c:v>44</c:v>
                </c:pt>
                <c:pt idx="261">
                  <c:v>44</c:v>
                </c:pt>
                <c:pt idx="262">
                  <c:v>44</c:v>
                </c:pt>
                <c:pt idx="263">
                  <c:v>44</c:v>
                </c:pt>
                <c:pt idx="264">
                  <c:v>44</c:v>
                </c:pt>
                <c:pt idx="265">
                  <c:v>43</c:v>
                </c:pt>
                <c:pt idx="266">
                  <c:v>43</c:v>
                </c:pt>
                <c:pt idx="267">
                  <c:v>43</c:v>
                </c:pt>
                <c:pt idx="268">
                  <c:v>43</c:v>
                </c:pt>
                <c:pt idx="269">
                  <c:v>43</c:v>
                </c:pt>
                <c:pt idx="270">
                  <c:v>43</c:v>
                </c:pt>
                <c:pt idx="271">
                  <c:v>43</c:v>
                </c:pt>
                <c:pt idx="272">
                  <c:v>43</c:v>
                </c:pt>
                <c:pt idx="273">
                  <c:v>43</c:v>
                </c:pt>
                <c:pt idx="274">
                  <c:v>43</c:v>
                </c:pt>
                <c:pt idx="275">
                  <c:v>43</c:v>
                </c:pt>
                <c:pt idx="276">
                  <c:v>43</c:v>
                </c:pt>
                <c:pt idx="277">
                  <c:v>42</c:v>
                </c:pt>
                <c:pt idx="278">
                  <c:v>42</c:v>
                </c:pt>
                <c:pt idx="279">
                  <c:v>42</c:v>
                </c:pt>
                <c:pt idx="280">
                  <c:v>42</c:v>
                </c:pt>
                <c:pt idx="281">
                  <c:v>42</c:v>
                </c:pt>
                <c:pt idx="282">
                  <c:v>42</c:v>
                </c:pt>
                <c:pt idx="283">
                  <c:v>42</c:v>
                </c:pt>
                <c:pt idx="284">
                  <c:v>42</c:v>
                </c:pt>
                <c:pt idx="285">
                  <c:v>42</c:v>
                </c:pt>
                <c:pt idx="286">
                  <c:v>42</c:v>
                </c:pt>
                <c:pt idx="287">
                  <c:v>42</c:v>
                </c:pt>
                <c:pt idx="288">
                  <c:v>42</c:v>
                </c:pt>
                <c:pt idx="289">
                  <c:v>41</c:v>
                </c:pt>
                <c:pt idx="290">
                  <c:v>41</c:v>
                </c:pt>
                <c:pt idx="291">
                  <c:v>41</c:v>
                </c:pt>
                <c:pt idx="292">
                  <c:v>41</c:v>
                </c:pt>
                <c:pt idx="293">
                  <c:v>41</c:v>
                </c:pt>
                <c:pt idx="294">
                  <c:v>41</c:v>
                </c:pt>
                <c:pt idx="295">
                  <c:v>41</c:v>
                </c:pt>
                <c:pt idx="296">
                  <c:v>41</c:v>
                </c:pt>
                <c:pt idx="297">
                  <c:v>41</c:v>
                </c:pt>
                <c:pt idx="298">
                  <c:v>41</c:v>
                </c:pt>
                <c:pt idx="299">
                  <c:v>41</c:v>
                </c:pt>
                <c:pt idx="300">
                  <c:v>41</c:v>
                </c:pt>
                <c:pt idx="301">
                  <c:v>41</c:v>
                </c:pt>
                <c:pt idx="302">
                  <c:v>40</c:v>
                </c:pt>
                <c:pt idx="303">
                  <c:v>40</c:v>
                </c:pt>
                <c:pt idx="304">
                  <c:v>40</c:v>
                </c:pt>
                <c:pt idx="305">
                  <c:v>40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39</c:v>
                </c:pt>
                <c:pt idx="320">
                  <c:v>39</c:v>
                </c:pt>
                <c:pt idx="321">
                  <c:v>39</c:v>
                </c:pt>
                <c:pt idx="322">
                  <c:v>39</c:v>
                </c:pt>
                <c:pt idx="323">
                  <c:v>39</c:v>
                </c:pt>
                <c:pt idx="324">
                  <c:v>39</c:v>
                </c:pt>
                <c:pt idx="325">
                  <c:v>39</c:v>
                </c:pt>
                <c:pt idx="326">
                  <c:v>39</c:v>
                </c:pt>
                <c:pt idx="327">
                  <c:v>39</c:v>
                </c:pt>
                <c:pt idx="328">
                  <c:v>39</c:v>
                </c:pt>
                <c:pt idx="329">
                  <c:v>39</c:v>
                </c:pt>
                <c:pt idx="330">
                  <c:v>38</c:v>
                </c:pt>
                <c:pt idx="331">
                  <c:v>38</c:v>
                </c:pt>
                <c:pt idx="332">
                  <c:v>38</c:v>
                </c:pt>
                <c:pt idx="333">
                  <c:v>38</c:v>
                </c:pt>
                <c:pt idx="334">
                  <c:v>38</c:v>
                </c:pt>
                <c:pt idx="335">
                  <c:v>38</c:v>
                </c:pt>
                <c:pt idx="336">
                  <c:v>37</c:v>
                </c:pt>
                <c:pt idx="337">
                  <c:v>37</c:v>
                </c:pt>
                <c:pt idx="338">
                  <c:v>37</c:v>
                </c:pt>
                <c:pt idx="339">
                  <c:v>37</c:v>
                </c:pt>
                <c:pt idx="340">
                  <c:v>37</c:v>
                </c:pt>
                <c:pt idx="341">
                  <c:v>37</c:v>
                </c:pt>
                <c:pt idx="342">
                  <c:v>37</c:v>
                </c:pt>
                <c:pt idx="343">
                  <c:v>37</c:v>
                </c:pt>
                <c:pt idx="344">
                  <c:v>37</c:v>
                </c:pt>
                <c:pt idx="345">
                  <c:v>37</c:v>
                </c:pt>
                <c:pt idx="346">
                  <c:v>37</c:v>
                </c:pt>
                <c:pt idx="347">
                  <c:v>37</c:v>
                </c:pt>
                <c:pt idx="348">
                  <c:v>36</c:v>
                </c:pt>
                <c:pt idx="349">
                  <c:v>36</c:v>
                </c:pt>
                <c:pt idx="350">
                  <c:v>36</c:v>
                </c:pt>
                <c:pt idx="351">
                  <c:v>36</c:v>
                </c:pt>
                <c:pt idx="352">
                  <c:v>36</c:v>
                </c:pt>
                <c:pt idx="353">
                  <c:v>36</c:v>
                </c:pt>
                <c:pt idx="354">
                  <c:v>36</c:v>
                </c:pt>
                <c:pt idx="355">
                  <c:v>36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34</c:v>
                </c:pt>
                <c:pt idx="376">
                  <c:v>34</c:v>
                </c:pt>
                <c:pt idx="377">
                  <c:v>34</c:v>
                </c:pt>
                <c:pt idx="378">
                  <c:v>34</c:v>
                </c:pt>
                <c:pt idx="379">
                  <c:v>34</c:v>
                </c:pt>
                <c:pt idx="380">
                  <c:v>34</c:v>
                </c:pt>
                <c:pt idx="381">
                  <c:v>34</c:v>
                </c:pt>
                <c:pt idx="382">
                  <c:v>34</c:v>
                </c:pt>
                <c:pt idx="383">
                  <c:v>34</c:v>
                </c:pt>
                <c:pt idx="384">
                  <c:v>34</c:v>
                </c:pt>
                <c:pt idx="385">
                  <c:v>34</c:v>
                </c:pt>
                <c:pt idx="386">
                  <c:v>34</c:v>
                </c:pt>
                <c:pt idx="387">
                  <c:v>34</c:v>
                </c:pt>
                <c:pt idx="388">
                  <c:v>34</c:v>
                </c:pt>
                <c:pt idx="389">
                  <c:v>34</c:v>
                </c:pt>
                <c:pt idx="390">
                  <c:v>34</c:v>
                </c:pt>
                <c:pt idx="391">
                  <c:v>34</c:v>
                </c:pt>
                <c:pt idx="392">
                  <c:v>34</c:v>
                </c:pt>
                <c:pt idx="393">
                  <c:v>34</c:v>
                </c:pt>
                <c:pt idx="394">
                  <c:v>34</c:v>
                </c:pt>
                <c:pt idx="395">
                  <c:v>33</c:v>
                </c:pt>
                <c:pt idx="396">
                  <c:v>33</c:v>
                </c:pt>
                <c:pt idx="397">
                  <c:v>33</c:v>
                </c:pt>
                <c:pt idx="398">
                  <c:v>33</c:v>
                </c:pt>
                <c:pt idx="399">
                  <c:v>33</c:v>
                </c:pt>
                <c:pt idx="400">
                  <c:v>33</c:v>
                </c:pt>
                <c:pt idx="401">
                  <c:v>33</c:v>
                </c:pt>
                <c:pt idx="402">
                  <c:v>33</c:v>
                </c:pt>
                <c:pt idx="403">
                  <c:v>33</c:v>
                </c:pt>
                <c:pt idx="404">
                  <c:v>33</c:v>
                </c:pt>
                <c:pt idx="405">
                  <c:v>33</c:v>
                </c:pt>
                <c:pt idx="406">
                  <c:v>33</c:v>
                </c:pt>
                <c:pt idx="407">
                  <c:v>32</c:v>
                </c:pt>
                <c:pt idx="408">
                  <c:v>32</c:v>
                </c:pt>
                <c:pt idx="409">
                  <c:v>32</c:v>
                </c:pt>
                <c:pt idx="410">
                  <c:v>32</c:v>
                </c:pt>
                <c:pt idx="411">
                  <c:v>32</c:v>
                </c:pt>
                <c:pt idx="412">
                  <c:v>32</c:v>
                </c:pt>
                <c:pt idx="413">
                  <c:v>32</c:v>
                </c:pt>
                <c:pt idx="414">
                  <c:v>32</c:v>
                </c:pt>
                <c:pt idx="415">
                  <c:v>32</c:v>
                </c:pt>
                <c:pt idx="416">
                  <c:v>32</c:v>
                </c:pt>
                <c:pt idx="417">
                  <c:v>32</c:v>
                </c:pt>
                <c:pt idx="418">
                  <c:v>32</c:v>
                </c:pt>
                <c:pt idx="419">
                  <c:v>32</c:v>
                </c:pt>
                <c:pt idx="420">
                  <c:v>32</c:v>
                </c:pt>
                <c:pt idx="421">
                  <c:v>32</c:v>
                </c:pt>
                <c:pt idx="422">
                  <c:v>32</c:v>
                </c:pt>
                <c:pt idx="423">
                  <c:v>32</c:v>
                </c:pt>
                <c:pt idx="424">
                  <c:v>32</c:v>
                </c:pt>
                <c:pt idx="425">
                  <c:v>32</c:v>
                </c:pt>
                <c:pt idx="426">
                  <c:v>32</c:v>
                </c:pt>
                <c:pt idx="427">
                  <c:v>32</c:v>
                </c:pt>
                <c:pt idx="428">
                  <c:v>32</c:v>
                </c:pt>
                <c:pt idx="429">
                  <c:v>32</c:v>
                </c:pt>
                <c:pt idx="430">
                  <c:v>32</c:v>
                </c:pt>
                <c:pt idx="431">
                  <c:v>32</c:v>
                </c:pt>
                <c:pt idx="432">
                  <c:v>31</c:v>
                </c:pt>
                <c:pt idx="433">
                  <c:v>31</c:v>
                </c:pt>
                <c:pt idx="434">
                  <c:v>31</c:v>
                </c:pt>
                <c:pt idx="435">
                  <c:v>31</c:v>
                </c:pt>
                <c:pt idx="436">
                  <c:v>31</c:v>
                </c:pt>
                <c:pt idx="437">
                  <c:v>31</c:v>
                </c:pt>
                <c:pt idx="438">
                  <c:v>31</c:v>
                </c:pt>
                <c:pt idx="439">
                  <c:v>31</c:v>
                </c:pt>
                <c:pt idx="440">
                  <c:v>31</c:v>
                </c:pt>
                <c:pt idx="441">
                  <c:v>31</c:v>
                </c:pt>
                <c:pt idx="442">
                  <c:v>31</c:v>
                </c:pt>
                <c:pt idx="443">
                  <c:v>31</c:v>
                </c:pt>
                <c:pt idx="444">
                  <c:v>31</c:v>
                </c:pt>
                <c:pt idx="445">
                  <c:v>31</c:v>
                </c:pt>
                <c:pt idx="446">
                  <c:v>31</c:v>
                </c:pt>
                <c:pt idx="447">
                  <c:v>31</c:v>
                </c:pt>
                <c:pt idx="448">
                  <c:v>31</c:v>
                </c:pt>
                <c:pt idx="449">
                  <c:v>31</c:v>
                </c:pt>
                <c:pt idx="450">
                  <c:v>31</c:v>
                </c:pt>
                <c:pt idx="451">
                  <c:v>31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29</c:v>
                </c:pt>
                <c:pt idx="480">
                  <c:v>29</c:v>
                </c:pt>
                <c:pt idx="481">
                  <c:v>29</c:v>
                </c:pt>
                <c:pt idx="482">
                  <c:v>29</c:v>
                </c:pt>
                <c:pt idx="483">
                  <c:v>29</c:v>
                </c:pt>
                <c:pt idx="484">
                  <c:v>29</c:v>
                </c:pt>
                <c:pt idx="485">
                  <c:v>29</c:v>
                </c:pt>
                <c:pt idx="486">
                  <c:v>29</c:v>
                </c:pt>
                <c:pt idx="487">
                  <c:v>29</c:v>
                </c:pt>
                <c:pt idx="488">
                  <c:v>29</c:v>
                </c:pt>
                <c:pt idx="489">
                  <c:v>29</c:v>
                </c:pt>
                <c:pt idx="490">
                  <c:v>29</c:v>
                </c:pt>
                <c:pt idx="491">
                  <c:v>29</c:v>
                </c:pt>
                <c:pt idx="492">
                  <c:v>29</c:v>
                </c:pt>
                <c:pt idx="493">
                  <c:v>29</c:v>
                </c:pt>
                <c:pt idx="494">
                  <c:v>29</c:v>
                </c:pt>
                <c:pt idx="495">
                  <c:v>29</c:v>
                </c:pt>
                <c:pt idx="496">
                  <c:v>29</c:v>
                </c:pt>
                <c:pt idx="497">
                  <c:v>29</c:v>
                </c:pt>
                <c:pt idx="498">
                  <c:v>29</c:v>
                </c:pt>
                <c:pt idx="499">
                  <c:v>29</c:v>
                </c:pt>
                <c:pt idx="500">
                  <c:v>29</c:v>
                </c:pt>
                <c:pt idx="501">
                  <c:v>29</c:v>
                </c:pt>
                <c:pt idx="502">
                  <c:v>28</c:v>
                </c:pt>
                <c:pt idx="503">
                  <c:v>28</c:v>
                </c:pt>
                <c:pt idx="504">
                  <c:v>28</c:v>
                </c:pt>
                <c:pt idx="505">
                  <c:v>28</c:v>
                </c:pt>
                <c:pt idx="506">
                  <c:v>28</c:v>
                </c:pt>
                <c:pt idx="507">
                  <c:v>28</c:v>
                </c:pt>
                <c:pt idx="508">
                  <c:v>28</c:v>
                </c:pt>
                <c:pt idx="509">
                  <c:v>28</c:v>
                </c:pt>
                <c:pt idx="510">
                  <c:v>28</c:v>
                </c:pt>
                <c:pt idx="511">
                  <c:v>28</c:v>
                </c:pt>
                <c:pt idx="512">
                  <c:v>28</c:v>
                </c:pt>
                <c:pt idx="513">
                  <c:v>28</c:v>
                </c:pt>
                <c:pt idx="514">
                  <c:v>28</c:v>
                </c:pt>
                <c:pt idx="515">
                  <c:v>28</c:v>
                </c:pt>
                <c:pt idx="516">
                  <c:v>28</c:v>
                </c:pt>
                <c:pt idx="517">
                  <c:v>28</c:v>
                </c:pt>
                <c:pt idx="518">
                  <c:v>28</c:v>
                </c:pt>
                <c:pt idx="519">
                  <c:v>28</c:v>
                </c:pt>
                <c:pt idx="520">
                  <c:v>28</c:v>
                </c:pt>
                <c:pt idx="521">
                  <c:v>28</c:v>
                </c:pt>
                <c:pt idx="522">
                  <c:v>28</c:v>
                </c:pt>
                <c:pt idx="523">
                  <c:v>28</c:v>
                </c:pt>
                <c:pt idx="524">
                  <c:v>28</c:v>
                </c:pt>
                <c:pt idx="525">
                  <c:v>28</c:v>
                </c:pt>
                <c:pt idx="526">
                  <c:v>28</c:v>
                </c:pt>
                <c:pt idx="527">
                  <c:v>28</c:v>
                </c:pt>
                <c:pt idx="528">
                  <c:v>28</c:v>
                </c:pt>
                <c:pt idx="529">
                  <c:v>28</c:v>
                </c:pt>
                <c:pt idx="530">
                  <c:v>28</c:v>
                </c:pt>
                <c:pt idx="531">
                  <c:v>28</c:v>
                </c:pt>
                <c:pt idx="532">
                  <c:v>28</c:v>
                </c:pt>
                <c:pt idx="533">
                  <c:v>28</c:v>
                </c:pt>
                <c:pt idx="534">
                  <c:v>28</c:v>
                </c:pt>
                <c:pt idx="535">
                  <c:v>28</c:v>
                </c:pt>
                <c:pt idx="536">
                  <c:v>27</c:v>
                </c:pt>
                <c:pt idx="537">
                  <c:v>27</c:v>
                </c:pt>
                <c:pt idx="538">
                  <c:v>27</c:v>
                </c:pt>
                <c:pt idx="539">
                  <c:v>27</c:v>
                </c:pt>
                <c:pt idx="540">
                  <c:v>27</c:v>
                </c:pt>
                <c:pt idx="541">
                  <c:v>27</c:v>
                </c:pt>
                <c:pt idx="542">
                  <c:v>27</c:v>
                </c:pt>
                <c:pt idx="543">
                  <c:v>27</c:v>
                </c:pt>
                <c:pt idx="544">
                  <c:v>27</c:v>
                </c:pt>
                <c:pt idx="545">
                  <c:v>27</c:v>
                </c:pt>
                <c:pt idx="546">
                  <c:v>27</c:v>
                </c:pt>
                <c:pt idx="547">
                  <c:v>27</c:v>
                </c:pt>
                <c:pt idx="548">
                  <c:v>27</c:v>
                </c:pt>
                <c:pt idx="549">
                  <c:v>27</c:v>
                </c:pt>
                <c:pt idx="550">
                  <c:v>27</c:v>
                </c:pt>
                <c:pt idx="551">
                  <c:v>27</c:v>
                </c:pt>
                <c:pt idx="552">
                  <c:v>27</c:v>
                </c:pt>
                <c:pt idx="553">
                  <c:v>27</c:v>
                </c:pt>
                <c:pt idx="554">
                  <c:v>27</c:v>
                </c:pt>
                <c:pt idx="555">
                  <c:v>27</c:v>
                </c:pt>
                <c:pt idx="556">
                  <c:v>27</c:v>
                </c:pt>
                <c:pt idx="557">
                  <c:v>27</c:v>
                </c:pt>
                <c:pt idx="558">
                  <c:v>27</c:v>
                </c:pt>
                <c:pt idx="559">
                  <c:v>27</c:v>
                </c:pt>
                <c:pt idx="560">
                  <c:v>27</c:v>
                </c:pt>
                <c:pt idx="561">
                  <c:v>27</c:v>
                </c:pt>
                <c:pt idx="562">
                  <c:v>26</c:v>
                </c:pt>
                <c:pt idx="563">
                  <c:v>26</c:v>
                </c:pt>
                <c:pt idx="564">
                  <c:v>26</c:v>
                </c:pt>
                <c:pt idx="565">
                  <c:v>26</c:v>
                </c:pt>
                <c:pt idx="566">
                  <c:v>26</c:v>
                </c:pt>
                <c:pt idx="567">
                  <c:v>26</c:v>
                </c:pt>
                <c:pt idx="568">
                  <c:v>26</c:v>
                </c:pt>
                <c:pt idx="569">
                  <c:v>26</c:v>
                </c:pt>
                <c:pt idx="570">
                  <c:v>26</c:v>
                </c:pt>
                <c:pt idx="571">
                  <c:v>26</c:v>
                </c:pt>
                <c:pt idx="572">
                  <c:v>26</c:v>
                </c:pt>
                <c:pt idx="573">
                  <c:v>26</c:v>
                </c:pt>
                <c:pt idx="574">
                  <c:v>26</c:v>
                </c:pt>
                <c:pt idx="575">
                  <c:v>26</c:v>
                </c:pt>
                <c:pt idx="576">
                  <c:v>26</c:v>
                </c:pt>
                <c:pt idx="577">
                  <c:v>26</c:v>
                </c:pt>
                <c:pt idx="578">
                  <c:v>26</c:v>
                </c:pt>
                <c:pt idx="579">
                  <c:v>26</c:v>
                </c:pt>
                <c:pt idx="580">
                  <c:v>26</c:v>
                </c:pt>
                <c:pt idx="581">
                  <c:v>26</c:v>
                </c:pt>
                <c:pt idx="582">
                  <c:v>26</c:v>
                </c:pt>
                <c:pt idx="583">
                  <c:v>26</c:v>
                </c:pt>
                <c:pt idx="584">
                  <c:v>26</c:v>
                </c:pt>
                <c:pt idx="585">
                  <c:v>26</c:v>
                </c:pt>
                <c:pt idx="586">
                  <c:v>26</c:v>
                </c:pt>
                <c:pt idx="587">
                  <c:v>26</c:v>
                </c:pt>
                <c:pt idx="588">
                  <c:v>26</c:v>
                </c:pt>
                <c:pt idx="589">
                  <c:v>26</c:v>
                </c:pt>
                <c:pt idx="590">
                  <c:v>26</c:v>
                </c:pt>
                <c:pt idx="591">
                  <c:v>25</c:v>
                </c:pt>
                <c:pt idx="592">
                  <c:v>25</c:v>
                </c:pt>
                <c:pt idx="593">
                  <c:v>25</c:v>
                </c:pt>
                <c:pt idx="594">
                  <c:v>25</c:v>
                </c:pt>
                <c:pt idx="595">
                  <c:v>25</c:v>
                </c:pt>
                <c:pt idx="596">
                  <c:v>25</c:v>
                </c:pt>
                <c:pt idx="597">
                  <c:v>25</c:v>
                </c:pt>
                <c:pt idx="598">
                  <c:v>25</c:v>
                </c:pt>
                <c:pt idx="599">
                  <c:v>25</c:v>
                </c:pt>
                <c:pt idx="600">
                  <c:v>25</c:v>
                </c:pt>
                <c:pt idx="601">
                  <c:v>25</c:v>
                </c:pt>
                <c:pt idx="602">
                  <c:v>25</c:v>
                </c:pt>
                <c:pt idx="603">
                  <c:v>25</c:v>
                </c:pt>
                <c:pt idx="604">
                  <c:v>25</c:v>
                </c:pt>
                <c:pt idx="605">
                  <c:v>25</c:v>
                </c:pt>
                <c:pt idx="606">
                  <c:v>25</c:v>
                </c:pt>
                <c:pt idx="607">
                  <c:v>25</c:v>
                </c:pt>
                <c:pt idx="608">
                  <c:v>25</c:v>
                </c:pt>
                <c:pt idx="609">
                  <c:v>25</c:v>
                </c:pt>
                <c:pt idx="610">
                  <c:v>25</c:v>
                </c:pt>
                <c:pt idx="611">
                  <c:v>25</c:v>
                </c:pt>
                <c:pt idx="612">
                  <c:v>25</c:v>
                </c:pt>
                <c:pt idx="613">
                  <c:v>25</c:v>
                </c:pt>
                <c:pt idx="614">
                  <c:v>25</c:v>
                </c:pt>
                <c:pt idx="615">
                  <c:v>25</c:v>
                </c:pt>
                <c:pt idx="616">
                  <c:v>25</c:v>
                </c:pt>
                <c:pt idx="617">
                  <c:v>25</c:v>
                </c:pt>
                <c:pt idx="618">
                  <c:v>25</c:v>
                </c:pt>
                <c:pt idx="619">
                  <c:v>25</c:v>
                </c:pt>
                <c:pt idx="620">
                  <c:v>24</c:v>
                </c:pt>
                <c:pt idx="621">
                  <c:v>24</c:v>
                </c:pt>
                <c:pt idx="622">
                  <c:v>24</c:v>
                </c:pt>
                <c:pt idx="623">
                  <c:v>24</c:v>
                </c:pt>
                <c:pt idx="624">
                  <c:v>24</c:v>
                </c:pt>
                <c:pt idx="625">
                  <c:v>24</c:v>
                </c:pt>
                <c:pt idx="626">
                  <c:v>24</c:v>
                </c:pt>
                <c:pt idx="627">
                  <c:v>24</c:v>
                </c:pt>
                <c:pt idx="628">
                  <c:v>24</c:v>
                </c:pt>
                <c:pt idx="629">
                  <c:v>24</c:v>
                </c:pt>
                <c:pt idx="630">
                  <c:v>24</c:v>
                </c:pt>
                <c:pt idx="631">
                  <c:v>24</c:v>
                </c:pt>
                <c:pt idx="632">
                  <c:v>24</c:v>
                </c:pt>
                <c:pt idx="633">
                  <c:v>24</c:v>
                </c:pt>
                <c:pt idx="634">
                  <c:v>24</c:v>
                </c:pt>
                <c:pt idx="635">
                  <c:v>24</c:v>
                </c:pt>
                <c:pt idx="636">
                  <c:v>24</c:v>
                </c:pt>
                <c:pt idx="637">
                  <c:v>24</c:v>
                </c:pt>
                <c:pt idx="638">
                  <c:v>24</c:v>
                </c:pt>
                <c:pt idx="639">
                  <c:v>24</c:v>
                </c:pt>
                <c:pt idx="640">
                  <c:v>24</c:v>
                </c:pt>
                <c:pt idx="641">
                  <c:v>24</c:v>
                </c:pt>
                <c:pt idx="642">
                  <c:v>24</c:v>
                </c:pt>
                <c:pt idx="643">
                  <c:v>24</c:v>
                </c:pt>
                <c:pt idx="644">
                  <c:v>24</c:v>
                </c:pt>
                <c:pt idx="645">
                  <c:v>24</c:v>
                </c:pt>
                <c:pt idx="646">
                  <c:v>24</c:v>
                </c:pt>
                <c:pt idx="647">
                  <c:v>24</c:v>
                </c:pt>
                <c:pt idx="648">
                  <c:v>24</c:v>
                </c:pt>
                <c:pt idx="649">
                  <c:v>24</c:v>
                </c:pt>
                <c:pt idx="650">
                  <c:v>24</c:v>
                </c:pt>
                <c:pt idx="651">
                  <c:v>24</c:v>
                </c:pt>
                <c:pt idx="652">
                  <c:v>24</c:v>
                </c:pt>
                <c:pt idx="653">
                  <c:v>24</c:v>
                </c:pt>
                <c:pt idx="654">
                  <c:v>24</c:v>
                </c:pt>
                <c:pt idx="655">
                  <c:v>23</c:v>
                </c:pt>
                <c:pt idx="656">
                  <c:v>23</c:v>
                </c:pt>
                <c:pt idx="657">
                  <c:v>23</c:v>
                </c:pt>
                <c:pt idx="658">
                  <c:v>23</c:v>
                </c:pt>
                <c:pt idx="659">
                  <c:v>23</c:v>
                </c:pt>
                <c:pt idx="660">
                  <c:v>23</c:v>
                </c:pt>
                <c:pt idx="661">
                  <c:v>23</c:v>
                </c:pt>
                <c:pt idx="662">
                  <c:v>23</c:v>
                </c:pt>
                <c:pt idx="663">
                  <c:v>23</c:v>
                </c:pt>
                <c:pt idx="664">
                  <c:v>23</c:v>
                </c:pt>
                <c:pt idx="665">
                  <c:v>23</c:v>
                </c:pt>
                <c:pt idx="666">
                  <c:v>23</c:v>
                </c:pt>
                <c:pt idx="667">
                  <c:v>23</c:v>
                </c:pt>
                <c:pt idx="668">
                  <c:v>23</c:v>
                </c:pt>
                <c:pt idx="669">
                  <c:v>23</c:v>
                </c:pt>
                <c:pt idx="670">
                  <c:v>23</c:v>
                </c:pt>
                <c:pt idx="671">
                  <c:v>23</c:v>
                </c:pt>
                <c:pt idx="672">
                  <c:v>23</c:v>
                </c:pt>
                <c:pt idx="673">
                  <c:v>23</c:v>
                </c:pt>
                <c:pt idx="674">
                  <c:v>23</c:v>
                </c:pt>
                <c:pt idx="675">
                  <c:v>23</c:v>
                </c:pt>
                <c:pt idx="676">
                  <c:v>23</c:v>
                </c:pt>
                <c:pt idx="677">
                  <c:v>23</c:v>
                </c:pt>
                <c:pt idx="678">
                  <c:v>23</c:v>
                </c:pt>
                <c:pt idx="679">
                  <c:v>23</c:v>
                </c:pt>
                <c:pt idx="680">
                  <c:v>23</c:v>
                </c:pt>
                <c:pt idx="681">
                  <c:v>23</c:v>
                </c:pt>
                <c:pt idx="682">
                  <c:v>23</c:v>
                </c:pt>
                <c:pt idx="683">
                  <c:v>23</c:v>
                </c:pt>
                <c:pt idx="684">
                  <c:v>23</c:v>
                </c:pt>
                <c:pt idx="685">
                  <c:v>23</c:v>
                </c:pt>
                <c:pt idx="686">
                  <c:v>23</c:v>
                </c:pt>
                <c:pt idx="687">
                  <c:v>23</c:v>
                </c:pt>
                <c:pt idx="688">
                  <c:v>23</c:v>
                </c:pt>
                <c:pt idx="689">
                  <c:v>23</c:v>
                </c:pt>
                <c:pt idx="690">
                  <c:v>23</c:v>
                </c:pt>
                <c:pt idx="691">
                  <c:v>22</c:v>
                </c:pt>
                <c:pt idx="692">
                  <c:v>22</c:v>
                </c:pt>
                <c:pt idx="693">
                  <c:v>22</c:v>
                </c:pt>
                <c:pt idx="694">
                  <c:v>22</c:v>
                </c:pt>
                <c:pt idx="695">
                  <c:v>22</c:v>
                </c:pt>
                <c:pt idx="696">
                  <c:v>22</c:v>
                </c:pt>
                <c:pt idx="697">
                  <c:v>22</c:v>
                </c:pt>
                <c:pt idx="698">
                  <c:v>22</c:v>
                </c:pt>
                <c:pt idx="699">
                  <c:v>22</c:v>
                </c:pt>
                <c:pt idx="700">
                  <c:v>22</c:v>
                </c:pt>
                <c:pt idx="701">
                  <c:v>22</c:v>
                </c:pt>
                <c:pt idx="702">
                  <c:v>22</c:v>
                </c:pt>
                <c:pt idx="703">
                  <c:v>22</c:v>
                </c:pt>
                <c:pt idx="704">
                  <c:v>22</c:v>
                </c:pt>
                <c:pt idx="705">
                  <c:v>22</c:v>
                </c:pt>
                <c:pt idx="706">
                  <c:v>22</c:v>
                </c:pt>
                <c:pt idx="707">
                  <c:v>22</c:v>
                </c:pt>
                <c:pt idx="708">
                  <c:v>22</c:v>
                </c:pt>
                <c:pt idx="709">
                  <c:v>22</c:v>
                </c:pt>
                <c:pt idx="710">
                  <c:v>22</c:v>
                </c:pt>
                <c:pt idx="711">
                  <c:v>22</c:v>
                </c:pt>
                <c:pt idx="712">
                  <c:v>22</c:v>
                </c:pt>
                <c:pt idx="713">
                  <c:v>22</c:v>
                </c:pt>
                <c:pt idx="714">
                  <c:v>22</c:v>
                </c:pt>
                <c:pt idx="715">
                  <c:v>22</c:v>
                </c:pt>
                <c:pt idx="716">
                  <c:v>22</c:v>
                </c:pt>
                <c:pt idx="717">
                  <c:v>22</c:v>
                </c:pt>
                <c:pt idx="718">
                  <c:v>22</c:v>
                </c:pt>
                <c:pt idx="719">
                  <c:v>22</c:v>
                </c:pt>
                <c:pt idx="720">
                  <c:v>22</c:v>
                </c:pt>
                <c:pt idx="721">
                  <c:v>22</c:v>
                </c:pt>
                <c:pt idx="722">
                  <c:v>22</c:v>
                </c:pt>
                <c:pt idx="723">
                  <c:v>22</c:v>
                </c:pt>
                <c:pt idx="724">
                  <c:v>22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21</c:v>
                </c:pt>
                <c:pt idx="741">
                  <c:v>21</c:v>
                </c:pt>
                <c:pt idx="742">
                  <c:v>21</c:v>
                </c:pt>
                <c:pt idx="743">
                  <c:v>21</c:v>
                </c:pt>
                <c:pt idx="744">
                  <c:v>21</c:v>
                </c:pt>
                <c:pt idx="745">
                  <c:v>21</c:v>
                </c:pt>
                <c:pt idx="746">
                  <c:v>21</c:v>
                </c:pt>
                <c:pt idx="747">
                  <c:v>21</c:v>
                </c:pt>
                <c:pt idx="748">
                  <c:v>21</c:v>
                </c:pt>
                <c:pt idx="749">
                  <c:v>21</c:v>
                </c:pt>
                <c:pt idx="750">
                  <c:v>21</c:v>
                </c:pt>
                <c:pt idx="751">
                  <c:v>21</c:v>
                </c:pt>
                <c:pt idx="752">
                  <c:v>21</c:v>
                </c:pt>
                <c:pt idx="753">
                  <c:v>21</c:v>
                </c:pt>
                <c:pt idx="754">
                  <c:v>21</c:v>
                </c:pt>
                <c:pt idx="755">
                  <c:v>21</c:v>
                </c:pt>
                <c:pt idx="756">
                  <c:v>21</c:v>
                </c:pt>
                <c:pt idx="757">
                  <c:v>21</c:v>
                </c:pt>
                <c:pt idx="758">
                  <c:v>21</c:v>
                </c:pt>
                <c:pt idx="759">
                  <c:v>21</c:v>
                </c:pt>
                <c:pt idx="760">
                  <c:v>21</c:v>
                </c:pt>
                <c:pt idx="761">
                  <c:v>21</c:v>
                </c:pt>
                <c:pt idx="762">
                  <c:v>21</c:v>
                </c:pt>
                <c:pt idx="763">
                  <c:v>21</c:v>
                </c:pt>
                <c:pt idx="764">
                  <c:v>21</c:v>
                </c:pt>
                <c:pt idx="765">
                  <c:v>21</c:v>
                </c:pt>
                <c:pt idx="766">
                  <c:v>21</c:v>
                </c:pt>
                <c:pt idx="767">
                  <c:v>21</c:v>
                </c:pt>
                <c:pt idx="768">
                  <c:v>21</c:v>
                </c:pt>
                <c:pt idx="769">
                  <c:v>20</c:v>
                </c:pt>
                <c:pt idx="770">
                  <c:v>20</c:v>
                </c:pt>
                <c:pt idx="771">
                  <c:v>20</c:v>
                </c:pt>
                <c:pt idx="772">
                  <c:v>20</c:v>
                </c:pt>
                <c:pt idx="773">
                  <c:v>20</c:v>
                </c:pt>
                <c:pt idx="774">
                  <c:v>20</c:v>
                </c:pt>
                <c:pt idx="775">
                  <c:v>20</c:v>
                </c:pt>
                <c:pt idx="776">
                  <c:v>20</c:v>
                </c:pt>
                <c:pt idx="777">
                  <c:v>20</c:v>
                </c:pt>
                <c:pt idx="778">
                  <c:v>20</c:v>
                </c:pt>
                <c:pt idx="779">
                  <c:v>20</c:v>
                </c:pt>
                <c:pt idx="780">
                  <c:v>20</c:v>
                </c:pt>
                <c:pt idx="781">
                  <c:v>20</c:v>
                </c:pt>
                <c:pt idx="782">
                  <c:v>20</c:v>
                </c:pt>
                <c:pt idx="783">
                  <c:v>20</c:v>
                </c:pt>
                <c:pt idx="784">
                  <c:v>20</c:v>
                </c:pt>
                <c:pt idx="785">
                  <c:v>20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20</c:v>
                </c:pt>
                <c:pt idx="791">
                  <c:v>20</c:v>
                </c:pt>
                <c:pt idx="792">
                  <c:v>20</c:v>
                </c:pt>
                <c:pt idx="793">
                  <c:v>20</c:v>
                </c:pt>
                <c:pt idx="794">
                  <c:v>20</c:v>
                </c:pt>
                <c:pt idx="795">
                  <c:v>20</c:v>
                </c:pt>
                <c:pt idx="796">
                  <c:v>20</c:v>
                </c:pt>
                <c:pt idx="797">
                  <c:v>20</c:v>
                </c:pt>
                <c:pt idx="798">
                  <c:v>20</c:v>
                </c:pt>
                <c:pt idx="799">
                  <c:v>20</c:v>
                </c:pt>
                <c:pt idx="800">
                  <c:v>20</c:v>
                </c:pt>
                <c:pt idx="801">
                  <c:v>20</c:v>
                </c:pt>
                <c:pt idx="802">
                  <c:v>20</c:v>
                </c:pt>
                <c:pt idx="803">
                  <c:v>20</c:v>
                </c:pt>
                <c:pt idx="804">
                  <c:v>20</c:v>
                </c:pt>
                <c:pt idx="805">
                  <c:v>20</c:v>
                </c:pt>
                <c:pt idx="806">
                  <c:v>20</c:v>
                </c:pt>
                <c:pt idx="807">
                  <c:v>20</c:v>
                </c:pt>
                <c:pt idx="808">
                  <c:v>20</c:v>
                </c:pt>
                <c:pt idx="809">
                  <c:v>20</c:v>
                </c:pt>
                <c:pt idx="810">
                  <c:v>20</c:v>
                </c:pt>
                <c:pt idx="811">
                  <c:v>20</c:v>
                </c:pt>
                <c:pt idx="812">
                  <c:v>20</c:v>
                </c:pt>
                <c:pt idx="813">
                  <c:v>20</c:v>
                </c:pt>
                <c:pt idx="814">
                  <c:v>19</c:v>
                </c:pt>
                <c:pt idx="815">
                  <c:v>19</c:v>
                </c:pt>
                <c:pt idx="816">
                  <c:v>19</c:v>
                </c:pt>
                <c:pt idx="817">
                  <c:v>19</c:v>
                </c:pt>
                <c:pt idx="818">
                  <c:v>19</c:v>
                </c:pt>
                <c:pt idx="819">
                  <c:v>19</c:v>
                </c:pt>
                <c:pt idx="820">
                  <c:v>19</c:v>
                </c:pt>
                <c:pt idx="821">
                  <c:v>19</c:v>
                </c:pt>
                <c:pt idx="822">
                  <c:v>19</c:v>
                </c:pt>
                <c:pt idx="823">
                  <c:v>19</c:v>
                </c:pt>
                <c:pt idx="824">
                  <c:v>19</c:v>
                </c:pt>
                <c:pt idx="825">
                  <c:v>19</c:v>
                </c:pt>
                <c:pt idx="826">
                  <c:v>19</c:v>
                </c:pt>
                <c:pt idx="827">
                  <c:v>19</c:v>
                </c:pt>
                <c:pt idx="828">
                  <c:v>19</c:v>
                </c:pt>
                <c:pt idx="829">
                  <c:v>19</c:v>
                </c:pt>
                <c:pt idx="830">
                  <c:v>19</c:v>
                </c:pt>
                <c:pt idx="831">
                  <c:v>19</c:v>
                </c:pt>
                <c:pt idx="832">
                  <c:v>19</c:v>
                </c:pt>
                <c:pt idx="833">
                  <c:v>19</c:v>
                </c:pt>
                <c:pt idx="834">
                  <c:v>19</c:v>
                </c:pt>
                <c:pt idx="835">
                  <c:v>19</c:v>
                </c:pt>
                <c:pt idx="836">
                  <c:v>19</c:v>
                </c:pt>
                <c:pt idx="837">
                  <c:v>19</c:v>
                </c:pt>
                <c:pt idx="838">
                  <c:v>19</c:v>
                </c:pt>
                <c:pt idx="839">
                  <c:v>19</c:v>
                </c:pt>
                <c:pt idx="840">
                  <c:v>19</c:v>
                </c:pt>
                <c:pt idx="841">
                  <c:v>19</c:v>
                </c:pt>
                <c:pt idx="842">
                  <c:v>19</c:v>
                </c:pt>
                <c:pt idx="843">
                  <c:v>19</c:v>
                </c:pt>
                <c:pt idx="844">
                  <c:v>19</c:v>
                </c:pt>
                <c:pt idx="845">
                  <c:v>19</c:v>
                </c:pt>
                <c:pt idx="846">
                  <c:v>19</c:v>
                </c:pt>
                <c:pt idx="847">
                  <c:v>19</c:v>
                </c:pt>
                <c:pt idx="848">
                  <c:v>19</c:v>
                </c:pt>
                <c:pt idx="849">
                  <c:v>19</c:v>
                </c:pt>
                <c:pt idx="850">
                  <c:v>19</c:v>
                </c:pt>
                <c:pt idx="851">
                  <c:v>19</c:v>
                </c:pt>
                <c:pt idx="852">
                  <c:v>19</c:v>
                </c:pt>
                <c:pt idx="853">
                  <c:v>19</c:v>
                </c:pt>
                <c:pt idx="854">
                  <c:v>19</c:v>
                </c:pt>
                <c:pt idx="855">
                  <c:v>19</c:v>
                </c:pt>
                <c:pt idx="856">
                  <c:v>19</c:v>
                </c:pt>
                <c:pt idx="857">
                  <c:v>19</c:v>
                </c:pt>
                <c:pt idx="858">
                  <c:v>19</c:v>
                </c:pt>
                <c:pt idx="859">
                  <c:v>19</c:v>
                </c:pt>
                <c:pt idx="860">
                  <c:v>19</c:v>
                </c:pt>
                <c:pt idx="861">
                  <c:v>19</c:v>
                </c:pt>
                <c:pt idx="862">
                  <c:v>19</c:v>
                </c:pt>
                <c:pt idx="863">
                  <c:v>19</c:v>
                </c:pt>
                <c:pt idx="864">
                  <c:v>19</c:v>
                </c:pt>
                <c:pt idx="865">
                  <c:v>18</c:v>
                </c:pt>
                <c:pt idx="866">
                  <c:v>18</c:v>
                </c:pt>
                <c:pt idx="867">
                  <c:v>18</c:v>
                </c:pt>
                <c:pt idx="868">
                  <c:v>18</c:v>
                </c:pt>
                <c:pt idx="869">
                  <c:v>18</c:v>
                </c:pt>
                <c:pt idx="870">
                  <c:v>18</c:v>
                </c:pt>
                <c:pt idx="871">
                  <c:v>18</c:v>
                </c:pt>
                <c:pt idx="872">
                  <c:v>18</c:v>
                </c:pt>
                <c:pt idx="873">
                  <c:v>18</c:v>
                </c:pt>
                <c:pt idx="874">
                  <c:v>18</c:v>
                </c:pt>
                <c:pt idx="875">
                  <c:v>18</c:v>
                </c:pt>
                <c:pt idx="876">
                  <c:v>18</c:v>
                </c:pt>
                <c:pt idx="877">
                  <c:v>18</c:v>
                </c:pt>
                <c:pt idx="878">
                  <c:v>18</c:v>
                </c:pt>
                <c:pt idx="879">
                  <c:v>18</c:v>
                </c:pt>
                <c:pt idx="880">
                  <c:v>18</c:v>
                </c:pt>
                <c:pt idx="881">
                  <c:v>18</c:v>
                </c:pt>
                <c:pt idx="882">
                  <c:v>18</c:v>
                </c:pt>
                <c:pt idx="883">
                  <c:v>18</c:v>
                </c:pt>
                <c:pt idx="884">
                  <c:v>18</c:v>
                </c:pt>
                <c:pt idx="885">
                  <c:v>18</c:v>
                </c:pt>
                <c:pt idx="886">
                  <c:v>18</c:v>
                </c:pt>
                <c:pt idx="887">
                  <c:v>18</c:v>
                </c:pt>
                <c:pt idx="888">
                  <c:v>18</c:v>
                </c:pt>
                <c:pt idx="889">
                  <c:v>18</c:v>
                </c:pt>
                <c:pt idx="890">
                  <c:v>18</c:v>
                </c:pt>
                <c:pt idx="891">
                  <c:v>18</c:v>
                </c:pt>
                <c:pt idx="892">
                  <c:v>18</c:v>
                </c:pt>
                <c:pt idx="893">
                  <c:v>18</c:v>
                </c:pt>
                <c:pt idx="894">
                  <c:v>18</c:v>
                </c:pt>
                <c:pt idx="895">
                  <c:v>18</c:v>
                </c:pt>
                <c:pt idx="896">
                  <c:v>18</c:v>
                </c:pt>
                <c:pt idx="897">
                  <c:v>18</c:v>
                </c:pt>
                <c:pt idx="898">
                  <c:v>18</c:v>
                </c:pt>
                <c:pt idx="899">
                  <c:v>18</c:v>
                </c:pt>
                <c:pt idx="900">
                  <c:v>18</c:v>
                </c:pt>
                <c:pt idx="901">
                  <c:v>18</c:v>
                </c:pt>
                <c:pt idx="902">
                  <c:v>18</c:v>
                </c:pt>
                <c:pt idx="903">
                  <c:v>18</c:v>
                </c:pt>
                <c:pt idx="904">
                  <c:v>18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18</c:v>
                </c:pt>
                <c:pt idx="909">
                  <c:v>18</c:v>
                </c:pt>
                <c:pt idx="910">
                  <c:v>18</c:v>
                </c:pt>
                <c:pt idx="911">
                  <c:v>18</c:v>
                </c:pt>
                <c:pt idx="912">
                  <c:v>18</c:v>
                </c:pt>
                <c:pt idx="913">
                  <c:v>18</c:v>
                </c:pt>
                <c:pt idx="914">
                  <c:v>18</c:v>
                </c:pt>
                <c:pt idx="915">
                  <c:v>18</c:v>
                </c:pt>
                <c:pt idx="916">
                  <c:v>18</c:v>
                </c:pt>
                <c:pt idx="917">
                  <c:v>18</c:v>
                </c:pt>
                <c:pt idx="918">
                  <c:v>18</c:v>
                </c:pt>
                <c:pt idx="919">
                  <c:v>18</c:v>
                </c:pt>
                <c:pt idx="920">
                  <c:v>18</c:v>
                </c:pt>
                <c:pt idx="921">
                  <c:v>18</c:v>
                </c:pt>
                <c:pt idx="922">
                  <c:v>18</c:v>
                </c:pt>
                <c:pt idx="923">
                  <c:v>18</c:v>
                </c:pt>
                <c:pt idx="924">
                  <c:v>18</c:v>
                </c:pt>
                <c:pt idx="925">
                  <c:v>18</c:v>
                </c:pt>
                <c:pt idx="926">
                  <c:v>18</c:v>
                </c:pt>
                <c:pt idx="927">
                  <c:v>18</c:v>
                </c:pt>
                <c:pt idx="928">
                  <c:v>17</c:v>
                </c:pt>
                <c:pt idx="929">
                  <c:v>17</c:v>
                </c:pt>
                <c:pt idx="930">
                  <c:v>17</c:v>
                </c:pt>
                <c:pt idx="931">
                  <c:v>17</c:v>
                </c:pt>
                <c:pt idx="932">
                  <c:v>17</c:v>
                </c:pt>
                <c:pt idx="933">
                  <c:v>17</c:v>
                </c:pt>
                <c:pt idx="934">
                  <c:v>17</c:v>
                </c:pt>
                <c:pt idx="935">
                  <c:v>17</c:v>
                </c:pt>
                <c:pt idx="936">
                  <c:v>17</c:v>
                </c:pt>
                <c:pt idx="937">
                  <c:v>17</c:v>
                </c:pt>
                <c:pt idx="938">
                  <c:v>17</c:v>
                </c:pt>
                <c:pt idx="939">
                  <c:v>17</c:v>
                </c:pt>
                <c:pt idx="940">
                  <c:v>17</c:v>
                </c:pt>
                <c:pt idx="941">
                  <c:v>17</c:v>
                </c:pt>
                <c:pt idx="942">
                  <c:v>17</c:v>
                </c:pt>
                <c:pt idx="943">
                  <c:v>17</c:v>
                </c:pt>
                <c:pt idx="944">
                  <c:v>17</c:v>
                </c:pt>
                <c:pt idx="945">
                  <c:v>17</c:v>
                </c:pt>
                <c:pt idx="946">
                  <c:v>17</c:v>
                </c:pt>
                <c:pt idx="947">
                  <c:v>17</c:v>
                </c:pt>
                <c:pt idx="948">
                  <c:v>17</c:v>
                </c:pt>
                <c:pt idx="949">
                  <c:v>17</c:v>
                </c:pt>
                <c:pt idx="950">
                  <c:v>17</c:v>
                </c:pt>
                <c:pt idx="951">
                  <c:v>17</c:v>
                </c:pt>
                <c:pt idx="952">
                  <c:v>17</c:v>
                </c:pt>
                <c:pt idx="953">
                  <c:v>17</c:v>
                </c:pt>
                <c:pt idx="954">
                  <c:v>17</c:v>
                </c:pt>
                <c:pt idx="955">
                  <c:v>17</c:v>
                </c:pt>
                <c:pt idx="956">
                  <c:v>17</c:v>
                </c:pt>
                <c:pt idx="957">
                  <c:v>17</c:v>
                </c:pt>
                <c:pt idx="958">
                  <c:v>17</c:v>
                </c:pt>
                <c:pt idx="959">
                  <c:v>17</c:v>
                </c:pt>
                <c:pt idx="960">
                  <c:v>17</c:v>
                </c:pt>
                <c:pt idx="961">
                  <c:v>17</c:v>
                </c:pt>
                <c:pt idx="962">
                  <c:v>17</c:v>
                </c:pt>
                <c:pt idx="963">
                  <c:v>17</c:v>
                </c:pt>
                <c:pt idx="964">
                  <c:v>17</c:v>
                </c:pt>
                <c:pt idx="965">
                  <c:v>17</c:v>
                </c:pt>
                <c:pt idx="966">
                  <c:v>17</c:v>
                </c:pt>
                <c:pt idx="967">
                  <c:v>17</c:v>
                </c:pt>
                <c:pt idx="968">
                  <c:v>17</c:v>
                </c:pt>
                <c:pt idx="969">
                  <c:v>17</c:v>
                </c:pt>
                <c:pt idx="970">
                  <c:v>17</c:v>
                </c:pt>
                <c:pt idx="971">
                  <c:v>17</c:v>
                </c:pt>
                <c:pt idx="972">
                  <c:v>17</c:v>
                </c:pt>
                <c:pt idx="973">
                  <c:v>17</c:v>
                </c:pt>
                <c:pt idx="974">
                  <c:v>17</c:v>
                </c:pt>
                <c:pt idx="975">
                  <c:v>17</c:v>
                </c:pt>
                <c:pt idx="976">
                  <c:v>17</c:v>
                </c:pt>
                <c:pt idx="977">
                  <c:v>17</c:v>
                </c:pt>
                <c:pt idx="978">
                  <c:v>17</c:v>
                </c:pt>
                <c:pt idx="979">
                  <c:v>17</c:v>
                </c:pt>
                <c:pt idx="980">
                  <c:v>17</c:v>
                </c:pt>
                <c:pt idx="981">
                  <c:v>17</c:v>
                </c:pt>
                <c:pt idx="982">
                  <c:v>17</c:v>
                </c:pt>
                <c:pt idx="983">
                  <c:v>17</c:v>
                </c:pt>
                <c:pt idx="984">
                  <c:v>17</c:v>
                </c:pt>
                <c:pt idx="985">
                  <c:v>17</c:v>
                </c:pt>
                <c:pt idx="986">
                  <c:v>17</c:v>
                </c:pt>
                <c:pt idx="987">
                  <c:v>17</c:v>
                </c:pt>
                <c:pt idx="988">
                  <c:v>17</c:v>
                </c:pt>
                <c:pt idx="989">
                  <c:v>17</c:v>
                </c:pt>
                <c:pt idx="990">
                  <c:v>17</c:v>
                </c:pt>
                <c:pt idx="991">
                  <c:v>17</c:v>
                </c:pt>
                <c:pt idx="992">
                  <c:v>16</c:v>
                </c:pt>
                <c:pt idx="993">
                  <c:v>16</c:v>
                </c:pt>
                <c:pt idx="994">
                  <c:v>16</c:v>
                </c:pt>
                <c:pt idx="995">
                  <c:v>16</c:v>
                </c:pt>
                <c:pt idx="996">
                  <c:v>16</c:v>
                </c:pt>
                <c:pt idx="997">
                  <c:v>16</c:v>
                </c:pt>
                <c:pt idx="998">
                  <c:v>16</c:v>
                </c:pt>
                <c:pt idx="999">
                  <c:v>16</c:v>
                </c:pt>
                <c:pt idx="1000">
                  <c:v>16</c:v>
                </c:pt>
                <c:pt idx="1001">
                  <c:v>16</c:v>
                </c:pt>
                <c:pt idx="1002">
                  <c:v>16</c:v>
                </c:pt>
                <c:pt idx="1003">
                  <c:v>16</c:v>
                </c:pt>
                <c:pt idx="1004">
                  <c:v>16</c:v>
                </c:pt>
                <c:pt idx="1005">
                  <c:v>16</c:v>
                </c:pt>
                <c:pt idx="1006">
                  <c:v>16</c:v>
                </c:pt>
                <c:pt idx="1007">
                  <c:v>16</c:v>
                </c:pt>
                <c:pt idx="1008">
                  <c:v>16</c:v>
                </c:pt>
                <c:pt idx="1009">
                  <c:v>16</c:v>
                </c:pt>
                <c:pt idx="1010">
                  <c:v>16</c:v>
                </c:pt>
                <c:pt idx="1011">
                  <c:v>16</c:v>
                </c:pt>
                <c:pt idx="1012">
                  <c:v>16</c:v>
                </c:pt>
                <c:pt idx="1013">
                  <c:v>16</c:v>
                </c:pt>
                <c:pt idx="1014">
                  <c:v>16</c:v>
                </c:pt>
                <c:pt idx="1015">
                  <c:v>16</c:v>
                </c:pt>
                <c:pt idx="1016">
                  <c:v>16</c:v>
                </c:pt>
                <c:pt idx="1017">
                  <c:v>16</c:v>
                </c:pt>
                <c:pt idx="1018">
                  <c:v>16</c:v>
                </c:pt>
                <c:pt idx="1019">
                  <c:v>16</c:v>
                </c:pt>
                <c:pt idx="1020">
                  <c:v>16</c:v>
                </c:pt>
                <c:pt idx="1021">
                  <c:v>16</c:v>
                </c:pt>
                <c:pt idx="1022">
                  <c:v>16</c:v>
                </c:pt>
                <c:pt idx="1023">
                  <c:v>16</c:v>
                </c:pt>
                <c:pt idx="1024">
                  <c:v>16</c:v>
                </c:pt>
                <c:pt idx="1025">
                  <c:v>16</c:v>
                </c:pt>
                <c:pt idx="1026">
                  <c:v>16</c:v>
                </c:pt>
                <c:pt idx="1027">
                  <c:v>16</c:v>
                </c:pt>
                <c:pt idx="1028">
                  <c:v>16</c:v>
                </c:pt>
                <c:pt idx="1029">
                  <c:v>16</c:v>
                </c:pt>
                <c:pt idx="1030">
                  <c:v>16</c:v>
                </c:pt>
                <c:pt idx="1031">
                  <c:v>16</c:v>
                </c:pt>
                <c:pt idx="1032">
                  <c:v>16</c:v>
                </c:pt>
                <c:pt idx="1033">
                  <c:v>16</c:v>
                </c:pt>
                <c:pt idx="1034">
                  <c:v>16</c:v>
                </c:pt>
                <c:pt idx="1035">
                  <c:v>16</c:v>
                </c:pt>
                <c:pt idx="1036">
                  <c:v>16</c:v>
                </c:pt>
                <c:pt idx="1037">
                  <c:v>16</c:v>
                </c:pt>
                <c:pt idx="1038">
                  <c:v>16</c:v>
                </c:pt>
                <c:pt idx="1039">
                  <c:v>16</c:v>
                </c:pt>
                <c:pt idx="1040">
                  <c:v>16</c:v>
                </c:pt>
                <c:pt idx="1041">
                  <c:v>16</c:v>
                </c:pt>
                <c:pt idx="1042">
                  <c:v>16</c:v>
                </c:pt>
                <c:pt idx="1043">
                  <c:v>16</c:v>
                </c:pt>
                <c:pt idx="1044">
                  <c:v>16</c:v>
                </c:pt>
                <c:pt idx="1045">
                  <c:v>16</c:v>
                </c:pt>
                <c:pt idx="1046">
                  <c:v>16</c:v>
                </c:pt>
                <c:pt idx="1047">
                  <c:v>16</c:v>
                </c:pt>
                <c:pt idx="1048">
                  <c:v>16</c:v>
                </c:pt>
                <c:pt idx="1049">
                  <c:v>16</c:v>
                </c:pt>
                <c:pt idx="1050">
                  <c:v>16</c:v>
                </c:pt>
                <c:pt idx="1051">
                  <c:v>16</c:v>
                </c:pt>
                <c:pt idx="1052">
                  <c:v>16</c:v>
                </c:pt>
                <c:pt idx="1053">
                  <c:v>16</c:v>
                </c:pt>
                <c:pt idx="1054">
                  <c:v>16</c:v>
                </c:pt>
                <c:pt idx="1055">
                  <c:v>16</c:v>
                </c:pt>
                <c:pt idx="1056">
                  <c:v>16</c:v>
                </c:pt>
                <c:pt idx="1057">
                  <c:v>16</c:v>
                </c:pt>
                <c:pt idx="1058">
                  <c:v>16</c:v>
                </c:pt>
                <c:pt idx="1059">
                  <c:v>16</c:v>
                </c:pt>
                <c:pt idx="1060">
                  <c:v>16</c:v>
                </c:pt>
                <c:pt idx="1061">
                  <c:v>16</c:v>
                </c:pt>
                <c:pt idx="1062">
                  <c:v>16</c:v>
                </c:pt>
                <c:pt idx="1063">
                  <c:v>16</c:v>
                </c:pt>
                <c:pt idx="1064">
                  <c:v>16</c:v>
                </c:pt>
                <c:pt idx="1065">
                  <c:v>16</c:v>
                </c:pt>
                <c:pt idx="1066">
                  <c:v>16</c:v>
                </c:pt>
                <c:pt idx="1067">
                  <c:v>16</c:v>
                </c:pt>
                <c:pt idx="1068">
                  <c:v>16</c:v>
                </c:pt>
                <c:pt idx="1069">
                  <c:v>16</c:v>
                </c:pt>
                <c:pt idx="1070">
                  <c:v>16</c:v>
                </c:pt>
                <c:pt idx="1071">
                  <c:v>16</c:v>
                </c:pt>
                <c:pt idx="1072">
                  <c:v>16</c:v>
                </c:pt>
                <c:pt idx="1073">
                  <c:v>16</c:v>
                </c:pt>
                <c:pt idx="1074">
                  <c:v>16</c:v>
                </c:pt>
                <c:pt idx="1075">
                  <c:v>15</c:v>
                </c:pt>
                <c:pt idx="1076">
                  <c:v>15</c:v>
                </c:pt>
                <c:pt idx="1077">
                  <c:v>15</c:v>
                </c:pt>
                <c:pt idx="1078">
                  <c:v>15</c:v>
                </c:pt>
                <c:pt idx="1079">
                  <c:v>15</c:v>
                </c:pt>
                <c:pt idx="1080">
                  <c:v>15</c:v>
                </c:pt>
                <c:pt idx="1081">
                  <c:v>15</c:v>
                </c:pt>
                <c:pt idx="1082">
                  <c:v>15</c:v>
                </c:pt>
                <c:pt idx="1083">
                  <c:v>15</c:v>
                </c:pt>
                <c:pt idx="1084">
                  <c:v>15</c:v>
                </c:pt>
                <c:pt idx="1085">
                  <c:v>15</c:v>
                </c:pt>
                <c:pt idx="1086">
                  <c:v>15</c:v>
                </c:pt>
                <c:pt idx="1087">
                  <c:v>15</c:v>
                </c:pt>
                <c:pt idx="1088">
                  <c:v>15</c:v>
                </c:pt>
                <c:pt idx="1089">
                  <c:v>15</c:v>
                </c:pt>
                <c:pt idx="1090">
                  <c:v>15</c:v>
                </c:pt>
                <c:pt idx="1091">
                  <c:v>15</c:v>
                </c:pt>
                <c:pt idx="1092">
                  <c:v>15</c:v>
                </c:pt>
                <c:pt idx="1093">
                  <c:v>15</c:v>
                </c:pt>
                <c:pt idx="1094">
                  <c:v>15</c:v>
                </c:pt>
                <c:pt idx="1095">
                  <c:v>15</c:v>
                </c:pt>
                <c:pt idx="1096">
                  <c:v>15</c:v>
                </c:pt>
                <c:pt idx="1097">
                  <c:v>15</c:v>
                </c:pt>
                <c:pt idx="1098">
                  <c:v>15</c:v>
                </c:pt>
                <c:pt idx="1099">
                  <c:v>15</c:v>
                </c:pt>
                <c:pt idx="1100">
                  <c:v>15</c:v>
                </c:pt>
                <c:pt idx="1101">
                  <c:v>15</c:v>
                </c:pt>
                <c:pt idx="1102">
                  <c:v>15</c:v>
                </c:pt>
                <c:pt idx="1103">
                  <c:v>15</c:v>
                </c:pt>
                <c:pt idx="1104">
                  <c:v>15</c:v>
                </c:pt>
                <c:pt idx="1105">
                  <c:v>15</c:v>
                </c:pt>
                <c:pt idx="1106">
                  <c:v>15</c:v>
                </c:pt>
                <c:pt idx="1107">
                  <c:v>15</c:v>
                </c:pt>
                <c:pt idx="1108">
                  <c:v>15</c:v>
                </c:pt>
                <c:pt idx="1109">
                  <c:v>15</c:v>
                </c:pt>
                <c:pt idx="1110">
                  <c:v>15</c:v>
                </c:pt>
                <c:pt idx="1111">
                  <c:v>15</c:v>
                </c:pt>
                <c:pt idx="1112">
                  <c:v>15</c:v>
                </c:pt>
                <c:pt idx="1113">
                  <c:v>15</c:v>
                </c:pt>
                <c:pt idx="1114">
                  <c:v>15</c:v>
                </c:pt>
                <c:pt idx="1115">
                  <c:v>15</c:v>
                </c:pt>
                <c:pt idx="1116">
                  <c:v>15</c:v>
                </c:pt>
                <c:pt idx="1117">
                  <c:v>15</c:v>
                </c:pt>
                <c:pt idx="1118">
                  <c:v>15</c:v>
                </c:pt>
                <c:pt idx="1119">
                  <c:v>15</c:v>
                </c:pt>
                <c:pt idx="1120">
                  <c:v>15</c:v>
                </c:pt>
                <c:pt idx="1121">
                  <c:v>15</c:v>
                </c:pt>
                <c:pt idx="1122">
                  <c:v>15</c:v>
                </c:pt>
                <c:pt idx="1123">
                  <c:v>15</c:v>
                </c:pt>
                <c:pt idx="1124">
                  <c:v>15</c:v>
                </c:pt>
                <c:pt idx="1125">
                  <c:v>15</c:v>
                </c:pt>
                <c:pt idx="1126">
                  <c:v>15</c:v>
                </c:pt>
                <c:pt idx="1127">
                  <c:v>15</c:v>
                </c:pt>
                <c:pt idx="1128">
                  <c:v>15</c:v>
                </c:pt>
                <c:pt idx="1129">
                  <c:v>15</c:v>
                </c:pt>
                <c:pt idx="1130">
                  <c:v>15</c:v>
                </c:pt>
                <c:pt idx="1131">
                  <c:v>15</c:v>
                </c:pt>
                <c:pt idx="1132">
                  <c:v>15</c:v>
                </c:pt>
                <c:pt idx="1133">
                  <c:v>15</c:v>
                </c:pt>
                <c:pt idx="1134">
                  <c:v>15</c:v>
                </c:pt>
                <c:pt idx="1135">
                  <c:v>15</c:v>
                </c:pt>
                <c:pt idx="1136">
                  <c:v>15</c:v>
                </c:pt>
                <c:pt idx="1137">
                  <c:v>15</c:v>
                </c:pt>
                <c:pt idx="1138">
                  <c:v>15</c:v>
                </c:pt>
                <c:pt idx="1139">
                  <c:v>15</c:v>
                </c:pt>
                <c:pt idx="1140">
                  <c:v>15</c:v>
                </c:pt>
                <c:pt idx="1141">
                  <c:v>15</c:v>
                </c:pt>
                <c:pt idx="1142">
                  <c:v>15</c:v>
                </c:pt>
                <c:pt idx="1143">
                  <c:v>15</c:v>
                </c:pt>
                <c:pt idx="1144">
                  <c:v>15</c:v>
                </c:pt>
                <c:pt idx="1145">
                  <c:v>15</c:v>
                </c:pt>
                <c:pt idx="1146">
                  <c:v>15</c:v>
                </c:pt>
                <c:pt idx="1147">
                  <c:v>15</c:v>
                </c:pt>
                <c:pt idx="1148">
                  <c:v>15</c:v>
                </c:pt>
                <c:pt idx="1149">
                  <c:v>15</c:v>
                </c:pt>
                <c:pt idx="1150">
                  <c:v>15</c:v>
                </c:pt>
                <c:pt idx="1151">
                  <c:v>15</c:v>
                </c:pt>
                <c:pt idx="1152">
                  <c:v>15</c:v>
                </c:pt>
                <c:pt idx="1153">
                  <c:v>14</c:v>
                </c:pt>
                <c:pt idx="1154">
                  <c:v>14</c:v>
                </c:pt>
                <c:pt idx="1155">
                  <c:v>14</c:v>
                </c:pt>
                <c:pt idx="1156">
                  <c:v>14</c:v>
                </c:pt>
                <c:pt idx="1157">
                  <c:v>14</c:v>
                </c:pt>
                <c:pt idx="1158">
                  <c:v>14</c:v>
                </c:pt>
                <c:pt idx="1159">
                  <c:v>14</c:v>
                </c:pt>
                <c:pt idx="1160">
                  <c:v>14</c:v>
                </c:pt>
                <c:pt idx="1161">
                  <c:v>14</c:v>
                </c:pt>
                <c:pt idx="1162">
                  <c:v>14</c:v>
                </c:pt>
                <c:pt idx="1163">
                  <c:v>14</c:v>
                </c:pt>
                <c:pt idx="1164">
                  <c:v>14</c:v>
                </c:pt>
                <c:pt idx="1165">
                  <c:v>14</c:v>
                </c:pt>
                <c:pt idx="1166">
                  <c:v>14</c:v>
                </c:pt>
                <c:pt idx="1167">
                  <c:v>14</c:v>
                </c:pt>
                <c:pt idx="1168">
                  <c:v>14</c:v>
                </c:pt>
                <c:pt idx="1169">
                  <c:v>14</c:v>
                </c:pt>
                <c:pt idx="1170">
                  <c:v>14</c:v>
                </c:pt>
                <c:pt idx="1171">
                  <c:v>14</c:v>
                </c:pt>
                <c:pt idx="1172">
                  <c:v>14</c:v>
                </c:pt>
                <c:pt idx="1173">
                  <c:v>14</c:v>
                </c:pt>
                <c:pt idx="1174">
                  <c:v>14</c:v>
                </c:pt>
                <c:pt idx="1175">
                  <c:v>14</c:v>
                </c:pt>
                <c:pt idx="1176">
                  <c:v>14</c:v>
                </c:pt>
                <c:pt idx="1177">
                  <c:v>14</c:v>
                </c:pt>
                <c:pt idx="1178">
                  <c:v>14</c:v>
                </c:pt>
                <c:pt idx="1179">
                  <c:v>14</c:v>
                </c:pt>
                <c:pt idx="1180">
                  <c:v>14</c:v>
                </c:pt>
                <c:pt idx="1181">
                  <c:v>14</c:v>
                </c:pt>
                <c:pt idx="1182">
                  <c:v>14</c:v>
                </c:pt>
                <c:pt idx="1183">
                  <c:v>14</c:v>
                </c:pt>
                <c:pt idx="1184">
                  <c:v>14</c:v>
                </c:pt>
                <c:pt idx="1185">
                  <c:v>14</c:v>
                </c:pt>
                <c:pt idx="1186">
                  <c:v>14</c:v>
                </c:pt>
                <c:pt idx="1187">
                  <c:v>14</c:v>
                </c:pt>
                <c:pt idx="1188">
                  <c:v>14</c:v>
                </c:pt>
                <c:pt idx="1189">
                  <c:v>14</c:v>
                </c:pt>
                <c:pt idx="1190">
                  <c:v>14</c:v>
                </c:pt>
                <c:pt idx="1191">
                  <c:v>14</c:v>
                </c:pt>
                <c:pt idx="1192">
                  <c:v>14</c:v>
                </c:pt>
                <c:pt idx="1193">
                  <c:v>14</c:v>
                </c:pt>
                <c:pt idx="1194">
                  <c:v>14</c:v>
                </c:pt>
                <c:pt idx="1195">
                  <c:v>14</c:v>
                </c:pt>
                <c:pt idx="1196">
                  <c:v>14</c:v>
                </c:pt>
                <c:pt idx="1197">
                  <c:v>14</c:v>
                </c:pt>
                <c:pt idx="1198">
                  <c:v>14</c:v>
                </c:pt>
                <c:pt idx="1199">
                  <c:v>14</c:v>
                </c:pt>
                <c:pt idx="1200">
                  <c:v>14</c:v>
                </c:pt>
                <c:pt idx="1201">
                  <c:v>14</c:v>
                </c:pt>
                <c:pt idx="1202">
                  <c:v>14</c:v>
                </c:pt>
                <c:pt idx="1203">
                  <c:v>14</c:v>
                </c:pt>
                <c:pt idx="1204">
                  <c:v>14</c:v>
                </c:pt>
                <c:pt idx="1205">
                  <c:v>14</c:v>
                </c:pt>
                <c:pt idx="1206">
                  <c:v>14</c:v>
                </c:pt>
                <c:pt idx="1207">
                  <c:v>14</c:v>
                </c:pt>
                <c:pt idx="1208">
                  <c:v>14</c:v>
                </c:pt>
                <c:pt idx="1209">
                  <c:v>14</c:v>
                </c:pt>
                <c:pt idx="1210">
                  <c:v>14</c:v>
                </c:pt>
                <c:pt idx="1211">
                  <c:v>14</c:v>
                </c:pt>
                <c:pt idx="1212">
                  <c:v>14</c:v>
                </c:pt>
                <c:pt idx="1213">
                  <c:v>14</c:v>
                </c:pt>
                <c:pt idx="1214">
                  <c:v>14</c:v>
                </c:pt>
                <c:pt idx="1215">
                  <c:v>14</c:v>
                </c:pt>
                <c:pt idx="1216">
                  <c:v>14</c:v>
                </c:pt>
                <c:pt idx="1217">
                  <c:v>14</c:v>
                </c:pt>
                <c:pt idx="1218">
                  <c:v>14</c:v>
                </c:pt>
                <c:pt idx="1219">
                  <c:v>14</c:v>
                </c:pt>
                <c:pt idx="1220">
                  <c:v>14</c:v>
                </c:pt>
                <c:pt idx="1221">
                  <c:v>14</c:v>
                </c:pt>
                <c:pt idx="1222">
                  <c:v>14</c:v>
                </c:pt>
                <c:pt idx="1223">
                  <c:v>14</c:v>
                </c:pt>
                <c:pt idx="1224">
                  <c:v>14</c:v>
                </c:pt>
                <c:pt idx="1225">
                  <c:v>14</c:v>
                </c:pt>
                <c:pt idx="1226">
                  <c:v>14</c:v>
                </c:pt>
                <c:pt idx="1227">
                  <c:v>14</c:v>
                </c:pt>
                <c:pt idx="1228">
                  <c:v>14</c:v>
                </c:pt>
                <c:pt idx="1229">
                  <c:v>14</c:v>
                </c:pt>
                <c:pt idx="1230">
                  <c:v>14</c:v>
                </c:pt>
                <c:pt idx="1231">
                  <c:v>14</c:v>
                </c:pt>
                <c:pt idx="1232">
                  <c:v>14</c:v>
                </c:pt>
                <c:pt idx="1233">
                  <c:v>14</c:v>
                </c:pt>
                <c:pt idx="1234">
                  <c:v>14</c:v>
                </c:pt>
                <c:pt idx="1235">
                  <c:v>14</c:v>
                </c:pt>
                <c:pt idx="1236">
                  <c:v>14</c:v>
                </c:pt>
                <c:pt idx="1237">
                  <c:v>14</c:v>
                </c:pt>
                <c:pt idx="1238">
                  <c:v>14</c:v>
                </c:pt>
                <c:pt idx="1239">
                  <c:v>14</c:v>
                </c:pt>
                <c:pt idx="1240">
                  <c:v>14</c:v>
                </c:pt>
                <c:pt idx="1241">
                  <c:v>14</c:v>
                </c:pt>
                <c:pt idx="1242">
                  <c:v>14</c:v>
                </c:pt>
                <c:pt idx="1243">
                  <c:v>14</c:v>
                </c:pt>
                <c:pt idx="1244">
                  <c:v>14</c:v>
                </c:pt>
                <c:pt idx="1245">
                  <c:v>14</c:v>
                </c:pt>
                <c:pt idx="1246">
                  <c:v>14</c:v>
                </c:pt>
                <c:pt idx="1247">
                  <c:v>14</c:v>
                </c:pt>
                <c:pt idx="1248">
                  <c:v>14</c:v>
                </c:pt>
                <c:pt idx="1249">
                  <c:v>14</c:v>
                </c:pt>
                <c:pt idx="1250">
                  <c:v>14</c:v>
                </c:pt>
                <c:pt idx="1251">
                  <c:v>14</c:v>
                </c:pt>
                <c:pt idx="1252">
                  <c:v>13</c:v>
                </c:pt>
                <c:pt idx="1253">
                  <c:v>13</c:v>
                </c:pt>
                <c:pt idx="1254">
                  <c:v>13</c:v>
                </c:pt>
                <c:pt idx="1255">
                  <c:v>13</c:v>
                </c:pt>
                <c:pt idx="1256">
                  <c:v>13</c:v>
                </c:pt>
                <c:pt idx="1257">
                  <c:v>13</c:v>
                </c:pt>
                <c:pt idx="1258">
                  <c:v>13</c:v>
                </c:pt>
                <c:pt idx="1259">
                  <c:v>13</c:v>
                </c:pt>
                <c:pt idx="1260">
                  <c:v>13</c:v>
                </c:pt>
                <c:pt idx="1261">
                  <c:v>13</c:v>
                </c:pt>
                <c:pt idx="1262">
                  <c:v>13</c:v>
                </c:pt>
                <c:pt idx="1263">
                  <c:v>13</c:v>
                </c:pt>
                <c:pt idx="1264">
                  <c:v>13</c:v>
                </c:pt>
                <c:pt idx="1265">
                  <c:v>13</c:v>
                </c:pt>
                <c:pt idx="1266">
                  <c:v>13</c:v>
                </c:pt>
                <c:pt idx="1267">
                  <c:v>13</c:v>
                </c:pt>
                <c:pt idx="1268">
                  <c:v>13</c:v>
                </c:pt>
                <c:pt idx="1269">
                  <c:v>13</c:v>
                </c:pt>
                <c:pt idx="1270">
                  <c:v>13</c:v>
                </c:pt>
                <c:pt idx="1271">
                  <c:v>13</c:v>
                </c:pt>
                <c:pt idx="1272">
                  <c:v>13</c:v>
                </c:pt>
                <c:pt idx="1273">
                  <c:v>13</c:v>
                </c:pt>
                <c:pt idx="1274">
                  <c:v>13</c:v>
                </c:pt>
                <c:pt idx="1275">
                  <c:v>13</c:v>
                </c:pt>
                <c:pt idx="1276">
                  <c:v>13</c:v>
                </c:pt>
                <c:pt idx="1277">
                  <c:v>13</c:v>
                </c:pt>
                <c:pt idx="1278">
                  <c:v>13</c:v>
                </c:pt>
                <c:pt idx="1279">
                  <c:v>13</c:v>
                </c:pt>
                <c:pt idx="1280">
                  <c:v>13</c:v>
                </c:pt>
                <c:pt idx="1281">
                  <c:v>13</c:v>
                </c:pt>
                <c:pt idx="1282">
                  <c:v>13</c:v>
                </c:pt>
                <c:pt idx="1283">
                  <c:v>13</c:v>
                </c:pt>
                <c:pt idx="1284">
                  <c:v>13</c:v>
                </c:pt>
                <c:pt idx="1285">
                  <c:v>13</c:v>
                </c:pt>
                <c:pt idx="1286">
                  <c:v>13</c:v>
                </c:pt>
                <c:pt idx="1287">
                  <c:v>13</c:v>
                </c:pt>
                <c:pt idx="1288">
                  <c:v>13</c:v>
                </c:pt>
                <c:pt idx="1289">
                  <c:v>13</c:v>
                </c:pt>
                <c:pt idx="1290">
                  <c:v>13</c:v>
                </c:pt>
                <c:pt idx="1291">
                  <c:v>13</c:v>
                </c:pt>
                <c:pt idx="1292">
                  <c:v>13</c:v>
                </c:pt>
                <c:pt idx="1293">
                  <c:v>13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</c:v>
                </c:pt>
                <c:pt idx="1305">
                  <c:v>13</c:v>
                </c:pt>
                <c:pt idx="1306">
                  <c:v>13</c:v>
                </c:pt>
                <c:pt idx="1307">
                  <c:v>13</c:v>
                </c:pt>
                <c:pt idx="1308">
                  <c:v>13</c:v>
                </c:pt>
                <c:pt idx="1309">
                  <c:v>13</c:v>
                </c:pt>
                <c:pt idx="1310">
                  <c:v>13</c:v>
                </c:pt>
                <c:pt idx="1311">
                  <c:v>13</c:v>
                </c:pt>
                <c:pt idx="1312">
                  <c:v>13</c:v>
                </c:pt>
                <c:pt idx="1313">
                  <c:v>13</c:v>
                </c:pt>
                <c:pt idx="1314">
                  <c:v>13</c:v>
                </c:pt>
                <c:pt idx="1315">
                  <c:v>13</c:v>
                </c:pt>
                <c:pt idx="1316">
                  <c:v>13</c:v>
                </c:pt>
                <c:pt idx="1317">
                  <c:v>13</c:v>
                </c:pt>
                <c:pt idx="1318">
                  <c:v>13</c:v>
                </c:pt>
                <c:pt idx="1319">
                  <c:v>13</c:v>
                </c:pt>
                <c:pt idx="1320">
                  <c:v>13</c:v>
                </c:pt>
                <c:pt idx="1321">
                  <c:v>13</c:v>
                </c:pt>
                <c:pt idx="1322">
                  <c:v>13</c:v>
                </c:pt>
                <c:pt idx="1323">
                  <c:v>13</c:v>
                </c:pt>
                <c:pt idx="1324">
                  <c:v>13</c:v>
                </c:pt>
                <c:pt idx="1325">
                  <c:v>13</c:v>
                </c:pt>
                <c:pt idx="1326">
                  <c:v>13</c:v>
                </c:pt>
                <c:pt idx="1327">
                  <c:v>13</c:v>
                </c:pt>
                <c:pt idx="1328">
                  <c:v>13</c:v>
                </c:pt>
                <c:pt idx="1329">
                  <c:v>13</c:v>
                </c:pt>
                <c:pt idx="1330">
                  <c:v>13</c:v>
                </c:pt>
                <c:pt idx="1331">
                  <c:v>13</c:v>
                </c:pt>
                <c:pt idx="1332">
                  <c:v>13</c:v>
                </c:pt>
                <c:pt idx="1333">
                  <c:v>13</c:v>
                </c:pt>
                <c:pt idx="1334">
                  <c:v>13</c:v>
                </c:pt>
                <c:pt idx="1335">
                  <c:v>13</c:v>
                </c:pt>
                <c:pt idx="1336">
                  <c:v>13</c:v>
                </c:pt>
                <c:pt idx="1337">
                  <c:v>13</c:v>
                </c:pt>
                <c:pt idx="1338">
                  <c:v>13</c:v>
                </c:pt>
                <c:pt idx="1339">
                  <c:v>13</c:v>
                </c:pt>
                <c:pt idx="1340">
                  <c:v>13</c:v>
                </c:pt>
                <c:pt idx="1341">
                  <c:v>13</c:v>
                </c:pt>
                <c:pt idx="1342">
                  <c:v>13</c:v>
                </c:pt>
                <c:pt idx="1343">
                  <c:v>13</c:v>
                </c:pt>
                <c:pt idx="1344">
                  <c:v>13</c:v>
                </c:pt>
                <c:pt idx="1345">
                  <c:v>13</c:v>
                </c:pt>
                <c:pt idx="1346">
                  <c:v>13</c:v>
                </c:pt>
                <c:pt idx="1347">
                  <c:v>13</c:v>
                </c:pt>
                <c:pt idx="1348">
                  <c:v>13</c:v>
                </c:pt>
                <c:pt idx="1349">
                  <c:v>13</c:v>
                </c:pt>
                <c:pt idx="1350">
                  <c:v>13</c:v>
                </c:pt>
                <c:pt idx="1351">
                  <c:v>12</c:v>
                </c:pt>
                <c:pt idx="1352">
                  <c:v>12</c:v>
                </c:pt>
                <c:pt idx="1353">
                  <c:v>12</c:v>
                </c:pt>
                <c:pt idx="1354">
                  <c:v>12</c:v>
                </c:pt>
                <c:pt idx="1355">
                  <c:v>12</c:v>
                </c:pt>
                <c:pt idx="1356">
                  <c:v>12</c:v>
                </c:pt>
                <c:pt idx="1357">
                  <c:v>12</c:v>
                </c:pt>
                <c:pt idx="1358">
                  <c:v>12</c:v>
                </c:pt>
                <c:pt idx="1359">
                  <c:v>12</c:v>
                </c:pt>
                <c:pt idx="1360">
                  <c:v>12</c:v>
                </c:pt>
                <c:pt idx="1361">
                  <c:v>12</c:v>
                </c:pt>
                <c:pt idx="1362">
                  <c:v>12</c:v>
                </c:pt>
                <c:pt idx="1363">
                  <c:v>12</c:v>
                </c:pt>
                <c:pt idx="1364">
                  <c:v>12</c:v>
                </c:pt>
                <c:pt idx="1365">
                  <c:v>12</c:v>
                </c:pt>
                <c:pt idx="1366">
                  <c:v>12</c:v>
                </c:pt>
                <c:pt idx="1367">
                  <c:v>12</c:v>
                </c:pt>
                <c:pt idx="1368">
                  <c:v>12</c:v>
                </c:pt>
                <c:pt idx="1369">
                  <c:v>12</c:v>
                </c:pt>
                <c:pt idx="1370">
                  <c:v>12</c:v>
                </c:pt>
                <c:pt idx="1371">
                  <c:v>12</c:v>
                </c:pt>
                <c:pt idx="1372">
                  <c:v>12</c:v>
                </c:pt>
                <c:pt idx="1373">
                  <c:v>12</c:v>
                </c:pt>
                <c:pt idx="1374">
                  <c:v>12</c:v>
                </c:pt>
                <c:pt idx="1375">
                  <c:v>12</c:v>
                </c:pt>
                <c:pt idx="1376">
                  <c:v>12</c:v>
                </c:pt>
                <c:pt idx="1377">
                  <c:v>12</c:v>
                </c:pt>
                <c:pt idx="1378">
                  <c:v>12</c:v>
                </c:pt>
                <c:pt idx="1379">
                  <c:v>12</c:v>
                </c:pt>
                <c:pt idx="1380">
                  <c:v>12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</c:v>
                </c:pt>
                <c:pt idx="1427">
                  <c:v>12</c:v>
                </c:pt>
                <c:pt idx="1428">
                  <c:v>12</c:v>
                </c:pt>
                <c:pt idx="1429">
                  <c:v>12</c:v>
                </c:pt>
                <c:pt idx="1430">
                  <c:v>12</c:v>
                </c:pt>
                <c:pt idx="1431">
                  <c:v>12</c:v>
                </c:pt>
                <c:pt idx="1432">
                  <c:v>12</c:v>
                </c:pt>
                <c:pt idx="1433">
                  <c:v>12</c:v>
                </c:pt>
                <c:pt idx="1434">
                  <c:v>12</c:v>
                </c:pt>
                <c:pt idx="1435">
                  <c:v>12</c:v>
                </c:pt>
                <c:pt idx="1436">
                  <c:v>12</c:v>
                </c:pt>
                <c:pt idx="1437">
                  <c:v>12</c:v>
                </c:pt>
                <c:pt idx="1438">
                  <c:v>12</c:v>
                </c:pt>
                <c:pt idx="1439">
                  <c:v>12</c:v>
                </c:pt>
                <c:pt idx="1440">
                  <c:v>12</c:v>
                </c:pt>
                <c:pt idx="1441">
                  <c:v>12</c:v>
                </c:pt>
                <c:pt idx="1442">
                  <c:v>12</c:v>
                </c:pt>
                <c:pt idx="1443">
                  <c:v>12</c:v>
                </c:pt>
                <c:pt idx="1444">
                  <c:v>12</c:v>
                </c:pt>
                <c:pt idx="1445">
                  <c:v>12</c:v>
                </c:pt>
                <c:pt idx="1446">
                  <c:v>12</c:v>
                </c:pt>
                <c:pt idx="1447">
                  <c:v>12</c:v>
                </c:pt>
                <c:pt idx="1448">
                  <c:v>12</c:v>
                </c:pt>
                <c:pt idx="1449">
                  <c:v>12</c:v>
                </c:pt>
                <c:pt idx="1450">
                  <c:v>12</c:v>
                </c:pt>
                <c:pt idx="1451">
                  <c:v>12</c:v>
                </c:pt>
                <c:pt idx="1452">
                  <c:v>12</c:v>
                </c:pt>
                <c:pt idx="1453">
                  <c:v>12</c:v>
                </c:pt>
                <c:pt idx="1454">
                  <c:v>12</c:v>
                </c:pt>
                <c:pt idx="1455">
                  <c:v>12</c:v>
                </c:pt>
                <c:pt idx="1456">
                  <c:v>12</c:v>
                </c:pt>
                <c:pt idx="1457">
                  <c:v>12</c:v>
                </c:pt>
                <c:pt idx="1458">
                  <c:v>12</c:v>
                </c:pt>
                <c:pt idx="1459">
                  <c:v>12</c:v>
                </c:pt>
                <c:pt idx="1460">
                  <c:v>12</c:v>
                </c:pt>
                <c:pt idx="1461">
                  <c:v>12</c:v>
                </c:pt>
                <c:pt idx="1462">
                  <c:v>12</c:v>
                </c:pt>
                <c:pt idx="1463">
                  <c:v>12</c:v>
                </c:pt>
                <c:pt idx="1464">
                  <c:v>12</c:v>
                </c:pt>
                <c:pt idx="1465">
                  <c:v>12</c:v>
                </c:pt>
                <c:pt idx="1466">
                  <c:v>11</c:v>
                </c:pt>
                <c:pt idx="1467">
                  <c:v>11</c:v>
                </c:pt>
                <c:pt idx="1468">
                  <c:v>11</c:v>
                </c:pt>
                <c:pt idx="1469">
                  <c:v>11</c:v>
                </c:pt>
                <c:pt idx="1470">
                  <c:v>11</c:v>
                </c:pt>
                <c:pt idx="1471">
                  <c:v>11</c:v>
                </c:pt>
                <c:pt idx="1472">
                  <c:v>11</c:v>
                </c:pt>
                <c:pt idx="1473">
                  <c:v>11</c:v>
                </c:pt>
                <c:pt idx="1474">
                  <c:v>11</c:v>
                </c:pt>
                <c:pt idx="1475">
                  <c:v>11</c:v>
                </c:pt>
                <c:pt idx="1476">
                  <c:v>11</c:v>
                </c:pt>
                <c:pt idx="1477">
                  <c:v>11</c:v>
                </c:pt>
                <c:pt idx="1478">
                  <c:v>11</c:v>
                </c:pt>
                <c:pt idx="1479">
                  <c:v>11</c:v>
                </c:pt>
                <c:pt idx="1480">
                  <c:v>11</c:v>
                </c:pt>
                <c:pt idx="1481">
                  <c:v>11</c:v>
                </c:pt>
                <c:pt idx="1482">
                  <c:v>11</c:v>
                </c:pt>
                <c:pt idx="1483">
                  <c:v>11</c:v>
                </c:pt>
                <c:pt idx="1484">
                  <c:v>11</c:v>
                </c:pt>
                <c:pt idx="1485">
                  <c:v>11</c:v>
                </c:pt>
                <c:pt idx="1486">
                  <c:v>11</c:v>
                </c:pt>
                <c:pt idx="1487">
                  <c:v>11</c:v>
                </c:pt>
                <c:pt idx="1488">
                  <c:v>11</c:v>
                </c:pt>
                <c:pt idx="1489">
                  <c:v>11</c:v>
                </c:pt>
                <c:pt idx="1490">
                  <c:v>11</c:v>
                </c:pt>
                <c:pt idx="1491">
                  <c:v>11</c:v>
                </c:pt>
                <c:pt idx="1492">
                  <c:v>11</c:v>
                </c:pt>
                <c:pt idx="1493">
                  <c:v>11</c:v>
                </c:pt>
                <c:pt idx="1494">
                  <c:v>11</c:v>
                </c:pt>
                <c:pt idx="1495">
                  <c:v>11</c:v>
                </c:pt>
                <c:pt idx="1496">
                  <c:v>11</c:v>
                </c:pt>
                <c:pt idx="1497">
                  <c:v>11</c:v>
                </c:pt>
                <c:pt idx="1498">
                  <c:v>11</c:v>
                </c:pt>
                <c:pt idx="1499">
                  <c:v>11</c:v>
                </c:pt>
                <c:pt idx="1500">
                  <c:v>11</c:v>
                </c:pt>
                <c:pt idx="1501">
                  <c:v>11</c:v>
                </c:pt>
                <c:pt idx="1502">
                  <c:v>11</c:v>
                </c:pt>
                <c:pt idx="1503">
                  <c:v>11</c:v>
                </c:pt>
                <c:pt idx="1504">
                  <c:v>11</c:v>
                </c:pt>
                <c:pt idx="1505">
                  <c:v>11</c:v>
                </c:pt>
                <c:pt idx="1506">
                  <c:v>11</c:v>
                </c:pt>
                <c:pt idx="1507">
                  <c:v>11</c:v>
                </c:pt>
                <c:pt idx="1508">
                  <c:v>11</c:v>
                </c:pt>
                <c:pt idx="1509">
                  <c:v>11</c:v>
                </c:pt>
                <c:pt idx="1510">
                  <c:v>11</c:v>
                </c:pt>
                <c:pt idx="1511">
                  <c:v>11</c:v>
                </c:pt>
                <c:pt idx="1512">
                  <c:v>11</c:v>
                </c:pt>
                <c:pt idx="1513">
                  <c:v>11</c:v>
                </c:pt>
                <c:pt idx="1514">
                  <c:v>11</c:v>
                </c:pt>
                <c:pt idx="1515">
                  <c:v>11</c:v>
                </c:pt>
                <c:pt idx="1516">
                  <c:v>11</c:v>
                </c:pt>
                <c:pt idx="1517">
                  <c:v>11</c:v>
                </c:pt>
                <c:pt idx="1518">
                  <c:v>11</c:v>
                </c:pt>
                <c:pt idx="1519">
                  <c:v>11</c:v>
                </c:pt>
                <c:pt idx="1520">
                  <c:v>11</c:v>
                </c:pt>
                <c:pt idx="1521">
                  <c:v>11</c:v>
                </c:pt>
                <c:pt idx="1522">
                  <c:v>11</c:v>
                </c:pt>
                <c:pt idx="1523">
                  <c:v>11</c:v>
                </c:pt>
                <c:pt idx="1524">
                  <c:v>11</c:v>
                </c:pt>
                <c:pt idx="1525">
                  <c:v>11</c:v>
                </c:pt>
                <c:pt idx="1526">
                  <c:v>11</c:v>
                </c:pt>
                <c:pt idx="1527">
                  <c:v>11</c:v>
                </c:pt>
                <c:pt idx="1528">
                  <c:v>11</c:v>
                </c:pt>
                <c:pt idx="1529">
                  <c:v>11</c:v>
                </c:pt>
                <c:pt idx="1530">
                  <c:v>11</c:v>
                </c:pt>
                <c:pt idx="1531">
                  <c:v>11</c:v>
                </c:pt>
                <c:pt idx="1532">
                  <c:v>11</c:v>
                </c:pt>
                <c:pt idx="1533">
                  <c:v>11</c:v>
                </c:pt>
                <c:pt idx="1534">
                  <c:v>11</c:v>
                </c:pt>
                <c:pt idx="1535">
                  <c:v>11</c:v>
                </c:pt>
                <c:pt idx="1536">
                  <c:v>11</c:v>
                </c:pt>
                <c:pt idx="1537">
                  <c:v>11</c:v>
                </c:pt>
                <c:pt idx="1538">
                  <c:v>11</c:v>
                </c:pt>
                <c:pt idx="1539">
                  <c:v>11</c:v>
                </c:pt>
                <c:pt idx="1540">
                  <c:v>11</c:v>
                </c:pt>
                <c:pt idx="1541">
                  <c:v>11</c:v>
                </c:pt>
                <c:pt idx="1542">
                  <c:v>11</c:v>
                </c:pt>
                <c:pt idx="1543">
                  <c:v>11</c:v>
                </c:pt>
                <c:pt idx="1544">
                  <c:v>11</c:v>
                </c:pt>
                <c:pt idx="1545">
                  <c:v>11</c:v>
                </c:pt>
                <c:pt idx="1546">
                  <c:v>11</c:v>
                </c:pt>
                <c:pt idx="1547">
                  <c:v>11</c:v>
                </c:pt>
                <c:pt idx="1548">
                  <c:v>11</c:v>
                </c:pt>
                <c:pt idx="1549">
                  <c:v>11</c:v>
                </c:pt>
                <c:pt idx="1550">
                  <c:v>11</c:v>
                </c:pt>
                <c:pt idx="1551">
                  <c:v>11</c:v>
                </c:pt>
                <c:pt idx="1552">
                  <c:v>11</c:v>
                </c:pt>
                <c:pt idx="1553">
                  <c:v>11</c:v>
                </c:pt>
                <c:pt idx="1554">
                  <c:v>11</c:v>
                </c:pt>
                <c:pt idx="1555">
                  <c:v>11</c:v>
                </c:pt>
                <c:pt idx="1556">
                  <c:v>11</c:v>
                </c:pt>
                <c:pt idx="1557">
                  <c:v>11</c:v>
                </c:pt>
                <c:pt idx="1558">
                  <c:v>11</c:v>
                </c:pt>
                <c:pt idx="1559">
                  <c:v>11</c:v>
                </c:pt>
                <c:pt idx="1560">
                  <c:v>11</c:v>
                </c:pt>
                <c:pt idx="1561">
                  <c:v>11</c:v>
                </c:pt>
                <c:pt idx="1562">
                  <c:v>11</c:v>
                </c:pt>
                <c:pt idx="1563">
                  <c:v>11</c:v>
                </c:pt>
                <c:pt idx="1564">
                  <c:v>11</c:v>
                </c:pt>
                <c:pt idx="1565">
                  <c:v>11</c:v>
                </c:pt>
                <c:pt idx="1566">
                  <c:v>11</c:v>
                </c:pt>
                <c:pt idx="1567">
                  <c:v>11</c:v>
                </c:pt>
                <c:pt idx="1568">
                  <c:v>11</c:v>
                </c:pt>
                <c:pt idx="1569">
                  <c:v>11</c:v>
                </c:pt>
                <c:pt idx="1570">
                  <c:v>11</c:v>
                </c:pt>
                <c:pt idx="1571">
                  <c:v>11</c:v>
                </c:pt>
                <c:pt idx="1572">
                  <c:v>11</c:v>
                </c:pt>
                <c:pt idx="1573">
                  <c:v>11</c:v>
                </c:pt>
                <c:pt idx="1574">
                  <c:v>11</c:v>
                </c:pt>
                <c:pt idx="1575">
                  <c:v>11</c:v>
                </c:pt>
                <c:pt idx="1576">
                  <c:v>11</c:v>
                </c:pt>
                <c:pt idx="1577">
                  <c:v>11</c:v>
                </c:pt>
                <c:pt idx="1578">
                  <c:v>11</c:v>
                </c:pt>
                <c:pt idx="1579">
                  <c:v>11</c:v>
                </c:pt>
                <c:pt idx="1580">
                  <c:v>11</c:v>
                </c:pt>
                <c:pt idx="1581">
                  <c:v>11</c:v>
                </c:pt>
                <c:pt idx="1582">
                  <c:v>11</c:v>
                </c:pt>
                <c:pt idx="1583">
                  <c:v>11</c:v>
                </c:pt>
                <c:pt idx="1584">
                  <c:v>11</c:v>
                </c:pt>
                <c:pt idx="1585">
                  <c:v>11</c:v>
                </c:pt>
                <c:pt idx="1586">
                  <c:v>11</c:v>
                </c:pt>
                <c:pt idx="1587">
                  <c:v>11</c:v>
                </c:pt>
                <c:pt idx="1588">
                  <c:v>11</c:v>
                </c:pt>
                <c:pt idx="1589">
                  <c:v>11</c:v>
                </c:pt>
                <c:pt idx="1590">
                  <c:v>11</c:v>
                </c:pt>
                <c:pt idx="1591">
                  <c:v>11</c:v>
                </c:pt>
                <c:pt idx="1592">
                  <c:v>11</c:v>
                </c:pt>
                <c:pt idx="1593">
                  <c:v>11</c:v>
                </c:pt>
                <c:pt idx="1594">
                  <c:v>11</c:v>
                </c:pt>
                <c:pt idx="1595">
                  <c:v>11</c:v>
                </c:pt>
                <c:pt idx="1596">
                  <c:v>11</c:v>
                </c:pt>
                <c:pt idx="1597">
                  <c:v>11</c:v>
                </c:pt>
                <c:pt idx="1598">
                  <c:v>11</c:v>
                </c:pt>
                <c:pt idx="1599">
                  <c:v>11</c:v>
                </c:pt>
                <c:pt idx="1600">
                  <c:v>11</c:v>
                </c:pt>
                <c:pt idx="1601">
                  <c:v>11</c:v>
                </c:pt>
                <c:pt idx="1602">
                  <c:v>11</c:v>
                </c:pt>
                <c:pt idx="1603">
                  <c:v>11</c:v>
                </c:pt>
                <c:pt idx="1604">
                  <c:v>11</c:v>
                </c:pt>
                <c:pt idx="1605">
                  <c:v>11</c:v>
                </c:pt>
                <c:pt idx="1606">
                  <c:v>10</c:v>
                </c:pt>
                <c:pt idx="1607">
                  <c:v>10</c:v>
                </c:pt>
                <c:pt idx="1608">
                  <c:v>10</c:v>
                </c:pt>
                <c:pt idx="1609">
                  <c:v>10</c:v>
                </c:pt>
                <c:pt idx="1610">
                  <c:v>10</c:v>
                </c:pt>
                <c:pt idx="1611">
                  <c:v>10</c:v>
                </c:pt>
                <c:pt idx="1612">
                  <c:v>10</c:v>
                </c:pt>
                <c:pt idx="1613">
                  <c:v>10</c:v>
                </c:pt>
                <c:pt idx="1614">
                  <c:v>10</c:v>
                </c:pt>
                <c:pt idx="1615">
                  <c:v>10</c:v>
                </c:pt>
                <c:pt idx="1616">
                  <c:v>10</c:v>
                </c:pt>
                <c:pt idx="1617">
                  <c:v>10</c:v>
                </c:pt>
                <c:pt idx="1618">
                  <c:v>10</c:v>
                </c:pt>
                <c:pt idx="1619">
                  <c:v>10</c:v>
                </c:pt>
                <c:pt idx="1620">
                  <c:v>10</c:v>
                </c:pt>
                <c:pt idx="1621">
                  <c:v>10</c:v>
                </c:pt>
                <c:pt idx="1622">
                  <c:v>10</c:v>
                </c:pt>
                <c:pt idx="1623">
                  <c:v>10</c:v>
                </c:pt>
                <c:pt idx="1624">
                  <c:v>10</c:v>
                </c:pt>
                <c:pt idx="1625">
                  <c:v>10</c:v>
                </c:pt>
                <c:pt idx="1626">
                  <c:v>10</c:v>
                </c:pt>
                <c:pt idx="1627">
                  <c:v>10</c:v>
                </c:pt>
                <c:pt idx="1628">
                  <c:v>10</c:v>
                </c:pt>
                <c:pt idx="1629">
                  <c:v>10</c:v>
                </c:pt>
                <c:pt idx="1630">
                  <c:v>10</c:v>
                </c:pt>
                <c:pt idx="1631">
                  <c:v>10</c:v>
                </c:pt>
                <c:pt idx="1632">
                  <c:v>10</c:v>
                </c:pt>
                <c:pt idx="1633">
                  <c:v>10</c:v>
                </c:pt>
                <c:pt idx="1634">
                  <c:v>10</c:v>
                </c:pt>
                <c:pt idx="1635">
                  <c:v>10</c:v>
                </c:pt>
                <c:pt idx="1636">
                  <c:v>10</c:v>
                </c:pt>
                <c:pt idx="1637">
                  <c:v>10</c:v>
                </c:pt>
                <c:pt idx="1638">
                  <c:v>10</c:v>
                </c:pt>
                <c:pt idx="1639">
                  <c:v>10</c:v>
                </c:pt>
                <c:pt idx="1640">
                  <c:v>10</c:v>
                </c:pt>
                <c:pt idx="1641">
                  <c:v>10</c:v>
                </c:pt>
                <c:pt idx="1642">
                  <c:v>10</c:v>
                </c:pt>
                <c:pt idx="1643">
                  <c:v>10</c:v>
                </c:pt>
                <c:pt idx="1644">
                  <c:v>10</c:v>
                </c:pt>
                <c:pt idx="1645">
                  <c:v>10</c:v>
                </c:pt>
                <c:pt idx="1646">
                  <c:v>10</c:v>
                </c:pt>
                <c:pt idx="1647">
                  <c:v>10</c:v>
                </c:pt>
                <c:pt idx="1648">
                  <c:v>10</c:v>
                </c:pt>
                <c:pt idx="1649">
                  <c:v>10</c:v>
                </c:pt>
                <c:pt idx="1650">
                  <c:v>10</c:v>
                </c:pt>
                <c:pt idx="1651">
                  <c:v>10</c:v>
                </c:pt>
                <c:pt idx="1652">
                  <c:v>10</c:v>
                </c:pt>
                <c:pt idx="1653">
                  <c:v>10</c:v>
                </c:pt>
                <c:pt idx="1654">
                  <c:v>10</c:v>
                </c:pt>
                <c:pt idx="1655">
                  <c:v>10</c:v>
                </c:pt>
                <c:pt idx="1656">
                  <c:v>10</c:v>
                </c:pt>
                <c:pt idx="1657">
                  <c:v>10</c:v>
                </c:pt>
                <c:pt idx="1658">
                  <c:v>10</c:v>
                </c:pt>
                <c:pt idx="1659">
                  <c:v>10</c:v>
                </c:pt>
                <c:pt idx="1660">
                  <c:v>10</c:v>
                </c:pt>
                <c:pt idx="1661">
                  <c:v>10</c:v>
                </c:pt>
                <c:pt idx="1662">
                  <c:v>10</c:v>
                </c:pt>
                <c:pt idx="1663">
                  <c:v>10</c:v>
                </c:pt>
                <c:pt idx="1664">
                  <c:v>10</c:v>
                </c:pt>
                <c:pt idx="1665">
                  <c:v>10</c:v>
                </c:pt>
                <c:pt idx="1666">
                  <c:v>10</c:v>
                </c:pt>
                <c:pt idx="1667">
                  <c:v>10</c:v>
                </c:pt>
                <c:pt idx="1668">
                  <c:v>10</c:v>
                </c:pt>
                <c:pt idx="1669">
                  <c:v>10</c:v>
                </c:pt>
                <c:pt idx="1670">
                  <c:v>10</c:v>
                </c:pt>
                <c:pt idx="1671">
                  <c:v>10</c:v>
                </c:pt>
                <c:pt idx="1672">
                  <c:v>10</c:v>
                </c:pt>
                <c:pt idx="1673">
                  <c:v>10</c:v>
                </c:pt>
                <c:pt idx="1674">
                  <c:v>10</c:v>
                </c:pt>
                <c:pt idx="1675">
                  <c:v>10</c:v>
                </c:pt>
                <c:pt idx="1676">
                  <c:v>10</c:v>
                </c:pt>
                <c:pt idx="1677">
                  <c:v>10</c:v>
                </c:pt>
                <c:pt idx="1678">
                  <c:v>10</c:v>
                </c:pt>
                <c:pt idx="1679">
                  <c:v>10</c:v>
                </c:pt>
                <c:pt idx="1680">
                  <c:v>10</c:v>
                </c:pt>
                <c:pt idx="1681">
                  <c:v>10</c:v>
                </c:pt>
                <c:pt idx="1682">
                  <c:v>10</c:v>
                </c:pt>
                <c:pt idx="1683">
                  <c:v>10</c:v>
                </c:pt>
                <c:pt idx="1684">
                  <c:v>10</c:v>
                </c:pt>
                <c:pt idx="1685">
                  <c:v>10</c:v>
                </c:pt>
                <c:pt idx="1686">
                  <c:v>10</c:v>
                </c:pt>
                <c:pt idx="1687">
                  <c:v>10</c:v>
                </c:pt>
                <c:pt idx="1688">
                  <c:v>10</c:v>
                </c:pt>
                <c:pt idx="1689">
                  <c:v>10</c:v>
                </c:pt>
                <c:pt idx="1690">
                  <c:v>10</c:v>
                </c:pt>
                <c:pt idx="1691">
                  <c:v>10</c:v>
                </c:pt>
                <c:pt idx="1692">
                  <c:v>10</c:v>
                </c:pt>
                <c:pt idx="1693">
                  <c:v>10</c:v>
                </c:pt>
                <c:pt idx="1694">
                  <c:v>10</c:v>
                </c:pt>
                <c:pt idx="1695">
                  <c:v>10</c:v>
                </c:pt>
                <c:pt idx="1696">
                  <c:v>10</c:v>
                </c:pt>
                <c:pt idx="1697">
                  <c:v>10</c:v>
                </c:pt>
                <c:pt idx="1698">
                  <c:v>10</c:v>
                </c:pt>
                <c:pt idx="1699">
                  <c:v>10</c:v>
                </c:pt>
                <c:pt idx="1700">
                  <c:v>10</c:v>
                </c:pt>
                <c:pt idx="1701">
                  <c:v>10</c:v>
                </c:pt>
                <c:pt idx="1702">
                  <c:v>10</c:v>
                </c:pt>
                <c:pt idx="1703">
                  <c:v>10</c:v>
                </c:pt>
                <c:pt idx="1704">
                  <c:v>10</c:v>
                </c:pt>
                <c:pt idx="1705">
                  <c:v>10</c:v>
                </c:pt>
                <c:pt idx="1706">
                  <c:v>10</c:v>
                </c:pt>
                <c:pt idx="1707">
                  <c:v>10</c:v>
                </c:pt>
                <c:pt idx="1708">
                  <c:v>10</c:v>
                </c:pt>
                <c:pt idx="1709">
                  <c:v>10</c:v>
                </c:pt>
                <c:pt idx="1710">
                  <c:v>10</c:v>
                </c:pt>
                <c:pt idx="1711">
                  <c:v>10</c:v>
                </c:pt>
                <c:pt idx="1712">
                  <c:v>10</c:v>
                </c:pt>
                <c:pt idx="1713">
                  <c:v>10</c:v>
                </c:pt>
                <c:pt idx="1714">
                  <c:v>10</c:v>
                </c:pt>
                <c:pt idx="1715">
                  <c:v>10</c:v>
                </c:pt>
                <c:pt idx="1716">
                  <c:v>10</c:v>
                </c:pt>
                <c:pt idx="1717">
                  <c:v>10</c:v>
                </c:pt>
                <c:pt idx="1718">
                  <c:v>10</c:v>
                </c:pt>
                <c:pt idx="1719">
                  <c:v>10</c:v>
                </c:pt>
                <c:pt idx="1720">
                  <c:v>10</c:v>
                </c:pt>
                <c:pt idx="1721">
                  <c:v>10</c:v>
                </c:pt>
                <c:pt idx="1722">
                  <c:v>10</c:v>
                </c:pt>
                <c:pt idx="1723">
                  <c:v>10</c:v>
                </c:pt>
                <c:pt idx="1724">
                  <c:v>10</c:v>
                </c:pt>
                <c:pt idx="1725">
                  <c:v>10</c:v>
                </c:pt>
                <c:pt idx="1726">
                  <c:v>10</c:v>
                </c:pt>
                <c:pt idx="1727">
                  <c:v>10</c:v>
                </c:pt>
                <c:pt idx="1728">
                  <c:v>10</c:v>
                </c:pt>
                <c:pt idx="1729">
                  <c:v>10</c:v>
                </c:pt>
                <c:pt idx="1730">
                  <c:v>10</c:v>
                </c:pt>
                <c:pt idx="1731">
                  <c:v>10</c:v>
                </c:pt>
                <c:pt idx="1732">
                  <c:v>10</c:v>
                </c:pt>
                <c:pt idx="1733">
                  <c:v>10</c:v>
                </c:pt>
                <c:pt idx="1734">
                  <c:v>10</c:v>
                </c:pt>
                <c:pt idx="1735">
                  <c:v>10</c:v>
                </c:pt>
                <c:pt idx="1736">
                  <c:v>10</c:v>
                </c:pt>
                <c:pt idx="1737">
                  <c:v>10</c:v>
                </c:pt>
                <c:pt idx="1738">
                  <c:v>10</c:v>
                </c:pt>
                <c:pt idx="1739">
                  <c:v>10</c:v>
                </c:pt>
                <c:pt idx="1740">
                  <c:v>10</c:v>
                </c:pt>
                <c:pt idx="1741">
                  <c:v>10</c:v>
                </c:pt>
                <c:pt idx="1742">
                  <c:v>10</c:v>
                </c:pt>
                <c:pt idx="1743">
                  <c:v>10</c:v>
                </c:pt>
                <c:pt idx="1744">
                  <c:v>10</c:v>
                </c:pt>
                <c:pt idx="1745">
                  <c:v>10</c:v>
                </c:pt>
                <c:pt idx="1746">
                  <c:v>10</c:v>
                </c:pt>
                <c:pt idx="1747">
                  <c:v>10</c:v>
                </c:pt>
                <c:pt idx="1748">
                  <c:v>10</c:v>
                </c:pt>
                <c:pt idx="1749">
                  <c:v>10</c:v>
                </c:pt>
                <c:pt idx="1750">
                  <c:v>10</c:v>
                </c:pt>
                <c:pt idx="1751">
                  <c:v>10</c:v>
                </c:pt>
                <c:pt idx="1752">
                  <c:v>10</c:v>
                </c:pt>
                <c:pt idx="1753">
                  <c:v>10</c:v>
                </c:pt>
                <c:pt idx="1754">
                  <c:v>10</c:v>
                </c:pt>
                <c:pt idx="1755">
                  <c:v>10</c:v>
                </c:pt>
                <c:pt idx="1756">
                  <c:v>10</c:v>
                </c:pt>
                <c:pt idx="1757">
                  <c:v>10</c:v>
                </c:pt>
                <c:pt idx="1758">
                  <c:v>9</c:v>
                </c:pt>
                <c:pt idx="1759">
                  <c:v>9</c:v>
                </c:pt>
                <c:pt idx="1760">
                  <c:v>9</c:v>
                </c:pt>
                <c:pt idx="1761">
                  <c:v>9</c:v>
                </c:pt>
                <c:pt idx="1762">
                  <c:v>9</c:v>
                </c:pt>
                <c:pt idx="1763">
                  <c:v>9</c:v>
                </c:pt>
                <c:pt idx="1764">
                  <c:v>9</c:v>
                </c:pt>
                <c:pt idx="1765">
                  <c:v>9</c:v>
                </c:pt>
                <c:pt idx="1766">
                  <c:v>9</c:v>
                </c:pt>
                <c:pt idx="1767">
                  <c:v>9</c:v>
                </c:pt>
                <c:pt idx="1768">
                  <c:v>9</c:v>
                </c:pt>
                <c:pt idx="1769">
                  <c:v>9</c:v>
                </c:pt>
                <c:pt idx="1770">
                  <c:v>9</c:v>
                </c:pt>
                <c:pt idx="1771">
                  <c:v>9</c:v>
                </c:pt>
                <c:pt idx="1772">
                  <c:v>9</c:v>
                </c:pt>
                <c:pt idx="1773">
                  <c:v>9</c:v>
                </c:pt>
                <c:pt idx="1774">
                  <c:v>9</c:v>
                </c:pt>
                <c:pt idx="1775">
                  <c:v>9</c:v>
                </c:pt>
                <c:pt idx="1776">
                  <c:v>9</c:v>
                </c:pt>
                <c:pt idx="1777">
                  <c:v>9</c:v>
                </c:pt>
                <c:pt idx="1778">
                  <c:v>9</c:v>
                </c:pt>
                <c:pt idx="1779">
                  <c:v>9</c:v>
                </c:pt>
                <c:pt idx="1780">
                  <c:v>9</c:v>
                </c:pt>
                <c:pt idx="1781">
                  <c:v>9</c:v>
                </c:pt>
                <c:pt idx="1782">
                  <c:v>9</c:v>
                </c:pt>
                <c:pt idx="1783">
                  <c:v>9</c:v>
                </c:pt>
                <c:pt idx="1784">
                  <c:v>9</c:v>
                </c:pt>
                <c:pt idx="1785">
                  <c:v>9</c:v>
                </c:pt>
                <c:pt idx="1786">
                  <c:v>9</c:v>
                </c:pt>
                <c:pt idx="1787">
                  <c:v>9</c:v>
                </c:pt>
                <c:pt idx="1788">
                  <c:v>9</c:v>
                </c:pt>
                <c:pt idx="1789">
                  <c:v>9</c:v>
                </c:pt>
                <c:pt idx="1790">
                  <c:v>9</c:v>
                </c:pt>
                <c:pt idx="1791">
                  <c:v>9</c:v>
                </c:pt>
                <c:pt idx="1792">
                  <c:v>9</c:v>
                </c:pt>
                <c:pt idx="1793">
                  <c:v>9</c:v>
                </c:pt>
                <c:pt idx="1794">
                  <c:v>9</c:v>
                </c:pt>
                <c:pt idx="1795">
                  <c:v>9</c:v>
                </c:pt>
                <c:pt idx="1796">
                  <c:v>9</c:v>
                </c:pt>
                <c:pt idx="1797">
                  <c:v>9</c:v>
                </c:pt>
                <c:pt idx="1798">
                  <c:v>9</c:v>
                </c:pt>
                <c:pt idx="1799">
                  <c:v>9</c:v>
                </c:pt>
                <c:pt idx="1800">
                  <c:v>9</c:v>
                </c:pt>
                <c:pt idx="1801">
                  <c:v>9</c:v>
                </c:pt>
                <c:pt idx="1802">
                  <c:v>9</c:v>
                </c:pt>
                <c:pt idx="1803">
                  <c:v>9</c:v>
                </c:pt>
                <c:pt idx="1804">
                  <c:v>9</c:v>
                </c:pt>
                <c:pt idx="1805">
                  <c:v>9</c:v>
                </c:pt>
                <c:pt idx="1806">
                  <c:v>9</c:v>
                </c:pt>
                <c:pt idx="1807">
                  <c:v>9</c:v>
                </c:pt>
                <c:pt idx="1808">
                  <c:v>9</c:v>
                </c:pt>
                <c:pt idx="1809">
                  <c:v>9</c:v>
                </c:pt>
                <c:pt idx="1810">
                  <c:v>9</c:v>
                </c:pt>
                <c:pt idx="1811">
                  <c:v>9</c:v>
                </c:pt>
                <c:pt idx="1812">
                  <c:v>9</c:v>
                </c:pt>
                <c:pt idx="1813">
                  <c:v>9</c:v>
                </c:pt>
                <c:pt idx="1814">
                  <c:v>9</c:v>
                </c:pt>
                <c:pt idx="1815">
                  <c:v>9</c:v>
                </c:pt>
                <c:pt idx="1816">
                  <c:v>9</c:v>
                </c:pt>
                <c:pt idx="1817">
                  <c:v>9</c:v>
                </c:pt>
                <c:pt idx="1818">
                  <c:v>9</c:v>
                </c:pt>
                <c:pt idx="1819">
                  <c:v>9</c:v>
                </c:pt>
                <c:pt idx="1820">
                  <c:v>9</c:v>
                </c:pt>
                <c:pt idx="1821">
                  <c:v>9</c:v>
                </c:pt>
                <c:pt idx="1822">
                  <c:v>9</c:v>
                </c:pt>
                <c:pt idx="1823">
                  <c:v>9</c:v>
                </c:pt>
                <c:pt idx="1824">
                  <c:v>9</c:v>
                </c:pt>
                <c:pt idx="1825">
                  <c:v>9</c:v>
                </c:pt>
                <c:pt idx="1826">
                  <c:v>9</c:v>
                </c:pt>
                <c:pt idx="1827">
                  <c:v>9</c:v>
                </c:pt>
                <c:pt idx="1828">
                  <c:v>9</c:v>
                </c:pt>
                <c:pt idx="1829">
                  <c:v>9</c:v>
                </c:pt>
                <c:pt idx="1830">
                  <c:v>9</c:v>
                </c:pt>
                <c:pt idx="1831">
                  <c:v>9</c:v>
                </c:pt>
                <c:pt idx="1832">
                  <c:v>9</c:v>
                </c:pt>
                <c:pt idx="1833">
                  <c:v>9</c:v>
                </c:pt>
                <c:pt idx="1834">
                  <c:v>9</c:v>
                </c:pt>
                <c:pt idx="1835">
                  <c:v>9</c:v>
                </c:pt>
                <c:pt idx="1836">
                  <c:v>9</c:v>
                </c:pt>
                <c:pt idx="1837">
                  <c:v>9</c:v>
                </c:pt>
                <c:pt idx="1838">
                  <c:v>9</c:v>
                </c:pt>
                <c:pt idx="1839">
                  <c:v>9</c:v>
                </c:pt>
                <c:pt idx="1840">
                  <c:v>9</c:v>
                </c:pt>
                <c:pt idx="1841">
                  <c:v>9</c:v>
                </c:pt>
                <c:pt idx="1842">
                  <c:v>9</c:v>
                </c:pt>
                <c:pt idx="1843">
                  <c:v>9</c:v>
                </c:pt>
                <c:pt idx="1844">
                  <c:v>9</c:v>
                </c:pt>
                <c:pt idx="1845">
                  <c:v>9</c:v>
                </c:pt>
                <c:pt idx="1846">
                  <c:v>9</c:v>
                </c:pt>
                <c:pt idx="1847">
                  <c:v>9</c:v>
                </c:pt>
                <c:pt idx="1848">
                  <c:v>9</c:v>
                </c:pt>
                <c:pt idx="1849">
                  <c:v>9</c:v>
                </c:pt>
                <c:pt idx="1850">
                  <c:v>9</c:v>
                </c:pt>
                <c:pt idx="1851">
                  <c:v>9</c:v>
                </c:pt>
                <c:pt idx="1852">
                  <c:v>9</c:v>
                </c:pt>
                <c:pt idx="1853">
                  <c:v>9</c:v>
                </c:pt>
                <c:pt idx="1854">
                  <c:v>9</c:v>
                </c:pt>
                <c:pt idx="1855">
                  <c:v>9</c:v>
                </c:pt>
                <c:pt idx="1856">
                  <c:v>9</c:v>
                </c:pt>
                <c:pt idx="1857">
                  <c:v>9</c:v>
                </c:pt>
                <c:pt idx="1858">
                  <c:v>9</c:v>
                </c:pt>
                <c:pt idx="1859">
                  <c:v>9</c:v>
                </c:pt>
                <c:pt idx="1860">
                  <c:v>9</c:v>
                </c:pt>
                <c:pt idx="1861">
                  <c:v>9</c:v>
                </c:pt>
                <c:pt idx="1862">
                  <c:v>9</c:v>
                </c:pt>
                <c:pt idx="1863">
                  <c:v>9</c:v>
                </c:pt>
                <c:pt idx="1864">
                  <c:v>9</c:v>
                </c:pt>
                <c:pt idx="1865">
                  <c:v>9</c:v>
                </c:pt>
                <c:pt idx="1866">
                  <c:v>9</c:v>
                </c:pt>
                <c:pt idx="1867">
                  <c:v>9</c:v>
                </c:pt>
                <c:pt idx="1868">
                  <c:v>9</c:v>
                </c:pt>
                <c:pt idx="1869">
                  <c:v>9</c:v>
                </c:pt>
                <c:pt idx="1870">
                  <c:v>9</c:v>
                </c:pt>
                <c:pt idx="1871">
                  <c:v>9</c:v>
                </c:pt>
                <c:pt idx="1872">
                  <c:v>9</c:v>
                </c:pt>
                <c:pt idx="1873">
                  <c:v>9</c:v>
                </c:pt>
                <c:pt idx="1874">
                  <c:v>9</c:v>
                </c:pt>
                <c:pt idx="1875">
                  <c:v>9</c:v>
                </c:pt>
                <c:pt idx="1876">
                  <c:v>9</c:v>
                </c:pt>
                <c:pt idx="1877">
                  <c:v>9</c:v>
                </c:pt>
                <c:pt idx="1878">
                  <c:v>9</c:v>
                </c:pt>
                <c:pt idx="1879">
                  <c:v>9</c:v>
                </c:pt>
                <c:pt idx="1880">
                  <c:v>9</c:v>
                </c:pt>
                <c:pt idx="1881">
                  <c:v>9</c:v>
                </c:pt>
                <c:pt idx="1882">
                  <c:v>9</c:v>
                </c:pt>
                <c:pt idx="1883">
                  <c:v>9</c:v>
                </c:pt>
                <c:pt idx="1884">
                  <c:v>9</c:v>
                </c:pt>
                <c:pt idx="1885">
                  <c:v>9</c:v>
                </c:pt>
                <c:pt idx="1886">
                  <c:v>9</c:v>
                </c:pt>
                <c:pt idx="1887">
                  <c:v>9</c:v>
                </c:pt>
                <c:pt idx="1888">
                  <c:v>9</c:v>
                </c:pt>
                <c:pt idx="1889">
                  <c:v>9</c:v>
                </c:pt>
                <c:pt idx="1890">
                  <c:v>9</c:v>
                </c:pt>
                <c:pt idx="1891">
                  <c:v>9</c:v>
                </c:pt>
                <c:pt idx="1892">
                  <c:v>9</c:v>
                </c:pt>
                <c:pt idx="1893">
                  <c:v>9</c:v>
                </c:pt>
                <c:pt idx="1894">
                  <c:v>9</c:v>
                </c:pt>
                <c:pt idx="1895">
                  <c:v>9</c:v>
                </c:pt>
                <c:pt idx="1896">
                  <c:v>9</c:v>
                </c:pt>
                <c:pt idx="1897">
                  <c:v>9</c:v>
                </c:pt>
                <c:pt idx="1898">
                  <c:v>9</c:v>
                </c:pt>
                <c:pt idx="1899">
                  <c:v>9</c:v>
                </c:pt>
                <c:pt idx="1900">
                  <c:v>9</c:v>
                </c:pt>
                <c:pt idx="1901">
                  <c:v>9</c:v>
                </c:pt>
                <c:pt idx="1902">
                  <c:v>9</c:v>
                </c:pt>
                <c:pt idx="1903">
                  <c:v>9</c:v>
                </c:pt>
                <c:pt idx="1904">
                  <c:v>9</c:v>
                </c:pt>
                <c:pt idx="1905">
                  <c:v>9</c:v>
                </c:pt>
                <c:pt idx="1906">
                  <c:v>8</c:v>
                </c:pt>
                <c:pt idx="1907">
                  <c:v>8</c:v>
                </c:pt>
                <c:pt idx="1908">
                  <c:v>8</c:v>
                </c:pt>
                <c:pt idx="1909">
                  <c:v>8</c:v>
                </c:pt>
                <c:pt idx="1910">
                  <c:v>8</c:v>
                </c:pt>
                <c:pt idx="1911">
                  <c:v>8</c:v>
                </c:pt>
                <c:pt idx="1912">
                  <c:v>8</c:v>
                </c:pt>
                <c:pt idx="1913">
                  <c:v>8</c:v>
                </c:pt>
                <c:pt idx="1914">
                  <c:v>8</c:v>
                </c:pt>
                <c:pt idx="1915">
                  <c:v>8</c:v>
                </c:pt>
                <c:pt idx="1916">
                  <c:v>8</c:v>
                </c:pt>
                <c:pt idx="1917">
                  <c:v>8</c:v>
                </c:pt>
                <c:pt idx="1918">
                  <c:v>8</c:v>
                </c:pt>
                <c:pt idx="1919">
                  <c:v>8</c:v>
                </c:pt>
                <c:pt idx="1920">
                  <c:v>8</c:v>
                </c:pt>
                <c:pt idx="1921">
                  <c:v>8</c:v>
                </c:pt>
                <c:pt idx="1922">
                  <c:v>8</c:v>
                </c:pt>
                <c:pt idx="1923">
                  <c:v>8</c:v>
                </c:pt>
                <c:pt idx="1924">
                  <c:v>8</c:v>
                </c:pt>
                <c:pt idx="1925">
                  <c:v>8</c:v>
                </c:pt>
                <c:pt idx="1926">
                  <c:v>8</c:v>
                </c:pt>
                <c:pt idx="1927">
                  <c:v>8</c:v>
                </c:pt>
                <c:pt idx="1928">
                  <c:v>8</c:v>
                </c:pt>
                <c:pt idx="1929">
                  <c:v>8</c:v>
                </c:pt>
                <c:pt idx="1930">
                  <c:v>8</c:v>
                </c:pt>
                <c:pt idx="1931">
                  <c:v>8</c:v>
                </c:pt>
                <c:pt idx="1932">
                  <c:v>8</c:v>
                </c:pt>
                <c:pt idx="1933">
                  <c:v>8</c:v>
                </c:pt>
                <c:pt idx="1934">
                  <c:v>8</c:v>
                </c:pt>
                <c:pt idx="1935">
                  <c:v>8</c:v>
                </c:pt>
                <c:pt idx="1936">
                  <c:v>8</c:v>
                </c:pt>
                <c:pt idx="1937">
                  <c:v>8</c:v>
                </c:pt>
                <c:pt idx="1938">
                  <c:v>8</c:v>
                </c:pt>
                <c:pt idx="1939">
                  <c:v>8</c:v>
                </c:pt>
                <c:pt idx="1940">
                  <c:v>8</c:v>
                </c:pt>
                <c:pt idx="1941">
                  <c:v>8</c:v>
                </c:pt>
                <c:pt idx="1942">
                  <c:v>8</c:v>
                </c:pt>
                <c:pt idx="1943">
                  <c:v>8</c:v>
                </c:pt>
                <c:pt idx="1944">
                  <c:v>8</c:v>
                </c:pt>
                <c:pt idx="1945">
                  <c:v>8</c:v>
                </c:pt>
                <c:pt idx="1946">
                  <c:v>8</c:v>
                </c:pt>
                <c:pt idx="1947">
                  <c:v>8</c:v>
                </c:pt>
                <c:pt idx="1948">
                  <c:v>8</c:v>
                </c:pt>
                <c:pt idx="1949">
                  <c:v>8</c:v>
                </c:pt>
                <c:pt idx="1950">
                  <c:v>8</c:v>
                </c:pt>
                <c:pt idx="1951">
                  <c:v>8</c:v>
                </c:pt>
                <c:pt idx="1952">
                  <c:v>8</c:v>
                </c:pt>
                <c:pt idx="1953">
                  <c:v>8</c:v>
                </c:pt>
                <c:pt idx="1954">
                  <c:v>8</c:v>
                </c:pt>
                <c:pt idx="1955">
                  <c:v>8</c:v>
                </c:pt>
                <c:pt idx="1956">
                  <c:v>8</c:v>
                </c:pt>
                <c:pt idx="1957">
                  <c:v>8</c:v>
                </c:pt>
                <c:pt idx="1958">
                  <c:v>8</c:v>
                </c:pt>
                <c:pt idx="1959">
                  <c:v>8</c:v>
                </c:pt>
                <c:pt idx="1960">
                  <c:v>8</c:v>
                </c:pt>
                <c:pt idx="1961">
                  <c:v>8</c:v>
                </c:pt>
                <c:pt idx="1962">
                  <c:v>8</c:v>
                </c:pt>
                <c:pt idx="1963">
                  <c:v>8</c:v>
                </c:pt>
                <c:pt idx="1964">
                  <c:v>8</c:v>
                </c:pt>
                <c:pt idx="1965">
                  <c:v>8</c:v>
                </c:pt>
                <c:pt idx="1966">
                  <c:v>8</c:v>
                </c:pt>
                <c:pt idx="1967">
                  <c:v>8</c:v>
                </c:pt>
                <c:pt idx="1968">
                  <c:v>8</c:v>
                </c:pt>
                <c:pt idx="1969">
                  <c:v>8</c:v>
                </c:pt>
                <c:pt idx="1970">
                  <c:v>8</c:v>
                </c:pt>
                <c:pt idx="1971">
                  <c:v>8</c:v>
                </c:pt>
                <c:pt idx="1972">
                  <c:v>8</c:v>
                </c:pt>
                <c:pt idx="1973">
                  <c:v>8</c:v>
                </c:pt>
                <c:pt idx="1974">
                  <c:v>8</c:v>
                </c:pt>
                <c:pt idx="1975">
                  <c:v>8</c:v>
                </c:pt>
                <c:pt idx="1976">
                  <c:v>8</c:v>
                </c:pt>
                <c:pt idx="1977">
                  <c:v>8</c:v>
                </c:pt>
                <c:pt idx="1978">
                  <c:v>8</c:v>
                </c:pt>
                <c:pt idx="1979">
                  <c:v>8</c:v>
                </c:pt>
                <c:pt idx="1980">
                  <c:v>8</c:v>
                </c:pt>
                <c:pt idx="1981">
                  <c:v>8</c:v>
                </c:pt>
                <c:pt idx="1982">
                  <c:v>8</c:v>
                </c:pt>
                <c:pt idx="1983">
                  <c:v>8</c:v>
                </c:pt>
                <c:pt idx="1984">
                  <c:v>8</c:v>
                </c:pt>
                <c:pt idx="1985">
                  <c:v>8</c:v>
                </c:pt>
                <c:pt idx="1986">
                  <c:v>8</c:v>
                </c:pt>
                <c:pt idx="1987">
                  <c:v>8</c:v>
                </c:pt>
                <c:pt idx="1988">
                  <c:v>8</c:v>
                </c:pt>
                <c:pt idx="1989">
                  <c:v>8</c:v>
                </c:pt>
                <c:pt idx="1990">
                  <c:v>8</c:v>
                </c:pt>
                <c:pt idx="1991">
                  <c:v>8</c:v>
                </c:pt>
                <c:pt idx="1992">
                  <c:v>8</c:v>
                </c:pt>
                <c:pt idx="1993">
                  <c:v>8</c:v>
                </c:pt>
                <c:pt idx="1994">
                  <c:v>8</c:v>
                </c:pt>
                <c:pt idx="1995">
                  <c:v>8</c:v>
                </c:pt>
                <c:pt idx="1996">
                  <c:v>8</c:v>
                </c:pt>
                <c:pt idx="1997">
                  <c:v>8</c:v>
                </c:pt>
                <c:pt idx="1998">
                  <c:v>8</c:v>
                </c:pt>
                <c:pt idx="1999">
                  <c:v>8</c:v>
                </c:pt>
                <c:pt idx="2000">
                  <c:v>8</c:v>
                </c:pt>
                <c:pt idx="2001">
                  <c:v>8</c:v>
                </c:pt>
                <c:pt idx="2002">
                  <c:v>8</c:v>
                </c:pt>
                <c:pt idx="2003">
                  <c:v>8</c:v>
                </c:pt>
                <c:pt idx="2004">
                  <c:v>8</c:v>
                </c:pt>
                <c:pt idx="2005">
                  <c:v>8</c:v>
                </c:pt>
                <c:pt idx="2006">
                  <c:v>8</c:v>
                </c:pt>
                <c:pt idx="2007">
                  <c:v>8</c:v>
                </c:pt>
                <c:pt idx="2008">
                  <c:v>8</c:v>
                </c:pt>
                <c:pt idx="2009">
                  <c:v>8</c:v>
                </c:pt>
                <c:pt idx="2010">
                  <c:v>8</c:v>
                </c:pt>
                <c:pt idx="2011">
                  <c:v>8</c:v>
                </c:pt>
                <c:pt idx="2012">
                  <c:v>8</c:v>
                </c:pt>
                <c:pt idx="2013">
                  <c:v>8</c:v>
                </c:pt>
                <c:pt idx="2014">
                  <c:v>8</c:v>
                </c:pt>
                <c:pt idx="2015">
                  <c:v>8</c:v>
                </c:pt>
                <c:pt idx="2016">
                  <c:v>8</c:v>
                </c:pt>
                <c:pt idx="2017">
                  <c:v>8</c:v>
                </c:pt>
                <c:pt idx="2018">
                  <c:v>8</c:v>
                </c:pt>
                <c:pt idx="2019">
                  <c:v>8</c:v>
                </c:pt>
                <c:pt idx="2020">
                  <c:v>8</c:v>
                </c:pt>
                <c:pt idx="2021">
                  <c:v>8</c:v>
                </c:pt>
                <c:pt idx="2022">
                  <c:v>8</c:v>
                </c:pt>
                <c:pt idx="2023">
                  <c:v>8</c:v>
                </c:pt>
                <c:pt idx="2024">
                  <c:v>8</c:v>
                </c:pt>
                <c:pt idx="2025">
                  <c:v>8</c:v>
                </c:pt>
                <c:pt idx="2026">
                  <c:v>8</c:v>
                </c:pt>
                <c:pt idx="2027">
                  <c:v>8</c:v>
                </c:pt>
                <c:pt idx="2028">
                  <c:v>8</c:v>
                </c:pt>
                <c:pt idx="2029">
                  <c:v>8</c:v>
                </c:pt>
                <c:pt idx="2030">
                  <c:v>8</c:v>
                </c:pt>
                <c:pt idx="2031">
                  <c:v>8</c:v>
                </c:pt>
                <c:pt idx="2032">
                  <c:v>8</c:v>
                </c:pt>
                <c:pt idx="2033">
                  <c:v>8</c:v>
                </c:pt>
                <c:pt idx="2034">
                  <c:v>8</c:v>
                </c:pt>
                <c:pt idx="2035">
                  <c:v>8</c:v>
                </c:pt>
                <c:pt idx="2036">
                  <c:v>8</c:v>
                </c:pt>
                <c:pt idx="2037">
                  <c:v>8</c:v>
                </c:pt>
                <c:pt idx="2038">
                  <c:v>8</c:v>
                </c:pt>
                <c:pt idx="2039">
                  <c:v>8</c:v>
                </c:pt>
                <c:pt idx="2040">
                  <c:v>8</c:v>
                </c:pt>
                <c:pt idx="2041">
                  <c:v>8</c:v>
                </c:pt>
                <c:pt idx="2042">
                  <c:v>8</c:v>
                </c:pt>
                <c:pt idx="2043">
                  <c:v>8</c:v>
                </c:pt>
                <c:pt idx="2044">
                  <c:v>8</c:v>
                </c:pt>
                <c:pt idx="2045">
                  <c:v>8</c:v>
                </c:pt>
                <c:pt idx="2046">
                  <c:v>8</c:v>
                </c:pt>
                <c:pt idx="2047">
                  <c:v>8</c:v>
                </c:pt>
                <c:pt idx="2048">
                  <c:v>8</c:v>
                </c:pt>
                <c:pt idx="2049">
                  <c:v>8</c:v>
                </c:pt>
                <c:pt idx="2050">
                  <c:v>8</c:v>
                </c:pt>
                <c:pt idx="2051">
                  <c:v>8</c:v>
                </c:pt>
                <c:pt idx="2052">
                  <c:v>8</c:v>
                </c:pt>
                <c:pt idx="2053">
                  <c:v>8</c:v>
                </c:pt>
                <c:pt idx="2054">
                  <c:v>8</c:v>
                </c:pt>
                <c:pt idx="2055">
                  <c:v>8</c:v>
                </c:pt>
                <c:pt idx="2056">
                  <c:v>8</c:v>
                </c:pt>
                <c:pt idx="2057">
                  <c:v>8</c:v>
                </c:pt>
                <c:pt idx="2058">
                  <c:v>8</c:v>
                </c:pt>
                <c:pt idx="2059">
                  <c:v>8</c:v>
                </c:pt>
                <c:pt idx="2060">
                  <c:v>8</c:v>
                </c:pt>
                <c:pt idx="2061">
                  <c:v>8</c:v>
                </c:pt>
                <c:pt idx="2062">
                  <c:v>8</c:v>
                </c:pt>
                <c:pt idx="2063">
                  <c:v>8</c:v>
                </c:pt>
                <c:pt idx="2064">
                  <c:v>8</c:v>
                </c:pt>
                <c:pt idx="2065">
                  <c:v>8</c:v>
                </c:pt>
                <c:pt idx="2066">
                  <c:v>8</c:v>
                </c:pt>
                <c:pt idx="2067">
                  <c:v>8</c:v>
                </c:pt>
                <c:pt idx="2068">
                  <c:v>8</c:v>
                </c:pt>
                <c:pt idx="2069">
                  <c:v>8</c:v>
                </c:pt>
                <c:pt idx="2070">
                  <c:v>8</c:v>
                </c:pt>
                <c:pt idx="2071">
                  <c:v>8</c:v>
                </c:pt>
                <c:pt idx="2072">
                  <c:v>8</c:v>
                </c:pt>
                <c:pt idx="2073">
                  <c:v>8</c:v>
                </c:pt>
                <c:pt idx="2074">
                  <c:v>8</c:v>
                </c:pt>
                <c:pt idx="2075">
                  <c:v>8</c:v>
                </c:pt>
                <c:pt idx="2076">
                  <c:v>8</c:v>
                </c:pt>
                <c:pt idx="2077">
                  <c:v>8</c:v>
                </c:pt>
                <c:pt idx="2078">
                  <c:v>8</c:v>
                </c:pt>
                <c:pt idx="2079">
                  <c:v>8</c:v>
                </c:pt>
                <c:pt idx="2080">
                  <c:v>8</c:v>
                </c:pt>
                <c:pt idx="2081">
                  <c:v>8</c:v>
                </c:pt>
                <c:pt idx="2082">
                  <c:v>8</c:v>
                </c:pt>
                <c:pt idx="2083">
                  <c:v>8</c:v>
                </c:pt>
                <c:pt idx="2084">
                  <c:v>8</c:v>
                </c:pt>
                <c:pt idx="2085">
                  <c:v>8</c:v>
                </c:pt>
                <c:pt idx="2086">
                  <c:v>7</c:v>
                </c:pt>
                <c:pt idx="2087">
                  <c:v>7</c:v>
                </c:pt>
                <c:pt idx="2088">
                  <c:v>7</c:v>
                </c:pt>
                <c:pt idx="2089">
                  <c:v>7</c:v>
                </c:pt>
                <c:pt idx="2090">
                  <c:v>7</c:v>
                </c:pt>
                <c:pt idx="2091">
                  <c:v>7</c:v>
                </c:pt>
                <c:pt idx="2092">
                  <c:v>7</c:v>
                </c:pt>
                <c:pt idx="2093">
                  <c:v>7</c:v>
                </c:pt>
                <c:pt idx="2094">
                  <c:v>7</c:v>
                </c:pt>
                <c:pt idx="2095">
                  <c:v>7</c:v>
                </c:pt>
                <c:pt idx="2096">
                  <c:v>7</c:v>
                </c:pt>
                <c:pt idx="2097">
                  <c:v>7</c:v>
                </c:pt>
                <c:pt idx="2098">
                  <c:v>7</c:v>
                </c:pt>
                <c:pt idx="2099">
                  <c:v>7</c:v>
                </c:pt>
                <c:pt idx="2100">
                  <c:v>7</c:v>
                </c:pt>
                <c:pt idx="2101">
                  <c:v>7</c:v>
                </c:pt>
                <c:pt idx="2102">
                  <c:v>7</c:v>
                </c:pt>
                <c:pt idx="2103">
                  <c:v>7</c:v>
                </c:pt>
                <c:pt idx="2104">
                  <c:v>7</c:v>
                </c:pt>
                <c:pt idx="2105">
                  <c:v>7</c:v>
                </c:pt>
                <c:pt idx="2106">
                  <c:v>7</c:v>
                </c:pt>
                <c:pt idx="2107">
                  <c:v>7</c:v>
                </c:pt>
                <c:pt idx="2108">
                  <c:v>7</c:v>
                </c:pt>
                <c:pt idx="2109">
                  <c:v>7</c:v>
                </c:pt>
                <c:pt idx="2110">
                  <c:v>7</c:v>
                </c:pt>
                <c:pt idx="2111">
                  <c:v>7</c:v>
                </c:pt>
                <c:pt idx="2112">
                  <c:v>7</c:v>
                </c:pt>
                <c:pt idx="2113">
                  <c:v>7</c:v>
                </c:pt>
                <c:pt idx="2114">
                  <c:v>7</c:v>
                </c:pt>
                <c:pt idx="2115">
                  <c:v>7</c:v>
                </c:pt>
                <c:pt idx="2116">
                  <c:v>7</c:v>
                </c:pt>
                <c:pt idx="2117">
                  <c:v>7</c:v>
                </c:pt>
                <c:pt idx="2118">
                  <c:v>7</c:v>
                </c:pt>
                <c:pt idx="2119">
                  <c:v>7</c:v>
                </c:pt>
                <c:pt idx="2120">
                  <c:v>7</c:v>
                </c:pt>
                <c:pt idx="2121">
                  <c:v>7</c:v>
                </c:pt>
                <c:pt idx="2122">
                  <c:v>7</c:v>
                </c:pt>
                <c:pt idx="2123">
                  <c:v>7</c:v>
                </c:pt>
                <c:pt idx="2124">
                  <c:v>7</c:v>
                </c:pt>
                <c:pt idx="2125">
                  <c:v>7</c:v>
                </c:pt>
                <c:pt idx="2126">
                  <c:v>7</c:v>
                </c:pt>
                <c:pt idx="2127">
                  <c:v>7</c:v>
                </c:pt>
                <c:pt idx="2128">
                  <c:v>7</c:v>
                </c:pt>
                <c:pt idx="2129">
                  <c:v>7</c:v>
                </c:pt>
                <c:pt idx="2130">
                  <c:v>7</c:v>
                </c:pt>
                <c:pt idx="2131">
                  <c:v>7</c:v>
                </c:pt>
                <c:pt idx="2132">
                  <c:v>7</c:v>
                </c:pt>
                <c:pt idx="2133">
                  <c:v>7</c:v>
                </c:pt>
                <c:pt idx="2134">
                  <c:v>7</c:v>
                </c:pt>
                <c:pt idx="2135">
                  <c:v>7</c:v>
                </c:pt>
                <c:pt idx="2136">
                  <c:v>7</c:v>
                </c:pt>
                <c:pt idx="2137">
                  <c:v>7</c:v>
                </c:pt>
                <c:pt idx="2138">
                  <c:v>7</c:v>
                </c:pt>
                <c:pt idx="2139">
                  <c:v>7</c:v>
                </c:pt>
                <c:pt idx="2140">
                  <c:v>7</c:v>
                </c:pt>
                <c:pt idx="2141">
                  <c:v>7</c:v>
                </c:pt>
                <c:pt idx="2142">
                  <c:v>7</c:v>
                </c:pt>
                <c:pt idx="2143">
                  <c:v>7</c:v>
                </c:pt>
                <c:pt idx="2144">
                  <c:v>7</c:v>
                </c:pt>
                <c:pt idx="2145">
                  <c:v>7</c:v>
                </c:pt>
                <c:pt idx="2146">
                  <c:v>7</c:v>
                </c:pt>
                <c:pt idx="2147">
                  <c:v>7</c:v>
                </c:pt>
                <c:pt idx="2148">
                  <c:v>7</c:v>
                </c:pt>
                <c:pt idx="2149">
                  <c:v>7</c:v>
                </c:pt>
                <c:pt idx="2150">
                  <c:v>7</c:v>
                </c:pt>
                <c:pt idx="2151">
                  <c:v>7</c:v>
                </c:pt>
                <c:pt idx="2152">
                  <c:v>7</c:v>
                </c:pt>
                <c:pt idx="2153">
                  <c:v>7</c:v>
                </c:pt>
                <c:pt idx="2154">
                  <c:v>7</c:v>
                </c:pt>
                <c:pt idx="2155">
                  <c:v>7</c:v>
                </c:pt>
                <c:pt idx="2156">
                  <c:v>7</c:v>
                </c:pt>
                <c:pt idx="2157">
                  <c:v>7</c:v>
                </c:pt>
                <c:pt idx="2158">
                  <c:v>7</c:v>
                </c:pt>
                <c:pt idx="2159">
                  <c:v>7</c:v>
                </c:pt>
                <c:pt idx="2160">
                  <c:v>7</c:v>
                </c:pt>
                <c:pt idx="2161">
                  <c:v>7</c:v>
                </c:pt>
                <c:pt idx="2162">
                  <c:v>7</c:v>
                </c:pt>
                <c:pt idx="2163">
                  <c:v>7</c:v>
                </c:pt>
                <c:pt idx="2164">
                  <c:v>7</c:v>
                </c:pt>
                <c:pt idx="2165">
                  <c:v>7</c:v>
                </c:pt>
                <c:pt idx="2166">
                  <c:v>7</c:v>
                </c:pt>
                <c:pt idx="2167">
                  <c:v>7</c:v>
                </c:pt>
                <c:pt idx="2168">
                  <c:v>7</c:v>
                </c:pt>
                <c:pt idx="2169">
                  <c:v>7</c:v>
                </c:pt>
                <c:pt idx="2170">
                  <c:v>7</c:v>
                </c:pt>
                <c:pt idx="2171">
                  <c:v>7</c:v>
                </c:pt>
                <c:pt idx="2172">
                  <c:v>7</c:v>
                </c:pt>
                <c:pt idx="2173">
                  <c:v>7</c:v>
                </c:pt>
                <c:pt idx="2174">
                  <c:v>7</c:v>
                </c:pt>
                <c:pt idx="2175">
                  <c:v>7</c:v>
                </c:pt>
                <c:pt idx="2176">
                  <c:v>7</c:v>
                </c:pt>
                <c:pt idx="2177">
                  <c:v>7</c:v>
                </c:pt>
                <c:pt idx="2178">
                  <c:v>7</c:v>
                </c:pt>
                <c:pt idx="2179">
                  <c:v>7</c:v>
                </c:pt>
                <c:pt idx="2180">
                  <c:v>7</c:v>
                </c:pt>
                <c:pt idx="2181">
                  <c:v>7</c:v>
                </c:pt>
                <c:pt idx="2182">
                  <c:v>7</c:v>
                </c:pt>
                <c:pt idx="2183">
                  <c:v>7</c:v>
                </c:pt>
                <c:pt idx="2184">
                  <c:v>7</c:v>
                </c:pt>
                <c:pt idx="2185">
                  <c:v>7</c:v>
                </c:pt>
                <c:pt idx="2186">
                  <c:v>7</c:v>
                </c:pt>
                <c:pt idx="2187">
                  <c:v>7</c:v>
                </c:pt>
                <c:pt idx="2188">
                  <c:v>7</c:v>
                </c:pt>
                <c:pt idx="2189">
                  <c:v>7</c:v>
                </c:pt>
                <c:pt idx="2190">
                  <c:v>7</c:v>
                </c:pt>
                <c:pt idx="2191">
                  <c:v>7</c:v>
                </c:pt>
                <c:pt idx="2192">
                  <c:v>7</c:v>
                </c:pt>
                <c:pt idx="2193">
                  <c:v>7</c:v>
                </c:pt>
                <c:pt idx="2194">
                  <c:v>7</c:v>
                </c:pt>
                <c:pt idx="2195">
                  <c:v>7</c:v>
                </c:pt>
                <c:pt idx="2196">
                  <c:v>7</c:v>
                </c:pt>
                <c:pt idx="2197">
                  <c:v>7</c:v>
                </c:pt>
                <c:pt idx="2198">
                  <c:v>7</c:v>
                </c:pt>
                <c:pt idx="2199">
                  <c:v>7</c:v>
                </c:pt>
                <c:pt idx="2200">
                  <c:v>7</c:v>
                </c:pt>
                <c:pt idx="2201">
                  <c:v>7</c:v>
                </c:pt>
                <c:pt idx="2202">
                  <c:v>7</c:v>
                </c:pt>
                <c:pt idx="2203">
                  <c:v>7</c:v>
                </c:pt>
                <c:pt idx="2204">
                  <c:v>7</c:v>
                </c:pt>
                <c:pt idx="2205">
                  <c:v>7</c:v>
                </c:pt>
                <c:pt idx="2206">
                  <c:v>7</c:v>
                </c:pt>
                <c:pt idx="2207">
                  <c:v>7</c:v>
                </c:pt>
                <c:pt idx="2208">
                  <c:v>7</c:v>
                </c:pt>
                <c:pt idx="2209">
                  <c:v>7</c:v>
                </c:pt>
                <c:pt idx="2210">
                  <c:v>7</c:v>
                </c:pt>
                <c:pt idx="2211">
                  <c:v>7</c:v>
                </c:pt>
                <c:pt idx="2212">
                  <c:v>7</c:v>
                </c:pt>
                <c:pt idx="2213">
                  <c:v>7</c:v>
                </c:pt>
                <c:pt idx="2214">
                  <c:v>7</c:v>
                </c:pt>
                <c:pt idx="2215">
                  <c:v>7</c:v>
                </c:pt>
                <c:pt idx="2216">
                  <c:v>7</c:v>
                </c:pt>
                <c:pt idx="2217">
                  <c:v>7</c:v>
                </c:pt>
                <c:pt idx="2218">
                  <c:v>7</c:v>
                </c:pt>
                <c:pt idx="2219">
                  <c:v>7</c:v>
                </c:pt>
                <c:pt idx="2220">
                  <c:v>7</c:v>
                </c:pt>
                <c:pt idx="2221">
                  <c:v>7</c:v>
                </c:pt>
                <c:pt idx="2222">
                  <c:v>7</c:v>
                </c:pt>
                <c:pt idx="2223">
                  <c:v>7</c:v>
                </c:pt>
                <c:pt idx="2224">
                  <c:v>7</c:v>
                </c:pt>
                <c:pt idx="2225">
                  <c:v>7</c:v>
                </c:pt>
                <c:pt idx="2226">
                  <c:v>7</c:v>
                </c:pt>
                <c:pt idx="2227">
                  <c:v>7</c:v>
                </c:pt>
                <c:pt idx="2228">
                  <c:v>7</c:v>
                </c:pt>
                <c:pt idx="2229">
                  <c:v>7</c:v>
                </c:pt>
                <c:pt idx="2230">
                  <c:v>7</c:v>
                </c:pt>
                <c:pt idx="2231">
                  <c:v>7</c:v>
                </c:pt>
                <c:pt idx="2232">
                  <c:v>7</c:v>
                </c:pt>
                <c:pt idx="2233">
                  <c:v>7</c:v>
                </c:pt>
                <c:pt idx="2234">
                  <c:v>7</c:v>
                </c:pt>
                <c:pt idx="2235">
                  <c:v>7</c:v>
                </c:pt>
                <c:pt idx="2236">
                  <c:v>7</c:v>
                </c:pt>
                <c:pt idx="2237">
                  <c:v>7</c:v>
                </c:pt>
                <c:pt idx="2238">
                  <c:v>7</c:v>
                </c:pt>
                <c:pt idx="2239">
                  <c:v>7</c:v>
                </c:pt>
                <c:pt idx="2240">
                  <c:v>7</c:v>
                </c:pt>
                <c:pt idx="2241">
                  <c:v>7</c:v>
                </c:pt>
                <c:pt idx="2242">
                  <c:v>7</c:v>
                </c:pt>
                <c:pt idx="2243">
                  <c:v>7</c:v>
                </c:pt>
                <c:pt idx="2244">
                  <c:v>7</c:v>
                </c:pt>
                <c:pt idx="2245">
                  <c:v>7</c:v>
                </c:pt>
                <c:pt idx="2246">
                  <c:v>7</c:v>
                </c:pt>
                <c:pt idx="2247">
                  <c:v>7</c:v>
                </c:pt>
                <c:pt idx="2248">
                  <c:v>7</c:v>
                </c:pt>
                <c:pt idx="2249">
                  <c:v>7</c:v>
                </c:pt>
                <c:pt idx="2250">
                  <c:v>7</c:v>
                </c:pt>
                <c:pt idx="2251">
                  <c:v>7</c:v>
                </c:pt>
                <c:pt idx="2252">
                  <c:v>7</c:v>
                </c:pt>
                <c:pt idx="2253">
                  <c:v>7</c:v>
                </c:pt>
                <c:pt idx="2254">
                  <c:v>7</c:v>
                </c:pt>
                <c:pt idx="2255">
                  <c:v>7</c:v>
                </c:pt>
                <c:pt idx="2256">
                  <c:v>7</c:v>
                </c:pt>
                <c:pt idx="2257">
                  <c:v>7</c:v>
                </c:pt>
                <c:pt idx="2258">
                  <c:v>7</c:v>
                </c:pt>
                <c:pt idx="2259">
                  <c:v>7</c:v>
                </c:pt>
                <c:pt idx="2260">
                  <c:v>7</c:v>
                </c:pt>
                <c:pt idx="2261">
                  <c:v>7</c:v>
                </c:pt>
                <c:pt idx="2262">
                  <c:v>7</c:v>
                </c:pt>
                <c:pt idx="2263">
                  <c:v>7</c:v>
                </c:pt>
                <c:pt idx="2264">
                  <c:v>7</c:v>
                </c:pt>
                <c:pt idx="2265">
                  <c:v>7</c:v>
                </c:pt>
                <c:pt idx="2266">
                  <c:v>7</c:v>
                </c:pt>
                <c:pt idx="2267">
                  <c:v>7</c:v>
                </c:pt>
                <c:pt idx="2268">
                  <c:v>7</c:v>
                </c:pt>
                <c:pt idx="2269">
                  <c:v>7</c:v>
                </c:pt>
                <c:pt idx="2270">
                  <c:v>7</c:v>
                </c:pt>
                <c:pt idx="2271">
                  <c:v>7</c:v>
                </c:pt>
                <c:pt idx="2272">
                  <c:v>7</c:v>
                </c:pt>
                <c:pt idx="2273">
                  <c:v>7</c:v>
                </c:pt>
                <c:pt idx="2274">
                  <c:v>7</c:v>
                </c:pt>
                <c:pt idx="2275">
                  <c:v>7</c:v>
                </c:pt>
                <c:pt idx="2276">
                  <c:v>7</c:v>
                </c:pt>
                <c:pt idx="2277">
                  <c:v>7</c:v>
                </c:pt>
                <c:pt idx="2278">
                  <c:v>7</c:v>
                </c:pt>
                <c:pt idx="2279">
                  <c:v>7</c:v>
                </c:pt>
                <c:pt idx="2280">
                  <c:v>7</c:v>
                </c:pt>
                <c:pt idx="2281">
                  <c:v>7</c:v>
                </c:pt>
                <c:pt idx="2282">
                  <c:v>7</c:v>
                </c:pt>
                <c:pt idx="2283">
                  <c:v>7</c:v>
                </c:pt>
                <c:pt idx="2284">
                  <c:v>7</c:v>
                </c:pt>
                <c:pt idx="2285">
                  <c:v>7</c:v>
                </c:pt>
                <c:pt idx="2286">
                  <c:v>7</c:v>
                </c:pt>
                <c:pt idx="2287">
                  <c:v>7</c:v>
                </c:pt>
                <c:pt idx="2288">
                  <c:v>7</c:v>
                </c:pt>
                <c:pt idx="2289">
                  <c:v>7</c:v>
                </c:pt>
                <c:pt idx="2290">
                  <c:v>7</c:v>
                </c:pt>
                <c:pt idx="2291">
                  <c:v>7</c:v>
                </c:pt>
                <c:pt idx="2292">
                  <c:v>7</c:v>
                </c:pt>
                <c:pt idx="2293">
                  <c:v>7</c:v>
                </c:pt>
                <c:pt idx="2294">
                  <c:v>7</c:v>
                </c:pt>
                <c:pt idx="2295">
                  <c:v>7</c:v>
                </c:pt>
                <c:pt idx="2296">
                  <c:v>7</c:v>
                </c:pt>
                <c:pt idx="2297">
                  <c:v>7</c:v>
                </c:pt>
                <c:pt idx="2298">
                  <c:v>7</c:v>
                </c:pt>
                <c:pt idx="2299">
                  <c:v>7</c:v>
                </c:pt>
                <c:pt idx="2300">
                  <c:v>7</c:v>
                </c:pt>
                <c:pt idx="2301">
                  <c:v>7</c:v>
                </c:pt>
                <c:pt idx="2302">
                  <c:v>7</c:v>
                </c:pt>
                <c:pt idx="2303">
                  <c:v>7</c:v>
                </c:pt>
                <c:pt idx="2304">
                  <c:v>7</c:v>
                </c:pt>
                <c:pt idx="2305">
                  <c:v>7</c:v>
                </c:pt>
                <c:pt idx="2306">
                  <c:v>6</c:v>
                </c:pt>
                <c:pt idx="2307">
                  <c:v>6</c:v>
                </c:pt>
                <c:pt idx="2308">
                  <c:v>6</c:v>
                </c:pt>
                <c:pt idx="2309">
                  <c:v>6</c:v>
                </c:pt>
                <c:pt idx="2310">
                  <c:v>6</c:v>
                </c:pt>
                <c:pt idx="2311">
                  <c:v>6</c:v>
                </c:pt>
                <c:pt idx="2312">
                  <c:v>6</c:v>
                </c:pt>
                <c:pt idx="2313">
                  <c:v>6</c:v>
                </c:pt>
                <c:pt idx="2314">
                  <c:v>6</c:v>
                </c:pt>
                <c:pt idx="2315">
                  <c:v>6</c:v>
                </c:pt>
                <c:pt idx="2316">
                  <c:v>6</c:v>
                </c:pt>
                <c:pt idx="2317">
                  <c:v>6</c:v>
                </c:pt>
                <c:pt idx="2318">
                  <c:v>6</c:v>
                </c:pt>
                <c:pt idx="2319">
                  <c:v>6</c:v>
                </c:pt>
                <c:pt idx="2320">
                  <c:v>6</c:v>
                </c:pt>
                <c:pt idx="2321">
                  <c:v>6</c:v>
                </c:pt>
                <c:pt idx="2322">
                  <c:v>6</c:v>
                </c:pt>
                <c:pt idx="2323">
                  <c:v>6</c:v>
                </c:pt>
                <c:pt idx="2324">
                  <c:v>6</c:v>
                </c:pt>
                <c:pt idx="2325">
                  <c:v>6</c:v>
                </c:pt>
                <c:pt idx="2326">
                  <c:v>6</c:v>
                </c:pt>
                <c:pt idx="2327">
                  <c:v>6</c:v>
                </c:pt>
                <c:pt idx="2328">
                  <c:v>6</c:v>
                </c:pt>
                <c:pt idx="2329">
                  <c:v>6</c:v>
                </c:pt>
                <c:pt idx="2330">
                  <c:v>6</c:v>
                </c:pt>
                <c:pt idx="2331">
                  <c:v>6</c:v>
                </c:pt>
                <c:pt idx="2332">
                  <c:v>6</c:v>
                </c:pt>
                <c:pt idx="2333">
                  <c:v>6</c:v>
                </c:pt>
                <c:pt idx="2334">
                  <c:v>6</c:v>
                </c:pt>
                <c:pt idx="2335">
                  <c:v>6</c:v>
                </c:pt>
                <c:pt idx="2336">
                  <c:v>6</c:v>
                </c:pt>
                <c:pt idx="2337">
                  <c:v>6</c:v>
                </c:pt>
                <c:pt idx="2338">
                  <c:v>6</c:v>
                </c:pt>
                <c:pt idx="2339">
                  <c:v>6</c:v>
                </c:pt>
                <c:pt idx="2340">
                  <c:v>6</c:v>
                </c:pt>
                <c:pt idx="2341">
                  <c:v>6</c:v>
                </c:pt>
                <c:pt idx="2342">
                  <c:v>6</c:v>
                </c:pt>
                <c:pt idx="2343">
                  <c:v>6</c:v>
                </c:pt>
                <c:pt idx="2344">
                  <c:v>6</c:v>
                </c:pt>
                <c:pt idx="2345">
                  <c:v>6</c:v>
                </c:pt>
                <c:pt idx="2346">
                  <c:v>6</c:v>
                </c:pt>
                <c:pt idx="2347">
                  <c:v>6</c:v>
                </c:pt>
                <c:pt idx="2348">
                  <c:v>6</c:v>
                </c:pt>
                <c:pt idx="2349">
                  <c:v>6</c:v>
                </c:pt>
                <c:pt idx="2350">
                  <c:v>6</c:v>
                </c:pt>
                <c:pt idx="2351">
                  <c:v>6</c:v>
                </c:pt>
                <c:pt idx="2352">
                  <c:v>6</c:v>
                </c:pt>
                <c:pt idx="2353">
                  <c:v>6</c:v>
                </c:pt>
                <c:pt idx="2354">
                  <c:v>6</c:v>
                </c:pt>
                <c:pt idx="2355">
                  <c:v>6</c:v>
                </c:pt>
                <c:pt idx="2356">
                  <c:v>6</c:v>
                </c:pt>
                <c:pt idx="2357">
                  <c:v>6</c:v>
                </c:pt>
                <c:pt idx="2358">
                  <c:v>6</c:v>
                </c:pt>
                <c:pt idx="2359">
                  <c:v>6</c:v>
                </c:pt>
                <c:pt idx="2360">
                  <c:v>6</c:v>
                </c:pt>
                <c:pt idx="2361">
                  <c:v>6</c:v>
                </c:pt>
                <c:pt idx="2362">
                  <c:v>6</c:v>
                </c:pt>
                <c:pt idx="2363">
                  <c:v>6</c:v>
                </c:pt>
                <c:pt idx="2364">
                  <c:v>6</c:v>
                </c:pt>
                <c:pt idx="2365">
                  <c:v>6</c:v>
                </c:pt>
                <c:pt idx="2366">
                  <c:v>6</c:v>
                </c:pt>
                <c:pt idx="2367">
                  <c:v>6</c:v>
                </c:pt>
                <c:pt idx="2368">
                  <c:v>6</c:v>
                </c:pt>
                <c:pt idx="2369">
                  <c:v>6</c:v>
                </c:pt>
                <c:pt idx="2370">
                  <c:v>6</c:v>
                </c:pt>
                <c:pt idx="2371">
                  <c:v>6</c:v>
                </c:pt>
                <c:pt idx="2372">
                  <c:v>6</c:v>
                </c:pt>
                <c:pt idx="2373">
                  <c:v>6</c:v>
                </c:pt>
                <c:pt idx="2374">
                  <c:v>6</c:v>
                </c:pt>
                <c:pt idx="2375">
                  <c:v>6</c:v>
                </c:pt>
                <c:pt idx="2376">
                  <c:v>6</c:v>
                </c:pt>
                <c:pt idx="2377">
                  <c:v>6</c:v>
                </c:pt>
                <c:pt idx="2378">
                  <c:v>6</c:v>
                </c:pt>
                <c:pt idx="2379">
                  <c:v>6</c:v>
                </c:pt>
                <c:pt idx="2380">
                  <c:v>6</c:v>
                </c:pt>
                <c:pt idx="2381">
                  <c:v>6</c:v>
                </c:pt>
                <c:pt idx="2382">
                  <c:v>6</c:v>
                </c:pt>
                <c:pt idx="2383">
                  <c:v>6</c:v>
                </c:pt>
                <c:pt idx="2384">
                  <c:v>6</c:v>
                </c:pt>
                <c:pt idx="2385">
                  <c:v>6</c:v>
                </c:pt>
                <c:pt idx="2386">
                  <c:v>6</c:v>
                </c:pt>
                <c:pt idx="2387">
                  <c:v>6</c:v>
                </c:pt>
                <c:pt idx="2388">
                  <c:v>6</c:v>
                </c:pt>
                <c:pt idx="2389">
                  <c:v>6</c:v>
                </c:pt>
                <c:pt idx="2390">
                  <c:v>6</c:v>
                </c:pt>
                <c:pt idx="2391">
                  <c:v>6</c:v>
                </c:pt>
                <c:pt idx="2392">
                  <c:v>6</c:v>
                </c:pt>
                <c:pt idx="2393">
                  <c:v>6</c:v>
                </c:pt>
                <c:pt idx="2394">
                  <c:v>6</c:v>
                </c:pt>
                <c:pt idx="2395">
                  <c:v>6</c:v>
                </c:pt>
                <c:pt idx="2396">
                  <c:v>6</c:v>
                </c:pt>
                <c:pt idx="2397">
                  <c:v>6</c:v>
                </c:pt>
                <c:pt idx="2398">
                  <c:v>6</c:v>
                </c:pt>
                <c:pt idx="2399">
                  <c:v>6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5</c:v>
                </c:pt>
                <c:pt idx="2539">
                  <c:v>5</c:v>
                </c:pt>
                <c:pt idx="2540">
                  <c:v>5</c:v>
                </c:pt>
                <c:pt idx="2541">
                  <c:v>5</c:v>
                </c:pt>
                <c:pt idx="2542">
                  <c:v>5</c:v>
                </c:pt>
                <c:pt idx="2543">
                  <c:v>5</c:v>
                </c:pt>
                <c:pt idx="2544">
                  <c:v>5</c:v>
                </c:pt>
                <c:pt idx="2545">
                  <c:v>5</c:v>
                </c:pt>
                <c:pt idx="2546">
                  <c:v>5</c:v>
                </c:pt>
                <c:pt idx="2547">
                  <c:v>5</c:v>
                </c:pt>
                <c:pt idx="2548">
                  <c:v>5</c:v>
                </c:pt>
                <c:pt idx="2549">
                  <c:v>5</c:v>
                </c:pt>
                <c:pt idx="2550">
                  <c:v>5</c:v>
                </c:pt>
                <c:pt idx="2551">
                  <c:v>5</c:v>
                </c:pt>
                <c:pt idx="2552">
                  <c:v>5</c:v>
                </c:pt>
                <c:pt idx="2553">
                  <c:v>5</c:v>
                </c:pt>
                <c:pt idx="2554">
                  <c:v>5</c:v>
                </c:pt>
                <c:pt idx="2555">
                  <c:v>5</c:v>
                </c:pt>
                <c:pt idx="2556">
                  <c:v>5</c:v>
                </c:pt>
                <c:pt idx="2557">
                  <c:v>5</c:v>
                </c:pt>
                <c:pt idx="2558">
                  <c:v>5</c:v>
                </c:pt>
                <c:pt idx="2559">
                  <c:v>5</c:v>
                </c:pt>
                <c:pt idx="2560">
                  <c:v>5</c:v>
                </c:pt>
                <c:pt idx="2561">
                  <c:v>5</c:v>
                </c:pt>
                <c:pt idx="2562">
                  <c:v>5</c:v>
                </c:pt>
                <c:pt idx="2563">
                  <c:v>5</c:v>
                </c:pt>
                <c:pt idx="2564">
                  <c:v>5</c:v>
                </c:pt>
                <c:pt idx="2565">
                  <c:v>5</c:v>
                </c:pt>
                <c:pt idx="2566">
                  <c:v>5</c:v>
                </c:pt>
                <c:pt idx="2567">
                  <c:v>5</c:v>
                </c:pt>
                <c:pt idx="2568">
                  <c:v>5</c:v>
                </c:pt>
                <c:pt idx="2569">
                  <c:v>5</c:v>
                </c:pt>
                <c:pt idx="2570">
                  <c:v>5</c:v>
                </c:pt>
                <c:pt idx="2571">
                  <c:v>5</c:v>
                </c:pt>
                <c:pt idx="2572">
                  <c:v>5</c:v>
                </c:pt>
                <c:pt idx="2573">
                  <c:v>5</c:v>
                </c:pt>
                <c:pt idx="2574">
                  <c:v>5</c:v>
                </c:pt>
                <c:pt idx="2575">
                  <c:v>5</c:v>
                </c:pt>
                <c:pt idx="2576">
                  <c:v>5</c:v>
                </c:pt>
                <c:pt idx="2577">
                  <c:v>5</c:v>
                </c:pt>
                <c:pt idx="2578">
                  <c:v>5</c:v>
                </c:pt>
                <c:pt idx="2579">
                  <c:v>5</c:v>
                </c:pt>
                <c:pt idx="2580">
                  <c:v>5</c:v>
                </c:pt>
                <c:pt idx="2581">
                  <c:v>5</c:v>
                </c:pt>
                <c:pt idx="2582">
                  <c:v>5</c:v>
                </c:pt>
                <c:pt idx="2583">
                  <c:v>5</c:v>
                </c:pt>
                <c:pt idx="2584">
                  <c:v>5</c:v>
                </c:pt>
                <c:pt idx="2585">
                  <c:v>5</c:v>
                </c:pt>
                <c:pt idx="2586">
                  <c:v>5</c:v>
                </c:pt>
                <c:pt idx="2587">
                  <c:v>5</c:v>
                </c:pt>
                <c:pt idx="2588">
                  <c:v>5</c:v>
                </c:pt>
                <c:pt idx="2589">
                  <c:v>5</c:v>
                </c:pt>
                <c:pt idx="2590">
                  <c:v>5</c:v>
                </c:pt>
                <c:pt idx="2591">
                  <c:v>5</c:v>
                </c:pt>
                <c:pt idx="2592">
                  <c:v>5</c:v>
                </c:pt>
                <c:pt idx="2593">
                  <c:v>5</c:v>
                </c:pt>
                <c:pt idx="2594">
                  <c:v>5</c:v>
                </c:pt>
                <c:pt idx="2595">
                  <c:v>5</c:v>
                </c:pt>
                <c:pt idx="2596">
                  <c:v>5</c:v>
                </c:pt>
                <c:pt idx="2597">
                  <c:v>5</c:v>
                </c:pt>
                <c:pt idx="2598">
                  <c:v>5</c:v>
                </c:pt>
                <c:pt idx="2599">
                  <c:v>5</c:v>
                </c:pt>
                <c:pt idx="2600">
                  <c:v>5</c:v>
                </c:pt>
                <c:pt idx="2601">
                  <c:v>5</c:v>
                </c:pt>
                <c:pt idx="2602">
                  <c:v>5</c:v>
                </c:pt>
                <c:pt idx="2603">
                  <c:v>5</c:v>
                </c:pt>
                <c:pt idx="2604">
                  <c:v>5</c:v>
                </c:pt>
                <c:pt idx="2605">
                  <c:v>5</c:v>
                </c:pt>
                <c:pt idx="2606">
                  <c:v>5</c:v>
                </c:pt>
                <c:pt idx="2607">
                  <c:v>5</c:v>
                </c:pt>
                <c:pt idx="2608">
                  <c:v>5</c:v>
                </c:pt>
                <c:pt idx="2609">
                  <c:v>5</c:v>
                </c:pt>
                <c:pt idx="2610">
                  <c:v>5</c:v>
                </c:pt>
                <c:pt idx="2611">
                  <c:v>5</c:v>
                </c:pt>
                <c:pt idx="2612">
                  <c:v>5</c:v>
                </c:pt>
                <c:pt idx="2613">
                  <c:v>5</c:v>
                </c:pt>
                <c:pt idx="2614">
                  <c:v>5</c:v>
                </c:pt>
                <c:pt idx="2615">
                  <c:v>5</c:v>
                </c:pt>
                <c:pt idx="2616">
                  <c:v>5</c:v>
                </c:pt>
                <c:pt idx="2617">
                  <c:v>5</c:v>
                </c:pt>
                <c:pt idx="2618">
                  <c:v>5</c:v>
                </c:pt>
                <c:pt idx="2619">
                  <c:v>5</c:v>
                </c:pt>
                <c:pt idx="2620">
                  <c:v>5</c:v>
                </c:pt>
                <c:pt idx="2621">
                  <c:v>5</c:v>
                </c:pt>
                <c:pt idx="2622">
                  <c:v>5</c:v>
                </c:pt>
                <c:pt idx="2623">
                  <c:v>5</c:v>
                </c:pt>
                <c:pt idx="2624">
                  <c:v>5</c:v>
                </c:pt>
                <c:pt idx="2625">
                  <c:v>5</c:v>
                </c:pt>
                <c:pt idx="2626">
                  <c:v>5</c:v>
                </c:pt>
                <c:pt idx="2627">
                  <c:v>5</c:v>
                </c:pt>
                <c:pt idx="2628">
                  <c:v>5</c:v>
                </c:pt>
                <c:pt idx="2629">
                  <c:v>5</c:v>
                </c:pt>
                <c:pt idx="2630">
                  <c:v>5</c:v>
                </c:pt>
                <c:pt idx="2631">
                  <c:v>5</c:v>
                </c:pt>
                <c:pt idx="2632">
                  <c:v>5</c:v>
                </c:pt>
                <c:pt idx="2633">
                  <c:v>5</c:v>
                </c:pt>
                <c:pt idx="2634">
                  <c:v>5</c:v>
                </c:pt>
                <c:pt idx="2635">
                  <c:v>5</c:v>
                </c:pt>
                <c:pt idx="2636">
                  <c:v>5</c:v>
                </c:pt>
                <c:pt idx="2637">
                  <c:v>5</c:v>
                </c:pt>
                <c:pt idx="2638">
                  <c:v>5</c:v>
                </c:pt>
                <c:pt idx="2639">
                  <c:v>5</c:v>
                </c:pt>
                <c:pt idx="2640">
                  <c:v>5</c:v>
                </c:pt>
                <c:pt idx="2641">
                  <c:v>5</c:v>
                </c:pt>
                <c:pt idx="2642">
                  <c:v>5</c:v>
                </c:pt>
                <c:pt idx="2643">
                  <c:v>5</c:v>
                </c:pt>
                <c:pt idx="2644">
                  <c:v>5</c:v>
                </c:pt>
                <c:pt idx="2645">
                  <c:v>5</c:v>
                </c:pt>
                <c:pt idx="2646">
                  <c:v>5</c:v>
                </c:pt>
                <c:pt idx="2647">
                  <c:v>5</c:v>
                </c:pt>
                <c:pt idx="2648">
                  <c:v>5</c:v>
                </c:pt>
                <c:pt idx="2649">
                  <c:v>5</c:v>
                </c:pt>
                <c:pt idx="2650">
                  <c:v>5</c:v>
                </c:pt>
                <c:pt idx="2651">
                  <c:v>5</c:v>
                </c:pt>
                <c:pt idx="2652">
                  <c:v>5</c:v>
                </c:pt>
                <c:pt idx="2653">
                  <c:v>5</c:v>
                </c:pt>
                <c:pt idx="2654">
                  <c:v>5</c:v>
                </c:pt>
                <c:pt idx="2655">
                  <c:v>5</c:v>
                </c:pt>
                <c:pt idx="2656">
                  <c:v>5</c:v>
                </c:pt>
                <c:pt idx="2657">
                  <c:v>5</c:v>
                </c:pt>
                <c:pt idx="2658">
                  <c:v>5</c:v>
                </c:pt>
                <c:pt idx="2659">
                  <c:v>5</c:v>
                </c:pt>
                <c:pt idx="2660">
                  <c:v>5</c:v>
                </c:pt>
                <c:pt idx="2661">
                  <c:v>5</c:v>
                </c:pt>
                <c:pt idx="2662">
                  <c:v>5</c:v>
                </c:pt>
                <c:pt idx="2663">
                  <c:v>5</c:v>
                </c:pt>
                <c:pt idx="2664">
                  <c:v>5</c:v>
                </c:pt>
                <c:pt idx="2665">
                  <c:v>5</c:v>
                </c:pt>
                <c:pt idx="2666">
                  <c:v>5</c:v>
                </c:pt>
                <c:pt idx="2667">
                  <c:v>5</c:v>
                </c:pt>
                <c:pt idx="2668">
                  <c:v>5</c:v>
                </c:pt>
                <c:pt idx="2669">
                  <c:v>5</c:v>
                </c:pt>
                <c:pt idx="2670">
                  <c:v>5</c:v>
                </c:pt>
                <c:pt idx="2671">
                  <c:v>5</c:v>
                </c:pt>
                <c:pt idx="2672">
                  <c:v>5</c:v>
                </c:pt>
                <c:pt idx="2673">
                  <c:v>5</c:v>
                </c:pt>
                <c:pt idx="2674">
                  <c:v>5</c:v>
                </c:pt>
                <c:pt idx="2675">
                  <c:v>5</c:v>
                </c:pt>
                <c:pt idx="2676">
                  <c:v>5</c:v>
                </c:pt>
                <c:pt idx="2677">
                  <c:v>5</c:v>
                </c:pt>
                <c:pt idx="2678">
                  <c:v>5</c:v>
                </c:pt>
                <c:pt idx="2679">
                  <c:v>5</c:v>
                </c:pt>
                <c:pt idx="2680">
                  <c:v>5</c:v>
                </c:pt>
                <c:pt idx="2681">
                  <c:v>5</c:v>
                </c:pt>
                <c:pt idx="2682">
                  <c:v>5</c:v>
                </c:pt>
                <c:pt idx="2683">
                  <c:v>5</c:v>
                </c:pt>
                <c:pt idx="2684">
                  <c:v>5</c:v>
                </c:pt>
                <c:pt idx="2685">
                  <c:v>5</c:v>
                </c:pt>
                <c:pt idx="2686">
                  <c:v>5</c:v>
                </c:pt>
                <c:pt idx="2687">
                  <c:v>5</c:v>
                </c:pt>
                <c:pt idx="2688">
                  <c:v>5</c:v>
                </c:pt>
                <c:pt idx="2689">
                  <c:v>5</c:v>
                </c:pt>
                <c:pt idx="2690">
                  <c:v>5</c:v>
                </c:pt>
                <c:pt idx="2691">
                  <c:v>5</c:v>
                </c:pt>
                <c:pt idx="2692">
                  <c:v>5</c:v>
                </c:pt>
                <c:pt idx="2693">
                  <c:v>5</c:v>
                </c:pt>
                <c:pt idx="2694">
                  <c:v>5</c:v>
                </c:pt>
                <c:pt idx="2695">
                  <c:v>5</c:v>
                </c:pt>
                <c:pt idx="2696">
                  <c:v>5</c:v>
                </c:pt>
                <c:pt idx="2697">
                  <c:v>5</c:v>
                </c:pt>
                <c:pt idx="2698">
                  <c:v>5</c:v>
                </c:pt>
                <c:pt idx="2699">
                  <c:v>5</c:v>
                </c:pt>
                <c:pt idx="2700">
                  <c:v>5</c:v>
                </c:pt>
                <c:pt idx="2701">
                  <c:v>5</c:v>
                </c:pt>
                <c:pt idx="2702">
                  <c:v>5</c:v>
                </c:pt>
                <c:pt idx="2703">
                  <c:v>5</c:v>
                </c:pt>
                <c:pt idx="2704">
                  <c:v>5</c:v>
                </c:pt>
                <c:pt idx="2705">
                  <c:v>5</c:v>
                </c:pt>
                <c:pt idx="2706">
                  <c:v>5</c:v>
                </c:pt>
                <c:pt idx="2707">
                  <c:v>5</c:v>
                </c:pt>
                <c:pt idx="2708">
                  <c:v>5</c:v>
                </c:pt>
                <c:pt idx="2709">
                  <c:v>5</c:v>
                </c:pt>
                <c:pt idx="2710">
                  <c:v>5</c:v>
                </c:pt>
                <c:pt idx="2711">
                  <c:v>5</c:v>
                </c:pt>
                <c:pt idx="2712">
                  <c:v>5</c:v>
                </c:pt>
                <c:pt idx="2713">
                  <c:v>5</c:v>
                </c:pt>
                <c:pt idx="2714">
                  <c:v>5</c:v>
                </c:pt>
                <c:pt idx="2715">
                  <c:v>5</c:v>
                </c:pt>
                <c:pt idx="2716">
                  <c:v>5</c:v>
                </c:pt>
                <c:pt idx="2717">
                  <c:v>5</c:v>
                </c:pt>
                <c:pt idx="2718">
                  <c:v>5</c:v>
                </c:pt>
                <c:pt idx="2719">
                  <c:v>5</c:v>
                </c:pt>
                <c:pt idx="2720">
                  <c:v>5</c:v>
                </c:pt>
                <c:pt idx="2721">
                  <c:v>5</c:v>
                </c:pt>
                <c:pt idx="2722">
                  <c:v>5</c:v>
                </c:pt>
                <c:pt idx="2723">
                  <c:v>5</c:v>
                </c:pt>
                <c:pt idx="2724">
                  <c:v>5</c:v>
                </c:pt>
                <c:pt idx="2725">
                  <c:v>5</c:v>
                </c:pt>
                <c:pt idx="2726">
                  <c:v>5</c:v>
                </c:pt>
                <c:pt idx="2727">
                  <c:v>5</c:v>
                </c:pt>
                <c:pt idx="2728">
                  <c:v>5</c:v>
                </c:pt>
                <c:pt idx="2729">
                  <c:v>5</c:v>
                </c:pt>
                <c:pt idx="2730">
                  <c:v>5</c:v>
                </c:pt>
                <c:pt idx="2731">
                  <c:v>5</c:v>
                </c:pt>
                <c:pt idx="2732">
                  <c:v>5</c:v>
                </c:pt>
                <c:pt idx="2733">
                  <c:v>5</c:v>
                </c:pt>
                <c:pt idx="2734">
                  <c:v>5</c:v>
                </c:pt>
                <c:pt idx="2735">
                  <c:v>5</c:v>
                </c:pt>
                <c:pt idx="2736">
                  <c:v>5</c:v>
                </c:pt>
                <c:pt idx="2737">
                  <c:v>5</c:v>
                </c:pt>
                <c:pt idx="2738">
                  <c:v>5</c:v>
                </c:pt>
                <c:pt idx="2739">
                  <c:v>5</c:v>
                </c:pt>
                <c:pt idx="2740">
                  <c:v>5</c:v>
                </c:pt>
                <c:pt idx="2741">
                  <c:v>5</c:v>
                </c:pt>
                <c:pt idx="2742">
                  <c:v>5</c:v>
                </c:pt>
                <c:pt idx="2743">
                  <c:v>5</c:v>
                </c:pt>
                <c:pt idx="2744">
                  <c:v>5</c:v>
                </c:pt>
                <c:pt idx="2745">
                  <c:v>5</c:v>
                </c:pt>
                <c:pt idx="2746">
                  <c:v>5</c:v>
                </c:pt>
                <c:pt idx="2747">
                  <c:v>5</c:v>
                </c:pt>
                <c:pt idx="2748">
                  <c:v>5</c:v>
                </c:pt>
                <c:pt idx="2749">
                  <c:v>5</c:v>
                </c:pt>
                <c:pt idx="2750">
                  <c:v>5</c:v>
                </c:pt>
                <c:pt idx="2751">
                  <c:v>5</c:v>
                </c:pt>
                <c:pt idx="2752">
                  <c:v>5</c:v>
                </c:pt>
                <c:pt idx="2753">
                  <c:v>5</c:v>
                </c:pt>
                <c:pt idx="2754">
                  <c:v>5</c:v>
                </c:pt>
                <c:pt idx="2755">
                  <c:v>5</c:v>
                </c:pt>
                <c:pt idx="2756">
                  <c:v>5</c:v>
                </c:pt>
                <c:pt idx="2757">
                  <c:v>5</c:v>
                </c:pt>
                <c:pt idx="2758">
                  <c:v>5</c:v>
                </c:pt>
                <c:pt idx="2759">
                  <c:v>5</c:v>
                </c:pt>
                <c:pt idx="2760">
                  <c:v>5</c:v>
                </c:pt>
                <c:pt idx="2761">
                  <c:v>5</c:v>
                </c:pt>
                <c:pt idx="2762">
                  <c:v>5</c:v>
                </c:pt>
                <c:pt idx="2763">
                  <c:v>5</c:v>
                </c:pt>
                <c:pt idx="2764">
                  <c:v>5</c:v>
                </c:pt>
                <c:pt idx="2765">
                  <c:v>5</c:v>
                </c:pt>
                <c:pt idx="2766">
                  <c:v>5</c:v>
                </c:pt>
                <c:pt idx="2767">
                  <c:v>5</c:v>
                </c:pt>
                <c:pt idx="2768">
                  <c:v>5</c:v>
                </c:pt>
                <c:pt idx="2769">
                  <c:v>5</c:v>
                </c:pt>
                <c:pt idx="2770">
                  <c:v>5</c:v>
                </c:pt>
                <c:pt idx="2771">
                  <c:v>5</c:v>
                </c:pt>
                <c:pt idx="2772">
                  <c:v>5</c:v>
                </c:pt>
                <c:pt idx="2773">
                  <c:v>5</c:v>
                </c:pt>
                <c:pt idx="2774">
                  <c:v>5</c:v>
                </c:pt>
                <c:pt idx="2775">
                  <c:v>5</c:v>
                </c:pt>
                <c:pt idx="2776">
                  <c:v>5</c:v>
                </c:pt>
                <c:pt idx="2777">
                  <c:v>5</c:v>
                </c:pt>
                <c:pt idx="2778">
                  <c:v>5</c:v>
                </c:pt>
                <c:pt idx="2779">
                  <c:v>5</c:v>
                </c:pt>
                <c:pt idx="2780">
                  <c:v>5</c:v>
                </c:pt>
                <c:pt idx="2781">
                  <c:v>5</c:v>
                </c:pt>
                <c:pt idx="2782">
                  <c:v>5</c:v>
                </c:pt>
                <c:pt idx="2783">
                  <c:v>5</c:v>
                </c:pt>
                <c:pt idx="2784">
                  <c:v>5</c:v>
                </c:pt>
                <c:pt idx="2785">
                  <c:v>5</c:v>
                </c:pt>
                <c:pt idx="2786">
                  <c:v>5</c:v>
                </c:pt>
                <c:pt idx="2787">
                  <c:v>5</c:v>
                </c:pt>
                <c:pt idx="2788">
                  <c:v>5</c:v>
                </c:pt>
                <c:pt idx="2789">
                  <c:v>5</c:v>
                </c:pt>
                <c:pt idx="2790">
                  <c:v>5</c:v>
                </c:pt>
                <c:pt idx="2791">
                  <c:v>5</c:v>
                </c:pt>
                <c:pt idx="2792">
                  <c:v>5</c:v>
                </c:pt>
                <c:pt idx="2793">
                  <c:v>5</c:v>
                </c:pt>
                <c:pt idx="2794">
                  <c:v>5</c:v>
                </c:pt>
                <c:pt idx="2795">
                  <c:v>5</c:v>
                </c:pt>
                <c:pt idx="2796">
                  <c:v>5</c:v>
                </c:pt>
                <c:pt idx="2797">
                  <c:v>5</c:v>
                </c:pt>
                <c:pt idx="2798">
                  <c:v>5</c:v>
                </c:pt>
                <c:pt idx="2799">
                  <c:v>5</c:v>
                </c:pt>
                <c:pt idx="2800">
                  <c:v>5</c:v>
                </c:pt>
                <c:pt idx="2801">
                  <c:v>5</c:v>
                </c:pt>
                <c:pt idx="2802">
                  <c:v>5</c:v>
                </c:pt>
                <c:pt idx="2803">
                  <c:v>5</c:v>
                </c:pt>
                <c:pt idx="2804">
                  <c:v>5</c:v>
                </c:pt>
                <c:pt idx="2805">
                  <c:v>5</c:v>
                </c:pt>
                <c:pt idx="2806">
                  <c:v>5</c:v>
                </c:pt>
                <c:pt idx="2807">
                  <c:v>5</c:v>
                </c:pt>
                <c:pt idx="2808">
                  <c:v>5</c:v>
                </c:pt>
                <c:pt idx="2809">
                  <c:v>5</c:v>
                </c:pt>
                <c:pt idx="2810">
                  <c:v>5</c:v>
                </c:pt>
                <c:pt idx="2811">
                  <c:v>5</c:v>
                </c:pt>
                <c:pt idx="2812">
                  <c:v>4</c:v>
                </c:pt>
                <c:pt idx="2813">
                  <c:v>4</c:v>
                </c:pt>
                <c:pt idx="2814">
                  <c:v>4</c:v>
                </c:pt>
                <c:pt idx="2815">
                  <c:v>4</c:v>
                </c:pt>
                <c:pt idx="2816">
                  <c:v>4</c:v>
                </c:pt>
                <c:pt idx="2817">
                  <c:v>4</c:v>
                </c:pt>
                <c:pt idx="2818">
                  <c:v>4</c:v>
                </c:pt>
                <c:pt idx="2819">
                  <c:v>4</c:v>
                </c:pt>
                <c:pt idx="2820">
                  <c:v>4</c:v>
                </c:pt>
                <c:pt idx="2821">
                  <c:v>4</c:v>
                </c:pt>
                <c:pt idx="2822">
                  <c:v>4</c:v>
                </c:pt>
                <c:pt idx="2823">
                  <c:v>4</c:v>
                </c:pt>
                <c:pt idx="2824">
                  <c:v>4</c:v>
                </c:pt>
                <c:pt idx="2825">
                  <c:v>4</c:v>
                </c:pt>
                <c:pt idx="2826">
                  <c:v>4</c:v>
                </c:pt>
                <c:pt idx="2827">
                  <c:v>4</c:v>
                </c:pt>
                <c:pt idx="2828">
                  <c:v>4</c:v>
                </c:pt>
                <c:pt idx="2829">
                  <c:v>4</c:v>
                </c:pt>
                <c:pt idx="2830">
                  <c:v>4</c:v>
                </c:pt>
                <c:pt idx="2831">
                  <c:v>4</c:v>
                </c:pt>
                <c:pt idx="2832">
                  <c:v>4</c:v>
                </c:pt>
                <c:pt idx="2833">
                  <c:v>4</c:v>
                </c:pt>
                <c:pt idx="2834">
                  <c:v>4</c:v>
                </c:pt>
                <c:pt idx="2835">
                  <c:v>4</c:v>
                </c:pt>
                <c:pt idx="2836">
                  <c:v>4</c:v>
                </c:pt>
                <c:pt idx="2837">
                  <c:v>4</c:v>
                </c:pt>
                <c:pt idx="2838">
                  <c:v>4</c:v>
                </c:pt>
                <c:pt idx="2839">
                  <c:v>4</c:v>
                </c:pt>
                <c:pt idx="2840">
                  <c:v>4</c:v>
                </c:pt>
                <c:pt idx="2841">
                  <c:v>4</c:v>
                </c:pt>
                <c:pt idx="2842">
                  <c:v>4</c:v>
                </c:pt>
                <c:pt idx="2843">
                  <c:v>4</c:v>
                </c:pt>
                <c:pt idx="2844">
                  <c:v>4</c:v>
                </c:pt>
                <c:pt idx="2845">
                  <c:v>4</c:v>
                </c:pt>
                <c:pt idx="2846">
                  <c:v>4</c:v>
                </c:pt>
                <c:pt idx="2847">
                  <c:v>4</c:v>
                </c:pt>
                <c:pt idx="2848">
                  <c:v>4</c:v>
                </c:pt>
                <c:pt idx="2849">
                  <c:v>4</c:v>
                </c:pt>
                <c:pt idx="2850">
                  <c:v>4</c:v>
                </c:pt>
                <c:pt idx="2851">
                  <c:v>4</c:v>
                </c:pt>
                <c:pt idx="2852">
                  <c:v>4</c:v>
                </c:pt>
                <c:pt idx="2853">
                  <c:v>4</c:v>
                </c:pt>
                <c:pt idx="2854">
                  <c:v>4</c:v>
                </c:pt>
                <c:pt idx="2855">
                  <c:v>4</c:v>
                </c:pt>
                <c:pt idx="2856">
                  <c:v>4</c:v>
                </c:pt>
                <c:pt idx="2857">
                  <c:v>4</c:v>
                </c:pt>
                <c:pt idx="2858">
                  <c:v>4</c:v>
                </c:pt>
                <c:pt idx="2859">
                  <c:v>4</c:v>
                </c:pt>
                <c:pt idx="2860">
                  <c:v>4</c:v>
                </c:pt>
                <c:pt idx="2861">
                  <c:v>4</c:v>
                </c:pt>
                <c:pt idx="2862">
                  <c:v>4</c:v>
                </c:pt>
                <c:pt idx="2863">
                  <c:v>4</c:v>
                </c:pt>
                <c:pt idx="2864">
                  <c:v>4</c:v>
                </c:pt>
                <c:pt idx="2865">
                  <c:v>4</c:v>
                </c:pt>
                <c:pt idx="2866">
                  <c:v>4</c:v>
                </c:pt>
                <c:pt idx="2867">
                  <c:v>4</c:v>
                </c:pt>
                <c:pt idx="2868">
                  <c:v>4</c:v>
                </c:pt>
                <c:pt idx="2869">
                  <c:v>4</c:v>
                </c:pt>
                <c:pt idx="2870">
                  <c:v>4</c:v>
                </c:pt>
                <c:pt idx="2871">
                  <c:v>4</c:v>
                </c:pt>
                <c:pt idx="2872">
                  <c:v>4</c:v>
                </c:pt>
                <c:pt idx="2873">
                  <c:v>4</c:v>
                </c:pt>
                <c:pt idx="2874">
                  <c:v>4</c:v>
                </c:pt>
                <c:pt idx="2875">
                  <c:v>4</c:v>
                </c:pt>
                <c:pt idx="2876">
                  <c:v>4</c:v>
                </c:pt>
                <c:pt idx="2877">
                  <c:v>4</c:v>
                </c:pt>
                <c:pt idx="2878">
                  <c:v>4</c:v>
                </c:pt>
                <c:pt idx="2879">
                  <c:v>4</c:v>
                </c:pt>
                <c:pt idx="2880">
                  <c:v>4</c:v>
                </c:pt>
                <c:pt idx="2881">
                  <c:v>4</c:v>
                </c:pt>
                <c:pt idx="2882">
                  <c:v>4</c:v>
                </c:pt>
                <c:pt idx="2883">
                  <c:v>4</c:v>
                </c:pt>
                <c:pt idx="2884">
                  <c:v>4</c:v>
                </c:pt>
                <c:pt idx="2885">
                  <c:v>4</c:v>
                </c:pt>
                <c:pt idx="2886">
                  <c:v>4</c:v>
                </c:pt>
                <c:pt idx="2887">
                  <c:v>4</c:v>
                </c:pt>
                <c:pt idx="2888">
                  <c:v>4</c:v>
                </c:pt>
                <c:pt idx="2889">
                  <c:v>4</c:v>
                </c:pt>
                <c:pt idx="2890">
                  <c:v>4</c:v>
                </c:pt>
                <c:pt idx="2891">
                  <c:v>4</c:v>
                </c:pt>
                <c:pt idx="2892">
                  <c:v>4</c:v>
                </c:pt>
                <c:pt idx="2893">
                  <c:v>4</c:v>
                </c:pt>
                <c:pt idx="2894">
                  <c:v>4</c:v>
                </c:pt>
                <c:pt idx="2895">
                  <c:v>4</c:v>
                </c:pt>
                <c:pt idx="2896">
                  <c:v>4</c:v>
                </c:pt>
                <c:pt idx="2897">
                  <c:v>4</c:v>
                </c:pt>
                <c:pt idx="2898">
                  <c:v>4</c:v>
                </c:pt>
                <c:pt idx="2899">
                  <c:v>4</c:v>
                </c:pt>
                <c:pt idx="2900">
                  <c:v>4</c:v>
                </c:pt>
                <c:pt idx="2901">
                  <c:v>4</c:v>
                </c:pt>
                <c:pt idx="2902">
                  <c:v>4</c:v>
                </c:pt>
                <c:pt idx="2903">
                  <c:v>4</c:v>
                </c:pt>
                <c:pt idx="2904">
                  <c:v>4</c:v>
                </c:pt>
                <c:pt idx="2905">
                  <c:v>4</c:v>
                </c:pt>
                <c:pt idx="2906">
                  <c:v>4</c:v>
                </c:pt>
                <c:pt idx="2907">
                  <c:v>4</c:v>
                </c:pt>
                <c:pt idx="2908">
                  <c:v>4</c:v>
                </c:pt>
                <c:pt idx="2909">
                  <c:v>4</c:v>
                </c:pt>
                <c:pt idx="2910">
                  <c:v>4</c:v>
                </c:pt>
                <c:pt idx="2911">
                  <c:v>4</c:v>
                </c:pt>
                <c:pt idx="2912">
                  <c:v>4</c:v>
                </c:pt>
                <c:pt idx="2913">
                  <c:v>4</c:v>
                </c:pt>
                <c:pt idx="2914">
                  <c:v>4</c:v>
                </c:pt>
                <c:pt idx="2915">
                  <c:v>4</c:v>
                </c:pt>
                <c:pt idx="2916">
                  <c:v>4</c:v>
                </c:pt>
                <c:pt idx="2917">
                  <c:v>4</c:v>
                </c:pt>
                <c:pt idx="2918">
                  <c:v>4</c:v>
                </c:pt>
                <c:pt idx="2919">
                  <c:v>4</c:v>
                </c:pt>
                <c:pt idx="2920">
                  <c:v>4</c:v>
                </c:pt>
                <c:pt idx="2921">
                  <c:v>4</c:v>
                </c:pt>
                <c:pt idx="2922">
                  <c:v>4</c:v>
                </c:pt>
                <c:pt idx="2923">
                  <c:v>4</c:v>
                </c:pt>
                <c:pt idx="2924">
                  <c:v>4</c:v>
                </c:pt>
                <c:pt idx="2925">
                  <c:v>4</c:v>
                </c:pt>
                <c:pt idx="2926">
                  <c:v>4</c:v>
                </c:pt>
                <c:pt idx="2927">
                  <c:v>4</c:v>
                </c:pt>
                <c:pt idx="2928">
                  <c:v>4</c:v>
                </c:pt>
                <c:pt idx="2929">
                  <c:v>4</c:v>
                </c:pt>
                <c:pt idx="2930">
                  <c:v>4</c:v>
                </c:pt>
                <c:pt idx="2931">
                  <c:v>4</c:v>
                </c:pt>
                <c:pt idx="2932">
                  <c:v>4</c:v>
                </c:pt>
                <c:pt idx="2933">
                  <c:v>4</c:v>
                </c:pt>
                <c:pt idx="2934">
                  <c:v>4</c:v>
                </c:pt>
                <c:pt idx="2935">
                  <c:v>4</c:v>
                </c:pt>
                <c:pt idx="2936">
                  <c:v>4</c:v>
                </c:pt>
                <c:pt idx="2937">
                  <c:v>4</c:v>
                </c:pt>
                <c:pt idx="2938">
                  <c:v>4</c:v>
                </c:pt>
                <c:pt idx="2939">
                  <c:v>4</c:v>
                </c:pt>
                <c:pt idx="2940">
                  <c:v>4</c:v>
                </c:pt>
                <c:pt idx="2941">
                  <c:v>4</c:v>
                </c:pt>
                <c:pt idx="2942">
                  <c:v>4</c:v>
                </c:pt>
                <c:pt idx="2943">
                  <c:v>4</c:v>
                </c:pt>
                <c:pt idx="2944">
                  <c:v>4</c:v>
                </c:pt>
                <c:pt idx="2945">
                  <c:v>4</c:v>
                </c:pt>
                <c:pt idx="2946">
                  <c:v>4</c:v>
                </c:pt>
                <c:pt idx="2947">
                  <c:v>4</c:v>
                </c:pt>
                <c:pt idx="2948">
                  <c:v>4</c:v>
                </c:pt>
                <c:pt idx="2949">
                  <c:v>4</c:v>
                </c:pt>
                <c:pt idx="2950">
                  <c:v>4</c:v>
                </c:pt>
                <c:pt idx="2951">
                  <c:v>4</c:v>
                </c:pt>
                <c:pt idx="2952">
                  <c:v>4</c:v>
                </c:pt>
                <c:pt idx="2953">
                  <c:v>4</c:v>
                </c:pt>
                <c:pt idx="2954">
                  <c:v>4</c:v>
                </c:pt>
                <c:pt idx="2955">
                  <c:v>4</c:v>
                </c:pt>
                <c:pt idx="2956">
                  <c:v>4</c:v>
                </c:pt>
                <c:pt idx="2957">
                  <c:v>4</c:v>
                </c:pt>
                <c:pt idx="2958">
                  <c:v>4</c:v>
                </c:pt>
                <c:pt idx="2959">
                  <c:v>4</c:v>
                </c:pt>
                <c:pt idx="2960">
                  <c:v>4</c:v>
                </c:pt>
                <c:pt idx="2961">
                  <c:v>4</c:v>
                </c:pt>
                <c:pt idx="2962">
                  <c:v>4</c:v>
                </c:pt>
                <c:pt idx="2963">
                  <c:v>4</c:v>
                </c:pt>
                <c:pt idx="2964">
                  <c:v>4</c:v>
                </c:pt>
                <c:pt idx="2965">
                  <c:v>4</c:v>
                </c:pt>
                <c:pt idx="2966">
                  <c:v>4</c:v>
                </c:pt>
                <c:pt idx="2967">
                  <c:v>4</c:v>
                </c:pt>
                <c:pt idx="2968">
                  <c:v>4</c:v>
                </c:pt>
                <c:pt idx="2969">
                  <c:v>4</c:v>
                </c:pt>
                <c:pt idx="2970">
                  <c:v>4</c:v>
                </c:pt>
                <c:pt idx="2971">
                  <c:v>4</c:v>
                </c:pt>
                <c:pt idx="2972">
                  <c:v>4</c:v>
                </c:pt>
                <c:pt idx="2973">
                  <c:v>4</c:v>
                </c:pt>
                <c:pt idx="2974">
                  <c:v>4</c:v>
                </c:pt>
                <c:pt idx="2975">
                  <c:v>4</c:v>
                </c:pt>
                <c:pt idx="2976">
                  <c:v>4</c:v>
                </c:pt>
                <c:pt idx="2977">
                  <c:v>4</c:v>
                </c:pt>
                <c:pt idx="2978">
                  <c:v>4</c:v>
                </c:pt>
                <c:pt idx="2979">
                  <c:v>4</c:v>
                </c:pt>
                <c:pt idx="2980">
                  <c:v>4</c:v>
                </c:pt>
                <c:pt idx="2981">
                  <c:v>4</c:v>
                </c:pt>
                <c:pt idx="2982">
                  <c:v>4</c:v>
                </c:pt>
                <c:pt idx="2983">
                  <c:v>4</c:v>
                </c:pt>
                <c:pt idx="2984">
                  <c:v>4</c:v>
                </c:pt>
                <c:pt idx="2985">
                  <c:v>4</c:v>
                </c:pt>
                <c:pt idx="2986">
                  <c:v>4</c:v>
                </c:pt>
                <c:pt idx="2987">
                  <c:v>4</c:v>
                </c:pt>
                <c:pt idx="2988">
                  <c:v>4</c:v>
                </c:pt>
                <c:pt idx="2989">
                  <c:v>4</c:v>
                </c:pt>
                <c:pt idx="2990">
                  <c:v>4</c:v>
                </c:pt>
                <c:pt idx="2991">
                  <c:v>4</c:v>
                </c:pt>
                <c:pt idx="2992">
                  <c:v>4</c:v>
                </c:pt>
                <c:pt idx="2993">
                  <c:v>4</c:v>
                </c:pt>
                <c:pt idx="2994">
                  <c:v>4</c:v>
                </c:pt>
                <c:pt idx="2995">
                  <c:v>4</c:v>
                </c:pt>
                <c:pt idx="2996">
                  <c:v>4</c:v>
                </c:pt>
                <c:pt idx="2997">
                  <c:v>4</c:v>
                </c:pt>
                <c:pt idx="2998">
                  <c:v>4</c:v>
                </c:pt>
                <c:pt idx="2999">
                  <c:v>4</c:v>
                </c:pt>
                <c:pt idx="3000">
                  <c:v>4</c:v>
                </c:pt>
                <c:pt idx="3001">
                  <c:v>4</c:v>
                </c:pt>
                <c:pt idx="3002">
                  <c:v>4</c:v>
                </c:pt>
                <c:pt idx="3003">
                  <c:v>4</c:v>
                </c:pt>
                <c:pt idx="3004">
                  <c:v>4</c:v>
                </c:pt>
                <c:pt idx="3005">
                  <c:v>4</c:v>
                </c:pt>
                <c:pt idx="3006">
                  <c:v>4</c:v>
                </c:pt>
                <c:pt idx="3007">
                  <c:v>4</c:v>
                </c:pt>
                <c:pt idx="3008">
                  <c:v>4</c:v>
                </c:pt>
                <c:pt idx="3009">
                  <c:v>4</c:v>
                </c:pt>
                <c:pt idx="3010">
                  <c:v>4</c:v>
                </c:pt>
                <c:pt idx="3011">
                  <c:v>4</c:v>
                </c:pt>
                <c:pt idx="3012">
                  <c:v>4</c:v>
                </c:pt>
                <c:pt idx="3013">
                  <c:v>4</c:v>
                </c:pt>
                <c:pt idx="3014">
                  <c:v>4</c:v>
                </c:pt>
                <c:pt idx="3015">
                  <c:v>4</c:v>
                </c:pt>
                <c:pt idx="3016">
                  <c:v>4</c:v>
                </c:pt>
                <c:pt idx="3017">
                  <c:v>4</c:v>
                </c:pt>
                <c:pt idx="3018">
                  <c:v>4</c:v>
                </c:pt>
                <c:pt idx="3019">
                  <c:v>4</c:v>
                </c:pt>
                <c:pt idx="3020">
                  <c:v>4</c:v>
                </c:pt>
                <c:pt idx="3021">
                  <c:v>4</c:v>
                </c:pt>
                <c:pt idx="3022">
                  <c:v>4</c:v>
                </c:pt>
                <c:pt idx="3023">
                  <c:v>4</c:v>
                </c:pt>
                <c:pt idx="3024">
                  <c:v>4</c:v>
                </c:pt>
                <c:pt idx="3025">
                  <c:v>4</c:v>
                </c:pt>
                <c:pt idx="3026">
                  <c:v>4</c:v>
                </c:pt>
                <c:pt idx="3027">
                  <c:v>4</c:v>
                </c:pt>
                <c:pt idx="3028">
                  <c:v>4</c:v>
                </c:pt>
                <c:pt idx="3029">
                  <c:v>4</c:v>
                </c:pt>
                <c:pt idx="3030">
                  <c:v>4</c:v>
                </c:pt>
                <c:pt idx="3031">
                  <c:v>4</c:v>
                </c:pt>
                <c:pt idx="3032">
                  <c:v>4</c:v>
                </c:pt>
                <c:pt idx="3033">
                  <c:v>4</c:v>
                </c:pt>
                <c:pt idx="3034">
                  <c:v>4</c:v>
                </c:pt>
                <c:pt idx="3035">
                  <c:v>4</c:v>
                </c:pt>
                <c:pt idx="3036">
                  <c:v>4</c:v>
                </c:pt>
                <c:pt idx="3037">
                  <c:v>4</c:v>
                </c:pt>
                <c:pt idx="3038">
                  <c:v>4</c:v>
                </c:pt>
                <c:pt idx="3039">
                  <c:v>4</c:v>
                </c:pt>
                <c:pt idx="3040">
                  <c:v>4</c:v>
                </c:pt>
                <c:pt idx="3041">
                  <c:v>4</c:v>
                </c:pt>
                <c:pt idx="3042">
                  <c:v>4</c:v>
                </c:pt>
                <c:pt idx="3043">
                  <c:v>4</c:v>
                </c:pt>
                <c:pt idx="3044">
                  <c:v>4</c:v>
                </c:pt>
                <c:pt idx="3045">
                  <c:v>4</c:v>
                </c:pt>
                <c:pt idx="3046">
                  <c:v>4</c:v>
                </c:pt>
                <c:pt idx="3047">
                  <c:v>4</c:v>
                </c:pt>
                <c:pt idx="3048">
                  <c:v>4</c:v>
                </c:pt>
                <c:pt idx="3049">
                  <c:v>4</c:v>
                </c:pt>
                <c:pt idx="3050">
                  <c:v>4</c:v>
                </c:pt>
                <c:pt idx="3051">
                  <c:v>4</c:v>
                </c:pt>
                <c:pt idx="3052">
                  <c:v>4</c:v>
                </c:pt>
                <c:pt idx="3053">
                  <c:v>4</c:v>
                </c:pt>
                <c:pt idx="3054">
                  <c:v>4</c:v>
                </c:pt>
                <c:pt idx="3055">
                  <c:v>4</c:v>
                </c:pt>
                <c:pt idx="3056">
                  <c:v>4</c:v>
                </c:pt>
                <c:pt idx="3057">
                  <c:v>4</c:v>
                </c:pt>
                <c:pt idx="3058">
                  <c:v>4</c:v>
                </c:pt>
                <c:pt idx="3059">
                  <c:v>4</c:v>
                </c:pt>
                <c:pt idx="3060">
                  <c:v>4</c:v>
                </c:pt>
                <c:pt idx="3061">
                  <c:v>4</c:v>
                </c:pt>
                <c:pt idx="3062">
                  <c:v>4</c:v>
                </c:pt>
                <c:pt idx="3063">
                  <c:v>4</c:v>
                </c:pt>
                <c:pt idx="3064">
                  <c:v>4</c:v>
                </c:pt>
                <c:pt idx="3065">
                  <c:v>4</c:v>
                </c:pt>
                <c:pt idx="3066">
                  <c:v>4</c:v>
                </c:pt>
                <c:pt idx="3067">
                  <c:v>4</c:v>
                </c:pt>
                <c:pt idx="3068">
                  <c:v>4</c:v>
                </c:pt>
                <c:pt idx="3069">
                  <c:v>4</c:v>
                </c:pt>
                <c:pt idx="3070">
                  <c:v>4</c:v>
                </c:pt>
                <c:pt idx="3071">
                  <c:v>4</c:v>
                </c:pt>
                <c:pt idx="3072">
                  <c:v>4</c:v>
                </c:pt>
                <c:pt idx="3073">
                  <c:v>4</c:v>
                </c:pt>
                <c:pt idx="3074">
                  <c:v>4</c:v>
                </c:pt>
                <c:pt idx="3075">
                  <c:v>4</c:v>
                </c:pt>
                <c:pt idx="3076">
                  <c:v>4</c:v>
                </c:pt>
                <c:pt idx="3077">
                  <c:v>4</c:v>
                </c:pt>
                <c:pt idx="3078">
                  <c:v>4</c:v>
                </c:pt>
                <c:pt idx="3079">
                  <c:v>4</c:v>
                </c:pt>
                <c:pt idx="3080">
                  <c:v>4</c:v>
                </c:pt>
                <c:pt idx="3081">
                  <c:v>4</c:v>
                </c:pt>
                <c:pt idx="3082">
                  <c:v>4</c:v>
                </c:pt>
                <c:pt idx="3083">
                  <c:v>4</c:v>
                </c:pt>
                <c:pt idx="3084">
                  <c:v>4</c:v>
                </c:pt>
                <c:pt idx="3085">
                  <c:v>4</c:v>
                </c:pt>
                <c:pt idx="3086">
                  <c:v>4</c:v>
                </c:pt>
                <c:pt idx="3087">
                  <c:v>4</c:v>
                </c:pt>
                <c:pt idx="3088">
                  <c:v>4</c:v>
                </c:pt>
                <c:pt idx="3089">
                  <c:v>4</c:v>
                </c:pt>
                <c:pt idx="3090">
                  <c:v>4</c:v>
                </c:pt>
                <c:pt idx="3091">
                  <c:v>4</c:v>
                </c:pt>
                <c:pt idx="3092">
                  <c:v>4</c:v>
                </c:pt>
                <c:pt idx="3093">
                  <c:v>4</c:v>
                </c:pt>
                <c:pt idx="3094">
                  <c:v>4</c:v>
                </c:pt>
                <c:pt idx="3095">
                  <c:v>4</c:v>
                </c:pt>
                <c:pt idx="3096">
                  <c:v>4</c:v>
                </c:pt>
                <c:pt idx="3097">
                  <c:v>4</c:v>
                </c:pt>
                <c:pt idx="3098">
                  <c:v>4</c:v>
                </c:pt>
                <c:pt idx="3099">
                  <c:v>4</c:v>
                </c:pt>
                <c:pt idx="3100">
                  <c:v>4</c:v>
                </c:pt>
                <c:pt idx="3101">
                  <c:v>4</c:v>
                </c:pt>
                <c:pt idx="3102">
                  <c:v>4</c:v>
                </c:pt>
                <c:pt idx="3103">
                  <c:v>4</c:v>
                </c:pt>
                <c:pt idx="3104">
                  <c:v>4</c:v>
                </c:pt>
                <c:pt idx="3105">
                  <c:v>4</c:v>
                </c:pt>
                <c:pt idx="3106">
                  <c:v>4</c:v>
                </c:pt>
                <c:pt idx="3107">
                  <c:v>4</c:v>
                </c:pt>
                <c:pt idx="3108">
                  <c:v>4</c:v>
                </c:pt>
                <c:pt idx="3109">
                  <c:v>4</c:v>
                </c:pt>
                <c:pt idx="3110">
                  <c:v>4</c:v>
                </c:pt>
                <c:pt idx="3111">
                  <c:v>4</c:v>
                </c:pt>
                <c:pt idx="3112">
                  <c:v>4</c:v>
                </c:pt>
                <c:pt idx="3113">
                  <c:v>4</c:v>
                </c:pt>
                <c:pt idx="3114">
                  <c:v>4</c:v>
                </c:pt>
                <c:pt idx="3115">
                  <c:v>4</c:v>
                </c:pt>
                <c:pt idx="3116">
                  <c:v>4</c:v>
                </c:pt>
                <c:pt idx="3117">
                  <c:v>4</c:v>
                </c:pt>
                <c:pt idx="3118">
                  <c:v>4</c:v>
                </c:pt>
                <c:pt idx="3119">
                  <c:v>4</c:v>
                </c:pt>
                <c:pt idx="3120">
                  <c:v>4</c:v>
                </c:pt>
                <c:pt idx="3121">
                  <c:v>4</c:v>
                </c:pt>
                <c:pt idx="3122">
                  <c:v>4</c:v>
                </c:pt>
                <c:pt idx="3123">
                  <c:v>4</c:v>
                </c:pt>
                <c:pt idx="3124">
                  <c:v>4</c:v>
                </c:pt>
                <c:pt idx="3125">
                  <c:v>4</c:v>
                </c:pt>
                <c:pt idx="3126">
                  <c:v>4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2</c:v>
                </c:pt>
                <c:pt idx="3559">
                  <c:v>2</c:v>
                </c:pt>
                <c:pt idx="3560">
                  <c:v>2</c:v>
                </c:pt>
                <c:pt idx="3561">
                  <c:v>2</c:v>
                </c:pt>
                <c:pt idx="3562">
                  <c:v>2</c:v>
                </c:pt>
                <c:pt idx="3563">
                  <c:v>2</c:v>
                </c:pt>
                <c:pt idx="3564">
                  <c:v>2</c:v>
                </c:pt>
                <c:pt idx="3565">
                  <c:v>2</c:v>
                </c:pt>
                <c:pt idx="3566">
                  <c:v>2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2</c:v>
                </c:pt>
                <c:pt idx="3571">
                  <c:v>2</c:v>
                </c:pt>
                <c:pt idx="3572">
                  <c:v>2</c:v>
                </c:pt>
                <c:pt idx="3573">
                  <c:v>2</c:v>
                </c:pt>
                <c:pt idx="3574">
                  <c:v>2</c:v>
                </c:pt>
                <c:pt idx="3575">
                  <c:v>2</c:v>
                </c:pt>
                <c:pt idx="3576">
                  <c:v>2</c:v>
                </c:pt>
                <c:pt idx="3577">
                  <c:v>2</c:v>
                </c:pt>
                <c:pt idx="3578">
                  <c:v>2</c:v>
                </c:pt>
                <c:pt idx="3579">
                  <c:v>2</c:v>
                </c:pt>
                <c:pt idx="3580">
                  <c:v>2</c:v>
                </c:pt>
                <c:pt idx="3581">
                  <c:v>2</c:v>
                </c:pt>
                <c:pt idx="3582">
                  <c:v>2</c:v>
                </c:pt>
                <c:pt idx="3583">
                  <c:v>2</c:v>
                </c:pt>
                <c:pt idx="3584">
                  <c:v>2</c:v>
                </c:pt>
                <c:pt idx="3585">
                  <c:v>2</c:v>
                </c:pt>
                <c:pt idx="3586">
                  <c:v>2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2</c:v>
                </c:pt>
                <c:pt idx="3591">
                  <c:v>2</c:v>
                </c:pt>
                <c:pt idx="3592">
                  <c:v>2</c:v>
                </c:pt>
                <c:pt idx="3593">
                  <c:v>2</c:v>
                </c:pt>
                <c:pt idx="3594">
                  <c:v>2</c:v>
                </c:pt>
                <c:pt idx="3595">
                  <c:v>2</c:v>
                </c:pt>
                <c:pt idx="3596">
                  <c:v>2</c:v>
                </c:pt>
                <c:pt idx="3597">
                  <c:v>2</c:v>
                </c:pt>
                <c:pt idx="3598">
                  <c:v>2</c:v>
                </c:pt>
                <c:pt idx="3599">
                  <c:v>2</c:v>
                </c:pt>
                <c:pt idx="3600">
                  <c:v>2</c:v>
                </c:pt>
                <c:pt idx="3601">
                  <c:v>2</c:v>
                </c:pt>
                <c:pt idx="3602">
                  <c:v>2</c:v>
                </c:pt>
                <c:pt idx="3603">
                  <c:v>2</c:v>
                </c:pt>
                <c:pt idx="3604">
                  <c:v>2</c:v>
                </c:pt>
                <c:pt idx="3605">
                  <c:v>2</c:v>
                </c:pt>
                <c:pt idx="3606">
                  <c:v>2</c:v>
                </c:pt>
                <c:pt idx="3607">
                  <c:v>2</c:v>
                </c:pt>
                <c:pt idx="3608">
                  <c:v>2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2</c:v>
                </c:pt>
                <c:pt idx="3613">
                  <c:v>2</c:v>
                </c:pt>
                <c:pt idx="3614">
                  <c:v>2</c:v>
                </c:pt>
                <c:pt idx="3615">
                  <c:v>2</c:v>
                </c:pt>
                <c:pt idx="3616">
                  <c:v>2</c:v>
                </c:pt>
                <c:pt idx="3617">
                  <c:v>2</c:v>
                </c:pt>
                <c:pt idx="3618">
                  <c:v>2</c:v>
                </c:pt>
                <c:pt idx="3619">
                  <c:v>2</c:v>
                </c:pt>
                <c:pt idx="3620">
                  <c:v>2</c:v>
                </c:pt>
                <c:pt idx="3621">
                  <c:v>2</c:v>
                </c:pt>
                <c:pt idx="3622">
                  <c:v>2</c:v>
                </c:pt>
                <c:pt idx="3623">
                  <c:v>2</c:v>
                </c:pt>
                <c:pt idx="3624">
                  <c:v>2</c:v>
                </c:pt>
                <c:pt idx="3625">
                  <c:v>2</c:v>
                </c:pt>
                <c:pt idx="3626">
                  <c:v>2</c:v>
                </c:pt>
                <c:pt idx="3627">
                  <c:v>2</c:v>
                </c:pt>
                <c:pt idx="3628">
                  <c:v>2</c:v>
                </c:pt>
                <c:pt idx="3629">
                  <c:v>2</c:v>
                </c:pt>
                <c:pt idx="3630">
                  <c:v>2</c:v>
                </c:pt>
                <c:pt idx="3631">
                  <c:v>2</c:v>
                </c:pt>
                <c:pt idx="3632">
                  <c:v>2</c:v>
                </c:pt>
                <c:pt idx="3633">
                  <c:v>2</c:v>
                </c:pt>
                <c:pt idx="3634">
                  <c:v>2</c:v>
                </c:pt>
                <c:pt idx="3635">
                  <c:v>2</c:v>
                </c:pt>
                <c:pt idx="3636">
                  <c:v>2</c:v>
                </c:pt>
                <c:pt idx="3637">
                  <c:v>2</c:v>
                </c:pt>
                <c:pt idx="3638">
                  <c:v>2</c:v>
                </c:pt>
                <c:pt idx="3639">
                  <c:v>2</c:v>
                </c:pt>
                <c:pt idx="3640">
                  <c:v>2</c:v>
                </c:pt>
                <c:pt idx="3641">
                  <c:v>2</c:v>
                </c:pt>
                <c:pt idx="3642">
                  <c:v>2</c:v>
                </c:pt>
                <c:pt idx="3643">
                  <c:v>2</c:v>
                </c:pt>
                <c:pt idx="3644">
                  <c:v>2</c:v>
                </c:pt>
                <c:pt idx="3645">
                  <c:v>2</c:v>
                </c:pt>
                <c:pt idx="3646">
                  <c:v>2</c:v>
                </c:pt>
                <c:pt idx="3647">
                  <c:v>2</c:v>
                </c:pt>
                <c:pt idx="3648">
                  <c:v>2</c:v>
                </c:pt>
                <c:pt idx="3649">
                  <c:v>2</c:v>
                </c:pt>
                <c:pt idx="3650">
                  <c:v>2</c:v>
                </c:pt>
                <c:pt idx="3651">
                  <c:v>2</c:v>
                </c:pt>
                <c:pt idx="3652">
                  <c:v>2</c:v>
                </c:pt>
                <c:pt idx="3653">
                  <c:v>2</c:v>
                </c:pt>
                <c:pt idx="3654">
                  <c:v>2</c:v>
                </c:pt>
                <c:pt idx="3655">
                  <c:v>2</c:v>
                </c:pt>
                <c:pt idx="3656">
                  <c:v>2</c:v>
                </c:pt>
                <c:pt idx="3657">
                  <c:v>2</c:v>
                </c:pt>
                <c:pt idx="3658">
                  <c:v>2</c:v>
                </c:pt>
                <c:pt idx="3659">
                  <c:v>2</c:v>
                </c:pt>
                <c:pt idx="3660">
                  <c:v>2</c:v>
                </c:pt>
                <c:pt idx="3661">
                  <c:v>2</c:v>
                </c:pt>
                <c:pt idx="3662">
                  <c:v>2</c:v>
                </c:pt>
                <c:pt idx="3663">
                  <c:v>2</c:v>
                </c:pt>
                <c:pt idx="3664">
                  <c:v>2</c:v>
                </c:pt>
                <c:pt idx="3665">
                  <c:v>2</c:v>
                </c:pt>
                <c:pt idx="3666">
                  <c:v>2</c:v>
                </c:pt>
                <c:pt idx="3667">
                  <c:v>2</c:v>
                </c:pt>
                <c:pt idx="3668">
                  <c:v>2</c:v>
                </c:pt>
                <c:pt idx="3669">
                  <c:v>2</c:v>
                </c:pt>
                <c:pt idx="3670">
                  <c:v>2</c:v>
                </c:pt>
                <c:pt idx="3671">
                  <c:v>2</c:v>
                </c:pt>
                <c:pt idx="3672">
                  <c:v>2</c:v>
                </c:pt>
                <c:pt idx="3673">
                  <c:v>2</c:v>
                </c:pt>
                <c:pt idx="3674">
                  <c:v>2</c:v>
                </c:pt>
                <c:pt idx="3675">
                  <c:v>2</c:v>
                </c:pt>
                <c:pt idx="3676">
                  <c:v>2</c:v>
                </c:pt>
                <c:pt idx="3677">
                  <c:v>2</c:v>
                </c:pt>
                <c:pt idx="3678">
                  <c:v>2</c:v>
                </c:pt>
                <c:pt idx="3679">
                  <c:v>2</c:v>
                </c:pt>
                <c:pt idx="3680">
                  <c:v>2</c:v>
                </c:pt>
                <c:pt idx="3681">
                  <c:v>2</c:v>
                </c:pt>
                <c:pt idx="3682">
                  <c:v>2</c:v>
                </c:pt>
                <c:pt idx="3683">
                  <c:v>2</c:v>
                </c:pt>
                <c:pt idx="3684">
                  <c:v>2</c:v>
                </c:pt>
                <c:pt idx="3685">
                  <c:v>2</c:v>
                </c:pt>
                <c:pt idx="3686">
                  <c:v>2</c:v>
                </c:pt>
                <c:pt idx="3687">
                  <c:v>2</c:v>
                </c:pt>
                <c:pt idx="3688">
                  <c:v>2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2</c:v>
                </c:pt>
                <c:pt idx="3693">
                  <c:v>2</c:v>
                </c:pt>
                <c:pt idx="3694">
                  <c:v>2</c:v>
                </c:pt>
                <c:pt idx="3695">
                  <c:v>2</c:v>
                </c:pt>
                <c:pt idx="3696">
                  <c:v>2</c:v>
                </c:pt>
                <c:pt idx="3697">
                  <c:v>2</c:v>
                </c:pt>
                <c:pt idx="3698">
                  <c:v>2</c:v>
                </c:pt>
                <c:pt idx="3699">
                  <c:v>2</c:v>
                </c:pt>
                <c:pt idx="3700">
                  <c:v>2</c:v>
                </c:pt>
                <c:pt idx="3701">
                  <c:v>2</c:v>
                </c:pt>
                <c:pt idx="3702">
                  <c:v>2</c:v>
                </c:pt>
                <c:pt idx="3703">
                  <c:v>2</c:v>
                </c:pt>
                <c:pt idx="3704">
                  <c:v>2</c:v>
                </c:pt>
                <c:pt idx="3705">
                  <c:v>2</c:v>
                </c:pt>
                <c:pt idx="3706">
                  <c:v>2</c:v>
                </c:pt>
                <c:pt idx="3707">
                  <c:v>2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2</c:v>
                </c:pt>
                <c:pt idx="3765">
                  <c:v>2</c:v>
                </c:pt>
                <c:pt idx="3766">
                  <c:v>2</c:v>
                </c:pt>
                <c:pt idx="3767">
                  <c:v>2</c:v>
                </c:pt>
                <c:pt idx="3768">
                  <c:v>2</c:v>
                </c:pt>
                <c:pt idx="3769">
                  <c:v>2</c:v>
                </c:pt>
                <c:pt idx="3770">
                  <c:v>2</c:v>
                </c:pt>
                <c:pt idx="3771">
                  <c:v>2</c:v>
                </c:pt>
                <c:pt idx="3772">
                  <c:v>2</c:v>
                </c:pt>
                <c:pt idx="3773">
                  <c:v>2</c:v>
                </c:pt>
                <c:pt idx="3774">
                  <c:v>2</c:v>
                </c:pt>
                <c:pt idx="3775">
                  <c:v>2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2</c:v>
                </c:pt>
                <c:pt idx="3780">
                  <c:v>2</c:v>
                </c:pt>
                <c:pt idx="3781">
                  <c:v>2</c:v>
                </c:pt>
                <c:pt idx="3782">
                  <c:v>2</c:v>
                </c:pt>
                <c:pt idx="3783">
                  <c:v>2</c:v>
                </c:pt>
                <c:pt idx="3784">
                  <c:v>2</c:v>
                </c:pt>
                <c:pt idx="3785">
                  <c:v>2</c:v>
                </c:pt>
                <c:pt idx="3786">
                  <c:v>2</c:v>
                </c:pt>
                <c:pt idx="3787">
                  <c:v>2</c:v>
                </c:pt>
                <c:pt idx="3788">
                  <c:v>2</c:v>
                </c:pt>
                <c:pt idx="3789">
                  <c:v>2</c:v>
                </c:pt>
                <c:pt idx="3790">
                  <c:v>2</c:v>
                </c:pt>
                <c:pt idx="3791">
                  <c:v>2</c:v>
                </c:pt>
                <c:pt idx="3792">
                  <c:v>2</c:v>
                </c:pt>
                <c:pt idx="3793">
                  <c:v>2</c:v>
                </c:pt>
                <c:pt idx="3794">
                  <c:v>2</c:v>
                </c:pt>
                <c:pt idx="3795">
                  <c:v>2</c:v>
                </c:pt>
                <c:pt idx="3796">
                  <c:v>2</c:v>
                </c:pt>
                <c:pt idx="3797">
                  <c:v>2</c:v>
                </c:pt>
                <c:pt idx="3798">
                  <c:v>2</c:v>
                </c:pt>
                <c:pt idx="3799">
                  <c:v>2</c:v>
                </c:pt>
                <c:pt idx="3800">
                  <c:v>2</c:v>
                </c:pt>
                <c:pt idx="3801">
                  <c:v>2</c:v>
                </c:pt>
                <c:pt idx="3802">
                  <c:v>2</c:v>
                </c:pt>
                <c:pt idx="3803">
                  <c:v>2</c:v>
                </c:pt>
                <c:pt idx="3804">
                  <c:v>2</c:v>
                </c:pt>
                <c:pt idx="3805">
                  <c:v>2</c:v>
                </c:pt>
                <c:pt idx="3806">
                  <c:v>2</c:v>
                </c:pt>
                <c:pt idx="3807">
                  <c:v>2</c:v>
                </c:pt>
                <c:pt idx="3808">
                  <c:v>2</c:v>
                </c:pt>
                <c:pt idx="3809">
                  <c:v>2</c:v>
                </c:pt>
                <c:pt idx="3810">
                  <c:v>2</c:v>
                </c:pt>
                <c:pt idx="3811">
                  <c:v>2</c:v>
                </c:pt>
                <c:pt idx="3812">
                  <c:v>2</c:v>
                </c:pt>
                <c:pt idx="3813">
                  <c:v>2</c:v>
                </c:pt>
                <c:pt idx="3814">
                  <c:v>2</c:v>
                </c:pt>
                <c:pt idx="3815">
                  <c:v>2</c:v>
                </c:pt>
                <c:pt idx="3816">
                  <c:v>2</c:v>
                </c:pt>
                <c:pt idx="3817">
                  <c:v>2</c:v>
                </c:pt>
                <c:pt idx="3818">
                  <c:v>2</c:v>
                </c:pt>
                <c:pt idx="3819">
                  <c:v>2</c:v>
                </c:pt>
                <c:pt idx="3820">
                  <c:v>2</c:v>
                </c:pt>
                <c:pt idx="3821">
                  <c:v>2</c:v>
                </c:pt>
                <c:pt idx="3822">
                  <c:v>2</c:v>
                </c:pt>
                <c:pt idx="3823">
                  <c:v>2</c:v>
                </c:pt>
                <c:pt idx="3824">
                  <c:v>2</c:v>
                </c:pt>
                <c:pt idx="3825">
                  <c:v>2</c:v>
                </c:pt>
                <c:pt idx="3826">
                  <c:v>2</c:v>
                </c:pt>
                <c:pt idx="3827">
                  <c:v>2</c:v>
                </c:pt>
                <c:pt idx="3828">
                  <c:v>2</c:v>
                </c:pt>
                <c:pt idx="3829">
                  <c:v>2</c:v>
                </c:pt>
                <c:pt idx="3830">
                  <c:v>2</c:v>
                </c:pt>
                <c:pt idx="3831">
                  <c:v>2</c:v>
                </c:pt>
                <c:pt idx="3832">
                  <c:v>2</c:v>
                </c:pt>
                <c:pt idx="3833">
                  <c:v>2</c:v>
                </c:pt>
                <c:pt idx="3834">
                  <c:v>2</c:v>
                </c:pt>
                <c:pt idx="3835">
                  <c:v>2</c:v>
                </c:pt>
                <c:pt idx="3836">
                  <c:v>2</c:v>
                </c:pt>
                <c:pt idx="3837">
                  <c:v>2</c:v>
                </c:pt>
                <c:pt idx="3838">
                  <c:v>2</c:v>
                </c:pt>
                <c:pt idx="3839">
                  <c:v>2</c:v>
                </c:pt>
                <c:pt idx="3840">
                  <c:v>2</c:v>
                </c:pt>
                <c:pt idx="3841">
                  <c:v>2</c:v>
                </c:pt>
                <c:pt idx="3842">
                  <c:v>2</c:v>
                </c:pt>
                <c:pt idx="3843">
                  <c:v>2</c:v>
                </c:pt>
                <c:pt idx="3844">
                  <c:v>2</c:v>
                </c:pt>
                <c:pt idx="3845">
                  <c:v>2</c:v>
                </c:pt>
                <c:pt idx="3846">
                  <c:v>2</c:v>
                </c:pt>
                <c:pt idx="3847">
                  <c:v>2</c:v>
                </c:pt>
                <c:pt idx="3848">
                  <c:v>2</c:v>
                </c:pt>
                <c:pt idx="3849">
                  <c:v>2</c:v>
                </c:pt>
                <c:pt idx="3850">
                  <c:v>2</c:v>
                </c:pt>
                <c:pt idx="3851">
                  <c:v>2</c:v>
                </c:pt>
                <c:pt idx="3852">
                  <c:v>2</c:v>
                </c:pt>
                <c:pt idx="3853">
                  <c:v>2</c:v>
                </c:pt>
                <c:pt idx="3854">
                  <c:v>2</c:v>
                </c:pt>
                <c:pt idx="3855">
                  <c:v>2</c:v>
                </c:pt>
                <c:pt idx="3856">
                  <c:v>2</c:v>
                </c:pt>
                <c:pt idx="3857">
                  <c:v>2</c:v>
                </c:pt>
                <c:pt idx="3858">
                  <c:v>2</c:v>
                </c:pt>
                <c:pt idx="3859">
                  <c:v>2</c:v>
                </c:pt>
                <c:pt idx="3860">
                  <c:v>2</c:v>
                </c:pt>
                <c:pt idx="3861">
                  <c:v>2</c:v>
                </c:pt>
                <c:pt idx="3862">
                  <c:v>2</c:v>
                </c:pt>
                <c:pt idx="3863">
                  <c:v>2</c:v>
                </c:pt>
                <c:pt idx="3864">
                  <c:v>2</c:v>
                </c:pt>
                <c:pt idx="3865">
                  <c:v>2</c:v>
                </c:pt>
                <c:pt idx="3866">
                  <c:v>2</c:v>
                </c:pt>
                <c:pt idx="3867">
                  <c:v>2</c:v>
                </c:pt>
                <c:pt idx="3868">
                  <c:v>2</c:v>
                </c:pt>
                <c:pt idx="3869">
                  <c:v>2</c:v>
                </c:pt>
                <c:pt idx="3870">
                  <c:v>2</c:v>
                </c:pt>
                <c:pt idx="3871">
                  <c:v>2</c:v>
                </c:pt>
                <c:pt idx="3872">
                  <c:v>2</c:v>
                </c:pt>
                <c:pt idx="3873">
                  <c:v>2</c:v>
                </c:pt>
                <c:pt idx="3874">
                  <c:v>2</c:v>
                </c:pt>
                <c:pt idx="3875">
                  <c:v>2</c:v>
                </c:pt>
                <c:pt idx="3876">
                  <c:v>2</c:v>
                </c:pt>
                <c:pt idx="3877">
                  <c:v>2</c:v>
                </c:pt>
                <c:pt idx="3878">
                  <c:v>2</c:v>
                </c:pt>
                <c:pt idx="3879">
                  <c:v>2</c:v>
                </c:pt>
                <c:pt idx="3880">
                  <c:v>2</c:v>
                </c:pt>
                <c:pt idx="3881">
                  <c:v>2</c:v>
                </c:pt>
                <c:pt idx="3882">
                  <c:v>2</c:v>
                </c:pt>
                <c:pt idx="3883">
                  <c:v>2</c:v>
                </c:pt>
                <c:pt idx="3884">
                  <c:v>2</c:v>
                </c:pt>
                <c:pt idx="3885">
                  <c:v>2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2</c:v>
                </c:pt>
                <c:pt idx="3890">
                  <c:v>2</c:v>
                </c:pt>
                <c:pt idx="3891">
                  <c:v>2</c:v>
                </c:pt>
                <c:pt idx="3892">
                  <c:v>2</c:v>
                </c:pt>
                <c:pt idx="3893">
                  <c:v>2</c:v>
                </c:pt>
                <c:pt idx="3894">
                  <c:v>2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2</c:v>
                </c:pt>
                <c:pt idx="3899">
                  <c:v>2</c:v>
                </c:pt>
                <c:pt idx="3900">
                  <c:v>2</c:v>
                </c:pt>
                <c:pt idx="3901">
                  <c:v>2</c:v>
                </c:pt>
                <c:pt idx="3902">
                  <c:v>2</c:v>
                </c:pt>
                <c:pt idx="3903">
                  <c:v>2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2</c:v>
                </c:pt>
                <c:pt idx="3908">
                  <c:v>2</c:v>
                </c:pt>
                <c:pt idx="3909">
                  <c:v>2</c:v>
                </c:pt>
                <c:pt idx="3910">
                  <c:v>2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2</c:v>
                </c:pt>
                <c:pt idx="3915">
                  <c:v>2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2</c:v>
                </c:pt>
                <c:pt idx="3927">
                  <c:v>2</c:v>
                </c:pt>
                <c:pt idx="3928">
                  <c:v>2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2</c:v>
                </c:pt>
                <c:pt idx="3972">
                  <c:v>2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2</c:v>
                </c:pt>
                <c:pt idx="3977">
                  <c:v>2</c:v>
                </c:pt>
                <c:pt idx="3978">
                  <c:v>2</c:v>
                </c:pt>
                <c:pt idx="3979">
                  <c:v>2</c:v>
                </c:pt>
                <c:pt idx="3980">
                  <c:v>2</c:v>
                </c:pt>
                <c:pt idx="3981">
                  <c:v>2</c:v>
                </c:pt>
                <c:pt idx="3982">
                  <c:v>2</c:v>
                </c:pt>
                <c:pt idx="3983">
                  <c:v>2</c:v>
                </c:pt>
                <c:pt idx="3984">
                  <c:v>2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2</c:v>
                </c:pt>
                <c:pt idx="3989">
                  <c:v>2</c:v>
                </c:pt>
                <c:pt idx="3990">
                  <c:v>2</c:v>
                </c:pt>
                <c:pt idx="3991">
                  <c:v>2</c:v>
                </c:pt>
                <c:pt idx="3992">
                  <c:v>2</c:v>
                </c:pt>
                <c:pt idx="3993">
                  <c:v>2</c:v>
                </c:pt>
                <c:pt idx="3994">
                  <c:v>2</c:v>
                </c:pt>
                <c:pt idx="3995">
                  <c:v>2</c:v>
                </c:pt>
                <c:pt idx="3996">
                  <c:v>2</c:v>
                </c:pt>
                <c:pt idx="3997">
                  <c:v>2</c:v>
                </c:pt>
                <c:pt idx="3998">
                  <c:v>2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2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2</c:v>
                </c:pt>
                <c:pt idx="4062">
                  <c:v>2</c:v>
                </c:pt>
                <c:pt idx="4063">
                  <c:v>2</c:v>
                </c:pt>
                <c:pt idx="4064">
                  <c:v>2</c:v>
                </c:pt>
                <c:pt idx="4065">
                  <c:v>2</c:v>
                </c:pt>
                <c:pt idx="4066">
                  <c:v>2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2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2</c:v>
                </c:pt>
                <c:pt idx="4080">
                  <c:v>2</c:v>
                </c:pt>
                <c:pt idx="4081">
                  <c:v>2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2</c:v>
                </c:pt>
                <c:pt idx="4086">
                  <c:v>2</c:v>
                </c:pt>
                <c:pt idx="4087">
                  <c:v>2</c:v>
                </c:pt>
                <c:pt idx="4088">
                  <c:v>2</c:v>
                </c:pt>
                <c:pt idx="4089">
                  <c:v>2</c:v>
                </c:pt>
                <c:pt idx="4090">
                  <c:v>2</c:v>
                </c:pt>
                <c:pt idx="4091">
                  <c:v>2</c:v>
                </c:pt>
                <c:pt idx="4092">
                  <c:v>2</c:v>
                </c:pt>
                <c:pt idx="4093">
                  <c:v>2</c:v>
                </c:pt>
                <c:pt idx="4094">
                  <c:v>2</c:v>
                </c:pt>
                <c:pt idx="4095">
                  <c:v>2</c:v>
                </c:pt>
                <c:pt idx="4096">
                  <c:v>2</c:v>
                </c:pt>
                <c:pt idx="4097">
                  <c:v>2</c:v>
                </c:pt>
                <c:pt idx="4098">
                  <c:v>2</c:v>
                </c:pt>
                <c:pt idx="4099">
                  <c:v>2</c:v>
                </c:pt>
                <c:pt idx="4100">
                  <c:v>2</c:v>
                </c:pt>
                <c:pt idx="4101">
                  <c:v>2</c:v>
                </c:pt>
                <c:pt idx="4102">
                  <c:v>2</c:v>
                </c:pt>
                <c:pt idx="4103">
                  <c:v>2</c:v>
                </c:pt>
                <c:pt idx="4104">
                  <c:v>2</c:v>
                </c:pt>
                <c:pt idx="4105">
                  <c:v>2</c:v>
                </c:pt>
                <c:pt idx="4106">
                  <c:v>2</c:v>
                </c:pt>
                <c:pt idx="4107">
                  <c:v>2</c:v>
                </c:pt>
                <c:pt idx="4108">
                  <c:v>2</c:v>
                </c:pt>
                <c:pt idx="4109">
                  <c:v>2</c:v>
                </c:pt>
                <c:pt idx="4110">
                  <c:v>2</c:v>
                </c:pt>
                <c:pt idx="4111">
                  <c:v>2</c:v>
                </c:pt>
                <c:pt idx="4112">
                  <c:v>2</c:v>
                </c:pt>
                <c:pt idx="4113">
                  <c:v>2</c:v>
                </c:pt>
                <c:pt idx="4114">
                  <c:v>2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1</c:v>
                </c:pt>
                <c:pt idx="4125">
                  <c:v>1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1</c:v>
                </c:pt>
                <c:pt idx="4130">
                  <c:v>1</c:v>
                </c:pt>
                <c:pt idx="4131">
                  <c:v>1</c:v>
                </c:pt>
                <c:pt idx="4132">
                  <c:v>1</c:v>
                </c:pt>
                <c:pt idx="4133">
                  <c:v>1</c:v>
                </c:pt>
                <c:pt idx="4134">
                  <c:v>1</c:v>
                </c:pt>
                <c:pt idx="4135">
                  <c:v>1</c:v>
                </c:pt>
                <c:pt idx="4136">
                  <c:v>1</c:v>
                </c:pt>
                <c:pt idx="4137">
                  <c:v>1</c:v>
                </c:pt>
                <c:pt idx="4138">
                  <c:v>1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1</c:v>
                </c:pt>
                <c:pt idx="4146">
                  <c:v>1</c:v>
                </c:pt>
                <c:pt idx="4147">
                  <c:v>1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1</c:v>
                </c:pt>
                <c:pt idx="4153">
                  <c:v>1</c:v>
                </c:pt>
                <c:pt idx="4154">
                  <c:v>1</c:v>
                </c:pt>
                <c:pt idx="4155">
                  <c:v>1</c:v>
                </c:pt>
                <c:pt idx="4156">
                  <c:v>1</c:v>
                </c:pt>
                <c:pt idx="4157">
                  <c:v>1</c:v>
                </c:pt>
                <c:pt idx="4158">
                  <c:v>1</c:v>
                </c:pt>
                <c:pt idx="4159">
                  <c:v>1</c:v>
                </c:pt>
                <c:pt idx="4160">
                  <c:v>1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1</c:v>
                </c:pt>
                <c:pt idx="4166">
                  <c:v>1</c:v>
                </c:pt>
                <c:pt idx="4167">
                  <c:v>1</c:v>
                </c:pt>
                <c:pt idx="4168">
                  <c:v>1</c:v>
                </c:pt>
                <c:pt idx="4169">
                  <c:v>1</c:v>
                </c:pt>
                <c:pt idx="4170">
                  <c:v>1</c:v>
                </c:pt>
                <c:pt idx="4171">
                  <c:v>1</c:v>
                </c:pt>
                <c:pt idx="4172">
                  <c:v>1</c:v>
                </c:pt>
                <c:pt idx="4173">
                  <c:v>1</c:v>
                </c:pt>
                <c:pt idx="4174">
                  <c:v>1</c:v>
                </c:pt>
                <c:pt idx="4175">
                  <c:v>1</c:v>
                </c:pt>
                <c:pt idx="4176">
                  <c:v>1</c:v>
                </c:pt>
                <c:pt idx="4177">
                  <c:v>1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1</c:v>
                </c:pt>
                <c:pt idx="4182">
                  <c:v>1</c:v>
                </c:pt>
                <c:pt idx="4183">
                  <c:v>1</c:v>
                </c:pt>
                <c:pt idx="4184">
                  <c:v>1</c:v>
                </c:pt>
                <c:pt idx="4185">
                  <c:v>1</c:v>
                </c:pt>
                <c:pt idx="4186">
                  <c:v>1</c:v>
                </c:pt>
                <c:pt idx="4187">
                  <c:v>1</c:v>
                </c:pt>
                <c:pt idx="4188">
                  <c:v>1</c:v>
                </c:pt>
                <c:pt idx="4189">
                  <c:v>1</c:v>
                </c:pt>
                <c:pt idx="4190">
                  <c:v>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1</c:v>
                </c:pt>
                <c:pt idx="4196">
                  <c:v>1</c:v>
                </c:pt>
                <c:pt idx="4197">
                  <c:v>1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1</c:v>
                </c:pt>
                <c:pt idx="4202">
                  <c:v>1</c:v>
                </c:pt>
                <c:pt idx="4203">
                  <c:v>1</c:v>
                </c:pt>
                <c:pt idx="4204">
                  <c:v>1</c:v>
                </c:pt>
                <c:pt idx="4205">
                  <c:v>1</c:v>
                </c:pt>
                <c:pt idx="4206">
                  <c:v>1</c:v>
                </c:pt>
                <c:pt idx="4207">
                  <c:v>1</c:v>
                </c:pt>
                <c:pt idx="4208">
                  <c:v>1</c:v>
                </c:pt>
                <c:pt idx="4209">
                  <c:v>1</c:v>
                </c:pt>
                <c:pt idx="4210">
                  <c:v>1</c:v>
                </c:pt>
                <c:pt idx="4211">
                  <c:v>1</c:v>
                </c:pt>
                <c:pt idx="4212">
                  <c:v>1</c:v>
                </c:pt>
                <c:pt idx="4213">
                  <c:v>1</c:v>
                </c:pt>
                <c:pt idx="4214">
                  <c:v>1</c:v>
                </c:pt>
                <c:pt idx="4215">
                  <c:v>1</c:v>
                </c:pt>
                <c:pt idx="4216">
                  <c:v>1</c:v>
                </c:pt>
                <c:pt idx="4217">
                  <c:v>1</c:v>
                </c:pt>
                <c:pt idx="4218">
                  <c:v>1</c:v>
                </c:pt>
                <c:pt idx="4219">
                  <c:v>1</c:v>
                </c:pt>
                <c:pt idx="4220">
                  <c:v>1</c:v>
                </c:pt>
                <c:pt idx="4221">
                  <c:v>1</c:v>
                </c:pt>
                <c:pt idx="4222">
                  <c:v>1</c:v>
                </c:pt>
                <c:pt idx="4223">
                  <c:v>1</c:v>
                </c:pt>
                <c:pt idx="4224">
                  <c:v>1</c:v>
                </c:pt>
                <c:pt idx="4225">
                  <c:v>1</c:v>
                </c:pt>
                <c:pt idx="4226">
                  <c:v>1</c:v>
                </c:pt>
                <c:pt idx="4227">
                  <c:v>1</c:v>
                </c:pt>
                <c:pt idx="4228">
                  <c:v>1</c:v>
                </c:pt>
                <c:pt idx="4229">
                  <c:v>1</c:v>
                </c:pt>
                <c:pt idx="4230">
                  <c:v>1</c:v>
                </c:pt>
                <c:pt idx="4231">
                  <c:v>1</c:v>
                </c:pt>
                <c:pt idx="4232">
                  <c:v>1</c:v>
                </c:pt>
                <c:pt idx="4233">
                  <c:v>1</c:v>
                </c:pt>
                <c:pt idx="4234">
                  <c:v>1</c:v>
                </c:pt>
                <c:pt idx="4235">
                  <c:v>1</c:v>
                </c:pt>
                <c:pt idx="4236">
                  <c:v>1</c:v>
                </c:pt>
                <c:pt idx="4237">
                  <c:v>1</c:v>
                </c:pt>
                <c:pt idx="4238">
                  <c:v>1</c:v>
                </c:pt>
                <c:pt idx="4239">
                  <c:v>1</c:v>
                </c:pt>
                <c:pt idx="4240">
                  <c:v>1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1</c:v>
                </c:pt>
                <c:pt idx="4245">
                  <c:v>1</c:v>
                </c:pt>
                <c:pt idx="4246">
                  <c:v>1</c:v>
                </c:pt>
                <c:pt idx="4247">
                  <c:v>1</c:v>
                </c:pt>
                <c:pt idx="4248">
                  <c:v>1</c:v>
                </c:pt>
                <c:pt idx="4249">
                  <c:v>1</c:v>
                </c:pt>
                <c:pt idx="4250">
                  <c:v>1</c:v>
                </c:pt>
                <c:pt idx="4251">
                  <c:v>1</c:v>
                </c:pt>
                <c:pt idx="4252">
                  <c:v>1</c:v>
                </c:pt>
                <c:pt idx="4253">
                  <c:v>1</c:v>
                </c:pt>
                <c:pt idx="4254">
                  <c:v>1</c:v>
                </c:pt>
                <c:pt idx="4255">
                  <c:v>1</c:v>
                </c:pt>
                <c:pt idx="4256">
                  <c:v>1</c:v>
                </c:pt>
                <c:pt idx="4257">
                  <c:v>1</c:v>
                </c:pt>
                <c:pt idx="4258">
                  <c:v>1</c:v>
                </c:pt>
                <c:pt idx="4259">
                  <c:v>1</c:v>
                </c:pt>
                <c:pt idx="4260">
                  <c:v>1</c:v>
                </c:pt>
                <c:pt idx="4261">
                  <c:v>1</c:v>
                </c:pt>
                <c:pt idx="4262">
                  <c:v>1</c:v>
                </c:pt>
                <c:pt idx="4263">
                  <c:v>1</c:v>
                </c:pt>
                <c:pt idx="4264">
                  <c:v>1</c:v>
                </c:pt>
                <c:pt idx="4265">
                  <c:v>1</c:v>
                </c:pt>
                <c:pt idx="4266">
                  <c:v>1</c:v>
                </c:pt>
                <c:pt idx="4267">
                  <c:v>1</c:v>
                </c:pt>
                <c:pt idx="4268">
                  <c:v>1</c:v>
                </c:pt>
                <c:pt idx="4269">
                  <c:v>1</c:v>
                </c:pt>
                <c:pt idx="4270">
                  <c:v>1</c:v>
                </c:pt>
                <c:pt idx="4271">
                  <c:v>1</c:v>
                </c:pt>
                <c:pt idx="4272">
                  <c:v>1</c:v>
                </c:pt>
                <c:pt idx="4273">
                  <c:v>1</c:v>
                </c:pt>
                <c:pt idx="4274">
                  <c:v>1</c:v>
                </c:pt>
                <c:pt idx="4275">
                  <c:v>1</c:v>
                </c:pt>
                <c:pt idx="4276">
                  <c:v>1</c:v>
                </c:pt>
                <c:pt idx="4277">
                  <c:v>1</c:v>
                </c:pt>
                <c:pt idx="4278">
                  <c:v>1</c:v>
                </c:pt>
                <c:pt idx="4279">
                  <c:v>1</c:v>
                </c:pt>
                <c:pt idx="4280">
                  <c:v>1</c:v>
                </c:pt>
                <c:pt idx="4281">
                  <c:v>1</c:v>
                </c:pt>
                <c:pt idx="4282">
                  <c:v>1</c:v>
                </c:pt>
                <c:pt idx="4283">
                  <c:v>1</c:v>
                </c:pt>
                <c:pt idx="4284">
                  <c:v>1</c:v>
                </c:pt>
                <c:pt idx="4285">
                  <c:v>1</c:v>
                </c:pt>
                <c:pt idx="4286">
                  <c:v>1</c:v>
                </c:pt>
                <c:pt idx="4287">
                  <c:v>1</c:v>
                </c:pt>
                <c:pt idx="4288">
                  <c:v>1</c:v>
                </c:pt>
                <c:pt idx="4289">
                  <c:v>1</c:v>
                </c:pt>
                <c:pt idx="4290">
                  <c:v>1</c:v>
                </c:pt>
                <c:pt idx="4291">
                  <c:v>1</c:v>
                </c:pt>
                <c:pt idx="4292">
                  <c:v>1</c:v>
                </c:pt>
                <c:pt idx="4293">
                  <c:v>1</c:v>
                </c:pt>
                <c:pt idx="4294">
                  <c:v>1</c:v>
                </c:pt>
                <c:pt idx="4295">
                  <c:v>1</c:v>
                </c:pt>
                <c:pt idx="4296">
                  <c:v>1</c:v>
                </c:pt>
                <c:pt idx="4297">
                  <c:v>1</c:v>
                </c:pt>
                <c:pt idx="4298">
                  <c:v>1</c:v>
                </c:pt>
                <c:pt idx="4299">
                  <c:v>1</c:v>
                </c:pt>
                <c:pt idx="4300">
                  <c:v>1</c:v>
                </c:pt>
                <c:pt idx="4301">
                  <c:v>1</c:v>
                </c:pt>
                <c:pt idx="4302">
                  <c:v>1</c:v>
                </c:pt>
                <c:pt idx="4303">
                  <c:v>1</c:v>
                </c:pt>
                <c:pt idx="4304">
                  <c:v>1</c:v>
                </c:pt>
                <c:pt idx="4305">
                  <c:v>1</c:v>
                </c:pt>
                <c:pt idx="4306">
                  <c:v>1</c:v>
                </c:pt>
                <c:pt idx="4307">
                  <c:v>1</c:v>
                </c:pt>
                <c:pt idx="4308">
                  <c:v>1</c:v>
                </c:pt>
                <c:pt idx="4309">
                  <c:v>1</c:v>
                </c:pt>
                <c:pt idx="4310">
                  <c:v>1</c:v>
                </c:pt>
                <c:pt idx="4311">
                  <c:v>1</c:v>
                </c:pt>
                <c:pt idx="4312">
                  <c:v>1</c:v>
                </c:pt>
                <c:pt idx="4313">
                  <c:v>1</c:v>
                </c:pt>
                <c:pt idx="4314">
                  <c:v>1</c:v>
                </c:pt>
                <c:pt idx="4315">
                  <c:v>1</c:v>
                </c:pt>
                <c:pt idx="4316">
                  <c:v>1</c:v>
                </c:pt>
                <c:pt idx="4317">
                  <c:v>1</c:v>
                </c:pt>
                <c:pt idx="4318">
                  <c:v>1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1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1</c:v>
                </c:pt>
                <c:pt idx="4328">
                  <c:v>1</c:v>
                </c:pt>
                <c:pt idx="4329">
                  <c:v>1</c:v>
                </c:pt>
                <c:pt idx="4330">
                  <c:v>1</c:v>
                </c:pt>
                <c:pt idx="4331">
                  <c:v>1</c:v>
                </c:pt>
                <c:pt idx="4332">
                  <c:v>1</c:v>
                </c:pt>
                <c:pt idx="4333">
                  <c:v>1</c:v>
                </c:pt>
                <c:pt idx="4334">
                  <c:v>1</c:v>
                </c:pt>
                <c:pt idx="4335">
                  <c:v>1</c:v>
                </c:pt>
                <c:pt idx="4336">
                  <c:v>1</c:v>
                </c:pt>
                <c:pt idx="4337">
                  <c:v>1</c:v>
                </c:pt>
                <c:pt idx="4338">
                  <c:v>1</c:v>
                </c:pt>
                <c:pt idx="4339">
                  <c:v>1</c:v>
                </c:pt>
                <c:pt idx="4340">
                  <c:v>1</c:v>
                </c:pt>
                <c:pt idx="4341">
                  <c:v>1</c:v>
                </c:pt>
                <c:pt idx="4342">
                  <c:v>1</c:v>
                </c:pt>
                <c:pt idx="4343">
                  <c:v>1</c:v>
                </c:pt>
                <c:pt idx="4344">
                  <c:v>1</c:v>
                </c:pt>
                <c:pt idx="4345">
                  <c:v>1</c:v>
                </c:pt>
                <c:pt idx="4346">
                  <c:v>1</c:v>
                </c:pt>
                <c:pt idx="4347">
                  <c:v>1</c:v>
                </c:pt>
                <c:pt idx="4348">
                  <c:v>1</c:v>
                </c:pt>
                <c:pt idx="4349">
                  <c:v>1</c:v>
                </c:pt>
                <c:pt idx="4350">
                  <c:v>1</c:v>
                </c:pt>
                <c:pt idx="4351">
                  <c:v>1</c:v>
                </c:pt>
                <c:pt idx="4352">
                  <c:v>1</c:v>
                </c:pt>
                <c:pt idx="4353">
                  <c:v>1</c:v>
                </c:pt>
                <c:pt idx="4354">
                  <c:v>1</c:v>
                </c:pt>
                <c:pt idx="4355">
                  <c:v>1</c:v>
                </c:pt>
                <c:pt idx="4356">
                  <c:v>1</c:v>
                </c:pt>
                <c:pt idx="4357">
                  <c:v>1</c:v>
                </c:pt>
                <c:pt idx="4358">
                  <c:v>1</c:v>
                </c:pt>
                <c:pt idx="4359">
                  <c:v>1</c:v>
                </c:pt>
                <c:pt idx="4360">
                  <c:v>1</c:v>
                </c:pt>
                <c:pt idx="4361">
                  <c:v>1</c:v>
                </c:pt>
                <c:pt idx="4362">
                  <c:v>1</c:v>
                </c:pt>
                <c:pt idx="4363">
                  <c:v>1</c:v>
                </c:pt>
                <c:pt idx="4364">
                  <c:v>1</c:v>
                </c:pt>
                <c:pt idx="4365">
                  <c:v>1</c:v>
                </c:pt>
                <c:pt idx="4366">
                  <c:v>1</c:v>
                </c:pt>
                <c:pt idx="4367">
                  <c:v>1</c:v>
                </c:pt>
                <c:pt idx="4368">
                  <c:v>1</c:v>
                </c:pt>
                <c:pt idx="4369">
                  <c:v>1</c:v>
                </c:pt>
                <c:pt idx="4370">
                  <c:v>1</c:v>
                </c:pt>
                <c:pt idx="4371">
                  <c:v>1</c:v>
                </c:pt>
                <c:pt idx="4372">
                  <c:v>1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1</c:v>
                </c:pt>
                <c:pt idx="4377">
                  <c:v>1</c:v>
                </c:pt>
                <c:pt idx="4378">
                  <c:v>1</c:v>
                </c:pt>
                <c:pt idx="4379">
                  <c:v>1</c:v>
                </c:pt>
                <c:pt idx="4380">
                  <c:v>1</c:v>
                </c:pt>
                <c:pt idx="4381">
                  <c:v>1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1</c:v>
                </c:pt>
                <c:pt idx="4386">
                  <c:v>1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1</c:v>
                </c:pt>
                <c:pt idx="4391">
                  <c:v>1</c:v>
                </c:pt>
                <c:pt idx="4392">
                  <c:v>1</c:v>
                </c:pt>
                <c:pt idx="4393">
                  <c:v>1</c:v>
                </c:pt>
                <c:pt idx="4394">
                  <c:v>1</c:v>
                </c:pt>
                <c:pt idx="4395">
                  <c:v>1</c:v>
                </c:pt>
                <c:pt idx="4396">
                  <c:v>1</c:v>
                </c:pt>
                <c:pt idx="4397">
                  <c:v>1</c:v>
                </c:pt>
                <c:pt idx="4398">
                  <c:v>1</c:v>
                </c:pt>
                <c:pt idx="4399">
                  <c:v>1</c:v>
                </c:pt>
                <c:pt idx="4400">
                  <c:v>1</c:v>
                </c:pt>
                <c:pt idx="4401">
                  <c:v>1</c:v>
                </c:pt>
                <c:pt idx="4402">
                  <c:v>1</c:v>
                </c:pt>
                <c:pt idx="4403">
                  <c:v>1</c:v>
                </c:pt>
                <c:pt idx="4404">
                  <c:v>1</c:v>
                </c:pt>
                <c:pt idx="4405">
                  <c:v>1</c:v>
                </c:pt>
                <c:pt idx="4406">
                  <c:v>1</c:v>
                </c:pt>
                <c:pt idx="4407">
                  <c:v>1</c:v>
                </c:pt>
                <c:pt idx="4408">
                  <c:v>1</c:v>
                </c:pt>
                <c:pt idx="4409">
                  <c:v>1</c:v>
                </c:pt>
                <c:pt idx="4410">
                  <c:v>1</c:v>
                </c:pt>
                <c:pt idx="4411">
                  <c:v>1</c:v>
                </c:pt>
                <c:pt idx="4412">
                  <c:v>1</c:v>
                </c:pt>
                <c:pt idx="4413">
                  <c:v>1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1</c:v>
                </c:pt>
                <c:pt idx="4421">
                  <c:v>1</c:v>
                </c:pt>
                <c:pt idx="4422">
                  <c:v>1</c:v>
                </c:pt>
                <c:pt idx="4423">
                  <c:v>1</c:v>
                </c:pt>
                <c:pt idx="4424">
                  <c:v>1</c:v>
                </c:pt>
                <c:pt idx="4425">
                  <c:v>1</c:v>
                </c:pt>
                <c:pt idx="4426">
                  <c:v>1</c:v>
                </c:pt>
                <c:pt idx="4427">
                  <c:v>1</c:v>
                </c:pt>
                <c:pt idx="4428">
                  <c:v>1</c:v>
                </c:pt>
                <c:pt idx="4429">
                  <c:v>1</c:v>
                </c:pt>
                <c:pt idx="4430">
                  <c:v>1</c:v>
                </c:pt>
                <c:pt idx="4431">
                  <c:v>1</c:v>
                </c:pt>
                <c:pt idx="4432">
                  <c:v>1</c:v>
                </c:pt>
                <c:pt idx="4433">
                  <c:v>1</c:v>
                </c:pt>
                <c:pt idx="4434">
                  <c:v>1</c:v>
                </c:pt>
                <c:pt idx="4435">
                  <c:v>1</c:v>
                </c:pt>
                <c:pt idx="4436">
                  <c:v>1</c:v>
                </c:pt>
                <c:pt idx="4437">
                  <c:v>1</c:v>
                </c:pt>
                <c:pt idx="4438">
                  <c:v>1</c:v>
                </c:pt>
                <c:pt idx="4439">
                  <c:v>1</c:v>
                </c:pt>
                <c:pt idx="4440">
                  <c:v>1</c:v>
                </c:pt>
                <c:pt idx="4441">
                  <c:v>1</c:v>
                </c:pt>
                <c:pt idx="4442">
                  <c:v>1</c:v>
                </c:pt>
                <c:pt idx="4443">
                  <c:v>1</c:v>
                </c:pt>
                <c:pt idx="4444">
                  <c:v>1</c:v>
                </c:pt>
                <c:pt idx="4445">
                  <c:v>1</c:v>
                </c:pt>
                <c:pt idx="4446">
                  <c:v>1</c:v>
                </c:pt>
                <c:pt idx="4447">
                  <c:v>1</c:v>
                </c:pt>
                <c:pt idx="4448">
                  <c:v>1</c:v>
                </c:pt>
                <c:pt idx="4449">
                  <c:v>1</c:v>
                </c:pt>
                <c:pt idx="4450">
                  <c:v>1</c:v>
                </c:pt>
                <c:pt idx="4451">
                  <c:v>1</c:v>
                </c:pt>
                <c:pt idx="4452">
                  <c:v>1</c:v>
                </c:pt>
                <c:pt idx="4453">
                  <c:v>1</c:v>
                </c:pt>
                <c:pt idx="4454">
                  <c:v>1</c:v>
                </c:pt>
                <c:pt idx="4455">
                  <c:v>1</c:v>
                </c:pt>
                <c:pt idx="4456">
                  <c:v>1</c:v>
                </c:pt>
                <c:pt idx="4457">
                  <c:v>1</c:v>
                </c:pt>
                <c:pt idx="4458">
                  <c:v>1</c:v>
                </c:pt>
                <c:pt idx="4459">
                  <c:v>1</c:v>
                </c:pt>
                <c:pt idx="4460">
                  <c:v>1</c:v>
                </c:pt>
                <c:pt idx="4461">
                  <c:v>1</c:v>
                </c:pt>
                <c:pt idx="4462">
                  <c:v>1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1</c:v>
                </c:pt>
                <c:pt idx="4468">
                  <c:v>1</c:v>
                </c:pt>
                <c:pt idx="4469">
                  <c:v>1</c:v>
                </c:pt>
                <c:pt idx="4470">
                  <c:v>1</c:v>
                </c:pt>
                <c:pt idx="4471">
                  <c:v>1</c:v>
                </c:pt>
                <c:pt idx="4472">
                  <c:v>1</c:v>
                </c:pt>
                <c:pt idx="4473">
                  <c:v>1</c:v>
                </c:pt>
                <c:pt idx="4474">
                  <c:v>1</c:v>
                </c:pt>
                <c:pt idx="4475">
                  <c:v>1</c:v>
                </c:pt>
                <c:pt idx="4476">
                  <c:v>1</c:v>
                </c:pt>
                <c:pt idx="4477">
                  <c:v>1</c:v>
                </c:pt>
                <c:pt idx="4478">
                  <c:v>1</c:v>
                </c:pt>
                <c:pt idx="4479">
                  <c:v>1</c:v>
                </c:pt>
                <c:pt idx="4480">
                  <c:v>1</c:v>
                </c:pt>
                <c:pt idx="4481">
                  <c:v>1</c:v>
                </c:pt>
                <c:pt idx="4482">
                  <c:v>1</c:v>
                </c:pt>
                <c:pt idx="4483">
                  <c:v>1</c:v>
                </c:pt>
                <c:pt idx="4484">
                  <c:v>1</c:v>
                </c:pt>
                <c:pt idx="4485">
                  <c:v>1</c:v>
                </c:pt>
                <c:pt idx="4486">
                  <c:v>1</c:v>
                </c:pt>
                <c:pt idx="4487">
                  <c:v>1</c:v>
                </c:pt>
                <c:pt idx="4488">
                  <c:v>1</c:v>
                </c:pt>
                <c:pt idx="4489">
                  <c:v>1</c:v>
                </c:pt>
                <c:pt idx="4490">
                  <c:v>1</c:v>
                </c:pt>
                <c:pt idx="4491">
                  <c:v>1</c:v>
                </c:pt>
                <c:pt idx="4492">
                  <c:v>1</c:v>
                </c:pt>
                <c:pt idx="4493">
                  <c:v>1</c:v>
                </c:pt>
                <c:pt idx="4494">
                  <c:v>1</c:v>
                </c:pt>
                <c:pt idx="4495">
                  <c:v>1</c:v>
                </c:pt>
                <c:pt idx="4496">
                  <c:v>1</c:v>
                </c:pt>
                <c:pt idx="4497">
                  <c:v>1</c:v>
                </c:pt>
                <c:pt idx="4498">
                  <c:v>1</c:v>
                </c:pt>
                <c:pt idx="4499">
                  <c:v>1</c:v>
                </c:pt>
                <c:pt idx="4500">
                  <c:v>1</c:v>
                </c:pt>
                <c:pt idx="4501">
                  <c:v>1</c:v>
                </c:pt>
                <c:pt idx="4502">
                  <c:v>1</c:v>
                </c:pt>
                <c:pt idx="4503">
                  <c:v>1</c:v>
                </c:pt>
                <c:pt idx="4504">
                  <c:v>1</c:v>
                </c:pt>
                <c:pt idx="4505">
                  <c:v>1</c:v>
                </c:pt>
                <c:pt idx="4506">
                  <c:v>1</c:v>
                </c:pt>
                <c:pt idx="4507">
                  <c:v>1</c:v>
                </c:pt>
                <c:pt idx="4508">
                  <c:v>1</c:v>
                </c:pt>
                <c:pt idx="4509">
                  <c:v>1</c:v>
                </c:pt>
                <c:pt idx="4510">
                  <c:v>1</c:v>
                </c:pt>
                <c:pt idx="4511">
                  <c:v>1</c:v>
                </c:pt>
                <c:pt idx="4512">
                  <c:v>1</c:v>
                </c:pt>
                <c:pt idx="4513">
                  <c:v>1</c:v>
                </c:pt>
                <c:pt idx="4514">
                  <c:v>1</c:v>
                </c:pt>
                <c:pt idx="4515">
                  <c:v>1</c:v>
                </c:pt>
                <c:pt idx="4516">
                  <c:v>1</c:v>
                </c:pt>
                <c:pt idx="4517">
                  <c:v>1</c:v>
                </c:pt>
                <c:pt idx="4518">
                  <c:v>1</c:v>
                </c:pt>
                <c:pt idx="4519">
                  <c:v>1</c:v>
                </c:pt>
                <c:pt idx="4520">
                  <c:v>1</c:v>
                </c:pt>
                <c:pt idx="4521">
                  <c:v>1</c:v>
                </c:pt>
                <c:pt idx="4522">
                  <c:v>1</c:v>
                </c:pt>
                <c:pt idx="4523">
                  <c:v>1</c:v>
                </c:pt>
                <c:pt idx="4524">
                  <c:v>1</c:v>
                </c:pt>
                <c:pt idx="4525">
                  <c:v>1</c:v>
                </c:pt>
                <c:pt idx="4526">
                  <c:v>1</c:v>
                </c:pt>
                <c:pt idx="4527">
                  <c:v>1</c:v>
                </c:pt>
                <c:pt idx="4528">
                  <c:v>1</c:v>
                </c:pt>
                <c:pt idx="4529">
                  <c:v>1</c:v>
                </c:pt>
                <c:pt idx="4530">
                  <c:v>1</c:v>
                </c:pt>
                <c:pt idx="4531">
                  <c:v>1</c:v>
                </c:pt>
                <c:pt idx="4532">
                  <c:v>1</c:v>
                </c:pt>
                <c:pt idx="4533">
                  <c:v>1</c:v>
                </c:pt>
                <c:pt idx="4534">
                  <c:v>1</c:v>
                </c:pt>
                <c:pt idx="4535">
                  <c:v>1</c:v>
                </c:pt>
                <c:pt idx="4536">
                  <c:v>1</c:v>
                </c:pt>
                <c:pt idx="4537">
                  <c:v>1</c:v>
                </c:pt>
                <c:pt idx="4538">
                  <c:v>1</c:v>
                </c:pt>
                <c:pt idx="4539">
                  <c:v>1</c:v>
                </c:pt>
                <c:pt idx="4540">
                  <c:v>1</c:v>
                </c:pt>
                <c:pt idx="4541">
                  <c:v>1</c:v>
                </c:pt>
                <c:pt idx="4542">
                  <c:v>1</c:v>
                </c:pt>
                <c:pt idx="4543">
                  <c:v>1</c:v>
                </c:pt>
                <c:pt idx="4544">
                  <c:v>1</c:v>
                </c:pt>
                <c:pt idx="4545">
                  <c:v>1</c:v>
                </c:pt>
                <c:pt idx="4546">
                  <c:v>1</c:v>
                </c:pt>
                <c:pt idx="4547">
                  <c:v>1</c:v>
                </c:pt>
                <c:pt idx="4548">
                  <c:v>1</c:v>
                </c:pt>
                <c:pt idx="4549">
                  <c:v>1</c:v>
                </c:pt>
                <c:pt idx="4550">
                  <c:v>1</c:v>
                </c:pt>
                <c:pt idx="4551">
                  <c:v>1</c:v>
                </c:pt>
                <c:pt idx="4552">
                  <c:v>1</c:v>
                </c:pt>
                <c:pt idx="4553">
                  <c:v>1</c:v>
                </c:pt>
                <c:pt idx="4554">
                  <c:v>1</c:v>
                </c:pt>
                <c:pt idx="4555">
                  <c:v>1</c:v>
                </c:pt>
                <c:pt idx="4556">
                  <c:v>1</c:v>
                </c:pt>
                <c:pt idx="4557">
                  <c:v>1</c:v>
                </c:pt>
                <c:pt idx="4558">
                  <c:v>1</c:v>
                </c:pt>
                <c:pt idx="4559">
                  <c:v>1</c:v>
                </c:pt>
                <c:pt idx="4560">
                  <c:v>1</c:v>
                </c:pt>
                <c:pt idx="4561">
                  <c:v>1</c:v>
                </c:pt>
                <c:pt idx="4562">
                  <c:v>1</c:v>
                </c:pt>
                <c:pt idx="4563">
                  <c:v>1</c:v>
                </c:pt>
                <c:pt idx="4564">
                  <c:v>1</c:v>
                </c:pt>
                <c:pt idx="4565">
                  <c:v>1</c:v>
                </c:pt>
                <c:pt idx="4566">
                  <c:v>1</c:v>
                </c:pt>
                <c:pt idx="4567">
                  <c:v>1</c:v>
                </c:pt>
                <c:pt idx="4568">
                  <c:v>1</c:v>
                </c:pt>
                <c:pt idx="4569">
                  <c:v>1</c:v>
                </c:pt>
                <c:pt idx="4570">
                  <c:v>1</c:v>
                </c:pt>
                <c:pt idx="4571">
                  <c:v>1</c:v>
                </c:pt>
                <c:pt idx="4572">
                  <c:v>1</c:v>
                </c:pt>
                <c:pt idx="4573">
                  <c:v>1</c:v>
                </c:pt>
                <c:pt idx="4574">
                  <c:v>1</c:v>
                </c:pt>
                <c:pt idx="4575">
                  <c:v>1</c:v>
                </c:pt>
                <c:pt idx="4576">
                  <c:v>1</c:v>
                </c:pt>
                <c:pt idx="4577">
                  <c:v>1</c:v>
                </c:pt>
                <c:pt idx="4578">
                  <c:v>1</c:v>
                </c:pt>
                <c:pt idx="4579">
                  <c:v>1</c:v>
                </c:pt>
                <c:pt idx="4580">
                  <c:v>1</c:v>
                </c:pt>
                <c:pt idx="4581">
                  <c:v>1</c:v>
                </c:pt>
                <c:pt idx="4582">
                  <c:v>1</c:v>
                </c:pt>
                <c:pt idx="4583">
                  <c:v>1</c:v>
                </c:pt>
                <c:pt idx="4584">
                  <c:v>1</c:v>
                </c:pt>
                <c:pt idx="4585">
                  <c:v>1</c:v>
                </c:pt>
                <c:pt idx="4586">
                  <c:v>1</c:v>
                </c:pt>
                <c:pt idx="4587">
                  <c:v>1</c:v>
                </c:pt>
                <c:pt idx="4588">
                  <c:v>1</c:v>
                </c:pt>
                <c:pt idx="4589">
                  <c:v>1</c:v>
                </c:pt>
                <c:pt idx="4590">
                  <c:v>1</c:v>
                </c:pt>
                <c:pt idx="4591">
                  <c:v>1</c:v>
                </c:pt>
                <c:pt idx="4592">
                  <c:v>1</c:v>
                </c:pt>
                <c:pt idx="4593">
                  <c:v>1</c:v>
                </c:pt>
                <c:pt idx="4594">
                  <c:v>1</c:v>
                </c:pt>
                <c:pt idx="4595">
                  <c:v>1</c:v>
                </c:pt>
                <c:pt idx="4596">
                  <c:v>1</c:v>
                </c:pt>
                <c:pt idx="4597">
                  <c:v>1</c:v>
                </c:pt>
                <c:pt idx="4598">
                  <c:v>1</c:v>
                </c:pt>
                <c:pt idx="4599">
                  <c:v>1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1</c:v>
                </c:pt>
                <c:pt idx="4604">
                  <c:v>1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1</c:v>
                </c:pt>
                <c:pt idx="4610">
                  <c:v>1</c:v>
                </c:pt>
                <c:pt idx="4611">
                  <c:v>1</c:v>
                </c:pt>
                <c:pt idx="4612">
                  <c:v>1</c:v>
                </c:pt>
                <c:pt idx="4613">
                  <c:v>1</c:v>
                </c:pt>
                <c:pt idx="4614">
                  <c:v>1</c:v>
                </c:pt>
                <c:pt idx="4615">
                  <c:v>1</c:v>
                </c:pt>
                <c:pt idx="4616">
                  <c:v>1</c:v>
                </c:pt>
                <c:pt idx="4617">
                  <c:v>1</c:v>
                </c:pt>
                <c:pt idx="4618">
                  <c:v>1</c:v>
                </c:pt>
                <c:pt idx="4619">
                  <c:v>1</c:v>
                </c:pt>
                <c:pt idx="4620">
                  <c:v>1</c:v>
                </c:pt>
                <c:pt idx="4621">
                  <c:v>1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1</c:v>
                </c:pt>
                <c:pt idx="4628">
                  <c:v>1</c:v>
                </c:pt>
                <c:pt idx="4629">
                  <c:v>1</c:v>
                </c:pt>
                <c:pt idx="4630">
                  <c:v>1</c:v>
                </c:pt>
                <c:pt idx="4631">
                  <c:v>1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1</c:v>
                </c:pt>
                <c:pt idx="4636">
                  <c:v>1</c:v>
                </c:pt>
                <c:pt idx="4637">
                  <c:v>1</c:v>
                </c:pt>
                <c:pt idx="4638">
                  <c:v>1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1</c:v>
                </c:pt>
                <c:pt idx="4647">
                  <c:v>1</c:v>
                </c:pt>
                <c:pt idx="4648">
                  <c:v>1</c:v>
                </c:pt>
                <c:pt idx="4649">
                  <c:v>1</c:v>
                </c:pt>
                <c:pt idx="4650">
                  <c:v>1</c:v>
                </c:pt>
                <c:pt idx="4651">
                  <c:v>1</c:v>
                </c:pt>
                <c:pt idx="4652">
                  <c:v>1</c:v>
                </c:pt>
                <c:pt idx="4653">
                  <c:v>1</c:v>
                </c:pt>
                <c:pt idx="4654">
                  <c:v>1</c:v>
                </c:pt>
                <c:pt idx="4655">
                  <c:v>1</c:v>
                </c:pt>
                <c:pt idx="4656">
                  <c:v>1</c:v>
                </c:pt>
                <c:pt idx="4657">
                  <c:v>1</c:v>
                </c:pt>
                <c:pt idx="4658">
                  <c:v>1</c:v>
                </c:pt>
                <c:pt idx="4659">
                  <c:v>1</c:v>
                </c:pt>
                <c:pt idx="4660">
                  <c:v>1</c:v>
                </c:pt>
                <c:pt idx="4661">
                  <c:v>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1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1</c:v>
                </c:pt>
                <c:pt idx="4672">
                  <c:v>1</c:v>
                </c:pt>
                <c:pt idx="4673">
                  <c:v>1</c:v>
                </c:pt>
                <c:pt idx="4674">
                  <c:v>1</c:v>
                </c:pt>
                <c:pt idx="4675">
                  <c:v>1</c:v>
                </c:pt>
                <c:pt idx="4676">
                  <c:v>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1</c:v>
                </c:pt>
                <c:pt idx="4685">
                  <c:v>1</c:v>
                </c:pt>
                <c:pt idx="4686">
                  <c:v>1</c:v>
                </c:pt>
                <c:pt idx="4687">
                  <c:v>1</c:v>
                </c:pt>
                <c:pt idx="4688">
                  <c:v>1</c:v>
                </c:pt>
                <c:pt idx="4689">
                  <c:v>1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1</c:v>
                </c:pt>
                <c:pt idx="4695">
                  <c:v>1</c:v>
                </c:pt>
                <c:pt idx="4696">
                  <c:v>1</c:v>
                </c:pt>
                <c:pt idx="4697">
                  <c:v>1</c:v>
                </c:pt>
                <c:pt idx="4698">
                  <c:v>1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1</c:v>
                </c:pt>
                <c:pt idx="4703">
                  <c:v>1</c:v>
                </c:pt>
                <c:pt idx="4704">
                  <c:v>1</c:v>
                </c:pt>
                <c:pt idx="4705">
                  <c:v>1</c:v>
                </c:pt>
                <c:pt idx="4706">
                  <c:v>1</c:v>
                </c:pt>
                <c:pt idx="4707">
                  <c:v>1</c:v>
                </c:pt>
                <c:pt idx="4708">
                  <c:v>1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1</c:v>
                </c:pt>
                <c:pt idx="4713">
                  <c:v>1</c:v>
                </c:pt>
                <c:pt idx="4714">
                  <c:v>1</c:v>
                </c:pt>
                <c:pt idx="4715">
                  <c:v>1</c:v>
                </c:pt>
                <c:pt idx="4716">
                  <c:v>1</c:v>
                </c:pt>
                <c:pt idx="4717">
                  <c:v>1</c:v>
                </c:pt>
                <c:pt idx="4718">
                  <c:v>1</c:v>
                </c:pt>
                <c:pt idx="4719">
                  <c:v>1</c:v>
                </c:pt>
                <c:pt idx="4720">
                  <c:v>1</c:v>
                </c:pt>
                <c:pt idx="4721">
                  <c:v>1</c:v>
                </c:pt>
                <c:pt idx="4722">
                  <c:v>1</c:v>
                </c:pt>
                <c:pt idx="4723">
                  <c:v>1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1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1</c:v>
                </c:pt>
                <c:pt idx="4732">
                  <c:v>1</c:v>
                </c:pt>
                <c:pt idx="4733">
                  <c:v>1</c:v>
                </c:pt>
                <c:pt idx="4734">
                  <c:v>1</c:v>
                </c:pt>
                <c:pt idx="4735">
                  <c:v>1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1</c:v>
                </c:pt>
                <c:pt idx="4742">
                  <c:v>1</c:v>
                </c:pt>
                <c:pt idx="4743">
                  <c:v>1</c:v>
                </c:pt>
                <c:pt idx="4744">
                  <c:v>1</c:v>
                </c:pt>
                <c:pt idx="4745">
                  <c:v>1</c:v>
                </c:pt>
                <c:pt idx="4746">
                  <c:v>1</c:v>
                </c:pt>
                <c:pt idx="4747">
                  <c:v>1</c:v>
                </c:pt>
                <c:pt idx="4748">
                  <c:v>1</c:v>
                </c:pt>
                <c:pt idx="4749">
                  <c:v>1</c:v>
                </c:pt>
                <c:pt idx="4750">
                  <c:v>1</c:v>
                </c:pt>
                <c:pt idx="4751">
                  <c:v>1</c:v>
                </c:pt>
                <c:pt idx="4752">
                  <c:v>1</c:v>
                </c:pt>
                <c:pt idx="4753">
                  <c:v>1</c:v>
                </c:pt>
                <c:pt idx="4754">
                  <c:v>1</c:v>
                </c:pt>
                <c:pt idx="4755">
                  <c:v>1</c:v>
                </c:pt>
                <c:pt idx="4756">
                  <c:v>1</c:v>
                </c:pt>
                <c:pt idx="4757">
                  <c:v>1</c:v>
                </c:pt>
                <c:pt idx="4758">
                  <c:v>1</c:v>
                </c:pt>
                <c:pt idx="4759">
                  <c:v>1</c:v>
                </c:pt>
                <c:pt idx="4760">
                  <c:v>1</c:v>
                </c:pt>
                <c:pt idx="4761">
                  <c:v>1</c:v>
                </c:pt>
                <c:pt idx="4762">
                  <c:v>1</c:v>
                </c:pt>
                <c:pt idx="4763">
                  <c:v>1</c:v>
                </c:pt>
                <c:pt idx="4764">
                  <c:v>1</c:v>
                </c:pt>
                <c:pt idx="4765">
                  <c:v>1</c:v>
                </c:pt>
                <c:pt idx="4766">
                  <c:v>1</c:v>
                </c:pt>
                <c:pt idx="4767">
                  <c:v>1</c:v>
                </c:pt>
                <c:pt idx="4768">
                  <c:v>1</c:v>
                </c:pt>
                <c:pt idx="4769">
                  <c:v>1</c:v>
                </c:pt>
                <c:pt idx="4770">
                  <c:v>1</c:v>
                </c:pt>
                <c:pt idx="4771">
                  <c:v>1</c:v>
                </c:pt>
                <c:pt idx="4772">
                  <c:v>1</c:v>
                </c:pt>
                <c:pt idx="4773">
                  <c:v>1</c:v>
                </c:pt>
                <c:pt idx="4774">
                  <c:v>1</c:v>
                </c:pt>
                <c:pt idx="4775">
                  <c:v>1</c:v>
                </c:pt>
                <c:pt idx="4776">
                  <c:v>1</c:v>
                </c:pt>
                <c:pt idx="4777">
                  <c:v>1</c:v>
                </c:pt>
                <c:pt idx="4778">
                  <c:v>1</c:v>
                </c:pt>
                <c:pt idx="4779">
                  <c:v>1</c:v>
                </c:pt>
                <c:pt idx="4780">
                  <c:v>1</c:v>
                </c:pt>
                <c:pt idx="4781">
                  <c:v>1</c:v>
                </c:pt>
                <c:pt idx="4782">
                  <c:v>1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Theatre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List4!$C$2:$C$2104</c:f>
              <c:numCache>
                <c:formatCode>General</c:formatCode>
                <c:ptCount val="2103"/>
                <c:pt idx="0">
                  <c:v>33</c:v>
                </c:pt>
                <c:pt idx="1">
                  <c:v>28</c:v>
                </c:pt>
                <c:pt idx="2">
                  <c:v>26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90096"/>
        <c:axId val="18990640"/>
      </c:scatterChart>
      <c:valAx>
        <c:axId val="18990096"/>
        <c:scaling>
          <c:logBase val="10"/>
          <c:orientation val="minMax"/>
          <c:max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prací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0640"/>
        <c:crosses val="autoZero"/>
        <c:crossBetween val="midCat"/>
      </c:valAx>
      <c:valAx>
        <c:axId val="1899064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  <a:r>
                  <a:rPr lang="cs-CZ" baseline="0"/>
                  <a:t> citací</a:t>
                </a:r>
                <a:endParaRPr lang="cs-CZ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0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2456036745406839E-2"/>
          <c:y val="0.18097222222222226"/>
          <c:w val="0.84454396325459313"/>
          <c:h val="0.77736111111111106"/>
        </c:manualLayout>
      </c:layout>
      <c:scatterChart>
        <c:scatterStyle val="smoothMarker"/>
        <c:varyColors val="0"/>
        <c:ser>
          <c:idx val="0"/>
          <c:order val="0"/>
          <c:tx>
            <c:v>Chemistry, organic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List3!$A$2:$A$19464</c:f>
              <c:numCache>
                <c:formatCode>General</c:formatCode>
                <c:ptCount val="19463"/>
                <c:pt idx="0">
                  <c:v>516</c:v>
                </c:pt>
                <c:pt idx="1">
                  <c:v>258</c:v>
                </c:pt>
                <c:pt idx="2">
                  <c:v>257</c:v>
                </c:pt>
                <c:pt idx="3">
                  <c:v>202</c:v>
                </c:pt>
                <c:pt idx="4">
                  <c:v>199</c:v>
                </c:pt>
                <c:pt idx="5">
                  <c:v>188</c:v>
                </c:pt>
                <c:pt idx="6">
                  <c:v>180</c:v>
                </c:pt>
                <c:pt idx="7">
                  <c:v>177</c:v>
                </c:pt>
                <c:pt idx="8">
                  <c:v>176</c:v>
                </c:pt>
                <c:pt idx="9">
                  <c:v>176</c:v>
                </c:pt>
                <c:pt idx="10">
                  <c:v>163</c:v>
                </c:pt>
                <c:pt idx="11">
                  <c:v>161</c:v>
                </c:pt>
                <c:pt idx="12">
                  <c:v>159</c:v>
                </c:pt>
                <c:pt idx="13">
                  <c:v>157</c:v>
                </c:pt>
                <c:pt idx="14">
                  <c:v>154</c:v>
                </c:pt>
                <c:pt idx="15">
                  <c:v>150</c:v>
                </c:pt>
                <c:pt idx="16">
                  <c:v>145</c:v>
                </c:pt>
                <c:pt idx="17">
                  <c:v>143</c:v>
                </c:pt>
                <c:pt idx="18">
                  <c:v>138</c:v>
                </c:pt>
                <c:pt idx="19">
                  <c:v>138</c:v>
                </c:pt>
                <c:pt idx="20">
                  <c:v>138</c:v>
                </c:pt>
                <c:pt idx="21">
                  <c:v>138</c:v>
                </c:pt>
                <c:pt idx="22">
                  <c:v>137</c:v>
                </c:pt>
                <c:pt idx="23">
                  <c:v>134</c:v>
                </c:pt>
                <c:pt idx="24">
                  <c:v>133</c:v>
                </c:pt>
                <c:pt idx="25">
                  <c:v>131</c:v>
                </c:pt>
                <c:pt idx="26">
                  <c:v>131</c:v>
                </c:pt>
                <c:pt idx="27">
                  <c:v>130</c:v>
                </c:pt>
                <c:pt idx="28">
                  <c:v>128</c:v>
                </c:pt>
                <c:pt idx="29">
                  <c:v>127</c:v>
                </c:pt>
                <c:pt idx="30">
                  <c:v>126</c:v>
                </c:pt>
                <c:pt idx="31">
                  <c:v>125</c:v>
                </c:pt>
                <c:pt idx="32">
                  <c:v>124</c:v>
                </c:pt>
                <c:pt idx="33">
                  <c:v>124</c:v>
                </c:pt>
                <c:pt idx="34">
                  <c:v>123</c:v>
                </c:pt>
                <c:pt idx="35">
                  <c:v>122</c:v>
                </c:pt>
                <c:pt idx="36">
                  <c:v>121</c:v>
                </c:pt>
                <c:pt idx="37">
                  <c:v>121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119</c:v>
                </c:pt>
                <c:pt idx="42">
                  <c:v>118</c:v>
                </c:pt>
                <c:pt idx="43">
                  <c:v>118</c:v>
                </c:pt>
                <c:pt idx="44">
                  <c:v>118</c:v>
                </c:pt>
                <c:pt idx="45">
                  <c:v>116</c:v>
                </c:pt>
                <c:pt idx="46">
                  <c:v>114</c:v>
                </c:pt>
                <c:pt idx="47">
                  <c:v>114</c:v>
                </c:pt>
                <c:pt idx="48">
                  <c:v>113</c:v>
                </c:pt>
                <c:pt idx="49">
                  <c:v>113</c:v>
                </c:pt>
                <c:pt idx="50">
                  <c:v>113</c:v>
                </c:pt>
                <c:pt idx="51">
                  <c:v>113</c:v>
                </c:pt>
                <c:pt idx="52">
                  <c:v>113</c:v>
                </c:pt>
                <c:pt idx="53">
                  <c:v>113</c:v>
                </c:pt>
                <c:pt idx="54">
                  <c:v>112</c:v>
                </c:pt>
                <c:pt idx="55">
                  <c:v>112</c:v>
                </c:pt>
                <c:pt idx="56">
                  <c:v>112</c:v>
                </c:pt>
                <c:pt idx="57">
                  <c:v>111</c:v>
                </c:pt>
                <c:pt idx="58">
                  <c:v>111</c:v>
                </c:pt>
                <c:pt idx="59">
                  <c:v>111</c:v>
                </c:pt>
                <c:pt idx="60">
                  <c:v>110</c:v>
                </c:pt>
                <c:pt idx="61">
                  <c:v>110</c:v>
                </c:pt>
                <c:pt idx="62">
                  <c:v>110</c:v>
                </c:pt>
                <c:pt idx="63">
                  <c:v>109</c:v>
                </c:pt>
                <c:pt idx="64">
                  <c:v>109</c:v>
                </c:pt>
                <c:pt idx="65">
                  <c:v>109</c:v>
                </c:pt>
                <c:pt idx="66">
                  <c:v>109</c:v>
                </c:pt>
                <c:pt idx="67">
                  <c:v>109</c:v>
                </c:pt>
                <c:pt idx="68">
                  <c:v>108</c:v>
                </c:pt>
                <c:pt idx="69">
                  <c:v>106</c:v>
                </c:pt>
                <c:pt idx="70">
                  <c:v>106</c:v>
                </c:pt>
                <c:pt idx="71">
                  <c:v>106</c:v>
                </c:pt>
                <c:pt idx="72">
                  <c:v>106</c:v>
                </c:pt>
                <c:pt idx="73">
                  <c:v>106</c:v>
                </c:pt>
                <c:pt idx="74">
                  <c:v>105</c:v>
                </c:pt>
                <c:pt idx="75">
                  <c:v>105</c:v>
                </c:pt>
                <c:pt idx="76">
                  <c:v>104</c:v>
                </c:pt>
                <c:pt idx="77">
                  <c:v>104</c:v>
                </c:pt>
                <c:pt idx="78">
                  <c:v>104</c:v>
                </c:pt>
                <c:pt idx="79">
                  <c:v>103</c:v>
                </c:pt>
                <c:pt idx="80">
                  <c:v>103</c:v>
                </c:pt>
                <c:pt idx="81">
                  <c:v>103</c:v>
                </c:pt>
                <c:pt idx="82">
                  <c:v>102</c:v>
                </c:pt>
                <c:pt idx="83">
                  <c:v>102</c:v>
                </c:pt>
                <c:pt idx="84">
                  <c:v>102</c:v>
                </c:pt>
                <c:pt idx="85">
                  <c:v>102</c:v>
                </c:pt>
                <c:pt idx="86">
                  <c:v>102</c:v>
                </c:pt>
                <c:pt idx="87">
                  <c:v>102</c:v>
                </c:pt>
                <c:pt idx="88">
                  <c:v>101</c:v>
                </c:pt>
                <c:pt idx="89">
                  <c:v>101</c:v>
                </c:pt>
                <c:pt idx="90">
                  <c:v>101</c:v>
                </c:pt>
                <c:pt idx="91">
                  <c:v>101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99</c:v>
                </c:pt>
                <c:pt idx="97">
                  <c:v>99</c:v>
                </c:pt>
                <c:pt idx="98">
                  <c:v>98</c:v>
                </c:pt>
                <c:pt idx="99">
                  <c:v>98</c:v>
                </c:pt>
                <c:pt idx="100">
                  <c:v>98</c:v>
                </c:pt>
                <c:pt idx="101">
                  <c:v>98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97</c:v>
                </c:pt>
                <c:pt idx="106">
                  <c:v>96</c:v>
                </c:pt>
                <c:pt idx="107">
                  <c:v>95</c:v>
                </c:pt>
                <c:pt idx="108">
                  <c:v>95</c:v>
                </c:pt>
                <c:pt idx="109">
                  <c:v>95</c:v>
                </c:pt>
                <c:pt idx="110">
                  <c:v>95</c:v>
                </c:pt>
                <c:pt idx="111">
                  <c:v>95</c:v>
                </c:pt>
                <c:pt idx="112">
                  <c:v>95</c:v>
                </c:pt>
                <c:pt idx="113">
                  <c:v>94</c:v>
                </c:pt>
                <c:pt idx="114">
                  <c:v>94</c:v>
                </c:pt>
                <c:pt idx="115">
                  <c:v>94</c:v>
                </c:pt>
                <c:pt idx="116">
                  <c:v>94</c:v>
                </c:pt>
                <c:pt idx="117">
                  <c:v>94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92</c:v>
                </c:pt>
                <c:pt idx="124">
                  <c:v>92</c:v>
                </c:pt>
                <c:pt idx="125">
                  <c:v>91</c:v>
                </c:pt>
                <c:pt idx="126">
                  <c:v>91</c:v>
                </c:pt>
                <c:pt idx="127">
                  <c:v>91</c:v>
                </c:pt>
                <c:pt idx="128">
                  <c:v>91</c:v>
                </c:pt>
                <c:pt idx="129">
                  <c:v>91</c:v>
                </c:pt>
                <c:pt idx="130">
                  <c:v>90</c:v>
                </c:pt>
                <c:pt idx="131">
                  <c:v>90</c:v>
                </c:pt>
                <c:pt idx="132">
                  <c:v>90</c:v>
                </c:pt>
                <c:pt idx="133">
                  <c:v>90</c:v>
                </c:pt>
                <c:pt idx="134">
                  <c:v>90</c:v>
                </c:pt>
                <c:pt idx="135">
                  <c:v>89</c:v>
                </c:pt>
                <c:pt idx="136">
                  <c:v>89</c:v>
                </c:pt>
                <c:pt idx="137">
                  <c:v>89</c:v>
                </c:pt>
                <c:pt idx="138">
                  <c:v>88</c:v>
                </c:pt>
                <c:pt idx="139">
                  <c:v>88</c:v>
                </c:pt>
                <c:pt idx="140">
                  <c:v>88</c:v>
                </c:pt>
                <c:pt idx="141">
                  <c:v>88</c:v>
                </c:pt>
                <c:pt idx="142">
                  <c:v>88</c:v>
                </c:pt>
                <c:pt idx="143">
                  <c:v>88</c:v>
                </c:pt>
                <c:pt idx="144">
                  <c:v>88</c:v>
                </c:pt>
                <c:pt idx="145">
                  <c:v>88</c:v>
                </c:pt>
                <c:pt idx="146">
                  <c:v>87</c:v>
                </c:pt>
                <c:pt idx="147">
                  <c:v>87</c:v>
                </c:pt>
                <c:pt idx="148">
                  <c:v>87</c:v>
                </c:pt>
                <c:pt idx="149">
                  <c:v>86</c:v>
                </c:pt>
                <c:pt idx="150">
                  <c:v>86</c:v>
                </c:pt>
                <c:pt idx="151">
                  <c:v>86</c:v>
                </c:pt>
                <c:pt idx="152">
                  <c:v>86</c:v>
                </c:pt>
                <c:pt idx="153">
                  <c:v>86</c:v>
                </c:pt>
                <c:pt idx="154">
                  <c:v>85</c:v>
                </c:pt>
                <c:pt idx="155">
                  <c:v>85</c:v>
                </c:pt>
                <c:pt idx="156">
                  <c:v>85</c:v>
                </c:pt>
                <c:pt idx="157">
                  <c:v>85</c:v>
                </c:pt>
                <c:pt idx="158">
                  <c:v>85</c:v>
                </c:pt>
                <c:pt idx="159">
                  <c:v>85</c:v>
                </c:pt>
                <c:pt idx="160">
                  <c:v>85</c:v>
                </c:pt>
                <c:pt idx="161">
                  <c:v>84</c:v>
                </c:pt>
                <c:pt idx="162">
                  <c:v>84</c:v>
                </c:pt>
                <c:pt idx="163">
                  <c:v>84</c:v>
                </c:pt>
                <c:pt idx="164">
                  <c:v>84</c:v>
                </c:pt>
                <c:pt idx="165">
                  <c:v>84</c:v>
                </c:pt>
                <c:pt idx="166">
                  <c:v>84</c:v>
                </c:pt>
                <c:pt idx="167">
                  <c:v>84</c:v>
                </c:pt>
                <c:pt idx="168">
                  <c:v>83</c:v>
                </c:pt>
                <c:pt idx="169">
                  <c:v>83</c:v>
                </c:pt>
                <c:pt idx="170">
                  <c:v>83</c:v>
                </c:pt>
                <c:pt idx="171">
                  <c:v>83</c:v>
                </c:pt>
                <c:pt idx="172">
                  <c:v>83</c:v>
                </c:pt>
                <c:pt idx="173">
                  <c:v>83</c:v>
                </c:pt>
                <c:pt idx="174">
                  <c:v>83</c:v>
                </c:pt>
                <c:pt idx="175">
                  <c:v>83</c:v>
                </c:pt>
                <c:pt idx="176">
                  <c:v>82</c:v>
                </c:pt>
                <c:pt idx="177">
                  <c:v>82</c:v>
                </c:pt>
                <c:pt idx="178">
                  <c:v>82</c:v>
                </c:pt>
                <c:pt idx="179">
                  <c:v>82</c:v>
                </c:pt>
                <c:pt idx="180">
                  <c:v>82</c:v>
                </c:pt>
                <c:pt idx="181">
                  <c:v>82</c:v>
                </c:pt>
                <c:pt idx="182">
                  <c:v>81</c:v>
                </c:pt>
                <c:pt idx="183">
                  <c:v>81</c:v>
                </c:pt>
                <c:pt idx="184">
                  <c:v>81</c:v>
                </c:pt>
                <c:pt idx="185">
                  <c:v>81</c:v>
                </c:pt>
                <c:pt idx="186">
                  <c:v>81</c:v>
                </c:pt>
                <c:pt idx="187">
                  <c:v>81</c:v>
                </c:pt>
                <c:pt idx="188">
                  <c:v>81</c:v>
                </c:pt>
                <c:pt idx="189">
                  <c:v>81</c:v>
                </c:pt>
                <c:pt idx="190">
                  <c:v>80</c:v>
                </c:pt>
                <c:pt idx="191">
                  <c:v>80</c:v>
                </c:pt>
                <c:pt idx="192">
                  <c:v>80</c:v>
                </c:pt>
                <c:pt idx="193">
                  <c:v>80</c:v>
                </c:pt>
                <c:pt idx="194">
                  <c:v>79</c:v>
                </c:pt>
                <c:pt idx="195">
                  <c:v>79</c:v>
                </c:pt>
                <c:pt idx="196">
                  <c:v>79</c:v>
                </c:pt>
                <c:pt idx="197">
                  <c:v>79</c:v>
                </c:pt>
                <c:pt idx="198">
                  <c:v>79</c:v>
                </c:pt>
                <c:pt idx="199">
                  <c:v>79</c:v>
                </c:pt>
                <c:pt idx="200">
                  <c:v>79</c:v>
                </c:pt>
                <c:pt idx="201">
                  <c:v>79</c:v>
                </c:pt>
                <c:pt idx="202">
                  <c:v>79</c:v>
                </c:pt>
                <c:pt idx="203">
                  <c:v>78</c:v>
                </c:pt>
                <c:pt idx="204">
                  <c:v>78</c:v>
                </c:pt>
                <c:pt idx="205">
                  <c:v>78</c:v>
                </c:pt>
                <c:pt idx="206">
                  <c:v>78</c:v>
                </c:pt>
                <c:pt idx="207">
                  <c:v>78</c:v>
                </c:pt>
                <c:pt idx="208">
                  <c:v>78</c:v>
                </c:pt>
                <c:pt idx="209">
                  <c:v>77</c:v>
                </c:pt>
                <c:pt idx="210">
                  <c:v>77</c:v>
                </c:pt>
                <c:pt idx="211">
                  <c:v>77</c:v>
                </c:pt>
                <c:pt idx="212">
                  <c:v>77</c:v>
                </c:pt>
                <c:pt idx="213">
                  <c:v>77</c:v>
                </c:pt>
                <c:pt idx="214">
                  <c:v>77</c:v>
                </c:pt>
                <c:pt idx="215">
                  <c:v>77</c:v>
                </c:pt>
                <c:pt idx="216">
                  <c:v>76</c:v>
                </c:pt>
                <c:pt idx="217">
                  <c:v>76</c:v>
                </c:pt>
                <c:pt idx="218">
                  <c:v>76</c:v>
                </c:pt>
                <c:pt idx="219">
                  <c:v>76</c:v>
                </c:pt>
                <c:pt idx="220">
                  <c:v>76</c:v>
                </c:pt>
                <c:pt idx="221">
                  <c:v>76</c:v>
                </c:pt>
                <c:pt idx="222">
                  <c:v>76</c:v>
                </c:pt>
                <c:pt idx="223">
                  <c:v>76</c:v>
                </c:pt>
                <c:pt idx="224">
                  <c:v>76</c:v>
                </c:pt>
                <c:pt idx="225">
                  <c:v>76</c:v>
                </c:pt>
                <c:pt idx="226">
                  <c:v>76</c:v>
                </c:pt>
                <c:pt idx="227">
                  <c:v>76</c:v>
                </c:pt>
                <c:pt idx="228">
                  <c:v>76</c:v>
                </c:pt>
                <c:pt idx="229">
                  <c:v>75</c:v>
                </c:pt>
                <c:pt idx="230">
                  <c:v>75</c:v>
                </c:pt>
                <c:pt idx="231">
                  <c:v>75</c:v>
                </c:pt>
                <c:pt idx="232">
                  <c:v>75</c:v>
                </c:pt>
                <c:pt idx="233">
                  <c:v>75</c:v>
                </c:pt>
                <c:pt idx="234">
                  <c:v>75</c:v>
                </c:pt>
                <c:pt idx="235">
                  <c:v>75</c:v>
                </c:pt>
                <c:pt idx="236">
                  <c:v>75</c:v>
                </c:pt>
                <c:pt idx="237">
                  <c:v>75</c:v>
                </c:pt>
                <c:pt idx="238">
                  <c:v>75</c:v>
                </c:pt>
                <c:pt idx="239">
                  <c:v>75</c:v>
                </c:pt>
                <c:pt idx="240">
                  <c:v>75</c:v>
                </c:pt>
                <c:pt idx="241">
                  <c:v>75</c:v>
                </c:pt>
                <c:pt idx="242">
                  <c:v>75</c:v>
                </c:pt>
                <c:pt idx="243">
                  <c:v>74</c:v>
                </c:pt>
                <c:pt idx="244">
                  <c:v>74</c:v>
                </c:pt>
                <c:pt idx="245">
                  <c:v>74</c:v>
                </c:pt>
                <c:pt idx="246">
                  <c:v>74</c:v>
                </c:pt>
                <c:pt idx="247">
                  <c:v>74</c:v>
                </c:pt>
                <c:pt idx="248">
                  <c:v>74</c:v>
                </c:pt>
                <c:pt idx="249">
                  <c:v>74</c:v>
                </c:pt>
                <c:pt idx="250">
                  <c:v>74</c:v>
                </c:pt>
                <c:pt idx="251">
                  <c:v>74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72</c:v>
                </c:pt>
                <c:pt idx="266">
                  <c:v>72</c:v>
                </c:pt>
                <c:pt idx="267">
                  <c:v>72</c:v>
                </c:pt>
                <c:pt idx="268">
                  <c:v>72</c:v>
                </c:pt>
                <c:pt idx="269">
                  <c:v>72</c:v>
                </c:pt>
                <c:pt idx="270">
                  <c:v>72</c:v>
                </c:pt>
                <c:pt idx="271">
                  <c:v>72</c:v>
                </c:pt>
                <c:pt idx="272">
                  <c:v>72</c:v>
                </c:pt>
                <c:pt idx="273">
                  <c:v>72</c:v>
                </c:pt>
                <c:pt idx="274">
                  <c:v>72</c:v>
                </c:pt>
                <c:pt idx="275">
                  <c:v>72</c:v>
                </c:pt>
                <c:pt idx="276">
                  <c:v>72</c:v>
                </c:pt>
                <c:pt idx="277">
                  <c:v>71</c:v>
                </c:pt>
                <c:pt idx="278">
                  <c:v>71</c:v>
                </c:pt>
                <c:pt idx="279">
                  <c:v>71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71</c:v>
                </c:pt>
                <c:pt idx="289">
                  <c:v>71</c:v>
                </c:pt>
                <c:pt idx="290">
                  <c:v>70</c:v>
                </c:pt>
                <c:pt idx="291">
                  <c:v>70</c:v>
                </c:pt>
                <c:pt idx="292">
                  <c:v>70</c:v>
                </c:pt>
                <c:pt idx="293">
                  <c:v>70</c:v>
                </c:pt>
                <c:pt idx="294">
                  <c:v>70</c:v>
                </c:pt>
                <c:pt idx="295">
                  <c:v>70</c:v>
                </c:pt>
                <c:pt idx="296">
                  <c:v>70</c:v>
                </c:pt>
                <c:pt idx="297">
                  <c:v>70</c:v>
                </c:pt>
                <c:pt idx="298">
                  <c:v>70</c:v>
                </c:pt>
                <c:pt idx="299">
                  <c:v>70</c:v>
                </c:pt>
                <c:pt idx="300">
                  <c:v>70</c:v>
                </c:pt>
                <c:pt idx="301">
                  <c:v>70</c:v>
                </c:pt>
                <c:pt idx="302">
                  <c:v>70</c:v>
                </c:pt>
                <c:pt idx="303">
                  <c:v>70</c:v>
                </c:pt>
                <c:pt idx="304">
                  <c:v>70</c:v>
                </c:pt>
                <c:pt idx="305">
                  <c:v>70</c:v>
                </c:pt>
                <c:pt idx="306">
                  <c:v>69</c:v>
                </c:pt>
                <c:pt idx="307">
                  <c:v>69</c:v>
                </c:pt>
                <c:pt idx="308">
                  <c:v>69</c:v>
                </c:pt>
                <c:pt idx="309">
                  <c:v>69</c:v>
                </c:pt>
                <c:pt idx="310">
                  <c:v>69</c:v>
                </c:pt>
                <c:pt idx="311">
                  <c:v>69</c:v>
                </c:pt>
                <c:pt idx="312">
                  <c:v>69</c:v>
                </c:pt>
                <c:pt idx="313">
                  <c:v>69</c:v>
                </c:pt>
                <c:pt idx="314">
                  <c:v>69</c:v>
                </c:pt>
                <c:pt idx="315">
                  <c:v>69</c:v>
                </c:pt>
                <c:pt idx="316">
                  <c:v>69</c:v>
                </c:pt>
                <c:pt idx="317">
                  <c:v>69</c:v>
                </c:pt>
                <c:pt idx="318">
                  <c:v>69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66</c:v>
                </c:pt>
                <c:pt idx="346">
                  <c:v>66</c:v>
                </c:pt>
                <c:pt idx="347">
                  <c:v>66</c:v>
                </c:pt>
                <c:pt idx="348">
                  <c:v>66</c:v>
                </c:pt>
                <c:pt idx="349">
                  <c:v>66</c:v>
                </c:pt>
                <c:pt idx="350">
                  <c:v>66</c:v>
                </c:pt>
                <c:pt idx="351">
                  <c:v>66</c:v>
                </c:pt>
                <c:pt idx="352">
                  <c:v>66</c:v>
                </c:pt>
                <c:pt idx="353">
                  <c:v>66</c:v>
                </c:pt>
                <c:pt idx="354">
                  <c:v>66</c:v>
                </c:pt>
                <c:pt idx="355">
                  <c:v>66</c:v>
                </c:pt>
                <c:pt idx="356">
                  <c:v>66</c:v>
                </c:pt>
                <c:pt idx="357">
                  <c:v>66</c:v>
                </c:pt>
                <c:pt idx="358">
                  <c:v>66</c:v>
                </c:pt>
                <c:pt idx="359">
                  <c:v>66</c:v>
                </c:pt>
                <c:pt idx="360">
                  <c:v>66</c:v>
                </c:pt>
                <c:pt idx="361">
                  <c:v>66</c:v>
                </c:pt>
                <c:pt idx="362">
                  <c:v>66</c:v>
                </c:pt>
                <c:pt idx="363">
                  <c:v>65</c:v>
                </c:pt>
                <c:pt idx="364">
                  <c:v>65</c:v>
                </c:pt>
                <c:pt idx="365">
                  <c:v>65</c:v>
                </c:pt>
                <c:pt idx="366">
                  <c:v>65</c:v>
                </c:pt>
                <c:pt idx="367">
                  <c:v>65</c:v>
                </c:pt>
                <c:pt idx="368">
                  <c:v>65</c:v>
                </c:pt>
                <c:pt idx="369">
                  <c:v>65</c:v>
                </c:pt>
                <c:pt idx="370">
                  <c:v>65</c:v>
                </c:pt>
                <c:pt idx="371">
                  <c:v>65</c:v>
                </c:pt>
                <c:pt idx="372">
                  <c:v>65</c:v>
                </c:pt>
                <c:pt idx="373">
                  <c:v>65</c:v>
                </c:pt>
                <c:pt idx="374">
                  <c:v>65</c:v>
                </c:pt>
                <c:pt idx="375">
                  <c:v>65</c:v>
                </c:pt>
                <c:pt idx="376">
                  <c:v>65</c:v>
                </c:pt>
                <c:pt idx="377">
                  <c:v>64</c:v>
                </c:pt>
                <c:pt idx="378">
                  <c:v>64</c:v>
                </c:pt>
                <c:pt idx="379">
                  <c:v>64</c:v>
                </c:pt>
                <c:pt idx="380">
                  <c:v>64</c:v>
                </c:pt>
                <c:pt idx="381">
                  <c:v>64</c:v>
                </c:pt>
                <c:pt idx="382">
                  <c:v>64</c:v>
                </c:pt>
                <c:pt idx="383">
                  <c:v>64</c:v>
                </c:pt>
                <c:pt idx="384">
                  <c:v>64</c:v>
                </c:pt>
                <c:pt idx="385">
                  <c:v>64</c:v>
                </c:pt>
                <c:pt idx="386">
                  <c:v>64</c:v>
                </c:pt>
                <c:pt idx="387">
                  <c:v>64</c:v>
                </c:pt>
                <c:pt idx="388">
                  <c:v>64</c:v>
                </c:pt>
                <c:pt idx="389">
                  <c:v>64</c:v>
                </c:pt>
                <c:pt idx="390">
                  <c:v>64</c:v>
                </c:pt>
                <c:pt idx="391">
                  <c:v>64</c:v>
                </c:pt>
                <c:pt idx="392">
                  <c:v>64</c:v>
                </c:pt>
                <c:pt idx="393">
                  <c:v>64</c:v>
                </c:pt>
                <c:pt idx="394">
                  <c:v>64</c:v>
                </c:pt>
                <c:pt idx="395">
                  <c:v>64</c:v>
                </c:pt>
                <c:pt idx="396">
                  <c:v>64</c:v>
                </c:pt>
                <c:pt idx="397">
                  <c:v>64</c:v>
                </c:pt>
                <c:pt idx="398">
                  <c:v>64</c:v>
                </c:pt>
                <c:pt idx="399">
                  <c:v>64</c:v>
                </c:pt>
                <c:pt idx="400">
                  <c:v>64</c:v>
                </c:pt>
                <c:pt idx="401">
                  <c:v>64</c:v>
                </c:pt>
                <c:pt idx="402">
                  <c:v>63</c:v>
                </c:pt>
                <c:pt idx="403">
                  <c:v>63</c:v>
                </c:pt>
                <c:pt idx="404">
                  <c:v>63</c:v>
                </c:pt>
                <c:pt idx="405">
                  <c:v>63</c:v>
                </c:pt>
                <c:pt idx="406">
                  <c:v>63</c:v>
                </c:pt>
                <c:pt idx="407">
                  <c:v>63</c:v>
                </c:pt>
                <c:pt idx="408">
                  <c:v>63</c:v>
                </c:pt>
                <c:pt idx="409">
                  <c:v>63</c:v>
                </c:pt>
                <c:pt idx="410">
                  <c:v>63</c:v>
                </c:pt>
                <c:pt idx="411">
                  <c:v>63</c:v>
                </c:pt>
                <c:pt idx="412">
                  <c:v>63</c:v>
                </c:pt>
                <c:pt idx="413">
                  <c:v>63</c:v>
                </c:pt>
                <c:pt idx="414">
                  <c:v>63</c:v>
                </c:pt>
                <c:pt idx="415">
                  <c:v>63</c:v>
                </c:pt>
                <c:pt idx="416">
                  <c:v>63</c:v>
                </c:pt>
                <c:pt idx="417">
                  <c:v>63</c:v>
                </c:pt>
                <c:pt idx="418">
                  <c:v>63</c:v>
                </c:pt>
                <c:pt idx="419">
                  <c:v>63</c:v>
                </c:pt>
                <c:pt idx="420">
                  <c:v>63</c:v>
                </c:pt>
                <c:pt idx="421">
                  <c:v>63</c:v>
                </c:pt>
                <c:pt idx="422">
                  <c:v>63</c:v>
                </c:pt>
                <c:pt idx="423">
                  <c:v>63</c:v>
                </c:pt>
                <c:pt idx="424">
                  <c:v>62</c:v>
                </c:pt>
                <c:pt idx="425">
                  <c:v>62</c:v>
                </c:pt>
                <c:pt idx="426">
                  <c:v>62</c:v>
                </c:pt>
                <c:pt idx="427">
                  <c:v>62</c:v>
                </c:pt>
                <c:pt idx="428">
                  <c:v>62</c:v>
                </c:pt>
                <c:pt idx="429">
                  <c:v>62</c:v>
                </c:pt>
                <c:pt idx="430">
                  <c:v>62</c:v>
                </c:pt>
                <c:pt idx="431">
                  <c:v>62</c:v>
                </c:pt>
                <c:pt idx="432">
                  <c:v>62</c:v>
                </c:pt>
                <c:pt idx="433">
                  <c:v>62</c:v>
                </c:pt>
                <c:pt idx="434">
                  <c:v>62</c:v>
                </c:pt>
                <c:pt idx="435">
                  <c:v>62</c:v>
                </c:pt>
                <c:pt idx="436">
                  <c:v>62</c:v>
                </c:pt>
                <c:pt idx="437">
                  <c:v>62</c:v>
                </c:pt>
                <c:pt idx="438">
                  <c:v>62</c:v>
                </c:pt>
                <c:pt idx="439">
                  <c:v>62</c:v>
                </c:pt>
                <c:pt idx="440">
                  <c:v>62</c:v>
                </c:pt>
                <c:pt idx="441">
                  <c:v>62</c:v>
                </c:pt>
                <c:pt idx="442">
                  <c:v>62</c:v>
                </c:pt>
                <c:pt idx="443">
                  <c:v>62</c:v>
                </c:pt>
                <c:pt idx="444">
                  <c:v>61</c:v>
                </c:pt>
                <c:pt idx="445">
                  <c:v>61</c:v>
                </c:pt>
                <c:pt idx="446">
                  <c:v>61</c:v>
                </c:pt>
                <c:pt idx="447">
                  <c:v>61</c:v>
                </c:pt>
                <c:pt idx="448">
                  <c:v>61</c:v>
                </c:pt>
                <c:pt idx="449">
                  <c:v>61</c:v>
                </c:pt>
                <c:pt idx="450">
                  <c:v>61</c:v>
                </c:pt>
                <c:pt idx="451">
                  <c:v>61</c:v>
                </c:pt>
                <c:pt idx="452">
                  <c:v>61</c:v>
                </c:pt>
                <c:pt idx="453">
                  <c:v>61</c:v>
                </c:pt>
                <c:pt idx="454">
                  <c:v>61</c:v>
                </c:pt>
                <c:pt idx="455">
                  <c:v>61</c:v>
                </c:pt>
                <c:pt idx="456">
                  <c:v>61</c:v>
                </c:pt>
                <c:pt idx="457">
                  <c:v>61</c:v>
                </c:pt>
                <c:pt idx="458">
                  <c:v>61</c:v>
                </c:pt>
                <c:pt idx="459">
                  <c:v>61</c:v>
                </c:pt>
                <c:pt idx="460">
                  <c:v>61</c:v>
                </c:pt>
                <c:pt idx="461">
                  <c:v>60</c:v>
                </c:pt>
                <c:pt idx="462">
                  <c:v>60</c:v>
                </c:pt>
                <c:pt idx="463">
                  <c:v>60</c:v>
                </c:pt>
                <c:pt idx="464">
                  <c:v>60</c:v>
                </c:pt>
                <c:pt idx="465">
                  <c:v>60</c:v>
                </c:pt>
                <c:pt idx="466">
                  <c:v>60</c:v>
                </c:pt>
                <c:pt idx="467">
                  <c:v>60</c:v>
                </c:pt>
                <c:pt idx="468">
                  <c:v>60</c:v>
                </c:pt>
                <c:pt idx="469">
                  <c:v>60</c:v>
                </c:pt>
                <c:pt idx="470">
                  <c:v>60</c:v>
                </c:pt>
                <c:pt idx="471">
                  <c:v>60</c:v>
                </c:pt>
                <c:pt idx="472">
                  <c:v>60</c:v>
                </c:pt>
                <c:pt idx="473">
                  <c:v>60</c:v>
                </c:pt>
                <c:pt idx="474">
                  <c:v>60</c:v>
                </c:pt>
                <c:pt idx="475">
                  <c:v>60</c:v>
                </c:pt>
                <c:pt idx="476">
                  <c:v>60</c:v>
                </c:pt>
                <c:pt idx="477">
                  <c:v>60</c:v>
                </c:pt>
                <c:pt idx="478">
                  <c:v>60</c:v>
                </c:pt>
                <c:pt idx="479">
                  <c:v>60</c:v>
                </c:pt>
                <c:pt idx="480">
                  <c:v>60</c:v>
                </c:pt>
                <c:pt idx="481">
                  <c:v>60</c:v>
                </c:pt>
                <c:pt idx="482">
                  <c:v>60</c:v>
                </c:pt>
                <c:pt idx="483">
                  <c:v>60</c:v>
                </c:pt>
                <c:pt idx="484">
                  <c:v>59</c:v>
                </c:pt>
                <c:pt idx="485">
                  <c:v>59</c:v>
                </c:pt>
                <c:pt idx="486">
                  <c:v>59</c:v>
                </c:pt>
                <c:pt idx="487">
                  <c:v>59</c:v>
                </c:pt>
                <c:pt idx="488">
                  <c:v>59</c:v>
                </c:pt>
                <c:pt idx="489">
                  <c:v>59</c:v>
                </c:pt>
                <c:pt idx="490">
                  <c:v>59</c:v>
                </c:pt>
                <c:pt idx="491">
                  <c:v>59</c:v>
                </c:pt>
                <c:pt idx="492">
                  <c:v>59</c:v>
                </c:pt>
                <c:pt idx="493">
                  <c:v>59</c:v>
                </c:pt>
                <c:pt idx="494">
                  <c:v>59</c:v>
                </c:pt>
                <c:pt idx="495">
                  <c:v>59</c:v>
                </c:pt>
                <c:pt idx="496">
                  <c:v>59</c:v>
                </c:pt>
                <c:pt idx="497">
                  <c:v>59</c:v>
                </c:pt>
                <c:pt idx="498">
                  <c:v>59</c:v>
                </c:pt>
                <c:pt idx="499">
                  <c:v>59</c:v>
                </c:pt>
                <c:pt idx="500">
                  <c:v>59</c:v>
                </c:pt>
                <c:pt idx="501">
                  <c:v>59</c:v>
                </c:pt>
                <c:pt idx="502">
                  <c:v>59</c:v>
                </c:pt>
                <c:pt idx="503">
                  <c:v>59</c:v>
                </c:pt>
                <c:pt idx="504">
                  <c:v>59</c:v>
                </c:pt>
                <c:pt idx="505">
                  <c:v>58</c:v>
                </c:pt>
                <c:pt idx="506">
                  <c:v>58</c:v>
                </c:pt>
                <c:pt idx="507">
                  <c:v>58</c:v>
                </c:pt>
                <c:pt idx="508">
                  <c:v>58</c:v>
                </c:pt>
                <c:pt idx="509">
                  <c:v>58</c:v>
                </c:pt>
                <c:pt idx="510">
                  <c:v>58</c:v>
                </c:pt>
                <c:pt idx="511">
                  <c:v>58</c:v>
                </c:pt>
                <c:pt idx="512">
                  <c:v>58</c:v>
                </c:pt>
                <c:pt idx="513">
                  <c:v>58</c:v>
                </c:pt>
                <c:pt idx="514">
                  <c:v>58</c:v>
                </c:pt>
                <c:pt idx="515">
                  <c:v>58</c:v>
                </c:pt>
                <c:pt idx="516">
                  <c:v>58</c:v>
                </c:pt>
                <c:pt idx="517">
                  <c:v>58</c:v>
                </c:pt>
                <c:pt idx="518">
                  <c:v>58</c:v>
                </c:pt>
                <c:pt idx="519">
                  <c:v>58</c:v>
                </c:pt>
                <c:pt idx="520">
                  <c:v>58</c:v>
                </c:pt>
                <c:pt idx="521">
                  <c:v>58</c:v>
                </c:pt>
                <c:pt idx="522">
                  <c:v>58</c:v>
                </c:pt>
                <c:pt idx="523">
                  <c:v>58</c:v>
                </c:pt>
                <c:pt idx="524">
                  <c:v>58</c:v>
                </c:pt>
                <c:pt idx="525">
                  <c:v>57</c:v>
                </c:pt>
                <c:pt idx="526">
                  <c:v>57</c:v>
                </c:pt>
                <c:pt idx="527">
                  <c:v>57</c:v>
                </c:pt>
                <c:pt idx="528">
                  <c:v>57</c:v>
                </c:pt>
                <c:pt idx="529">
                  <c:v>57</c:v>
                </c:pt>
                <c:pt idx="530">
                  <c:v>57</c:v>
                </c:pt>
                <c:pt idx="531">
                  <c:v>57</c:v>
                </c:pt>
                <c:pt idx="532">
                  <c:v>57</c:v>
                </c:pt>
                <c:pt idx="533">
                  <c:v>57</c:v>
                </c:pt>
                <c:pt idx="534">
                  <c:v>57</c:v>
                </c:pt>
                <c:pt idx="535">
                  <c:v>57</c:v>
                </c:pt>
                <c:pt idx="536">
                  <c:v>57</c:v>
                </c:pt>
                <c:pt idx="537">
                  <c:v>57</c:v>
                </c:pt>
                <c:pt idx="538">
                  <c:v>57</c:v>
                </c:pt>
                <c:pt idx="539">
                  <c:v>57</c:v>
                </c:pt>
                <c:pt idx="540">
                  <c:v>57</c:v>
                </c:pt>
                <c:pt idx="541">
                  <c:v>57</c:v>
                </c:pt>
                <c:pt idx="542">
                  <c:v>57</c:v>
                </c:pt>
                <c:pt idx="543">
                  <c:v>57</c:v>
                </c:pt>
                <c:pt idx="544">
                  <c:v>57</c:v>
                </c:pt>
                <c:pt idx="545">
                  <c:v>57</c:v>
                </c:pt>
                <c:pt idx="546">
                  <c:v>57</c:v>
                </c:pt>
                <c:pt idx="547">
                  <c:v>57</c:v>
                </c:pt>
                <c:pt idx="548">
                  <c:v>57</c:v>
                </c:pt>
                <c:pt idx="549">
                  <c:v>57</c:v>
                </c:pt>
                <c:pt idx="550">
                  <c:v>57</c:v>
                </c:pt>
                <c:pt idx="551">
                  <c:v>56</c:v>
                </c:pt>
                <c:pt idx="552">
                  <c:v>56</c:v>
                </c:pt>
                <c:pt idx="553">
                  <c:v>56</c:v>
                </c:pt>
                <c:pt idx="554">
                  <c:v>56</c:v>
                </c:pt>
                <c:pt idx="555">
                  <c:v>56</c:v>
                </c:pt>
                <c:pt idx="556">
                  <c:v>56</c:v>
                </c:pt>
                <c:pt idx="557">
                  <c:v>56</c:v>
                </c:pt>
                <c:pt idx="558">
                  <c:v>56</c:v>
                </c:pt>
                <c:pt idx="559">
                  <c:v>56</c:v>
                </c:pt>
                <c:pt idx="560">
                  <c:v>56</c:v>
                </c:pt>
                <c:pt idx="561">
                  <c:v>56</c:v>
                </c:pt>
                <c:pt idx="562">
                  <c:v>56</c:v>
                </c:pt>
                <c:pt idx="563">
                  <c:v>56</c:v>
                </c:pt>
                <c:pt idx="564">
                  <c:v>56</c:v>
                </c:pt>
                <c:pt idx="565">
                  <c:v>56</c:v>
                </c:pt>
                <c:pt idx="566">
                  <c:v>56</c:v>
                </c:pt>
                <c:pt idx="567">
                  <c:v>56</c:v>
                </c:pt>
                <c:pt idx="568">
                  <c:v>56</c:v>
                </c:pt>
                <c:pt idx="569">
                  <c:v>56</c:v>
                </c:pt>
                <c:pt idx="570">
                  <c:v>56</c:v>
                </c:pt>
                <c:pt idx="571">
                  <c:v>56</c:v>
                </c:pt>
                <c:pt idx="572">
                  <c:v>56</c:v>
                </c:pt>
                <c:pt idx="573">
                  <c:v>56</c:v>
                </c:pt>
                <c:pt idx="574">
                  <c:v>55</c:v>
                </c:pt>
                <c:pt idx="575">
                  <c:v>55</c:v>
                </c:pt>
                <c:pt idx="576">
                  <c:v>55</c:v>
                </c:pt>
                <c:pt idx="577">
                  <c:v>55</c:v>
                </c:pt>
                <c:pt idx="578">
                  <c:v>55</c:v>
                </c:pt>
                <c:pt idx="579">
                  <c:v>55</c:v>
                </c:pt>
                <c:pt idx="580">
                  <c:v>55</c:v>
                </c:pt>
                <c:pt idx="581">
                  <c:v>55</c:v>
                </c:pt>
                <c:pt idx="582">
                  <c:v>55</c:v>
                </c:pt>
                <c:pt idx="583">
                  <c:v>55</c:v>
                </c:pt>
                <c:pt idx="584">
                  <c:v>55</c:v>
                </c:pt>
                <c:pt idx="585">
                  <c:v>55</c:v>
                </c:pt>
                <c:pt idx="586">
                  <c:v>55</c:v>
                </c:pt>
                <c:pt idx="587">
                  <c:v>55</c:v>
                </c:pt>
                <c:pt idx="588">
                  <c:v>55</c:v>
                </c:pt>
                <c:pt idx="589">
                  <c:v>55</c:v>
                </c:pt>
                <c:pt idx="590">
                  <c:v>55</c:v>
                </c:pt>
                <c:pt idx="591">
                  <c:v>55</c:v>
                </c:pt>
                <c:pt idx="592">
                  <c:v>55</c:v>
                </c:pt>
                <c:pt idx="593">
                  <c:v>55</c:v>
                </c:pt>
                <c:pt idx="594">
                  <c:v>55</c:v>
                </c:pt>
                <c:pt idx="595">
                  <c:v>55</c:v>
                </c:pt>
                <c:pt idx="596">
                  <c:v>55</c:v>
                </c:pt>
                <c:pt idx="597">
                  <c:v>55</c:v>
                </c:pt>
                <c:pt idx="598">
                  <c:v>55</c:v>
                </c:pt>
                <c:pt idx="599">
                  <c:v>55</c:v>
                </c:pt>
                <c:pt idx="600">
                  <c:v>55</c:v>
                </c:pt>
                <c:pt idx="601">
                  <c:v>55</c:v>
                </c:pt>
                <c:pt idx="602">
                  <c:v>55</c:v>
                </c:pt>
                <c:pt idx="603">
                  <c:v>54</c:v>
                </c:pt>
                <c:pt idx="604">
                  <c:v>54</c:v>
                </c:pt>
                <c:pt idx="605">
                  <c:v>54</c:v>
                </c:pt>
                <c:pt idx="606">
                  <c:v>54</c:v>
                </c:pt>
                <c:pt idx="607">
                  <c:v>54</c:v>
                </c:pt>
                <c:pt idx="608">
                  <c:v>54</c:v>
                </c:pt>
                <c:pt idx="609">
                  <c:v>54</c:v>
                </c:pt>
                <c:pt idx="610">
                  <c:v>54</c:v>
                </c:pt>
                <c:pt idx="611">
                  <c:v>54</c:v>
                </c:pt>
                <c:pt idx="612">
                  <c:v>54</c:v>
                </c:pt>
                <c:pt idx="613">
                  <c:v>54</c:v>
                </c:pt>
                <c:pt idx="614">
                  <c:v>54</c:v>
                </c:pt>
                <c:pt idx="615">
                  <c:v>54</c:v>
                </c:pt>
                <c:pt idx="616">
                  <c:v>54</c:v>
                </c:pt>
                <c:pt idx="617">
                  <c:v>54</c:v>
                </c:pt>
                <c:pt idx="618">
                  <c:v>54</c:v>
                </c:pt>
                <c:pt idx="619">
                  <c:v>54</c:v>
                </c:pt>
                <c:pt idx="620">
                  <c:v>54</c:v>
                </c:pt>
                <c:pt idx="621">
                  <c:v>54</c:v>
                </c:pt>
                <c:pt idx="622">
                  <c:v>54</c:v>
                </c:pt>
                <c:pt idx="623">
                  <c:v>54</c:v>
                </c:pt>
                <c:pt idx="624">
                  <c:v>54</c:v>
                </c:pt>
                <c:pt idx="625">
                  <c:v>54</c:v>
                </c:pt>
                <c:pt idx="626">
                  <c:v>54</c:v>
                </c:pt>
                <c:pt idx="627">
                  <c:v>53</c:v>
                </c:pt>
                <c:pt idx="628">
                  <c:v>53</c:v>
                </c:pt>
                <c:pt idx="629">
                  <c:v>53</c:v>
                </c:pt>
                <c:pt idx="630">
                  <c:v>53</c:v>
                </c:pt>
                <c:pt idx="631">
                  <c:v>53</c:v>
                </c:pt>
                <c:pt idx="632">
                  <c:v>53</c:v>
                </c:pt>
                <c:pt idx="633">
                  <c:v>53</c:v>
                </c:pt>
                <c:pt idx="634">
                  <c:v>53</c:v>
                </c:pt>
                <c:pt idx="635">
                  <c:v>53</c:v>
                </c:pt>
                <c:pt idx="636">
                  <c:v>53</c:v>
                </c:pt>
                <c:pt idx="637">
                  <c:v>53</c:v>
                </c:pt>
                <c:pt idx="638">
                  <c:v>53</c:v>
                </c:pt>
                <c:pt idx="639">
                  <c:v>53</c:v>
                </c:pt>
                <c:pt idx="640">
                  <c:v>53</c:v>
                </c:pt>
                <c:pt idx="641">
                  <c:v>53</c:v>
                </c:pt>
                <c:pt idx="642">
                  <c:v>53</c:v>
                </c:pt>
                <c:pt idx="643">
                  <c:v>53</c:v>
                </c:pt>
                <c:pt idx="644">
                  <c:v>53</c:v>
                </c:pt>
                <c:pt idx="645">
                  <c:v>53</c:v>
                </c:pt>
                <c:pt idx="646">
                  <c:v>53</c:v>
                </c:pt>
                <c:pt idx="647">
                  <c:v>53</c:v>
                </c:pt>
                <c:pt idx="648">
                  <c:v>53</c:v>
                </c:pt>
                <c:pt idx="649">
                  <c:v>53</c:v>
                </c:pt>
                <c:pt idx="650">
                  <c:v>53</c:v>
                </c:pt>
                <c:pt idx="651">
                  <c:v>53</c:v>
                </c:pt>
                <c:pt idx="652">
                  <c:v>53</c:v>
                </c:pt>
                <c:pt idx="653">
                  <c:v>53</c:v>
                </c:pt>
                <c:pt idx="654">
                  <c:v>53</c:v>
                </c:pt>
                <c:pt idx="655">
                  <c:v>53</c:v>
                </c:pt>
                <c:pt idx="656">
                  <c:v>53</c:v>
                </c:pt>
                <c:pt idx="657">
                  <c:v>53</c:v>
                </c:pt>
                <c:pt idx="658">
                  <c:v>53</c:v>
                </c:pt>
                <c:pt idx="659">
                  <c:v>53</c:v>
                </c:pt>
                <c:pt idx="660">
                  <c:v>52</c:v>
                </c:pt>
                <c:pt idx="661">
                  <c:v>52</c:v>
                </c:pt>
                <c:pt idx="662">
                  <c:v>52</c:v>
                </c:pt>
                <c:pt idx="663">
                  <c:v>52</c:v>
                </c:pt>
                <c:pt idx="664">
                  <c:v>52</c:v>
                </c:pt>
                <c:pt idx="665">
                  <c:v>52</c:v>
                </c:pt>
                <c:pt idx="666">
                  <c:v>52</c:v>
                </c:pt>
                <c:pt idx="667">
                  <c:v>52</c:v>
                </c:pt>
                <c:pt idx="668">
                  <c:v>52</c:v>
                </c:pt>
                <c:pt idx="669">
                  <c:v>52</c:v>
                </c:pt>
                <c:pt idx="670">
                  <c:v>52</c:v>
                </c:pt>
                <c:pt idx="671">
                  <c:v>52</c:v>
                </c:pt>
                <c:pt idx="672">
                  <c:v>52</c:v>
                </c:pt>
                <c:pt idx="673">
                  <c:v>52</c:v>
                </c:pt>
                <c:pt idx="674">
                  <c:v>52</c:v>
                </c:pt>
                <c:pt idx="675">
                  <c:v>52</c:v>
                </c:pt>
                <c:pt idx="676">
                  <c:v>52</c:v>
                </c:pt>
                <c:pt idx="677">
                  <c:v>52</c:v>
                </c:pt>
                <c:pt idx="678">
                  <c:v>52</c:v>
                </c:pt>
                <c:pt idx="679">
                  <c:v>52</c:v>
                </c:pt>
                <c:pt idx="680">
                  <c:v>52</c:v>
                </c:pt>
                <c:pt idx="681">
                  <c:v>52</c:v>
                </c:pt>
                <c:pt idx="682">
                  <c:v>52</c:v>
                </c:pt>
                <c:pt idx="683">
                  <c:v>52</c:v>
                </c:pt>
                <c:pt idx="684">
                  <c:v>52</c:v>
                </c:pt>
                <c:pt idx="685">
                  <c:v>52</c:v>
                </c:pt>
                <c:pt idx="686">
                  <c:v>52</c:v>
                </c:pt>
                <c:pt idx="687">
                  <c:v>52</c:v>
                </c:pt>
                <c:pt idx="688">
                  <c:v>52</c:v>
                </c:pt>
                <c:pt idx="689">
                  <c:v>52</c:v>
                </c:pt>
                <c:pt idx="690">
                  <c:v>52</c:v>
                </c:pt>
                <c:pt idx="691">
                  <c:v>52</c:v>
                </c:pt>
                <c:pt idx="692">
                  <c:v>51</c:v>
                </c:pt>
                <c:pt idx="693">
                  <c:v>51</c:v>
                </c:pt>
                <c:pt idx="694">
                  <c:v>51</c:v>
                </c:pt>
                <c:pt idx="695">
                  <c:v>51</c:v>
                </c:pt>
                <c:pt idx="696">
                  <c:v>51</c:v>
                </c:pt>
                <c:pt idx="697">
                  <c:v>51</c:v>
                </c:pt>
                <c:pt idx="698">
                  <c:v>51</c:v>
                </c:pt>
                <c:pt idx="699">
                  <c:v>51</c:v>
                </c:pt>
                <c:pt idx="700">
                  <c:v>51</c:v>
                </c:pt>
                <c:pt idx="701">
                  <c:v>51</c:v>
                </c:pt>
                <c:pt idx="702">
                  <c:v>51</c:v>
                </c:pt>
                <c:pt idx="703">
                  <c:v>51</c:v>
                </c:pt>
                <c:pt idx="704">
                  <c:v>51</c:v>
                </c:pt>
                <c:pt idx="705">
                  <c:v>51</c:v>
                </c:pt>
                <c:pt idx="706">
                  <c:v>51</c:v>
                </c:pt>
                <c:pt idx="707">
                  <c:v>51</c:v>
                </c:pt>
                <c:pt idx="708">
                  <c:v>51</c:v>
                </c:pt>
                <c:pt idx="709">
                  <c:v>51</c:v>
                </c:pt>
                <c:pt idx="710">
                  <c:v>51</c:v>
                </c:pt>
                <c:pt idx="711">
                  <c:v>51</c:v>
                </c:pt>
                <c:pt idx="712">
                  <c:v>51</c:v>
                </c:pt>
                <c:pt idx="713">
                  <c:v>51</c:v>
                </c:pt>
                <c:pt idx="714">
                  <c:v>51</c:v>
                </c:pt>
                <c:pt idx="715">
                  <c:v>51</c:v>
                </c:pt>
                <c:pt idx="716">
                  <c:v>51</c:v>
                </c:pt>
                <c:pt idx="717">
                  <c:v>51</c:v>
                </c:pt>
                <c:pt idx="718">
                  <c:v>51</c:v>
                </c:pt>
                <c:pt idx="719">
                  <c:v>51</c:v>
                </c:pt>
                <c:pt idx="720">
                  <c:v>51</c:v>
                </c:pt>
                <c:pt idx="721">
                  <c:v>51</c:v>
                </c:pt>
                <c:pt idx="722">
                  <c:v>51</c:v>
                </c:pt>
                <c:pt idx="723">
                  <c:v>51</c:v>
                </c:pt>
                <c:pt idx="724">
                  <c:v>51</c:v>
                </c:pt>
                <c:pt idx="725">
                  <c:v>51</c:v>
                </c:pt>
                <c:pt idx="726">
                  <c:v>50</c:v>
                </c:pt>
                <c:pt idx="727">
                  <c:v>50</c:v>
                </c:pt>
                <c:pt idx="728">
                  <c:v>50</c:v>
                </c:pt>
                <c:pt idx="729">
                  <c:v>50</c:v>
                </c:pt>
                <c:pt idx="730">
                  <c:v>50</c:v>
                </c:pt>
                <c:pt idx="731">
                  <c:v>50</c:v>
                </c:pt>
                <c:pt idx="732">
                  <c:v>50</c:v>
                </c:pt>
                <c:pt idx="733">
                  <c:v>50</c:v>
                </c:pt>
                <c:pt idx="734">
                  <c:v>50</c:v>
                </c:pt>
                <c:pt idx="735">
                  <c:v>50</c:v>
                </c:pt>
                <c:pt idx="736">
                  <c:v>50</c:v>
                </c:pt>
                <c:pt idx="737">
                  <c:v>50</c:v>
                </c:pt>
                <c:pt idx="738">
                  <c:v>50</c:v>
                </c:pt>
                <c:pt idx="739">
                  <c:v>50</c:v>
                </c:pt>
                <c:pt idx="740">
                  <c:v>50</c:v>
                </c:pt>
                <c:pt idx="741">
                  <c:v>50</c:v>
                </c:pt>
                <c:pt idx="742">
                  <c:v>50</c:v>
                </c:pt>
                <c:pt idx="743">
                  <c:v>50</c:v>
                </c:pt>
                <c:pt idx="744">
                  <c:v>50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50</c:v>
                </c:pt>
                <c:pt idx="767">
                  <c:v>50</c:v>
                </c:pt>
                <c:pt idx="768">
                  <c:v>50</c:v>
                </c:pt>
                <c:pt idx="769">
                  <c:v>50</c:v>
                </c:pt>
                <c:pt idx="770">
                  <c:v>50</c:v>
                </c:pt>
                <c:pt idx="771">
                  <c:v>50</c:v>
                </c:pt>
                <c:pt idx="772">
                  <c:v>49</c:v>
                </c:pt>
                <c:pt idx="773">
                  <c:v>49</c:v>
                </c:pt>
                <c:pt idx="774">
                  <c:v>49</c:v>
                </c:pt>
                <c:pt idx="775">
                  <c:v>49</c:v>
                </c:pt>
                <c:pt idx="776">
                  <c:v>49</c:v>
                </c:pt>
                <c:pt idx="777">
                  <c:v>49</c:v>
                </c:pt>
                <c:pt idx="778">
                  <c:v>49</c:v>
                </c:pt>
                <c:pt idx="779">
                  <c:v>49</c:v>
                </c:pt>
                <c:pt idx="780">
                  <c:v>49</c:v>
                </c:pt>
                <c:pt idx="781">
                  <c:v>49</c:v>
                </c:pt>
                <c:pt idx="782">
                  <c:v>49</c:v>
                </c:pt>
                <c:pt idx="783">
                  <c:v>49</c:v>
                </c:pt>
                <c:pt idx="784">
                  <c:v>49</c:v>
                </c:pt>
                <c:pt idx="785">
                  <c:v>49</c:v>
                </c:pt>
                <c:pt idx="786">
                  <c:v>49</c:v>
                </c:pt>
                <c:pt idx="787">
                  <c:v>49</c:v>
                </c:pt>
                <c:pt idx="788">
                  <c:v>49</c:v>
                </c:pt>
                <c:pt idx="789">
                  <c:v>49</c:v>
                </c:pt>
                <c:pt idx="790">
                  <c:v>49</c:v>
                </c:pt>
                <c:pt idx="791">
                  <c:v>49</c:v>
                </c:pt>
                <c:pt idx="792">
                  <c:v>49</c:v>
                </c:pt>
                <c:pt idx="793">
                  <c:v>49</c:v>
                </c:pt>
                <c:pt idx="794">
                  <c:v>49</c:v>
                </c:pt>
                <c:pt idx="795">
                  <c:v>49</c:v>
                </c:pt>
                <c:pt idx="796">
                  <c:v>49</c:v>
                </c:pt>
                <c:pt idx="797">
                  <c:v>49</c:v>
                </c:pt>
                <c:pt idx="798">
                  <c:v>49</c:v>
                </c:pt>
                <c:pt idx="799">
                  <c:v>49</c:v>
                </c:pt>
                <c:pt idx="800">
                  <c:v>49</c:v>
                </c:pt>
                <c:pt idx="801">
                  <c:v>49</c:v>
                </c:pt>
                <c:pt idx="802">
                  <c:v>49</c:v>
                </c:pt>
                <c:pt idx="803">
                  <c:v>49</c:v>
                </c:pt>
                <c:pt idx="804">
                  <c:v>49</c:v>
                </c:pt>
                <c:pt idx="805">
                  <c:v>49</c:v>
                </c:pt>
                <c:pt idx="806">
                  <c:v>49</c:v>
                </c:pt>
                <c:pt idx="807">
                  <c:v>49</c:v>
                </c:pt>
                <c:pt idx="808">
                  <c:v>49</c:v>
                </c:pt>
                <c:pt idx="809">
                  <c:v>49</c:v>
                </c:pt>
                <c:pt idx="810">
                  <c:v>48</c:v>
                </c:pt>
                <c:pt idx="811">
                  <c:v>48</c:v>
                </c:pt>
                <c:pt idx="812">
                  <c:v>48</c:v>
                </c:pt>
                <c:pt idx="813">
                  <c:v>48</c:v>
                </c:pt>
                <c:pt idx="814">
                  <c:v>48</c:v>
                </c:pt>
                <c:pt idx="815">
                  <c:v>48</c:v>
                </c:pt>
                <c:pt idx="816">
                  <c:v>48</c:v>
                </c:pt>
                <c:pt idx="817">
                  <c:v>48</c:v>
                </c:pt>
                <c:pt idx="818">
                  <c:v>48</c:v>
                </c:pt>
                <c:pt idx="819">
                  <c:v>48</c:v>
                </c:pt>
                <c:pt idx="820">
                  <c:v>48</c:v>
                </c:pt>
                <c:pt idx="821">
                  <c:v>48</c:v>
                </c:pt>
                <c:pt idx="822">
                  <c:v>48</c:v>
                </c:pt>
                <c:pt idx="823">
                  <c:v>48</c:v>
                </c:pt>
                <c:pt idx="824">
                  <c:v>48</c:v>
                </c:pt>
                <c:pt idx="825">
                  <c:v>48</c:v>
                </c:pt>
                <c:pt idx="826">
                  <c:v>48</c:v>
                </c:pt>
                <c:pt idx="827">
                  <c:v>48</c:v>
                </c:pt>
                <c:pt idx="828">
                  <c:v>48</c:v>
                </c:pt>
                <c:pt idx="829">
                  <c:v>48</c:v>
                </c:pt>
                <c:pt idx="830">
                  <c:v>48</c:v>
                </c:pt>
                <c:pt idx="831">
                  <c:v>48</c:v>
                </c:pt>
                <c:pt idx="832">
                  <c:v>48</c:v>
                </c:pt>
                <c:pt idx="833">
                  <c:v>48</c:v>
                </c:pt>
                <c:pt idx="834">
                  <c:v>48</c:v>
                </c:pt>
                <c:pt idx="835">
                  <c:v>48</c:v>
                </c:pt>
                <c:pt idx="836">
                  <c:v>48</c:v>
                </c:pt>
                <c:pt idx="837">
                  <c:v>48</c:v>
                </c:pt>
                <c:pt idx="838">
                  <c:v>48</c:v>
                </c:pt>
                <c:pt idx="839">
                  <c:v>48</c:v>
                </c:pt>
                <c:pt idx="840">
                  <c:v>48</c:v>
                </c:pt>
                <c:pt idx="841">
                  <c:v>47</c:v>
                </c:pt>
                <c:pt idx="842">
                  <c:v>47</c:v>
                </c:pt>
                <c:pt idx="843">
                  <c:v>47</c:v>
                </c:pt>
                <c:pt idx="844">
                  <c:v>47</c:v>
                </c:pt>
                <c:pt idx="845">
                  <c:v>47</c:v>
                </c:pt>
                <c:pt idx="846">
                  <c:v>47</c:v>
                </c:pt>
                <c:pt idx="847">
                  <c:v>47</c:v>
                </c:pt>
                <c:pt idx="848">
                  <c:v>47</c:v>
                </c:pt>
                <c:pt idx="849">
                  <c:v>47</c:v>
                </c:pt>
                <c:pt idx="850">
                  <c:v>47</c:v>
                </c:pt>
                <c:pt idx="851">
                  <c:v>47</c:v>
                </c:pt>
                <c:pt idx="852">
                  <c:v>47</c:v>
                </c:pt>
                <c:pt idx="853">
                  <c:v>47</c:v>
                </c:pt>
                <c:pt idx="854">
                  <c:v>47</c:v>
                </c:pt>
                <c:pt idx="855">
                  <c:v>47</c:v>
                </c:pt>
                <c:pt idx="856">
                  <c:v>47</c:v>
                </c:pt>
                <c:pt idx="857">
                  <c:v>47</c:v>
                </c:pt>
                <c:pt idx="858">
                  <c:v>47</c:v>
                </c:pt>
                <c:pt idx="859">
                  <c:v>47</c:v>
                </c:pt>
                <c:pt idx="860">
                  <c:v>47</c:v>
                </c:pt>
                <c:pt idx="861">
                  <c:v>47</c:v>
                </c:pt>
                <c:pt idx="862">
                  <c:v>47</c:v>
                </c:pt>
                <c:pt idx="863">
                  <c:v>47</c:v>
                </c:pt>
                <c:pt idx="864">
                  <c:v>47</c:v>
                </c:pt>
                <c:pt idx="865">
                  <c:v>47</c:v>
                </c:pt>
                <c:pt idx="866">
                  <c:v>47</c:v>
                </c:pt>
                <c:pt idx="867">
                  <c:v>47</c:v>
                </c:pt>
                <c:pt idx="868">
                  <c:v>47</c:v>
                </c:pt>
                <c:pt idx="869">
                  <c:v>47</c:v>
                </c:pt>
                <c:pt idx="870">
                  <c:v>47</c:v>
                </c:pt>
                <c:pt idx="871">
                  <c:v>47</c:v>
                </c:pt>
                <c:pt idx="872">
                  <c:v>47</c:v>
                </c:pt>
                <c:pt idx="873">
                  <c:v>47</c:v>
                </c:pt>
                <c:pt idx="874">
                  <c:v>47</c:v>
                </c:pt>
                <c:pt idx="875">
                  <c:v>47</c:v>
                </c:pt>
                <c:pt idx="876">
                  <c:v>47</c:v>
                </c:pt>
                <c:pt idx="877">
                  <c:v>47</c:v>
                </c:pt>
                <c:pt idx="878">
                  <c:v>47</c:v>
                </c:pt>
                <c:pt idx="879">
                  <c:v>47</c:v>
                </c:pt>
                <c:pt idx="880">
                  <c:v>47</c:v>
                </c:pt>
                <c:pt idx="881">
                  <c:v>47</c:v>
                </c:pt>
                <c:pt idx="882">
                  <c:v>47</c:v>
                </c:pt>
                <c:pt idx="883">
                  <c:v>47</c:v>
                </c:pt>
                <c:pt idx="884">
                  <c:v>47</c:v>
                </c:pt>
                <c:pt idx="885">
                  <c:v>47</c:v>
                </c:pt>
                <c:pt idx="886">
                  <c:v>47</c:v>
                </c:pt>
                <c:pt idx="887">
                  <c:v>47</c:v>
                </c:pt>
                <c:pt idx="888">
                  <c:v>47</c:v>
                </c:pt>
                <c:pt idx="889">
                  <c:v>47</c:v>
                </c:pt>
                <c:pt idx="890">
                  <c:v>47</c:v>
                </c:pt>
                <c:pt idx="891">
                  <c:v>47</c:v>
                </c:pt>
                <c:pt idx="892">
                  <c:v>46</c:v>
                </c:pt>
                <c:pt idx="893">
                  <c:v>46</c:v>
                </c:pt>
                <c:pt idx="894">
                  <c:v>46</c:v>
                </c:pt>
                <c:pt idx="895">
                  <c:v>46</c:v>
                </c:pt>
                <c:pt idx="896">
                  <c:v>46</c:v>
                </c:pt>
                <c:pt idx="897">
                  <c:v>46</c:v>
                </c:pt>
                <c:pt idx="898">
                  <c:v>46</c:v>
                </c:pt>
                <c:pt idx="899">
                  <c:v>46</c:v>
                </c:pt>
                <c:pt idx="900">
                  <c:v>46</c:v>
                </c:pt>
                <c:pt idx="901">
                  <c:v>46</c:v>
                </c:pt>
                <c:pt idx="902">
                  <c:v>46</c:v>
                </c:pt>
                <c:pt idx="903">
                  <c:v>46</c:v>
                </c:pt>
                <c:pt idx="904">
                  <c:v>46</c:v>
                </c:pt>
                <c:pt idx="905">
                  <c:v>46</c:v>
                </c:pt>
                <c:pt idx="906">
                  <c:v>46</c:v>
                </c:pt>
                <c:pt idx="907">
                  <c:v>46</c:v>
                </c:pt>
                <c:pt idx="908">
                  <c:v>46</c:v>
                </c:pt>
                <c:pt idx="909">
                  <c:v>46</c:v>
                </c:pt>
                <c:pt idx="910">
                  <c:v>46</c:v>
                </c:pt>
                <c:pt idx="911">
                  <c:v>46</c:v>
                </c:pt>
                <c:pt idx="912">
                  <c:v>46</c:v>
                </c:pt>
                <c:pt idx="913">
                  <c:v>46</c:v>
                </c:pt>
                <c:pt idx="914">
                  <c:v>46</c:v>
                </c:pt>
                <c:pt idx="915">
                  <c:v>46</c:v>
                </c:pt>
                <c:pt idx="916">
                  <c:v>46</c:v>
                </c:pt>
                <c:pt idx="917">
                  <c:v>46</c:v>
                </c:pt>
                <c:pt idx="918">
                  <c:v>46</c:v>
                </c:pt>
                <c:pt idx="919">
                  <c:v>46</c:v>
                </c:pt>
                <c:pt idx="920">
                  <c:v>46</c:v>
                </c:pt>
                <c:pt idx="921">
                  <c:v>46</c:v>
                </c:pt>
                <c:pt idx="922">
                  <c:v>46</c:v>
                </c:pt>
                <c:pt idx="923">
                  <c:v>46</c:v>
                </c:pt>
                <c:pt idx="924">
                  <c:v>46</c:v>
                </c:pt>
                <c:pt idx="925">
                  <c:v>46</c:v>
                </c:pt>
                <c:pt idx="926">
                  <c:v>46</c:v>
                </c:pt>
                <c:pt idx="927">
                  <c:v>46</c:v>
                </c:pt>
                <c:pt idx="928">
                  <c:v>46</c:v>
                </c:pt>
                <c:pt idx="929">
                  <c:v>46</c:v>
                </c:pt>
                <c:pt idx="930">
                  <c:v>46</c:v>
                </c:pt>
                <c:pt idx="931">
                  <c:v>46</c:v>
                </c:pt>
                <c:pt idx="932">
                  <c:v>46</c:v>
                </c:pt>
                <c:pt idx="933">
                  <c:v>46</c:v>
                </c:pt>
                <c:pt idx="934">
                  <c:v>46</c:v>
                </c:pt>
                <c:pt idx="935">
                  <c:v>46</c:v>
                </c:pt>
                <c:pt idx="936">
                  <c:v>46</c:v>
                </c:pt>
                <c:pt idx="937">
                  <c:v>46</c:v>
                </c:pt>
                <c:pt idx="938">
                  <c:v>46</c:v>
                </c:pt>
                <c:pt idx="939">
                  <c:v>46</c:v>
                </c:pt>
                <c:pt idx="940">
                  <c:v>46</c:v>
                </c:pt>
                <c:pt idx="941">
                  <c:v>46</c:v>
                </c:pt>
                <c:pt idx="942">
                  <c:v>46</c:v>
                </c:pt>
                <c:pt idx="943">
                  <c:v>46</c:v>
                </c:pt>
                <c:pt idx="944">
                  <c:v>46</c:v>
                </c:pt>
                <c:pt idx="945">
                  <c:v>46</c:v>
                </c:pt>
                <c:pt idx="946">
                  <c:v>46</c:v>
                </c:pt>
                <c:pt idx="947">
                  <c:v>45</c:v>
                </c:pt>
                <c:pt idx="948">
                  <c:v>45</c:v>
                </c:pt>
                <c:pt idx="949">
                  <c:v>45</c:v>
                </c:pt>
                <c:pt idx="950">
                  <c:v>45</c:v>
                </c:pt>
                <c:pt idx="951">
                  <c:v>45</c:v>
                </c:pt>
                <c:pt idx="952">
                  <c:v>45</c:v>
                </c:pt>
                <c:pt idx="953">
                  <c:v>45</c:v>
                </c:pt>
                <c:pt idx="954">
                  <c:v>45</c:v>
                </c:pt>
                <c:pt idx="955">
                  <c:v>45</c:v>
                </c:pt>
                <c:pt idx="956">
                  <c:v>45</c:v>
                </c:pt>
                <c:pt idx="957">
                  <c:v>45</c:v>
                </c:pt>
                <c:pt idx="958">
                  <c:v>45</c:v>
                </c:pt>
                <c:pt idx="959">
                  <c:v>45</c:v>
                </c:pt>
                <c:pt idx="960">
                  <c:v>45</c:v>
                </c:pt>
                <c:pt idx="961">
                  <c:v>45</c:v>
                </c:pt>
                <c:pt idx="962">
                  <c:v>45</c:v>
                </c:pt>
                <c:pt idx="963">
                  <c:v>45</c:v>
                </c:pt>
                <c:pt idx="964">
                  <c:v>45</c:v>
                </c:pt>
                <c:pt idx="965">
                  <c:v>45</c:v>
                </c:pt>
                <c:pt idx="966">
                  <c:v>45</c:v>
                </c:pt>
                <c:pt idx="967">
                  <c:v>45</c:v>
                </c:pt>
                <c:pt idx="968">
                  <c:v>45</c:v>
                </c:pt>
                <c:pt idx="969">
                  <c:v>45</c:v>
                </c:pt>
                <c:pt idx="970">
                  <c:v>45</c:v>
                </c:pt>
                <c:pt idx="971">
                  <c:v>45</c:v>
                </c:pt>
                <c:pt idx="972">
                  <c:v>45</c:v>
                </c:pt>
                <c:pt idx="973">
                  <c:v>45</c:v>
                </c:pt>
                <c:pt idx="974">
                  <c:v>45</c:v>
                </c:pt>
                <c:pt idx="975">
                  <c:v>45</c:v>
                </c:pt>
                <c:pt idx="976">
                  <c:v>45</c:v>
                </c:pt>
                <c:pt idx="977">
                  <c:v>45</c:v>
                </c:pt>
                <c:pt idx="978">
                  <c:v>45</c:v>
                </c:pt>
                <c:pt idx="979">
                  <c:v>45</c:v>
                </c:pt>
                <c:pt idx="980">
                  <c:v>45</c:v>
                </c:pt>
                <c:pt idx="981">
                  <c:v>45</c:v>
                </c:pt>
                <c:pt idx="982">
                  <c:v>45</c:v>
                </c:pt>
                <c:pt idx="983">
                  <c:v>45</c:v>
                </c:pt>
                <c:pt idx="984">
                  <c:v>45</c:v>
                </c:pt>
                <c:pt idx="985">
                  <c:v>45</c:v>
                </c:pt>
                <c:pt idx="986">
                  <c:v>45</c:v>
                </c:pt>
                <c:pt idx="987">
                  <c:v>45</c:v>
                </c:pt>
                <c:pt idx="988">
                  <c:v>45</c:v>
                </c:pt>
                <c:pt idx="989">
                  <c:v>45</c:v>
                </c:pt>
                <c:pt idx="990">
                  <c:v>45</c:v>
                </c:pt>
                <c:pt idx="991">
                  <c:v>45</c:v>
                </c:pt>
                <c:pt idx="992">
                  <c:v>45</c:v>
                </c:pt>
                <c:pt idx="993">
                  <c:v>45</c:v>
                </c:pt>
                <c:pt idx="994">
                  <c:v>45</c:v>
                </c:pt>
                <c:pt idx="995">
                  <c:v>45</c:v>
                </c:pt>
                <c:pt idx="996">
                  <c:v>45</c:v>
                </c:pt>
                <c:pt idx="997">
                  <c:v>44</c:v>
                </c:pt>
                <c:pt idx="998">
                  <c:v>44</c:v>
                </c:pt>
                <c:pt idx="999">
                  <c:v>44</c:v>
                </c:pt>
                <c:pt idx="1000">
                  <c:v>44</c:v>
                </c:pt>
                <c:pt idx="1001">
                  <c:v>44</c:v>
                </c:pt>
                <c:pt idx="1002">
                  <c:v>44</c:v>
                </c:pt>
                <c:pt idx="1003">
                  <c:v>44</c:v>
                </c:pt>
                <c:pt idx="1004">
                  <c:v>44</c:v>
                </c:pt>
                <c:pt idx="1005">
                  <c:v>44</c:v>
                </c:pt>
                <c:pt idx="1006">
                  <c:v>44</c:v>
                </c:pt>
                <c:pt idx="1007">
                  <c:v>44</c:v>
                </c:pt>
                <c:pt idx="1008">
                  <c:v>44</c:v>
                </c:pt>
                <c:pt idx="1009">
                  <c:v>44</c:v>
                </c:pt>
                <c:pt idx="1010">
                  <c:v>44</c:v>
                </c:pt>
                <c:pt idx="1011">
                  <c:v>44</c:v>
                </c:pt>
                <c:pt idx="1012">
                  <c:v>44</c:v>
                </c:pt>
                <c:pt idx="1013">
                  <c:v>44</c:v>
                </c:pt>
                <c:pt idx="1014">
                  <c:v>44</c:v>
                </c:pt>
                <c:pt idx="1015">
                  <c:v>44</c:v>
                </c:pt>
                <c:pt idx="1016">
                  <c:v>44</c:v>
                </c:pt>
                <c:pt idx="1017">
                  <c:v>44</c:v>
                </c:pt>
                <c:pt idx="1018">
                  <c:v>44</c:v>
                </c:pt>
                <c:pt idx="1019">
                  <c:v>44</c:v>
                </c:pt>
                <c:pt idx="1020">
                  <c:v>44</c:v>
                </c:pt>
                <c:pt idx="1021">
                  <c:v>44</c:v>
                </c:pt>
                <c:pt idx="1022">
                  <c:v>44</c:v>
                </c:pt>
                <c:pt idx="1023">
                  <c:v>44</c:v>
                </c:pt>
                <c:pt idx="1024">
                  <c:v>44</c:v>
                </c:pt>
                <c:pt idx="1025">
                  <c:v>44</c:v>
                </c:pt>
                <c:pt idx="1026">
                  <c:v>44</c:v>
                </c:pt>
                <c:pt idx="1027">
                  <c:v>44</c:v>
                </c:pt>
                <c:pt idx="1028">
                  <c:v>44</c:v>
                </c:pt>
                <c:pt idx="1029">
                  <c:v>44</c:v>
                </c:pt>
                <c:pt idx="1030">
                  <c:v>44</c:v>
                </c:pt>
                <c:pt idx="1031">
                  <c:v>44</c:v>
                </c:pt>
                <c:pt idx="1032">
                  <c:v>44</c:v>
                </c:pt>
                <c:pt idx="1033">
                  <c:v>44</c:v>
                </c:pt>
                <c:pt idx="1034">
                  <c:v>44</c:v>
                </c:pt>
                <c:pt idx="1035">
                  <c:v>44</c:v>
                </c:pt>
                <c:pt idx="1036">
                  <c:v>44</c:v>
                </c:pt>
                <c:pt idx="1037">
                  <c:v>44</c:v>
                </c:pt>
                <c:pt idx="1038">
                  <c:v>44</c:v>
                </c:pt>
                <c:pt idx="1039">
                  <c:v>44</c:v>
                </c:pt>
                <c:pt idx="1040">
                  <c:v>44</c:v>
                </c:pt>
                <c:pt idx="1041">
                  <c:v>44</c:v>
                </c:pt>
                <c:pt idx="1042">
                  <c:v>44</c:v>
                </c:pt>
                <c:pt idx="1043">
                  <c:v>44</c:v>
                </c:pt>
                <c:pt idx="1044">
                  <c:v>44</c:v>
                </c:pt>
                <c:pt idx="1045">
                  <c:v>44</c:v>
                </c:pt>
                <c:pt idx="1046">
                  <c:v>44</c:v>
                </c:pt>
                <c:pt idx="1047">
                  <c:v>44</c:v>
                </c:pt>
                <c:pt idx="1048">
                  <c:v>44</c:v>
                </c:pt>
                <c:pt idx="1049">
                  <c:v>44</c:v>
                </c:pt>
                <c:pt idx="1050">
                  <c:v>43</c:v>
                </c:pt>
                <c:pt idx="1051">
                  <c:v>43</c:v>
                </c:pt>
                <c:pt idx="1052">
                  <c:v>43</c:v>
                </c:pt>
                <c:pt idx="1053">
                  <c:v>43</c:v>
                </c:pt>
                <c:pt idx="1054">
                  <c:v>43</c:v>
                </c:pt>
                <c:pt idx="1055">
                  <c:v>43</c:v>
                </c:pt>
                <c:pt idx="1056">
                  <c:v>43</c:v>
                </c:pt>
                <c:pt idx="1057">
                  <c:v>43</c:v>
                </c:pt>
                <c:pt idx="1058">
                  <c:v>43</c:v>
                </c:pt>
                <c:pt idx="1059">
                  <c:v>43</c:v>
                </c:pt>
                <c:pt idx="1060">
                  <c:v>43</c:v>
                </c:pt>
                <c:pt idx="1061">
                  <c:v>43</c:v>
                </c:pt>
                <c:pt idx="1062">
                  <c:v>43</c:v>
                </c:pt>
                <c:pt idx="1063">
                  <c:v>43</c:v>
                </c:pt>
                <c:pt idx="1064">
                  <c:v>43</c:v>
                </c:pt>
                <c:pt idx="1065">
                  <c:v>43</c:v>
                </c:pt>
                <c:pt idx="1066">
                  <c:v>43</c:v>
                </c:pt>
                <c:pt idx="1067">
                  <c:v>43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43</c:v>
                </c:pt>
                <c:pt idx="1087">
                  <c:v>43</c:v>
                </c:pt>
                <c:pt idx="1088">
                  <c:v>43</c:v>
                </c:pt>
                <c:pt idx="1089">
                  <c:v>43</c:v>
                </c:pt>
                <c:pt idx="1090">
                  <c:v>43</c:v>
                </c:pt>
                <c:pt idx="1091">
                  <c:v>43</c:v>
                </c:pt>
                <c:pt idx="1092">
                  <c:v>43</c:v>
                </c:pt>
                <c:pt idx="1093">
                  <c:v>43</c:v>
                </c:pt>
                <c:pt idx="1094">
                  <c:v>43</c:v>
                </c:pt>
                <c:pt idx="1095">
                  <c:v>43</c:v>
                </c:pt>
                <c:pt idx="1096">
                  <c:v>43</c:v>
                </c:pt>
                <c:pt idx="1097">
                  <c:v>43</c:v>
                </c:pt>
                <c:pt idx="1098">
                  <c:v>43</c:v>
                </c:pt>
                <c:pt idx="1099">
                  <c:v>43</c:v>
                </c:pt>
                <c:pt idx="1100">
                  <c:v>43</c:v>
                </c:pt>
                <c:pt idx="1101">
                  <c:v>42</c:v>
                </c:pt>
                <c:pt idx="1102">
                  <c:v>42</c:v>
                </c:pt>
                <c:pt idx="1103">
                  <c:v>42</c:v>
                </c:pt>
                <c:pt idx="1104">
                  <c:v>42</c:v>
                </c:pt>
                <c:pt idx="1105">
                  <c:v>42</c:v>
                </c:pt>
                <c:pt idx="1106">
                  <c:v>42</c:v>
                </c:pt>
                <c:pt idx="1107">
                  <c:v>42</c:v>
                </c:pt>
                <c:pt idx="1108">
                  <c:v>42</c:v>
                </c:pt>
                <c:pt idx="1109">
                  <c:v>42</c:v>
                </c:pt>
                <c:pt idx="1110">
                  <c:v>42</c:v>
                </c:pt>
                <c:pt idx="1111">
                  <c:v>42</c:v>
                </c:pt>
                <c:pt idx="1112">
                  <c:v>42</c:v>
                </c:pt>
                <c:pt idx="1113">
                  <c:v>42</c:v>
                </c:pt>
                <c:pt idx="1114">
                  <c:v>42</c:v>
                </c:pt>
                <c:pt idx="1115">
                  <c:v>42</c:v>
                </c:pt>
                <c:pt idx="1116">
                  <c:v>42</c:v>
                </c:pt>
                <c:pt idx="1117">
                  <c:v>42</c:v>
                </c:pt>
                <c:pt idx="1118">
                  <c:v>42</c:v>
                </c:pt>
                <c:pt idx="1119">
                  <c:v>42</c:v>
                </c:pt>
                <c:pt idx="1120">
                  <c:v>42</c:v>
                </c:pt>
                <c:pt idx="1121">
                  <c:v>42</c:v>
                </c:pt>
                <c:pt idx="1122">
                  <c:v>42</c:v>
                </c:pt>
                <c:pt idx="1123">
                  <c:v>42</c:v>
                </c:pt>
                <c:pt idx="1124">
                  <c:v>42</c:v>
                </c:pt>
                <c:pt idx="1125">
                  <c:v>42</c:v>
                </c:pt>
                <c:pt idx="1126">
                  <c:v>42</c:v>
                </c:pt>
                <c:pt idx="1127">
                  <c:v>42</c:v>
                </c:pt>
                <c:pt idx="1128">
                  <c:v>42</c:v>
                </c:pt>
                <c:pt idx="1129">
                  <c:v>42</c:v>
                </c:pt>
                <c:pt idx="1130">
                  <c:v>42</c:v>
                </c:pt>
                <c:pt idx="1131">
                  <c:v>42</c:v>
                </c:pt>
                <c:pt idx="1132">
                  <c:v>42</c:v>
                </c:pt>
                <c:pt idx="1133">
                  <c:v>42</c:v>
                </c:pt>
                <c:pt idx="1134">
                  <c:v>42</c:v>
                </c:pt>
                <c:pt idx="1135">
                  <c:v>42</c:v>
                </c:pt>
                <c:pt idx="1136">
                  <c:v>42</c:v>
                </c:pt>
                <c:pt idx="1137">
                  <c:v>42</c:v>
                </c:pt>
                <c:pt idx="1138">
                  <c:v>42</c:v>
                </c:pt>
                <c:pt idx="1139">
                  <c:v>42</c:v>
                </c:pt>
                <c:pt idx="1140">
                  <c:v>42</c:v>
                </c:pt>
                <c:pt idx="1141">
                  <c:v>42</c:v>
                </c:pt>
                <c:pt idx="1142">
                  <c:v>42</c:v>
                </c:pt>
                <c:pt idx="1143">
                  <c:v>42</c:v>
                </c:pt>
                <c:pt idx="1144">
                  <c:v>42</c:v>
                </c:pt>
                <c:pt idx="1145">
                  <c:v>42</c:v>
                </c:pt>
                <c:pt idx="1146">
                  <c:v>42</c:v>
                </c:pt>
                <c:pt idx="1147">
                  <c:v>42</c:v>
                </c:pt>
                <c:pt idx="1148">
                  <c:v>42</c:v>
                </c:pt>
                <c:pt idx="1149">
                  <c:v>42</c:v>
                </c:pt>
                <c:pt idx="1150">
                  <c:v>42</c:v>
                </c:pt>
                <c:pt idx="1151">
                  <c:v>42</c:v>
                </c:pt>
                <c:pt idx="1152">
                  <c:v>42</c:v>
                </c:pt>
                <c:pt idx="1153">
                  <c:v>42</c:v>
                </c:pt>
                <c:pt idx="1154">
                  <c:v>42</c:v>
                </c:pt>
                <c:pt idx="1155">
                  <c:v>42</c:v>
                </c:pt>
                <c:pt idx="1156">
                  <c:v>42</c:v>
                </c:pt>
                <c:pt idx="1157">
                  <c:v>42</c:v>
                </c:pt>
                <c:pt idx="1158">
                  <c:v>42</c:v>
                </c:pt>
                <c:pt idx="1159">
                  <c:v>42</c:v>
                </c:pt>
                <c:pt idx="1160">
                  <c:v>42</c:v>
                </c:pt>
                <c:pt idx="1161">
                  <c:v>42</c:v>
                </c:pt>
                <c:pt idx="1162">
                  <c:v>42</c:v>
                </c:pt>
                <c:pt idx="1163">
                  <c:v>42</c:v>
                </c:pt>
                <c:pt idx="1164">
                  <c:v>42</c:v>
                </c:pt>
                <c:pt idx="1165">
                  <c:v>42</c:v>
                </c:pt>
                <c:pt idx="1166">
                  <c:v>42</c:v>
                </c:pt>
                <c:pt idx="1167">
                  <c:v>42</c:v>
                </c:pt>
                <c:pt idx="1168">
                  <c:v>41</c:v>
                </c:pt>
                <c:pt idx="1169">
                  <c:v>41</c:v>
                </c:pt>
                <c:pt idx="1170">
                  <c:v>41</c:v>
                </c:pt>
                <c:pt idx="1171">
                  <c:v>41</c:v>
                </c:pt>
                <c:pt idx="1172">
                  <c:v>41</c:v>
                </c:pt>
                <c:pt idx="1173">
                  <c:v>41</c:v>
                </c:pt>
                <c:pt idx="1174">
                  <c:v>41</c:v>
                </c:pt>
                <c:pt idx="1175">
                  <c:v>41</c:v>
                </c:pt>
                <c:pt idx="1176">
                  <c:v>41</c:v>
                </c:pt>
                <c:pt idx="1177">
                  <c:v>41</c:v>
                </c:pt>
                <c:pt idx="1178">
                  <c:v>41</c:v>
                </c:pt>
                <c:pt idx="1179">
                  <c:v>41</c:v>
                </c:pt>
                <c:pt idx="1180">
                  <c:v>41</c:v>
                </c:pt>
                <c:pt idx="1181">
                  <c:v>41</c:v>
                </c:pt>
                <c:pt idx="1182">
                  <c:v>41</c:v>
                </c:pt>
                <c:pt idx="1183">
                  <c:v>41</c:v>
                </c:pt>
                <c:pt idx="1184">
                  <c:v>41</c:v>
                </c:pt>
                <c:pt idx="1185">
                  <c:v>41</c:v>
                </c:pt>
                <c:pt idx="1186">
                  <c:v>41</c:v>
                </c:pt>
                <c:pt idx="1187">
                  <c:v>41</c:v>
                </c:pt>
                <c:pt idx="1188">
                  <c:v>41</c:v>
                </c:pt>
                <c:pt idx="1189">
                  <c:v>41</c:v>
                </c:pt>
                <c:pt idx="1190">
                  <c:v>41</c:v>
                </c:pt>
                <c:pt idx="1191">
                  <c:v>41</c:v>
                </c:pt>
                <c:pt idx="1192">
                  <c:v>41</c:v>
                </c:pt>
                <c:pt idx="1193">
                  <c:v>41</c:v>
                </c:pt>
                <c:pt idx="1194">
                  <c:v>41</c:v>
                </c:pt>
                <c:pt idx="1195">
                  <c:v>41</c:v>
                </c:pt>
                <c:pt idx="1196">
                  <c:v>41</c:v>
                </c:pt>
                <c:pt idx="1197">
                  <c:v>41</c:v>
                </c:pt>
                <c:pt idx="1198">
                  <c:v>41</c:v>
                </c:pt>
                <c:pt idx="1199">
                  <c:v>41</c:v>
                </c:pt>
                <c:pt idx="1200">
                  <c:v>41</c:v>
                </c:pt>
                <c:pt idx="1201">
                  <c:v>41</c:v>
                </c:pt>
                <c:pt idx="1202">
                  <c:v>41</c:v>
                </c:pt>
                <c:pt idx="1203">
                  <c:v>41</c:v>
                </c:pt>
                <c:pt idx="1204">
                  <c:v>41</c:v>
                </c:pt>
                <c:pt idx="1205">
                  <c:v>41</c:v>
                </c:pt>
                <c:pt idx="1206">
                  <c:v>41</c:v>
                </c:pt>
                <c:pt idx="1207">
                  <c:v>41</c:v>
                </c:pt>
                <c:pt idx="1208">
                  <c:v>41</c:v>
                </c:pt>
                <c:pt idx="1209">
                  <c:v>41</c:v>
                </c:pt>
                <c:pt idx="1210">
                  <c:v>41</c:v>
                </c:pt>
                <c:pt idx="1211">
                  <c:v>41</c:v>
                </c:pt>
                <c:pt idx="1212">
                  <c:v>41</c:v>
                </c:pt>
                <c:pt idx="1213">
                  <c:v>41</c:v>
                </c:pt>
                <c:pt idx="1214">
                  <c:v>41</c:v>
                </c:pt>
                <c:pt idx="1215">
                  <c:v>41</c:v>
                </c:pt>
                <c:pt idx="1216">
                  <c:v>41</c:v>
                </c:pt>
                <c:pt idx="1217">
                  <c:v>41</c:v>
                </c:pt>
                <c:pt idx="1218">
                  <c:v>41</c:v>
                </c:pt>
                <c:pt idx="1219">
                  <c:v>41</c:v>
                </c:pt>
                <c:pt idx="1220">
                  <c:v>41</c:v>
                </c:pt>
                <c:pt idx="1221">
                  <c:v>41</c:v>
                </c:pt>
                <c:pt idx="1222">
                  <c:v>41</c:v>
                </c:pt>
                <c:pt idx="1223">
                  <c:v>41</c:v>
                </c:pt>
                <c:pt idx="1224">
                  <c:v>41</c:v>
                </c:pt>
                <c:pt idx="1225">
                  <c:v>41</c:v>
                </c:pt>
                <c:pt idx="1226">
                  <c:v>41</c:v>
                </c:pt>
                <c:pt idx="1227">
                  <c:v>40</c:v>
                </c:pt>
                <c:pt idx="1228">
                  <c:v>40</c:v>
                </c:pt>
                <c:pt idx="1229">
                  <c:v>40</c:v>
                </c:pt>
                <c:pt idx="1230">
                  <c:v>40</c:v>
                </c:pt>
                <c:pt idx="1231">
                  <c:v>40</c:v>
                </c:pt>
                <c:pt idx="1232">
                  <c:v>40</c:v>
                </c:pt>
                <c:pt idx="1233">
                  <c:v>40</c:v>
                </c:pt>
                <c:pt idx="1234">
                  <c:v>40</c:v>
                </c:pt>
                <c:pt idx="1235">
                  <c:v>40</c:v>
                </c:pt>
                <c:pt idx="1236">
                  <c:v>40</c:v>
                </c:pt>
                <c:pt idx="1237">
                  <c:v>40</c:v>
                </c:pt>
                <c:pt idx="1238">
                  <c:v>40</c:v>
                </c:pt>
                <c:pt idx="1239">
                  <c:v>40</c:v>
                </c:pt>
                <c:pt idx="1240">
                  <c:v>40</c:v>
                </c:pt>
                <c:pt idx="1241">
                  <c:v>40</c:v>
                </c:pt>
                <c:pt idx="1242">
                  <c:v>40</c:v>
                </c:pt>
                <c:pt idx="1243">
                  <c:v>40</c:v>
                </c:pt>
                <c:pt idx="1244">
                  <c:v>40</c:v>
                </c:pt>
                <c:pt idx="1245">
                  <c:v>40</c:v>
                </c:pt>
                <c:pt idx="1246">
                  <c:v>40</c:v>
                </c:pt>
                <c:pt idx="1247">
                  <c:v>40</c:v>
                </c:pt>
                <c:pt idx="1248">
                  <c:v>40</c:v>
                </c:pt>
                <c:pt idx="1249">
                  <c:v>40</c:v>
                </c:pt>
                <c:pt idx="1250">
                  <c:v>40</c:v>
                </c:pt>
                <c:pt idx="1251">
                  <c:v>40</c:v>
                </c:pt>
                <c:pt idx="1252">
                  <c:v>40</c:v>
                </c:pt>
                <c:pt idx="1253">
                  <c:v>40</c:v>
                </c:pt>
                <c:pt idx="1254">
                  <c:v>40</c:v>
                </c:pt>
                <c:pt idx="1255">
                  <c:v>40</c:v>
                </c:pt>
                <c:pt idx="1256">
                  <c:v>40</c:v>
                </c:pt>
                <c:pt idx="1257">
                  <c:v>40</c:v>
                </c:pt>
                <c:pt idx="1258">
                  <c:v>40</c:v>
                </c:pt>
                <c:pt idx="1259">
                  <c:v>40</c:v>
                </c:pt>
                <c:pt idx="1260">
                  <c:v>40</c:v>
                </c:pt>
                <c:pt idx="1261">
                  <c:v>40</c:v>
                </c:pt>
                <c:pt idx="1262">
                  <c:v>40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40</c:v>
                </c:pt>
                <c:pt idx="1296">
                  <c:v>40</c:v>
                </c:pt>
                <c:pt idx="1297">
                  <c:v>40</c:v>
                </c:pt>
                <c:pt idx="1298">
                  <c:v>40</c:v>
                </c:pt>
                <c:pt idx="1299">
                  <c:v>39</c:v>
                </c:pt>
                <c:pt idx="1300">
                  <c:v>39</c:v>
                </c:pt>
                <c:pt idx="1301">
                  <c:v>39</c:v>
                </c:pt>
                <c:pt idx="1302">
                  <c:v>39</c:v>
                </c:pt>
                <c:pt idx="1303">
                  <c:v>39</c:v>
                </c:pt>
                <c:pt idx="1304">
                  <c:v>39</c:v>
                </c:pt>
                <c:pt idx="1305">
                  <c:v>39</c:v>
                </c:pt>
                <c:pt idx="1306">
                  <c:v>39</c:v>
                </c:pt>
                <c:pt idx="1307">
                  <c:v>39</c:v>
                </c:pt>
                <c:pt idx="1308">
                  <c:v>39</c:v>
                </c:pt>
                <c:pt idx="1309">
                  <c:v>39</c:v>
                </c:pt>
                <c:pt idx="1310">
                  <c:v>39</c:v>
                </c:pt>
                <c:pt idx="1311">
                  <c:v>39</c:v>
                </c:pt>
                <c:pt idx="1312">
                  <c:v>39</c:v>
                </c:pt>
                <c:pt idx="1313">
                  <c:v>39</c:v>
                </c:pt>
                <c:pt idx="1314">
                  <c:v>39</c:v>
                </c:pt>
                <c:pt idx="1315">
                  <c:v>39</c:v>
                </c:pt>
                <c:pt idx="1316">
                  <c:v>39</c:v>
                </c:pt>
                <c:pt idx="1317">
                  <c:v>39</c:v>
                </c:pt>
                <c:pt idx="1318">
                  <c:v>39</c:v>
                </c:pt>
                <c:pt idx="1319">
                  <c:v>39</c:v>
                </c:pt>
                <c:pt idx="1320">
                  <c:v>39</c:v>
                </c:pt>
                <c:pt idx="1321">
                  <c:v>39</c:v>
                </c:pt>
                <c:pt idx="1322">
                  <c:v>39</c:v>
                </c:pt>
                <c:pt idx="1323">
                  <c:v>39</c:v>
                </c:pt>
                <c:pt idx="1324">
                  <c:v>39</c:v>
                </c:pt>
                <c:pt idx="1325">
                  <c:v>39</c:v>
                </c:pt>
                <c:pt idx="1326">
                  <c:v>39</c:v>
                </c:pt>
                <c:pt idx="1327">
                  <c:v>39</c:v>
                </c:pt>
                <c:pt idx="1328">
                  <c:v>39</c:v>
                </c:pt>
                <c:pt idx="1329">
                  <c:v>39</c:v>
                </c:pt>
                <c:pt idx="1330">
                  <c:v>39</c:v>
                </c:pt>
                <c:pt idx="1331">
                  <c:v>39</c:v>
                </c:pt>
                <c:pt idx="1332">
                  <c:v>39</c:v>
                </c:pt>
                <c:pt idx="1333">
                  <c:v>39</c:v>
                </c:pt>
                <c:pt idx="1334">
                  <c:v>39</c:v>
                </c:pt>
                <c:pt idx="1335">
                  <c:v>39</c:v>
                </c:pt>
                <c:pt idx="1336">
                  <c:v>39</c:v>
                </c:pt>
                <c:pt idx="1337">
                  <c:v>39</c:v>
                </c:pt>
                <c:pt idx="1338">
                  <c:v>39</c:v>
                </c:pt>
                <c:pt idx="1339">
                  <c:v>39</c:v>
                </c:pt>
                <c:pt idx="1340">
                  <c:v>39</c:v>
                </c:pt>
                <c:pt idx="1341">
                  <c:v>39</c:v>
                </c:pt>
                <c:pt idx="1342">
                  <c:v>39</c:v>
                </c:pt>
                <c:pt idx="1343">
                  <c:v>39</c:v>
                </c:pt>
                <c:pt idx="1344">
                  <c:v>39</c:v>
                </c:pt>
                <c:pt idx="1345">
                  <c:v>39</c:v>
                </c:pt>
                <c:pt idx="1346">
                  <c:v>39</c:v>
                </c:pt>
                <c:pt idx="1347">
                  <c:v>39</c:v>
                </c:pt>
                <c:pt idx="1348">
                  <c:v>39</c:v>
                </c:pt>
                <c:pt idx="1349">
                  <c:v>39</c:v>
                </c:pt>
                <c:pt idx="1350">
                  <c:v>39</c:v>
                </c:pt>
                <c:pt idx="1351">
                  <c:v>39</c:v>
                </c:pt>
                <c:pt idx="1352">
                  <c:v>39</c:v>
                </c:pt>
                <c:pt idx="1353">
                  <c:v>39</c:v>
                </c:pt>
                <c:pt idx="1354">
                  <c:v>39</c:v>
                </c:pt>
                <c:pt idx="1355">
                  <c:v>39</c:v>
                </c:pt>
                <c:pt idx="1356">
                  <c:v>39</c:v>
                </c:pt>
                <c:pt idx="1357">
                  <c:v>39</c:v>
                </c:pt>
                <c:pt idx="1358">
                  <c:v>39</c:v>
                </c:pt>
                <c:pt idx="1359">
                  <c:v>39</c:v>
                </c:pt>
                <c:pt idx="1360">
                  <c:v>39</c:v>
                </c:pt>
                <c:pt idx="1361">
                  <c:v>39</c:v>
                </c:pt>
                <c:pt idx="1362">
                  <c:v>39</c:v>
                </c:pt>
                <c:pt idx="1363">
                  <c:v>39</c:v>
                </c:pt>
                <c:pt idx="1364">
                  <c:v>39</c:v>
                </c:pt>
                <c:pt idx="1365">
                  <c:v>38</c:v>
                </c:pt>
                <c:pt idx="1366">
                  <c:v>38</c:v>
                </c:pt>
                <c:pt idx="1367">
                  <c:v>38</c:v>
                </c:pt>
                <c:pt idx="1368">
                  <c:v>38</c:v>
                </c:pt>
                <c:pt idx="1369">
                  <c:v>38</c:v>
                </c:pt>
                <c:pt idx="1370">
                  <c:v>38</c:v>
                </c:pt>
                <c:pt idx="1371">
                  <c:v>38</c:v>
                </c:pt>
                <c:pt idx="1372">
                  <c:v>38</c:v>
                </c:pt>
                <c:pt idx="1373">
                  <c:v>38</c:v>
                </c:pt>
                <c:pt idx="1374">
                  <c:v>38</c:v>
                </c:pt>
                <c:pt idx="1375">
                  <c:v>38</c:v>
                </c:pt>
                <c:pt idx="1376">
                  <c:v>38</c:v>
                </c:pt>
                <c:pt idx="1377">
                  <c:v>38</c:v>
                </c:pt>
                <c:pt idx="1378">
                  <c:v>38</c:v>
                </c:pt>
                <c:pt idx="1379">
                  <c:v>38</c:v>
                </c:pt>
                <c:pt idx="1380">
                  <c:v>38</c:v>
                </c:pt>
                <c:pt idx="1381">
                  <c:v>38</c:v>
                </c:pt>
                <c:pt idx="1382">
                  <c:v>38</c:v>
                </c:pt>
                <c:pt idx="1383">
                  <c:v>38</c:v>
                </c:pt>
                <c:pt idx="1384">
                  <c:v>38</c:v>
                </c:pt>
                <c:pt idx="1385">
                  <c:v>38</c:v>
                </c:pt>
                <c:pt idx="1386">
                  <c:v>38</c:v>
                </c:pt>
                <c:pt idx="1387">
                  <c:v>38</c:v>
                </c:pt>
                <c:pt idx="1388">
                  <c:v>38</c:v>
                </c:pt>
                <c:pt idx="1389">
                  <c:v>38</c:v>
                </c:pt>
                <c:pt idx="1390">
                  <c:v>38</c:v>
                </c:pt>
                <c:pt idx="1391">
                  <c:v>38</c:v>
                </c:pt>
                <c:pt idx="1392">
                  <c:v>38</c:v>
                </c:pt>
                <c:pt idx="1393">
                  <c:v>38</c:v>
                </c:pt>
                <c:pt idx="1394">
                  <c:v>38</c:v>
                </c:pt>
                <c:pt idx="1395">
                  <c:v>38</c:v>
                </c:pt>
                <c:pt idx="1396">
                  <c:v>38</c:v>
                </c:pt>
                <c:pt idx="1397">
                  <c:v>38</c:v>
                </c:pt>
                <c:pt idx="1398">
                  <c:v>38</c:v>
                </c:pt>
                <c:pt idx="1399">
                  <c:v>38</c:v>
                </c:pt>
                <c:pt idx="1400">
                  <c:v>38</c:v>
                </c:pt>
                <c:pt idx="1401">
                  <c:v>38</c:v>
                </c:pt>
                <c:pt idx="1402">
                  <c:v>38</c:v>
                </c:pt>
                <c:pt idx="1403">
                  <c:v>38</c:v>
                </c:pt>
                <c:pt idx="1404">
                  <c:v>38</c:v>
                </c:pt>
                <c:pt idx="1405">
                  <c:v>38</c:v>
                </c:pt>
                <c:pt idx="1406">
                  <c:v>38</c:v>
                </c:pt>
                <c:pt idx="1407">
                  <c:v>38</c:v>
                </c:pt>
                <c:pt idx="1408">
                  <c:v>38</c:v>
                </c:pt>
                <c:pt idx="1409">
                  <c:v>38</c:v>
                </c:pt>
                <c:pt idx="1410">
                  <c:v>38</c:v>
                </c:pt>
                <c:pt idx="1411">
                  <c:v>38</c:v>
                </c:pt>
                <c:pt idx="1412">
                  <c:v>38</c:v>
                </c:pt>
                <c:pt idx="1413">
                  <c:v>38</c:v>
                </c:pt>
                <c:pt idx="1414">
                  <c:v>38</c:v>
                </c:pt>
                <c:pt idx="1415">
                  <c:v>38</c:v>
                </c:pt>
                <c:pt idx="1416">
                  <c:v>38</c:v>
                </c:pt>
                <c:pt idx="1417">
                  <c:v>38</c:v>
                </c:pt>
                <c:pt idx="1418">
                  <c:v>38</c:v>
                </c:pt>
                <c:pt idx="1419">
                  <c:v>38</c:v>
                </c:pt>
                <c:pt idx="1420">
                  <c:v>38</c:v>
                </c:pt>
                <c:pt idx="1421">
                  <c:v>38</c:v>
                </c:pt>
                <c:pt idx="1422">
                  <c:v>38</c:v>
                </c:pt>
                <c:pt idx="1423">
                  <c:v>38</c:v>
                </c:pt>
                <c:pt idx="1424">
                  <c:v>38</c:v>
                </c:pt>
                <c:pt idx="1425">
                  <c:v>38</c:v>
                </c:pt>
                <c:pt idx="1426">
                  <c:v>38</c:v>
                </c:pt>
                <c:pt idx="1427">
                  <c:v>38</c:v>
                </c:pt>
                <c:pt idx="1428">
                  <c:v>38</c:v>
                </c:pt>
                <c:pt idx="1429">
                  <c:v>38</c:v>
                </c:pt>
                <c:pt idx="1430">
                  <c:v>38</c:v>
                </c:pt>
                <c:pt idx="1431">
                  <c:v>38</c:v>
                </c:pt>
                <c:pt idx="1432">
                  <c:v>38</c:v>
                </c:pt>
                <c:pt idx="1433">
                  <c:v>38</c:v>
                </c:pt>
                <c:pt idx="1434">
                  <c:v>38</c:v>
                </c:pt>
                <c:pt idx="1435">
                  <c:v>38</c:v>
                </c:pt>
                <c:pt idx="1436">
                  <c:v>38</c:v>
                </c:pt>
                <c:pt idx="1437">
                  <c:v>38</c:v>
                </c:pt>
                <c:pt idx="1438">
                  <c:v>37</c:v>
                </c:pt>
                <c:pt idx="1439">
                  <c:v>37</c:v>
                </c:pt>
                <c:pt idx="1440">
                  <c:v>37</c:v>
                </c:pt>
                <c:pt idx="1441">
                  <c:v>37</c:v>
                </c:pt>
                <c:pt idx="1442">
                  <c:v>37</c:v>
                </c:pt>
                <c:pt idx="1443">
                  <c:v>37</c:v>
                </c:pt>
                <c:pt idx="1444">
                  <c:v>37</c:v>
                </c:pt>
                <c:pt idx="1445">
                  <c:v>37</c:v>
                </c:pt>
                <c:pt idx="1446">
                  <c:v>37</c:v>
                </c:pt>
                <c:pt idx="1447">
                  <c:v>37</c:v>
                </c:pt>
                <c:pt idx="1448">
                  <c:v>37</c:v>
                </c:pt>
                <c:pt idx="1449">
                  <c:v>37</c:v>
                </c:pt>
                <c:pt idx="1450">
                  <c:v>37</c:v>
                </c:pt>
                <c:pt idx="1451">
                  <c:v>37</c:v>
                </c:pt>
                <c:pt idx="1452">
                  <c:v>37</c:v>
                </c:pt>
                <c:pt idx="1453">
                  <c:v>37</c:v>
                </c:pt>
                <c:pt idx="1454">
                  <c:v>37</c:v>
                </c:pt>
                <c:pt idx="1455">
                  <c:v>37</c:v>
                </c:pt>
                <c:pt idx="1456">
                  <c:v>37</c:v>
                </c:pt>
                <c:pt idx="1457">
                  <c:v>37</c:v>
                </c:pt>
                <c:pt idx="1458">
                  <c:v>37</c:v>
                </c:pt>
                <c:pt idx="1459">
                  <c:v>37</c:v>
                </c:pt>
                <c:pt idx="1460">
                  <c:v>37</c:v>
                </c:pt>
                <c:pt idx="1461">
                  <c:v>37</c:v>
                </c:pt>
                <c:pt idx="1462">
                  <c:v>37</c:v>
                </c:pt>
                <c:pt idx="1463">
                  <c:v>37</c:v>
                </c:pt>
                <c:pt idx="1464">
                  <c:v>37</c:v>
                </c:pt>
                <c:pt idx="1465">
                  <c:v>37</c:v>
                </c:pt>
                <c:pt idx="1466">
                  <c:v>37</c:v>
                </c:pt>
                <c:pt idx="1467">
                  <c:v>37</c:v>
                </c:pt>
                <c:pt idx="1468">
                  <c:v>37</c:v>
                </c:pt>
                <c:pt idx="1469">
                  <c:v>37</c:v>
                </c:pt>
                <c:pt idx="1470">
                  <c:v>37</c:v>
                </c:pt>
                <c:pt idx="1471">
                  <c:v>37</c:v>
                </c:pt>
                <c:pt idx="1472">
                  <c:v>37</c:v>
                </c:pt>
                <c:pt idx="1473">
                  <c:v>37</c:v>
                </c:pt>
                <c:pt idx="1474">
                  <c:v>37</c:v>
                </c:pt>
                <c:pt idx="1475">
                  <c:v>37</c:v>
                </c:pt>
                <c:pt idx="1476">
                  <c:v>37</c:v>
                </c:pt>
                <c:pt idx="1477">
                  <c:v>37</c:v>
                </c:pt>
                <c:pt idx="1478">
                  <c:v>37</c:v>
                </c:pt>
                <c:pt idx="1479">
                  <c:v>37</c:v>
                </c:pt>
                <c:pt idx="1480">
                  <c:v>37</c:v>
                </c:pt>
                <c:pt idx="1481">
                  <c:v>37</c:v>
                </c:pt>
                <c:pt idx="1482">
                  <c:v>37</c:v>
                </c:pt>
                <c:pt idx="1483">
                  <c:v>37</c:v>
                </c:pt>
                <c:pt idx="1484">
                  <c:v>37</c:v>
                </c:pt>
                <c:pt idx="1485">
                  <c:v>37</c:v>
                </c:pt>
                <c:pt idx="1486">
                  <c:v>37</c:v>
                </c:pt>
                <c:pt idx="1487">
                  <c:v>37</c:v>
                </c:pt>
                <c:pt idx="1488">
                  <c:v>37</c:v>
                </c:pt>
                <c:pt idx="1489">
                  <c:v>37</c:v>
                </c:pt>
                <c:pt idx="1490">
                  <c:v>37</c:v>
                </c:pt>
                <c:pt idx="1491">
                  <c:v>37</c:v>
                </c:pt>
                <c:pt idx="1492">
                  <c:v>37</c:v>
                </c:pt>
                <c:pt idx="1493">
                  <c:v>37</c:v>
                </c:pt>
                <c:pt idx="1494">
                  <c:v>37</c:v>
                </c:pt>
                <c:pt idx="1495">
                  <c:v>37</c:v>
                </c:pt>
                <c:pt idx="1496">
                  <c:v>37</c:v>
                </c:pt>
                <c:pt idx="1497">
                  <c:v>37</c:v>
                </c:pt>
                <c:pt idx="1498">
                  <c:v>37</c:v>
                </c:pt>
                <c:pt idx="1499">
                  <c:v>37</c:v>
                </c:pt>
                <c:pt idx="1500">
                  <c:v>37</c:v>
                </c:pt>
                <c:pt idx="1501">
                  <c:v>37</c:v>
                </c:pt>
                <c:pt idx="1502">
                  <c:v>37</c:v>
                </c:pt>
                <c:pt idx="1503">
                  <c:v>37</c:v>
                </c:pt>
                <c:pt idx="1504">
                  <c:v>37</c:v>
                </c:pt>
                <c:pt idx="1505">
                  <c:v>37</c:v>
                </c:pt>
                <c:pt idx="1506">
                  <c:v>37</c:v>
                </c:pt>
                <c:pt idx="1507">
                  <c:v>37</c:v>
                </c:pt>
                <c:pt idx="1508">
                  <c:v>37</c:v>
                </c:pt>
                <c:pt idx="1509">
                  <c:v>37</c:v>
                </c:pt>
                <c:pt idx="1510">
                  <c:v>37</c:v>
                </c:pt>
                <c:pt idx="1511">
                  <c:v>37</c:v>
                </c:pt>
                <c:pt idx="1512">
                  <c:v>37</c:v>
                </c:pt>
                <c:pt idx="1513">
                  <c:v>37</c:v>
                </c:pt>
                <c:pt idx="1514">
                  <c:v>37</c:v>
                </c:pt>
                <c:pt idx="1515">
                  <c:v>37</c:v>
                </c:pt>
                <c:pt idx="1516">
                  <c:v>37</c:v>
                </c:pt>
                <c:pt idx="1517">
                  <c:v>37</c:v>
                </c:pt>
                <c:pt idx="1518">
                  <c:v>37</c:v>
                </c:pt>
                <c:pt idx="1519">
                  <c:v>37</c:v>
                </c:pt>
                <c:pt idx="1520">
                  <c:v>37</c:v>
                </c:pt>
                <c:pt idx="1521">
                  <c:v>37</c:v>
                </c:pt>
                <c:pt idx="1522">
                  <c:v>37</c:v>
                </c:pt>
                <c:pt idx="1523">
                  <c:v>37</c:v>
                </c:pt>
                <c:pt idx="1524">
                  <c:v>37</c:v>
                </c:pt>
                <c:pt idx="1525">
                  <c:v>37</c:v>
                </c:pt>
                <c:pt idx="1526">
                  <c:v>37</c:v>
                </c:pt>
                <c:pt idx="1527">
                  <c:v>37</c:v>
                </c:pt>
                <c:pt idx="1528">
                  <c:v>37</c:v>
                </c:pt>
                <c:pt idx="1529">
                  <c:v>36</c:v>
                </c:pt>
                <c:pt idx="1530">
                  <c:v>36</c:v>
                </c:pt>
                <c:pt idx="1531">
                  <c:v>36</c:v>
                </c:pt>
                <c:pt idx="1532">
                  <c:v>36</c:v>
                </c:pt>
                <c:pt idx="1533">
                  <c:v>36</c:v>
                </c:pt>
                <c:pt idx="1534">
                  <c:v>36</c:v>
                </c:pt>
                <c:pt idx="1535">
                  <c:v>36</c:v>
                </c:pt>
                <c:pt idx="1536">
                  <c:v>36</c:v>
                </c:pt>
                <c:pt idx="1537">
                  <c:v>36</c:v>
                </c:pt>
                <c:pt idx="1538">
                  <c:v>36</c:v>
                </c:pt>
                <c:pt idx="1539">
                  <c:v>36</c:v>
                </c:pt>
                <c:pt idx="1540">
                  <c:v>36</c:v>
                </c:pt>
                <c:pt idx="1541">
                  <c:v>36</c:v>
                </c:pt>
                <c:pt idx="1542">
                  <c:v>36</c:v>
                </c:pt>
                <c:pt idx="1543">
                  <c:v>36</c:v>
                </c:pt>
                <c:pt idx="1544">
                  <c:v>36</c:v>
                </c:pt>
                <c:pt idx="1545">
                  <c:v>36</c:v>
                </c:pt>
                <c:pt idx="1546">
                  <c:v>36</c:v>
                </c:pt>
                <c:pt idx="1547">
                  <c:v>36</c:v>
                </c:pt>
                <c:pt idx="1548">
                  <c:v>36</c:v>
                </c:pt>
                <c:pt idx="1549">
                  <c:v>36</c:v>
                </c:pt>
                <c:pt idx="1550">
                  <c:v>36</c:v>
                </c:pt>
                <c:pt idx="1551">
                  <c:v>36</c:v>
                </c:pt>
                <c:pt idx="1552">
                  <c:v>36</c:v>
                </c:pt>
                <c:pt idx="1553">
                  <c:v>36</c:v>
                </c:pt>
                <c:pt idx="1554">
                  <c:v>36</c:v>
                </c:pt>
                <c:pt idx="1555">
                  <c:v>36</c:v>
                </c:pt>
                <c:pt idx="1556">
                  <c:v>36</c:v>
                </c:pt>
                <c:pt idx="1557">
                  <c:v>36</c:v>
                </c:pt>
                <c:pt idx="1558">
                  <c:v>36</c:v>
                </c:pt>
                <c:pt idx="1559">
                  <c:v>36</c:v>
                </c:pt>
                <c:pt idx="1560">
                  <c:v>36</c:v>
                </c:pt>
                <c:pt idx="1561">
                  <c:v>36</c:v>
                </c:pt>
                <c:pt idx="1562">
                  <c:v>36</c:v>
                </c:pt>
                <c:pt idx="1563">
                  <c:v>36</c:v>
                </c:pt>
                <c:pt idx="1564">
                  <c:v>36</c:v>
                </c:pt>
                <c:pt idx="1565">
                  <c:v>36</c:v>
                </c:pt>
                <c:pt idx="1566">
                  <c:v>36</c:v>
                </c:pt>
                <c:pt idx="1567">
                  <c:v>36</c:v>
                </c:pt>
                <c:pt idx="1568">
                  <c:v>36</c:v>
                </c:pt>
                <c:pt idx="1569">
                  <c:v>36</c:v>
                </c:pt>
                <c:pt idx="1570">
                  <c:v>36</c:v>
                </c:pt>
                <c:pt idx="1571">
                  <c:v>36</c:v>
                </c:pt>
                <c:pt idx="1572">
                  <c:v>36</c:v>
                </c:pt>
                <c:pt idx="1573">
                  <c:v>36</c:v>
                </c:pt>
                <c:pt idx="1574">
                  <c:v>36</c:v>
                </c:pt>
                <c:pt idx="1575">
                  <c:v>36</c:v>
                </c:pt>
                <c:pt idx="1576">
                  <c:v>36</c:v>
                </c:pt>
                <c:pt idx="1577">
                  <c:v>36</c:v>
                </c:pt>
                <c:pt idx="1578">
                  <c:v>36</c:v>
                </c:pt>
                <c:pt idx="1579">
                  <c:v>36</c:v>
                </c:pt>
                <c:pt idx="1580">
                  <c:v>36</c:v>
                </c:pt>
                <c:pt idx="1581">
                  <c:v>36</c:v>
                </c:pt>
                <c:pt idx="1582">
                  <c:v>36</c:v>
                </c:pt>
                <c:pt idx="1583">
                  <c:v>36</c:v>
                </c:pt>
                <c:pt idx="1584">
                  <c:v>36</c:v>
                </c:pt>
                <c:pt idx="1585">
                  <c:v>36</c:v>
                </c:pt>
                <c:pt idx="1586">
                  <c:v>36</c:v>
                </c:pt>
                <c:pt idx="1587">
                  <c:v>36</c:v>
                </c:pt>
                <c:pt idx="1588">
                  <c:v>36</c:v>
                </c:pt>
                <c:pt idx="1589">
                  <c:v>36</c:v>
                </c:pt>
                <c:pt idx="1590">
                  <c:v>36</c:v>
                </c:pt>
                <c:pt idx="1591">
                  <c:v>36</c:v>
                </c:pt>
                <c:pt idx="1592">
                  <c:v>36</c:v>
                </c:pt>
                <c:pt idx="1593">
                  <c:v>36</c:v>
                </c:pt>
                <c:pt idx="1594">
                  <c:v>36</c:v>
                </c:pt>
                <c:pt idx="1595">
                  <c:v>36</c:v>
                </c:pt>
                <c:pt idx="1596">
                  <c:v>36</c:v>
                </c:pt>
                <c:pt idx="1597">
                  <c:v>36</c:v>
                </c:pt>
                <c:pt idx="1598">
                  <c:v>36</c:v>
                </c:pt>
                <c:pt idx="1599">
                  <c:v>36</c:v>
                </c:pt>
                <c:pt idx="1600">
                  <c:v>36</c:v>
                </c:pt>
                <c:pt idx="1601">
                  <c:v>36</c:v>
                </c:pt>
                <c:pt idx="1602">
                  <c:v>36</c:v>
                </c:pt>
                <c:pt idx="1603">
                  <c:v>36</c:v>
                </c:pt>
                <c:pt idx="1604">
                  <c:v>36</c:v>
                </c:pt>
                <c:pt idx="1605">
                  <c:v>36</c:v>
                </c:pt>
                <c:pt idx="1606">
                  <c:v>36</c:v>
                </c:pt>
                <c:pt idx="1607">
                  <c:v>36</c:v>
                </c:pt>
                <c:pt idx="1608">
                  <c:v>36</c:v>
                </c:pt>
                <c:pt idx="1609">
                  <c:v>36</c:v>
                </c:pt>
                <c:pt idx="1610">
                  <c:v>36</c:v>
                </c:pt>
                <c:pt idx="1611">
                  <c:v>36</c:v>
                </c:pt>
                <c:pt idx="1612">
                  <c:v>36</c:v>
                </c:pt>
                <c:pt idx="1613">
                  <c:v>36</c:v>
                </c:pt>
                <c:pt idx="1614">
                  <c:v>36</c:v>
                </c:pt>
                <c:pt idx="1615">
                  <c:v>36</c:v>
                </c:pt>
                <c:pt idx="1616">
                  <c:v>36</c:v>
                </c:pt>
                <c:pt idx="1617">
                  <c:v>36</c:v>
                </c:pt>
                <c:pt idx="1618">
                  <c:v>35</c:v>
                </c:pt>
                <c:pt idx="1619">
                  <c:v>35</c:v>
                </c:pt>
                <c:pt idx="1620">
                  <c:v>35</c:v>
                </c:pt>
                <c:pt idx="1621">
                  <c:v>35</c:v>
                </c:pt>
                <c:pt idx="1622">
                  <c:v>35</c:v>
                </c:pt>
                <c:pt idx="1623">
                  <c:v>35</c:v>
                </c:pt>
                <c:pt idx="1624">
                  <c:v>35</c:v>
                </c:pt>
                <c:pt idx="1625">
                  <c:v>35</c:v>
                </c:pt>
                <c:pt idx="1626">
                  <c:v>35</c:v>
                </c:pt>
                <c:pt idx="1627">
                  <c:v>35</c:v>
                </c:pt>
                <c:pt idx="1628">
                  <c:v>35</c:v>
                </c:pt>
                <c:pt idx="1629">
                  <c:v>35</c:v>
                </c:pt>
                <c:pt idx="1630">
                  <c:v>35</c:v>
                </c:pt>
                <c:pt idx="1631">
                  <c:v>35</c:v>
                </c:pt>
                <c:pt idx="1632">
                  <c:v>35</c:v>
                </c:pt>
                <c:pt idx="1633">
                  <c:v>35</c:v>
                </c:pt>
                <c:pt idx="1634">
                  <c:v>35</c:v>
                </c:pt>
                <c:pt idx="1635">
                  <c:v>35</c:v>
                </c:pt>
                <c:pt idx="1636">
                  <c:v>35</c:v>
                </c:pt>
                <c:pt idx="1637">
                  <c:v>35</c:v>
                </c:pt>
                <c:pt idx="1638">
                  <c:v>35</c:v>
                </c:pt>
                <c:pt idx="1639">
                  <c:v>35</c:v>
                </c:pt>
                <c:pt idx="1640">
                  <c:v>35</c:v>
                </c:pt>
                <c:pt idx="1641">
                  <c:v>35</c:v>
                </c:pt>
                <c:pt idx="1642">
                  <c:v>35</c:v>
                </c:pt>
                <c:pt idx="1643">
                  <c:v>35</c:v>
                </c:pt>
                <c:pt idx="1644">
                  <c:v>35</c:v>
                </c:pt>
                <c:pt idx="1645">
                  <c:v>35</c:v>
                </c:pt>
                <c:pt idx="1646">
                  <c:v>35</c:v>
                </c:pt>
                <c:pt idx="1647">
                  <c:v>35</c:v>
                </c:pt>
                <c:pt idx="1648">
                  <c:v>35</c:v>
                </c:pt>
                <c:pt idx="1649">
                  <c:v>35</c:v>
                </c:pt>
                <c:pt idx="1650">
                  <c:v>35</c:v>
                </c:pt>
                <c:pt idx="1651">
                  <c:v>35</c:v>
                </c:pt>
                <c:pt idx="1652">
                  <c:v>35</c:v>
                </c:pt>
                <c:pt idx="1653">
                  <c:v>35</c:v>
                </c:pt>
                <c:pt idx="1654">
                  <c:v>35</c:v>
                </c:pt>
                <c:pt idx="1655">
                  <c:v>35</c:v>
                </c:pt>
                <c:pt idx="1656">
                  <c:v>35</c:v>
                </c:pt>
                <c:pt idx="1657">
                  <c:v>35</c:v>
                </c:pt>
                <c:pt idx="1658">
                  <c:v>35</c:v>
                </c:pt>
                <c:pt idx="1659">
                  <c:v>35</c:v>
                </c:pt>
                <c:pt idx="1660">
                  <c:v>35</c:v>
                </c:pt>
                <c:pt idx="1661">
                  <c:v>35</c:v>
                </c:pt>
                <c:pt idx="1662">
                  <c:v>35</c:v>
                </c:pt>
                <c:pt idx="1663">
                  <c:v>35</c:v>
                </c:pt>
                <c:pt idx="1664">
                  <c:v>35</c:v>
                </c:pt>
                <c:pt idx="1665">
                  <c:v>35</c:v>
                </c:pt>
                <c:pt idx="1666">
                  <c:v>35</c:v>
                </c:pt>
                <c:pt idx="1667">
                  <c:v>35</c:v>
                </c:pt>
                <c:pt idx="1668">
                  <c:v>35</c:v>
                </c:pt>
                <c:pt idx="1669">
                  <c:v>35</c:v>
                </c:pt>
                <c:pt idx="1670">
                  <c:v>35</c:v>
                </c:pt>
                <c:pt idx="1671">
                  <c:v>35</c:v>
                </c:pt>
                <c:pt idx="1672">
                  <c:v>35</c:v>
                </c:pt>
                <c:pt idx="1673">
                  <c:v>35</c:v>
                </c:pt>
                <c:pt idx="1674">
                  <c:v>35</c:v>
                </c:pt>
                <c:pt idx="1675">
                  <c:v>35</c:v>
                </c:pt>
                <c:pt idx="1676">
                  <c:v>35</c:v>
                </c:pt>
                <c:pt idx="1677">
                  <c:v>35</c:v>
                </c:pt>
                <c:pt idx="1678">
                  <c:v>35</c:v>
                </c:pt>
                <c:pt idx="1679">
                  <c:v>35</c:v>
                </c:pt>
                <c:pt idx="1680">
                  <c:v>35</c:v>
                </c:pt>
                <c:pt idx="1681">
                  <c:v>35</c:v>
                </c:pt>
                <c:pt idx="1682">
                  <c:v>35</c:v>
                </c:pt>
                <c:pt idx="1683">
                  <c:v>35</c:v>
                </c:pt>
                <c:pt idx="1684">
                  <c:v>35</c:v>
                </c:pt>
                <c:pt idx="1685">
                  <c:v>35</c:v>
                </c:pt>
                <c:pt idx="1686">
                  <c:v>35</c:v>
                </c:pt>
                <c:pt idx="1687">
                  <c:v>35</c:v>
                </c:pt>
                <c:pt idx="1688">
                  <c:v>35</c:v>
                </c:pt>
                <c:pt idx="1689">
                  <c:v>35</c:v>
                </c:pt>
                <c:pt idx="1690">
                  <c:v>35</c:v>
                </c:pt>
                <c:pt idx="1691">
                  <c:v>35</c:v>
                </c:pt>
                <c:pt idx="1692">
                  <c:v>35</c:v>
                </c:pt>
                <c:pt idx="1693">
                  <c:v>35</c:v>
                </c:pt>
                <c:pt idx="1694">
                  <c:v>35</c:v>
                </c:pt>
                <c:pt idx="1695">
                  <c:v>35</c:v>
                </c:pt>
                <c:pt idx="1696">
                  <c:v>35</c:v>
                </c:pt>
                <c:pt idx="1697">
                  <c:v>35</c:v>
                </c:pt>
                <c:pt idx="1698">
                  <c:v>35</c:v>
                </c:pt>
                <c:pt idx="1699">
                  <c:v>35</c:v>
                </c:pt>
                <c:pt idx="1700">
                  <c:v>35</c:v>
                </c:pt>
                <c:pt idx="1701">
                  <c:v>35</c:v>
                </c:pt>
                <c:pt idx="1702">
                  <c:v>35</c:v>
                </c:pt>
                <c:pt idx="1703">
                  <c:v>35</c:v>
                </c:pt>
                <c:pt idx="1704">
                  <c:v>35</c:v>
                </c:pt>
                <c:pt idx="1705">
                  <c:v>35</c:v>
                </c:pt>
                <c:pt idx="1706">
                  <c:v>35</c:v>
                </c:pt>
                <c:pt idx="1707">
                  <c:v>35</c:v>
                </c:pt>
                <c:pt idx="1708">
                  <c:v>35</c:v>
                </c:pt>
                <c:pt idx="1709">
                  <c:v>34</c:v>
                </c:pt>
                <c:pt idx="1710">
                  <c:v>34</c:v>
                </c:pt>
                <c:pt idx="1711">
                  <c:v>34</c:v>
                </c:pt>
                <c:pt idx="1712">
                  <c:v>34</c:v>
                </c:pt>
                <c:pt idx="1713">
                  <c:v>34</c:v>
                </c:pt>
                <c:pt idx="1714">
                  <c:v>34</c:v>
                </c:pt>
                <c:pt idx="1715">
                  <c:v>34</c:v>
                </c:pt>
                <c:pt idx="1716">
                  <c:v>34</c:v>
                </c:pt>
                <c:pt idx="1717">
                  <c:v>34</c:v>
                </c:pt>
                <c:pt idx="1718">
                  <c:v>34</c:v>
                </c:pt>
                <c:pt idx="1719">
                  <c:v>34</c:v>
                </c:pt>
                <c:pt idx="1720">
                  <c:v>34</c:v>
                </c:pt>
                <c:pt idx="1721">
                  <c:v>34</c:v>
                </c:pt>
                <c:pt idx="1722">
                  <c:v>34</c:v>
                </c:pt>
                <c:pt idx="1723">
                  <c:v>34</c:v>
                </c:pt>
                <c:pt idx="1724">
                  <c:v>34</c:v>
                </c:pt>
                <c:pt idx="1725">
                  <c:v>34</c:v>
                </c:pt>
                <c:pt idx="1726">
                  <c:v>34</c:v>
                </c:pt>
                <c:pt idx="1727">
                  <c:v>34</c:v>
                </c:pt>
                <c:pt idx="1728">
                  <c:v>34</c:v>
                </c:pt>
                <c:pt idx="1729">
                  <c:v>34</c:v>
                </c:pt>
                <c:pt idx="1730">
                  <c:v>34</c:v>
                </c:pt>
                <c:pt idx="1731">
                  <c:v>34</c:v>
                </c:pt>
                <c:pt idx="1732">
                  <c:v>34</c:v>
                </c:pt>
                <c:pt idx="1733">
                  <c:v>34</c:v>
                </c:pt>
                <c:pt idx="1734">
                  <c:v>34</c:v>
                </c:pt>
                <c:pt idx="1735">
                  <c:v>34</c:v>
                </c:pt>
                <c:pt idx="1736">
                  <c:v>34</c:v>
                </c:pt>
                <c:pt idx="1737">
                  <c:v>34</c:v>
                </c:pt>
                <c:pt idx="1738">
                  <c:v>34</c:v>
                </c:pt>
                <c:pt idx="1739">
                  <c:v>34</c:v>
                </c:pt>
                <c:pt idx="1740">
                  <c:v>34</c:v>
                </c:pt>
                <c:pt idx="1741">
                  <c:v>34</c:v>
                </c:pt>
                <c:pt idx="1742">
                  <c:v>34</c:v>
                </c:pt>
                <c:pt idx="1743">
                  <c:v>34</c:v>
                </c:pt>
                <c:pt idx="1744">
                  <c:v>34</c:v>
                </c:pt>
                <c:pt idx="1745">
                  <c:v>34</c:v>
                </c:pt>
                <c:pt idx="1746">
                  <c:v>34</c:v>
                </c:pt>
                <c:pt idx="1747">
                  <c:v>34</c:v>
                </c:pt>
                <c:pt idx="1748">
                  <c:v>34</c:v>
                </c:pt>
                <c:pt idx="1749">
                  <c:v>34</c:v>
                </c:pt>
                <c:pt idx="1750">
                  <c:v>34</c:v>
                </c:pt>
                <c:pt idx="1751">
                  <c:v>34</c:v>
                </c:pt>
                <c:pt idx="1752">
                  <c:v>34</c:v>
                </c:pt>
                <c:pt idx="1753">
                  <c:v>34</c:v>
                </c:pt>
                <c:pt idx="1754">
                  <c:v>34</c:v>
                </c:pt>
                <c:pt idx="1755">
                  <c:v>34</c:v>
                </c:pt>
                <c:pt idx="1756">
                  <c:v>34</c:v>
                </c:pt>
                <c:pt idx="1757">
                  <c:v>34</c:v>
                </c:pt>
                <c:pt idx="1758">
                  <c:v>34</c:v>
                </c:pt>
                <c:pt idx="1759">
                  <c:v>34</c:v>
                </c:pt>
                <c:pt idx="1760">
                  <c:v>34</c:v>
                </c:pt>
                <c:pt idx="1761">
                  <c:v>34</c:v>
                </c:pt>
                <c:pt idx="1762">
                  <c:v>34</c:v>
                </c:pt>
                <c:pt idx="1763">
                  <c:v>34</c:v>
                </c:pt>
                <c:pt idx="1764">
                  <c:v>34</c:v>
                </c:pt>
                <c:pt idx="1765">
                  <c:v>34</c:v>
                </c:pt>
                <c:pt idx="1766">
                  <c:v>34</c:v>
                </c:pt>
                <c:pt idx="1767">
                  <c:v>34</c:v>
                </c:pt>
                <c:pt idx="1768">
                  <c:v>34</c:v>
                </c:pt>
                <c:pt idx="1769">
                  <c:v>34</c:v>
                </c:pt>
                <c:pt idx="1770">
                  <c:v>34</c:v>
                </c:pt>
                <c:pt idx="1771">
                  <c:v>34</c:v>
                </c:pt>
                <c:pt idx="1772">
                  <c:v>34</c:v>
                </c:pt>
                <c:pt idx="1773">
                  <c:v>34</c:v>
                </c:pt>
                <c:pt idx="1774">
                  <c:v>34</c:v>
                </c:pt>
                <c:pt idx="1775">
                  <c:v>34</c:v>
                </c:pt>
                <c:pt idx="1776">
                  <c:v>34</c:v>
                </c:pt>
                <c:pt idx="1777">
                  <c:v>34</c:v>
                </c:pt>
                <c:pt idx="1778">
                  <c:v>34</c:v>
                </c:pt>
                <c:pt idx="1779">
                  <c:v>34</c:v>
                </c:pt>
                <c:pt idx="1780">
                  <c:v>34</c:v>
                </c:pt>
                <c:pt idx="1781">
                  <c:v>34</c:v>
                </c:pt>
                <c:pt idx="1782">
                  <c:v>34</c:v>
                </c:pt>
                <c:pt idx="1783">
                  <c:v>34</c:v>
                </c:pt>
                <c:pt idx="1784">
                  <c:v>34</c:v>
                </c:pt>
                <c:pt idx="1785">
                  <c:v>34</c:v>
                </c:pt>
                <c:pt idx="1786">
                  <c:v>34</c:v>
                </c:pt>
                <c:pt idx="1787">
                  <c:v>34</c:v>
                </c:pt>
                <c:pt idx="1788">
                  <c:v>34</c:v>
                </c:pt>
                <c:pt idx="1789">
                  <c:v>34</c:v>
                </c:pt>
                <c:pt idx="1790">
                  <c:v>34</c:v>
                </c:pt>
                <c:pt idx="1791">
                  <c:v>34</c:v>
                </c:pt>
                <c:pt idx="1792">
                  <c:v>34</c:v>
                </c:pt>
                <c:pt idx="1793">
                  <c:v>34</c:v>
                </c:pt>
                <c:pt idx="1794">
                  <c:v>34</c:v>
                </c:pt>
                <c:pt idx="1795">
                  <c:v>34</c:v>
                </c:pt>
                <c:pt idx="1796">
                  <c:v>34</c:v>
                </c:pt>
                <c:pt idx="1797">
                  <c:v>34</c:v>
                </c:pt>
                <c:pt idx="1798">
                  <c:v>34</c:v>
                </c:pt>
                <c:pt idx="1799">
                  <c:v>34</c:v>
                </c:pt>
                <c:pt idx="1800">
                  <c:v>34</c:v>
                </c:pt>
                <c:pt idx="1801">
                  <c:v>34</c:v>
                </c:pt>
                <c:pt idx="1802">
                  <c:v>34</c:v>
                </c:pt>
                <c:pt idx="1803">
                  <c:v>34</c:v>
                </c:pt>
                <c:pt idx="1804">
                  <c:v>34</c:v>
                </c:pt>
                <c:pt idx="1805">
                  <c:v>34</c:v>
                </c:pt>
                <c:pt idx="1806">
                  <c:v>34</c:v>
                </c:pt>
                <c:pt idx="1807">
                  <c:v>34</c:v>
                </c:pt>
                <c:pt idx="1808">
                  <c:v>34</c:v>
                </c:pt>
                <c:pt idx="1809">
                  <c:v>34</c:v>
                </c:pt>
                <c:pt idx="1810">
                  <c:v>34</c:v>
                </c:pt>
                <c:pt idx="1811">
                  <c:v>34</c:v>
                </c:pt>
                <c:pt idx="1812">
                  <c:v>34</c:v>
                </c:pt>
                <c:pt idx="1813">
                  <c:v>34</c:v>
                </c:pt>
                <c:pt idx="1814">
                  <c:v>34</c:v>
                </c:pt>
                <c:pt idx="1815">
                  <c:v>34</c:v>
                </c:pt>
                <c:pt idx="1816">
                  <c:v>34</c:v>
                </c:pt>
                <c:pt idx="1817">
                  <c:v>34</c:v>
                </c:pt>
                <c:pt idx="1818">
                  <c:v>34</c:v>
                </c:pt>
                <c:pt idx="1819">
                  <c:v>34</c:v>
                </c:pt>
                <c:pt idx="1820">
                  <c:v>33</c:v>
                </c:pt>
                <c:pt idx="1821">
                  <c:v>33</c:v>
                </c:pt>
                <c:pt idx="1822">
                  <c:v>33</c:v>
                </c:pt>
                <c:pt idx="1823">
                  <c:v>33</c:v>
                </c:pt>
                <c:pt idx="1824">
                  <c:v>33</c:v>
                </c:pt>
                <c:pt idx="1825">
                  <c:v>33</c:v>
                </c:pt>
                <c:pt idx="1826">
                  <c:v>33</c:v>
                </c:pt>
                <c:pt idx="1827">
                  <c:v>33</c:v>
                </c:pt>
                <c:pt idx="1828">
                  <c:v>33</c:v>
                </c:pt>
                <c:pt idx="1829">
                  <c:v>33</c:v>
                </c:pt>
                <c:pt idx="1830">
                  <c:v>33</c:v>
                </c:pt>
                <c:pt idx="1831">
                  <c:v>33</c:v>
                </c:pt>
                <c:pt idx="1832">
                  <c:v>33</c:v>
                </c:pt>
                <c:pt idx="1833">
                  <c:v>33</c:v>
                </c:pt>
                <c:pt idx="1834">
                  <c:v>33</c:v>
                </c:pt>
                <c:pt idx="1835">
                  <c:v>33</c:v>
                </c:pt>
                <c:pt idx="1836">
                  <c:v>33</c:v>
                </c:pt>
                <c:pt idx="1837">
                  <c:v>33</c:v>
                </c:pt>
                <c:pt idx="1838">
                  <c:v>33</c:v>
                </c:pt>
                <c:pt idx="1839">
                  <c:v>33</c:v>
                </c:pt>
                <c:pt idx="1840">
                  <c:v>33</c:v>
                </c:pt>
                <c:pt idx="1841">
                  <c:v>33</c:v>
                </c:pt>
                <c:pt idx="1842">
                  <c:v>33</c:v>
                </c:pt>
                <c:pt idx="1843">
                  <c:v>33</c:v>
                </c:pt>
                <c:pt idx="1844">
                  <c:v>33</c:v>
                </c:pt>
                <c:pt idx="1845">
                  <c:v>33</c:v>
                </c:pt>
                <c:pt idx="1846">
                  <c:v>33</c:v>
                </c:pt>
                <c:pt idx="1847">
                  <c:v>33</c:v>
                </c:pt>
                <c:pt idx="1848">
                  <c:v>33</c:v>
                </c:pt>
                <c:pt idx="1849">
                  <c:v>33</c:v>
                </c:pt>
                <c:pt idx="1850">
                  <c:v>33</c:v>
                </c:pt>
                <c:pt idx="1851">
                  <c:v>33</c:v>
                </c:pt>
                <c:pt idx="1852">
                  <c:v>33</c:v>
                </c:pt>
                <c:pt idx="1853">
                  <c:v>33</c:v>
                </c:pt>
                <c:pt idx="1854">
                  <c:v>33</c:v>
                </c:pt>
                <c:pt idx="1855">
                  <c:v>33</c:v>
                </c:pt>
                <c:pt idx="1856">
                  <c:v>33</c:v>
                </c:pt>
                <c:pt idx="1857">
                  <c:v>33</c:v>
                </c:pt>
                <c:pt idx="1858">
                  <c:v>33</c:v>
                </c:pt>
                <c:pt idx="1859">
                  <c:v>33</c:v>
                </c:pt>
                <c:pt idx="1860">
                  <c:v>33</c:v>
                </c:pt>
                <c:pt idx="1861">
                  <c:v>33</c:v>
                </c:pt>
                <c:pt idx="1862">
                  <c:v>33</c:v>
                </c:pt>
                <c:pt idx="1863">
                  <c:v>33</c:v>
                </c:pt>
                <c:pt idx="1864">
                  <c:v>33</c:v>
                </c:pt>
                <c:pt idx="1865">
                  <c:v>33</c:v>
                </c:pt>
                <c:pt idx="1866">
                  <c:v>33</c:v>
                </c:pt>
                <c:pt idx="1867">
                  <c:v>33</c:v>
                </c:pt>
                <c:pt idx="1868">
                  <c:v>33</c:v>
                </c:pt>
                <c:pt idx="1869">
                  <c:v>33</c:v>
                </c:pt>
                <c:pt idx="1870">
                  <c:v>33</c:v>
                </c:pt>
                <c:pt idx="1871">
                  <c:v>33</c:v>
                </c:pt>
                <c:pt idx="1872">
                  <c:v>33</c:v>
                </c:pt>
                <c:pt idx="1873">
                  <c:v>33</c:v>
                </c:pt>
                <c:pt idx="1874">
                  <c:v>33</c:v>
                </c:pt>
                <c:pt idx="1875">
                  <c:v>33</c:v>
                </c:pt>
                <c:pt idx="1876">
                  <c:v>33</c:v>
                </c:pt>
                <c:pt idx="1877">
                  <c:v>33</c:v>
                </c:pt>
                <c:pt idx="1878">
                  <c:v>33</c:v>
                </c:pt>
                <c:pt idx="1879">
                  <c:v>33</c:v>
                </c:pt>
                <c:pt idx="1880">
                  <c:v>33</c:v>
                </c:pt>
                <c:pt idx="1881">
                  <c:v>33</c:v>
                </c:pt>
                <c:pt idx="1882">
                  <c:v>33</c:v>
                </c:pt>
                <c:pt idx="1883">
                  <c:v>33</c:v>
                </c:pt>
                <c:pt idx="1884">
                  <c:v>33</c:v>
                </c:pt>
                <c:pt idx="1885">
                  <c:v>33</c:v>
                </c:pt>
                <c:pt idx="1886">
                  <c:v>33</c:v>
                </c:pt>
                <c:pt idx="1887">
                  <c:v>33</c:v>
                </c:pt>
                <c:pt idx="1888">
                  <c:v>33</c:v>
                </c:pt>
                <c:pt idx="1889">
                  <c:v>33</c:v>
                </c:pt>
                <c:pt idx="1890">
                  <c:v>33</c:v>
                </c:pt>
                <c:pt idx="1891">
                  <c:v>33</c:v>
                </c:pt>
                <c:pt idx="1892">
                  <c:v>33</c:v>
                </c:pt>
                <c:pt idx="1893">
                  <c:v>33</c:v>
                </c:pt>
                <c:pt idx="1894">
                  <c:v>33</c:v>
                </c:pt>
                <c:pt idx="1895">
                  <c:v>33</c:v>
                </c:pt>
                <c:pt idx="1896">
                  <c:v>33</c:v>
                </c:pt>
                <c:pt idx="1897">
                  <c:v>33</c:v>
                </c:pt>
                <c:pt idx="1898">
                  <c:v>33</c:v>
                </c:pt>
                <c:pt idx="1899">
                  <c:v>33</c:v>
                </c:pt>
                <c:pt idx="1900">
                  <c:v>33</c:v>
                </c:pt>
                <c:pt idx="1901">
                  <c:v>33</c:v>
                </c:pt>
                <c:pt idx="1902">
                  <c:v>33</c:v>
                </c:pt>
                <c:pt idx="1903">
                  <c:v>33</c:v>
                </c:pt>
                <c:pt idx="1904">
                  <c:v>33</c:v>
                </c:pt>
                <c:pt idx="1905">
                  <c:v>33</c:v>
                </c:pt>
                <c:pt idx="1906">
                  <c:v>33</c:v>
                </c:pt>
                <c:pt idx="1907">
                  <c:v>33</c:v>
                </c:pt>
                <c:pt idx="1908">
                  <c:v>33</c:v>
                </c:pt>
                <c:pt idx="1909">
                  <c:v>33</c:v>
                </c:pt>
                <c:pt idx="1910">
                  <c:v>33</c:v>
                </c:pt>
                <c:pt idx="1911">
                  <c:v>33</c:v>
                </c:pt>
                <c:pt idx="1912">
                  <c:v>33</c:v>
                </c:pt>
                <c:pt idx="1913">
                  <c:v>33</c:v>
                </c:pt>
                <c:pt idx="1914">
                  <c:v>33</c:v>
                </c:pt>
                <c:pt idx="1915">
                  <c:v>33</c:v>
                </c:pt>
                <c:pt idx="1916">
                  <c:v>33</c:v>
                </c:pt>
                <c:pt idx="1917">
                  <c:v>33</c:v>
                </c:pt>
                <c:pt idx="1918">
                  <c:v>33</c:v>
                </c:pt>
                <c:pt idx="1919">
                  <c:v>33</c:v>
                </c:pt>
                <c:pt idx="1920">
                  <c:v>33</c:v>
                </c:pt>
                <c:pt idx="1921">
                  <c:v>33</c:v>
                </c:pt>
                <c:pt idx="1922">
                  <c:v>33</c:v>
                </c:pt>
                <c:pt idx="1923">
                  <c:v>33</c:v>
                </c:pt>
                <c:pt idx="1924">
                  <c:v>33</c:v>
                </c:pt>
                <c:pt idx="1925">
                  <c:v>33</c:v>
                </c:pt>
                <c:pt idx="1926">
                  <c:v>33</c:v>
                </c:pt>
                <c:pt idx="1927">
                  <c:v>33</c:v>
                </c:pt>
                <c:pt idx="1928">
                  <c:v>33</c:v>
                </c:pt>
                <c:pt idx="1929">
                  <c:v>33</c:v>
                </c:pt>
                <c:pt idx="1930">
                  <c:v>33</c:v>
                </c:pt>
                <c:pt idx="1931">
                  <c:v>33</c:v>
                </c:pt>
                <c:pt idx="1932">
                  <c:v>33</c:v>
                </c:pt>
                <c:pt idx="1933">
                  <c:v>33</c:v>
                </c:pt>
                <c:pt idx="1934">
                  <c:v>33</c:v>
                </c:pt>
                <c:pt idx="1935">
                  <c:v>33</c:v>
                </c:pt>
                <c:pt idx="1936">
                  <c:v>33</c:v>
                </c:pt>
                <c:pt idx="1937">
                  <c:v>33</c:v>
                </c:pt>
                <c:pt idx="1938">
                  <c:v>33</c:v>
                </c:pt>
                <c:pt idx="1939">
                  <c:v>33</c:v>
                </c:pt>
                <c:pt idx="1940">
                  <c:v>33</c:v>
                </c:pt>
                <c:pt idx="1941">
                  <c:v>33</c:v>
                </c:pt>
                <c:pt idx="1942">
                  <c:v>33</c:v>
                </c:pt>
                <c:pt idx="1943">
                  <c:v>33</c:v>
                </c:pt>
                <c:pt idx="1944">
                  <c:v>33</c:v>
                </c:pt>
                <c:pt idx="1945">
                  <c:v>32</c:v>
                </c:pt>
                <c:pt idx="1946">
                  <c:v>32</c:v>
                </c:pt>
                <c:pt idx="1947">
                  <c:v>32</c:v>
                </c:pt>
                <c:pt idx="1948">
                  <c:v>32</c:v>
                </c:pt>
                <c:pt idx="1949">
                  <c:v>32</c:v>
                </c:pt>
                <c:pt idx="1950">
                  <c:v>32</c:v>
                </c:pt>
                <c:pt idx="1951">
                  <c:v>32</c:v>
                </c:pt>
                <c:pt idx="1952">
                  <c:v>32</c:v>
                </c:pt>
                <c:pt idx="1953">
                  <c:v>32</c:v>
                </c:pt>
                <c:pt idx="1954">
                  <c:v>32</c:v>
                </c:pt>
                <c:pt idx="1955">
                  <c:v>32</c:v>
                </c:pt>
                <c:pt idx="1956">
                  <c:v>32</c:v>
                </c:pt>
                <c:pt idx="1957">
                  <c:v>32</c:v>
                </c:pt>
                <c:pt idx="1958">
                  <c:v>32</c:v>
                </c:pt>
                <c:pt idx="1959">
                  <c:v>32</c:v>
                </c:pt>
                <c:pt idx="1960">
                  <c:v>32</c:v>
                </c:pt>
                <c:pt idx="1961">
                  <c:v>32</c:v>
                </c:pt>
                <c:pt idx="1962">
                  <c:v>32</c:v>
                </c:pt>
                <c:pt idx="1963">
                  <c:v>32</c:v>
                </c:pt>
                <c:pt idx="1964">
                  <c:v>32</c:v>
                </c:pt>
                <c:pt idx="1965">
                  <c:v>32</c:v>
                </c:pt>
                <c:pt idx="1966">
                  <c:v>32</c:v>
                </c:pt>
                <c:pt idx="1967">
                  <c:v>32</c:v>
                </c:pt>
                <c:pt idx="1968">
                  <c:v>32</c:v>
                </c:pt>
                <c:pt idx="1969">
                  <c:v>32</c:v>
                </c:pt>
                <c:pt idx="1970">
                  <c:v>32</c:v>
                </c:pt>
                <c:pt idx="1971">
                  <c:v>32</c:v>
                </c:pt>
                <c:pt idx="1972">
                  <c:v>32</c:v>
                </c:pt>
                <c:pt idx="1973">
                  <c:v>32</c:v>
                </c:pt>
                <c:pt idx="1974">
                  <c:v>32</c:v>
                </c:pt>
                <c:pt idx="1975">
                  <c:v>32</c:v>
                </c:pt>
                <c:pt idx="1976">
                  <c:v>32</c:v>
                </c:pt>
                <c:pt idx="1977">
                  <c:v>32</c:v>
                </c:pt>
                <c:pt idx="1978">
                  <c:v>32</c:v>
                </c:pt>
                <c:pt idx="1979">
                  <c:v>32</c:v>
                </c:pt>
                <c:pt idx="1980">
                  <c:v>32</c:v>
                </c:pt>
                <c:pt idx="1981">
                  <c:v>32</c:v>
                </c:pt>
                <c:pt idx="1982">
                  <c:v>32</c:v>
                </c:pt>
                <c:pt idx="1983">
                  <c:v>32</c:v>
                </c:pt>
                <c:pt idx="1984">
                  <c:v>32</c:v>
                </c:pt>
                <c:pt idx="1985">
                  <c:v>32</c:v>
                </c:pt>
                <c:pt idx="1986">
                  <c:v>32</c:v>
                </c:pt>
                <c:pt idx="1987">
                  <c:v>32</c:v>
                </c:pt>
                <c:pt idx="1988">
                  <c:v>32</c:v>
                </c:pt>
                <c:pt idx="1989">
                  <c:v>32</c:v>
                </c:pt>
                <c:pt idx="1990">
                  <c:v>32</c:v>
                </c:pt>
                <c:pt idx="1991">
                  <c:v>32</c:v>
                </c:pt>
                <c:pt idx="1992">
                  <c:v>32</c:v>
                </c:pt>
                <c:pt idx="1993">
                  <c:v>32</c:v>
                </c:pt>
                <c:pt idx="1994">
                  <c:v>32</c:v>
                </c:pt>
                <c:pt idx="1995">
                  <c:v>32</c:v>
                </c:pt>
                <c:pt idx="1996">
                  <c:v>32</c:v>
                </c:pt>
                <c:pt idx="1997">
                  <c:v>32</c:v>
                </c:pt>
                <c:pt idx="1998">
                  <c:v>32</c:v>
                </c:pt>
                <c:pt idx="1999">
                  <c:v>32</c:v>
                </c:pt>
                <c:pt idx="2000">
                  <c:v>32</c:v>
                </c:pt>
                <c:pt idx="2001">
                  <c:v>32</c:v>
                </c:pt>
                <c:pt idx="2002">
                  <c:v>32</c:v>
                </c:pt>
                <c:pt idx="2003">
                  <c:v>32</c:v>
                </c:pt>
                <c:pt idx="2004">
                  <c:v>32</c:v>
                </c:pt>
                <c:pt idx="2005">
                  <c:v>32</c:v>
                </c:pt>
                <c:pt idx="2006">
                  <c:v>32</c:v>
                </c:pt>
                <c:pt idx="2007">
                  <c:v>32</c:v>
                </c:pt>
                <c:pt idx="2008">
                  <c:v>32</c:v>
                </c:pt>
                <c:pt idx="2009">
                  <c:v>32</c:v>
                </c:pt>
                <c:pt idx="2010">
                  <c:v>32</c:v>
                </c:pt>
                <c:pt idx="2011">
                  <c:v>32</c:v>
                </c:pt>
                <c:pt idx="2012">
                  <c:v>32</c:v>
                </c:pt>
                <c:pt idx="2013">
                  <c:v>32</c:v>
                </c:pt>
                <c:pt idx="2014">
                  <c:v>32</c:v>
                </c:pt>
                <c:pt idx="2015">
                  <c:v>32</c:v>
                </c:pt>
                <c:pt idx="2016">
                  <c:v>32</c:v>
                </c:pt>
                <c:pt idx="2017">
                  <c:v>32</c:v>
                </c:pt>
                <c:pt idx="2018">
                  <c:v>32</c:v>
                </c:pt>
                <c:pt idx="2019">
                  <c:v>32</c:v>
                </c:pt>
                <c:pt idx="2020">
                  <c:v>32</c:v>
                </c:pt>
                <c:pt idx="2021">
                  <c:v>32</c:v>
                </c:pt>
                <c:pt idx="2022">
                  <c:v>32</c:v>
                </c:pt>
                <c:pt idx="2023">
                  <c:v>32</c:v>
                </c:pt>
                <c:pt idx="2024">
                  <c:v>32</c:v>
                </c:pt>
                <c:pt idx="2025">
                  <c:v>32</c:v>
                </c:pt>
                <c:pt idx="2026">
                  <c:v>32</c:v>
                </c:pt>
                <c:pt idx="2027">
                  <c:v>32</c:v>
                </c:pt>
                <c:pt idx="2028">
                  <c:v>32</c:v>
                </c:pt>
                <c:pt idx="2029">
                  <c:v>32</c:v>
                </c:pt>
                <c:pt idx="2030">
                  <c:v>32</c:v>
                </c:pt>
                <c:pt idx="2031">
                  <c:v>32</c:v>
                </c:pt>
                <c:pt idx="2032">
                  <c:v>32</c:v>
                </c:pt>
                <c:pt idx="2033">
                  <c:v>32</c:v>
                </c:pt>
                <c:pt idx="2034">
                  <c:v>32</c:v>
                </c:pt>
                <c:pt idx="2035">
                  <c:v>32</c:v>
                </c:pt>
                <c:pt idx="2036">
                  <c:v>32</c:v>
                </c:pt>
                <c:pt idx="2037">
                  <c:v>32</c:v>
                </c:pt>
                <c:pt idx="2038">
                  <c:v>32</c:v>
                </c:pt>
                <c:pt idx="2039">
                  <c:v>32</c:v>
                </c:pt>
                <c:pt idx="2040">
                  <c:v>32</c:v>
                </c:pt>
                <c:pt idx="2041">
                  <c:v>32</c:v>
                </c:pt>
                <c:pt idx="2042">
                  <c:v>32</c:v>
                </c:pt>
                <c:pt idx="2043">
                  <c:v>32</c:v>
                </c:pt>
                <c:pt idx="2044">
                  <c:v>32</c:v>
                </c:pt>
                <c:pt idx="2045">
                  <c:v>32</c:v>
                </c:pt>
                <c:pt idx="2046">
                  <c:v>32</c:v>
                </c:pt>
                <c:pt idx="2047">
                  <c:v>32</c:v>
                </c:pt>
                <c:pt idx="2048">
                  <c:v>32</c:v>
                </c:pt>
                <c:pt idx="2049">
                  <c:v>32</c:v>
                </c:pt>
                <c:pt idx="2050">
                  <c:v>32</c:v>
                </c:pt>
                <c:pt idx="2051">
                  <c:v>32</c:v>
                </c:pt>
                <c:pt idx="2052">
                  <c:v>32</c:v>
                </c:pt>
                <c:pt idx="2053">
                  <c:v>32</c:v>
                </c:pt>
                <c:pt idx="2054">
                  <c:v>32</c:v>
                </c:pt>
                <c:pt idx="2055">
                  <c:v>32</c:v>
                </c:pt>
                <c:pt idx="2056">
                  <c:v>32</c:v>
                </c:pt>
                <c:pt idx="2057">
                  <c:v>32</c:v>
                </c:pt>
                <c:pt idx="2058">
                  <c:v>32</c:v>
                </c:pt>
                <c:pt idx="2059">
                  <c:v>32</c:v>
                </c:pt>
                <c:pt idx="2060">
                  <c:v>32</c:v>
                </c:pt>
                <c:pt idx="2061">
                  <c:v>32</c:v>
                </c:pt>
                <c:pt idx="2062">
                  <c:v>32</c:v>
                </c:pt>
                <c:pt idx="2063">
                  <c:v>32</c:v>
                </c:pt>
                <c:pt idx="2064">
                  <c:v>32</c:v>
                </c:pt>
                <c:pt idx="2065">
                  <c:v>32</c:v>
                </c:pt>
                <c:pt idx="2066">
                  <c:v>32</c:v>
                </c:pt>
                <c:pt idx="2067">
                  <c:v>32</c:v>
                </c:pt>
                <c:pt idx="2068">
                  <c:v>32</c:v>
                </c:pt>
                <c:pt idx="2069">
                  <c:v>32</c:v>
                </c:pt>
                <c:pt idx="2070">
                  <c:v>32</c:v>
                </c:pt>
                <c:pt idx="2071">
                  <c:v>32</c:v>
                </c:pt>
                <c:pt idx="2072">
                  <c:v>32</c:v>
                </c:pt>
                <c:pt idx="2073">
                  <c:v>32</c:v>
                </c:pt>
                <c:pt idx="2074">
                  <c:v>31</c:v>
                </c:pt>
                <c:pt idx="2075">
                  <c:v>31</c:v>
                </c:pt>
                <c:pt idx="2076">
                  <c:v>31</c:v>
                </c:pt>
                <c:pt idx="2077">
                  <c:v>31</c:v>
                </c:pt>
                <c:pt idx="2078">
                  <c:v>31</c:v>
                </c:pt>
                <c:pt idx="2079">
                  <c:v>31</c:v>
                </c:pt>
                <c:pt idx="2080">
                  <c:v>31</c:v>
                </c:pt>
                <c:pt idx="2081">
                  <c:v>31</c:v>
                </c:pt>
                <c:pt idx="2082">
                  <c:v>31</c:v>
                </c:pt>
                <c:pt idx="2083">
                  <c:v>31</c:v>
                </c:pt>
                <c:pt idx="2084">
                  <c:v>31</c:v>
                </c:pt>
                <c:pt idx="2085">
                  <c:v>31</c:v>
                </c:pt>
                <c:pt idx="2086">
                  <c:v>31</c:v>
                </c:pt>
                <c:pt idx="2087">
                  <c:v>31</c:v>
                </c:pt>
                <c:pt idx="2088">
                  <c:v>31</c:v>
                </c:pt>
                <c:pt idx="2089">
                  <c:v>31</c:v>
                </c:pt>
                <c:pt idx="2090">
                  <c:v>31</c:v>
                </c:pt>
                <c:pt idx="2091">
                  <c:v>31</c:v>
                </c:pt>
                <c:pt idx="2092">
                  <c:v>31</c:v>
                </c:pt>
                <c:pt idx="2093">
                  <c:v>31</c:v>
                </c:pt>
                <c:pt idx="2094">
                  <c:v>31</c:v>
                </c:pt>
                <c:pt idx="2095">
                  <c:v>31</c:v>
                </c:pt>
                <c:pt idx="2096">
                  <c:v>31</c:v>
                </c:pt>
                <c:pt idx="2097">
                  <c:v>31</c:v>
                </c:pt>
                <c:pt idx="2098">
                  <c:v>31</c:v>
                </c:pt>
                <c:pt idx="2099">
                  <c:v>31</c:v>
                </c:pt>
                <c:pt idx="2100">
                  <c:v>31</c:v>
                </c:pt>
                <c:pt idx="2101">
                  <c:v>31</c:v>
                </c:pt>
                <c:pt idx="2102">
                  <c:v>31</c:v>
                </c:pt>
                <c:pt idx="2103">
                  <c:v>31</c:v>
                </c:pt>
                <c:pt idx="2104">
                  <c:v>31</c:v>
                </c:pt>
                <c:pt idx="2105">
                  <c:v>31</c:v>
                </c:pt>
                <c:pt idx="2106">
                  <c:v>31</c:v>
                </c:pt>
                <c:pt idx="2107">
                  <c:v>31</c:v>
                </c:pt>
                <c:pt idx="2108">
                  <c:v>31</c:v>
                </c:pt>
                <c:pt idx="2109">
                  <c:v>31</c:v>
                </c:pt>
                <c:pt idx="2110">
                  <c:v>31</c:v>
                </c:pt>
                <c:pt idx="2111">
                  <c:v>31</c:v>
                </c:pt>
                <c:pt idx="2112">
                  <c:v>31</c:v>
                </c:pt>
                <c:pt idx="2113">
                  <c:v>31</c:v>
                </c:pt>
                <c:pt idx="2114">
                  <c:v>31</c:v>
                </c:pt>
                <c:pt idx="2115">
                  <c:v>31</c:v>
                </c:pt>
                <c:pt idx="2116">
                  <c:v>31</c:v>
                </c:pt>
                <c:pt idx="2117">
                  <c:v>31</c:v>
                </c:pt>
                <c:pt idx="2118">
                  <c:v>31</c:v>
                </c:pt>
                <c:pt idx="2119">
                  <c:v>31</c:v>
                </c:pt>
                <c:pt idx="2120">
                  <c:v>31</c:v>
                </c:pt>
                <c:pt idx="2121">
                  <c:v>31</c:v>
                </c:pt>
                <c:pt idx="2122">
                  <c:v>31</c:v>
                </c:pt>
                <c:pt idx="2123">
                  <c:v>31</c:v>
                </c:pt>
                <c:pt idx="2124">
                  <c:v>31</c:v>
                </c:pt>
                <c:pt idx="2125">
                  <c:v>31</c:v>
                </c:pt>
                <c:pt idx="2126">
                  <c:v>31</c:v>
                </c:pt>
                <c:pt idx="2127">
                  <c:v>31</c:v>
                </c:pt>
                <c:pt idx="2128">
                  <c:v>31</c:v>
                </c:pt>
                <c:pt idx="2129">
                  <c:v>31</c:v>
                </c:pt>
                <c:pt idx="2130">
                  <c:v>31</c:v>
                </c:pt>
                <c:pt idx="2131">
                  <c:v>31</c:v>
                </c:pt>
                <c:pt idx="2132">
                  <c:v>31</c:v>
                </c:pt>
                <c:pt idx="2133">
                  <c:v>31</c:v>
                </c:pt>
                <c:pt idx="2134">
                  <c:v>31</c:v>
                </c:pt>
                <c:pt idx="2135">
                  <c:v>31</c:v>
                </c:pt>
                <c:pt idx="2136">
                  <c:v>31</c:v>
                </c:pt>
                <c:pt idx="2137">
                  <c:v>31</c:v>
                </c:pt>
                <c:pt idx="2138">
                  <c:v>31</c:v>
                </c:pt>
                <c:pt idx="2139">
                  <c:v>31</c:v>
                </c:pt>
                <c:pt idx="2140">
                  <c:v>31</c:v>
                </c:pt>
                <c:pt idx="2141">
                  <c:v>31</c:v>
                </c:pt>
                <c:pt idx="2142">
                  <c:v>31</c:v>
                </c:pt>
                <c:pt idx="2143">
                  <c:v>31</c:v>
                </c:pt>
                <c:pt idx="2144">
                  <c:v>31</c:v>
                </c:pt>
                <c:pt idx="2145">
                  <c:v>31</c:v>
                </c:pt>
                <c:pt idx="2146">
                  <c:v>31</c:v>
                </c:pt>
                <c:pt idx="2147">
                  <c:v>31</c:v>
                </c:pt>
                <c:pt idx="2148">
                  <c:v>31</c:v>
                </c:pt>
                <c:pt idx="2149">
                  <c:v>31</c:v>
                </c:pt>
                <c:pt idx="2150">
                  <c:v>31</c:v>
                </c:pt>
                <c:pt idx="2151">
                  <c:v>31</c:v>
                </c:pt>
                <c:pt idx="2152">
                  <c:v>31</c:v>
                </c:pt>
                <c:pt idx="2153">
                  <c:v>31</c:v>
                </c:pt>
                <c:pt idx="2154">
                  <c:v>31</c:v>
                </c:pt>
                <c:pt idx="2155">
                  <c:v>31</c:v>
                </c:pt>
                <c:pt idx="2156">
                  <c:v>31</c:v>
                </c:pt>
                <c:pt idx="2157">
                  <c:v>31</c:v>
                </c:pt>
                <c:pt idx="2158">
                  <c:v>31</c:v>
                </c:pt>
                <c:pt idx="2159">
                  <c:v>31</c:v>
                </c:pt>
                <c:pt idx="2160">
                  <c:v>31</c:v>
                </c:pt>
                <c:pt idx="2161">
                  <c:v>31</c:v>
                </c:pt>
                <c:pt idx="2162">
                  <c:v>31</c:v>
                </c:pt>
                <c:pt idx="2163">
                  <c:v>31</c:v>
                </c:pt>
                <c:pt idx="2164">
                  <c:v>31</c:v>
                </c:pt>
                <c:pt idx="2165">
                  <c:v>31</c:v>
                </c:pt>
                <c:pt idx="2166">
                  <c:v>31</c:v>
                </c:pt>
                <c:pt idx="2167">
                  <c:v>31</c:v>
                </c:pt>
                <c:pt idx="2168">
                  <c:v>31</c:v>
                </c:pt>
                <c:pt idx="2169">
                  <c:v>31</c:v>
                </c:pt>
                <c:pt idx="2170">
                  <c:v>31</c:v>
                </c:pt>
                <c:pt idx="2171">
                  <c:v>31</c:v>
                </c:pt>
                <c:pt idx="2172">
                  <c:v>31</c:v>
                </c:pt>
                <c:pt idx="2173">
                  <c:v>31</c:v>
                </c:pt>
                <c:pt idx="2174">
                  <c:v>31</c:v>
                </c:pt>
                <c:pt idx="2175">
                  <c:v>31</c:v>
                </c:pt>
                <c:pt idx="2176">
                  <c:v>31</c:v>
                </c:pt>
                <c:pt idx="2177">
                  <c:v>31</c:v>
                </c:pt>
                <c:pt idx="2178">
                  <c:v>31</c:v>
                </c:pt>
                <c:pt idx="2179">
                  <c:v>31</c:v>
                </c:pt>
                <c:pt idx="2180">
                  <c:v>31</c:v>
                </c:pt>
                <c:pt idx="2181">
                  <c:v>31</c:v>
                </c:pt>
                <c:pt idx="2182">
                  <c:v>31</c:v>
                </c:pt>
                <c:pt idx="2183">
                  <c:v>31</c:v>
                </c:pt>
                <c:pt idx="2184">
                  <c:v>31</c:v>
                </c:pt>
                <c:pt idx="2185">
                  <c:v>31</c:v>
                </c:pt>
                <c:pt idx="2186">
                  <c:v>31</c:v>
                </c:pt>
                <c:pt idx="2187">
                  <c:v>31</c:v>
                </c:pt>
                <c:pt idx="2188">
                  <c:v>31</c:v>
                </c:pt>
                <c:pt idx="2189">
                  <c:v>31</c:v>
                </c:pt>
                <c:pt idx="2190">
                  <c:v>31</c:v>
                </c:pt>
                <c:pt idx="2191">
                  <c:v>31</c:v>
                </c:pt>
                <c:pt idx="2192">
                  <c:v>31</c:v>
                </c:pt>
                <c:pt idx="2193">
                  <c:v>31</c:v>
                </c:pt>
                <c:pt idx="2194">
                  <c:v>31</c:v>
                </c:pt>
                <c:pt idx="2195">
                  <c:v>31</c:v>
                </c:pt>
                <c:pt idx="2196">
                  <c:v>31</c:v>
                </c:pt>
                <c:pt idx="2197">
                  <c:v>30</c:v>
                </c:pt>
                <c:pt idx="2198">
                  <c:v>30</c:v>
                </c:pt>
                <c:pt idx="2199">
                  <c:v>30</c:v>
                </c:pt>
                <c:pt idx="2200">
                  <c:v>30</c:v>
                </c:pt>
                <c:pt idx="2201">
                  <c:v>30</c:v>
                </c:pt>
                <c:pt idx="2202">
                  <c:v>30</c:v>
                </c:pt>
                <c:pt idx="2203">
                  <c:v>30</c:v>
                </c:pt>
                <c:pt idx="2204">
                  <c:v>30</c:v>
                </c:pt>
                <c:pt idx="2205">
                  <c:v>30</c:v>
                </c:pt>
                <c:pt idx="2206">
                  <c:v>30</c:v>
                </c:pt>
                <c:pt idx="2207">
                  <c:v>30</c:v>
                </c:pt>
                <c:pt idx="2208">
                  <c:v>30</c:v>
                </c:pt>
                <c:pt idx="2209">
                  <c:v>30</c:v>
                </c:pt>
                <c:pt idx="2210">
                  <c:v>30</c:v>
                </c:pt>
                <c:pt idx="2211">
                  <c:v>30</c:v>
                </c:pt>
                <c:pt idx="2212">
                  <c:v>30</c:v>
                </c:pt>
                <c:pt idx="2213">
                  <c:v>30</c:v>
                </c:pt>
                <c:pt idx="2214">
                  <c:v>30</c:v>
                </c:pt>
                <c:pt idx="2215">
                  <c:v>30</c:v>
                </c:pt>
                <c:pt idx="2216">
                  <c:v>30</c:v>
                </c:pt>
                <c:pt idx="2217">
                  <c:v>30</c:v>
                </c:pt>
                <c:pt idx="2218">
                  <c:v>30</c:v>
                </c:pt>
                <c:pt idx="2219">
                  <c:v>30</c:v>
                </c:pt>
                <c:pt idx="2220">
                  <c:v>30</c:v>
                </c:pt>
                <c:pt idx="2221">
                  <c:v>30</c:v>
                </c:pt>
                <c:pt idx="2222">
                  <c:v>30</c:v>
                </c:pt>
                <c:pt idx="2223">
                  <c:v>30</c:v>
                </c:pt>
                <c:pt idx="2224">
                  <c:v>30</c:v>
                </c:pt>
                <c:pt idx="2225">
                  <c:v>30</c:v>
                </c:pt>
                <c:pt idx="2226">
                  <c:v>30</c:v>
                </c:pt>
                <c:pt idx="2227">
                  <c:v>30</c:v>
                </c:pt>
                <c:pt idx="2228">
                  <c:v>30</c:v>
                </c:pt>
                <c:pt idx="2229">
                  <c:v>30</c:v>
                </c:pt>
                <c:pt idx="2230">
                  <c:v>30</c:v>
                </c:pt>
                <c:pt idx="2231">
                  <c:v>30</c:v>
                </c:pt>
                <c:pt idx="2232">
                  <c:v>30</c:v>
                </c:pt>
                <c:pt idx="2233">
                  <c:v>30</c:v>
                </c:pt>
                <c:pt idx="2234">
                  <c:v>30</c:v>
                </c:pt>
                <c:pt idx="2235">
                  <c:v>30</c:v>
                </c:pt>
                <c:pt idx="2236">
                  <c:v>30</c:v>
                </c:pt>
                <c:pt idx="2237">
                  <c:v>30</c:v>
                </c:pt>
                <c:pt idx="2238">
                  <c:v>30</c:v>
                </c:pt>
                <c:pt idx="2239">
                  <c:v>30</c:v>
                </c:pt>
                <c:pt idx="2240">
                  <c:v>30</c:v>
                </c:pt>
                <c:pt idx="2241">
                  <c:v>30</c:v>
                </c:pt>
                <c:pt idx="2242">
                  <c:v>30</c:v>
                </c:pt>
                <c:pt idx="2243">
                  <c:v>30</c:v>
                </c:pt>
                <c:pt idx="2244">
                  <c:v>30</c:v>
                </c:pt>
                <c:pt idx="2245">
                  <c:v>30</c:v>
                </c:pt>
                <c:pt idx="2246">
                  <c:v>30</c:v>
                </c:pt>
                <c:pt idx="2247">
                  <c:v>30</c:v>
                </c:pt>
                <c:pt idx="2248">
                  <c:v>30</c:v>
                </c:pt>
                <c:pt idx="2249">
                  <c:v>30</c:v>
                </c:pt>
                <c:pt idx="2250">
                  <c:v>30</c:v>
                </c:pt>
                <c:pt idx="2251">
                  <c:v>30</c:v>
                </c:pt>
                <c:pt idx="2252">
                  <c:v>30</c:v>
                </c:pt>
                <c:pt idx="2253">
                  <c:v>30</c:v>
                </c:pt>
                <c:pt idx="2254">
                  <c:v>30</c:v>
                </c:pt>
                <c:pt idx="2255">
                  <c:v>30</c:v>
                </c:pt>
                <c:pt idx="2256">
                  <c:v>30</c:v>
                </c:pt>
                <c:pt idx="2257">
                  <c:v>30</c:v>
                </c:pt>
                <c:pt idx="2258">
                  <c:v>30</c:v>
                </c:pt>
                <c:pt idx="2259">
                  <c:v>30</c:v>
                </c:pt>
                <c:pt idx="2260">
                  <c:v>30</c:v>
                </c:pt>
                <c:pt idx="2261">
                  <c:v>30</c:v>
                </c:pt>
                <c:pt idx="2262">
                  <c:v>30</c:v>
                </c:pt>
                <c:pt idx="2263">
                  <c:v>30</c:v>
                </c:pt>
                <c:pt idx="2264">
                  <c:v>30</c:v>
                </c:pt>
                <c:pt idx="2265">
                  <c:v>30</c:v>
                </c:pt>
                <c:pt idx="2266">
                  <c:v>30</c:v>
                </c:pt>
                <c:pt idx="2267">
                  <c:v>30</c:v>
                </c:pt>
                <c:pt idx="2268">
                  <c:v>30</c:v>
                </c:pt>
                <c:pt idx="2269">
                  <c:v>30</c:v>
                </c:pt>
                <c:pt idx="2270">
                  <c:v>30</c:v>
                </c:pt>
                <c:pt idx="2271">
                  <c:v>30</c:v>
                </c:pt>
                <c:pt idx="2272">
                  <c:v>30</c:v>
                </c:pt>
                <c:pt idx="2273">
                  <c:v>30</c:v>
                </c:pt>
                <c:pt idx="2274">
                  <c:v>30</c:v>
                </c:pt>
                <c:pt idx="2275">
                  <c:v>30</c:v>
                </c:pt>
                <c:pt idx="2276">
                  <c:v>30</c:v>
                </c:pt>
                <c:pt idx="2277">
                  <c:v>30</c:v>
                </c:pt>
                <c:pt idx="2278">
                  <c:v>30</c:v>
                </c:pt>
                <c:pt idx="2279">
                  <c:v>30</c:v>
                </c:pt>
                <c:pt idx="2280">
                  <c:v>30</c:v>
                </c:pt>
                <c:pt idx="2281">
                  <c:v>30</c:v>
                </c:pt>
                <c:pt idx="2282">
                  <c:v>30</c:v>
                </c:pt>
                <c:pt idx="2283">
                  <c:v>30</c:v>
                </c:pt>
                <c:pt idx="2284">
                  <c:v>30</c:v>
                </c:pt>
                <c:pt idx="2285">
                  <c:v>30</c:v>
                </c:pt>
                <c:pt idx="2286">
                  <c:v>30</c:v>
                </c:pt>
                <c:pt idx="2287">
                  <c:v>30</c:v>
                </c:pt>
                <c:pt idx="2288">
                  <c:v>30</c:v>
                </c:pt>
                <c:pt idx="2289">
                  <c:v>30</c:v>
                </c:pt>
                <c:pt idx="2290">
                  <c:v>30</c:v>
                </c:pt>
                <c:pt idx="2291">
                  <c:v>30</c:v>
                </c:pt>
                <c:pt idx="2292">
                  <c:v>30</c:v>
                </c:pt>
                <c:pt idx="2293">
                  <c:v>30</c:v>
                </c:pt>
                <c:pt idx="2294">
                  <c:v>30</c:v>
                </c:pt>
                <c:pt idx="2295">
                  <c:v>30</c:v>
                </c:pt>
                <c:pt idx="2296">
                  <c:v>30</c:v>
                </c:pt>
                <c:pt idx="2297">
                  <c:v>30</c:v>
                </c:pt>
                <c:pt idx="2298">
                  <c:v>30</c:v>
                </c:pt>
                <c:pt idx="2299">
                  <c:v>30</c:v>
                </c:pt>
                <c:pt idx="2300">
                  <c:v>30</c:v>
                </c:pt>
                <c:pt idx="2301">
                  <c:v>30</c:v>
                </c:pt>
                <c:pt idx="2302">
                  <c:v>30</c:v>
                </c:pt>
                <c:pt idx="2303">
                  <c:v>30</c:v>
                </c:pt>
                <c:pt idx="2304">
                  <c:v>30</c:v>
                </c:pt>
                <c:pt idx="2305">
                  <c:v>30</c:v>
                </c:pt>
                <c:pt idx="2306">
                  <c:v>30</c:v>
                </c:pt>
                <c:pt idx="2307">
                  <c:v>30</c:v>
                </c:pt>
                <c:pt idx="2308">
                  <c:v>30</c:v>
                </c:pt>
                <c:pt idx="2309">
                  <c:v>30</c:v>
                </c:pt>
                <c:pt idx="2310">
                  <c:v>30</c:v>
                </c:pt>
                <c:pt idx="2311">
                  <c:v>30</c:v>
                </c:pt>
                <c:pt idx="2312">
                  <c:v>30</c:v>
                </c:pt>
                <c:pt idx="2313">
                  <c:v>30</c:v>
                </c:pt>
                <c:pt idx="2314">
                  <c:v>30</c:v>
                </c:pt>
                <c:pt idx="2315">
                  <c:v>30</c:v>
                </c:pt>
                <c:pt idx="2316">
                  <c:v>30</c:v>
                </c:pt>
                <c:pt idx="2317">
                  <c:v>30</c:v>
                </c:pt>
                <c:pt idx="2318">
                  <c:v>30</c:v>
                </c:pt>
                <c:pt idx="2319">
                  <c:v>30</c:v>
                </c:pt>
                <c:pt idx="2320">
                  <c:v>30</c:v>
                </c:pt>
                <c:pt idx="2321">
                  <c:v>30</c:v>
                </c:pt>
                <c:pt idx="2322">
                  <c:v>30</c:v>
                </c:pt>
                <c:pt idx="2323">
                  <c:v>30</c:v>
                </c:pt>
                <c:pt idx="2324">
                  <c:v>30</c:v>
                </c:pt>
                <c:pt idx="2325">
                  <c:v>30</c:v>
                </c:pt>
                <c:pt idx="2326">
                  <c:v>30</c:v>
                </c:pt>
                <c:pt idx="2327">
                  <c:v>30</c:v>
                </c:pt>
                <c:pt idx="2328">
                  <c:v>29</c:v>
                </c:pt>
                <c:pt idx="2329">
                  <c:v>29</c:v>
                </c:pt>
                <c:pt idx="2330">
                  <c:v>29</c:v>
                </c:pt>
                <c:pt idx="2331">
                  <c:v>29</c:v>
                </c:pt>
                <c:pt idx="2332">
                  <c:v>29</c:v>
                </c:pt>
                <c:pt idx="2333">
                  <c:v>29</c:v>
                </c:pt>
                <c:pt idx="2334">
                  <c:v>29</c:v>
                </c:pt>
                <c:pt idx="2335">
                  <c:v>29</c:v>
                </c:pt>
                <c:pt idx="2336">
                  <c:v>29</c:v>
                </c:pt>
                <c:pt idx="2337">
                  <c:v>29</c:v>
                </c:pt>
                <c:pt idx="2338">
                  <c:v>29</c:v>
                </c:pt>
                <c:pt idx="2339">
                  <c:v>29</c:v>
                </c:pt>
                <c:pt idx="2340">
                  <c:v>29</c:v>
                </c:pt>
                <c:pt idx="2341">
                  <c:v>29</c:v>
                </c:pt>
                <c:pt idx="2342">
                  <c:v>29</c:v>
                </c:pt>
                <c:pt idx="2343">
                  <c:v>29</c:v>
                </c:pt>
                <c:pt idx="2344">
                  <c:v>29</c:v>
                </c:pt>
                <c:pt idx="2345">
                  <c:v>29</c:v>
                </c:pt>
                <c:pt idx="2346">
                  <c:v>29</c:v>
                </c:pt>
                <c:pt idx="2347">
                  <c:v>29</c:v>
                </c:pt>
                <c:pt idx="2348">
                  <c:v>29</c:v>
                </c:pt>
                <c:pt idx="2349">
                  <c:v>29</c:v>
                </c:pt>
                <c:pt idx="2350">
                  <c:v>29</c:v>
                </c:pt>
                <c:pt idx="2351">
                  <c:v>29</c:v>
                </c:pt>
                <c:pt idx="2352">
                  <c:v>29</c:v>
                </c:pt>
                <c:pt idx="2353">
                  <c:v>29</c:v>
                </c:pt>
                <c:pt idx="2354">
                  <c:v>29</c:v>
                </c:pt>
                <c:pt idx="2355">
                  <c:v>29</c:v>
                </c:pt>
                <c:pt idx="2356">
                  <c:v>29</c:v>
                </c:pt>
                <c:pt idx="2357">
                  <c:v>29</c:v>
                </c:pt>
                <c:pt idx="2358">
                  <c:v>29</c:v>
                </c:pt>
                <c:pt idx="2359">
                  <c:v>29</c:v>
                </c:pt>
                <c:pt idx="2360">
                  <c:v>29</c:v>
                </c:pt>
                <c:pt idx="2361">
                  <c:v>29</c:v>
                </c:pt>
                <c:pt idx="2362">
                  <c:v>29</c:v>
                </c:pt>
                <c:pt idx="2363">
                  <c:v>29</c:v>
                </c:pt>
                <c:pt idx="2364">
                  <c:v>29</c:v>
                </c:pt>
                <c:pt idx="2365">
                  <c:v>29</c:v>
                </c:pt>
                <c:pt idx="2366">
                  <c:v>29</c:v>
                </c:pt>
                <c:pt idx="2367">
                  <c:v>29</c:v>
                </c:pt>
                <c:pt idx="2368">
                  <c:v>29</c:v>
                </c:pt>
                <c:pt idx="2369">
                  <c:v>29</c:v>
                </c:pt>
                <c:pt idx="2370">
                  <c:v>29</c:v>
                </c:pt>
                <c:pt idx="2371">
                  <c:v>29</c:v>
                </c:pt>
                <c:pt idx="2372">
                  <c:v>29</c:v>
                </c:pt>
                <c:pt idx="2373">
                  <c:v>29</c:v>
                </c:pt>
                <c:pt idx="2374">
                  <c:v>29</c:v>
                </c:pt>
                <c:pt idx="2375">
                  <c:v>29</c:v>
                </c:pt>
                <c:pt idx="2376">
                  <c:v>29</c:v>
                </c:pt>
                <c:pt idx="2377">
                  <c:v>29</c:v>
                </c:pt>
                <c:pt idx="2378">
                  <c:v>29</c:v>
                </c:pt>
                <c:pt idx="2379">
                  <c:v>29</c:v>
                </c:pt>
                <c:pt idx="2380">
                  <c:v>29</c:v>
                </c:pt>
                <c:pt idx="2381">
                  <c:v>29</c:v>
                </c:pt>
                <c:pt idx="2382">
                  <c:v>29</c:v>
                </c:pt>
                <c:pt idx="2383">
                  <c:v>29</c:v>
                </c:pt>
                <c:pt idx="2384">
                  <c:v>29</c:v>
                </c:pt>
                <c:pt idx="2385">
                  <c:v>29</c:v>
                </c:pt>
                <c:pt idx="2386">
                  <c:v>29</c:v>
                </c:pt>
                <c:pt idx="2387">
                  <c:v>29</c:v>
                </c:pt>
                <c:pt idx="2388">
                  <c:v>29</c:v>
                </c:pt>
                <c:pt idx="2389">
                  <c:v>29</c:v>
                </c:pt>
                <c:pt idx="2390">
                  <c:v>29</c:v>
                </c:pt>
                <c:pt idx="2391">
                  <c:v>29</c:v>
                </c:pt>
                <c:pt idx="2392">
                  <c:v>29</c:v>
                </c:pt>
                <c:pt idx="2393">
                  <c:v>29</c:v>
                </c:pt>
                <c:pt idx="2394">
                  <c:v>29</c:v>
                </c:pt>
                <c:pt idx="2395">
                  <c:v>29</c:v>
                </c:pt>
                <c:pt idx="2396">
                  <c:v>29</c:v>
                </c:pt>
                <c:pt idx="2397">
                  <c:v>29</c:v>
                </c:pt>
                <c:pt idx="2398">
                  <c:v>29</c:v>
                </c:pt>
                <c:pt idx="2399">
                  <c:v>29</c:v>
                </c:pt>
                <c:pt idx="2400">
                  <c:v>29</c:v>
                </c:pt>
                <c:pt idx="2401">
                  <c:v>29</c:v>
                </c:pt>
                <c:pt idx="2402">
                  <c:v>29</c:v>
                </c:pt>
                <c:pt idx="2403">
                  <c:v>29</c:v>
                </c:pt>
                <c:pt idx="2404">
                  <c:v>29</c:v>
                </c:pt>
                <c:pt idx="2405">
                  <c:v>29</c:v>
                </c:pt>
                <c:pt idx="2406">
                  <c:v>29</c:v>
                </c:pt>
                <c:pt idx="2407">
                  <c:v>29</c:v>
                </c:pt>
                <c:pt idx="2408">
                  <c:v>29</c:v>
                </c:pt>
                <c:pt idx="2409">
                  <c:v>29</c:v>
                </c:pt>
                <c:pt idx="2410">
                  <c:v>29</c:v>
                </c:pt>
                <c:pt idx="2411">
                  <c:v>29</c:v>
                </c:pt>
                <c:pt idx="2412">
                  <c:v>29</c:v>
                </c:pt>
                <c:pt idx="2413">
                  <c:v>29</c:v>
                </c:pt>
                <c:pt idx="2414">
                  <c:v>29</c:v>
                </c:pt>
                <c:pt idx="2415">
                  <c:v>29</c:v>
                </c:pt>
                <c:pt idx="2416">
                  <c:v>29</c:v>
                </c:pt>
                <c:pt idx="2417">
                  <c:v>29</c:v>
                </c:pt>
                <c:pt idx="2418">
                  <c:v>29</c:v>
                </c:pt>
                <c:pt idx="2419">
                  <c:v>29</c:v>
                </c:pt>
                <c:pt idx="2420">
                  <c:v>29</c:v>
                </c:pt>
                <c:pt idx="2421">
                  <c:v>29</c:v>
                </c:pt>
                <c:pt idx="2422">
                  <c:v>29</c:v>
                </c:pt>
                <c:pt idx="2423">
                  <c:v>29</c:v>
                </c:pt>
                <c:pt idx="2424">
                  <c:v>29</c:v>
                </c:pt>
                <c:pt idx="2425">
                  <c:v>29</c:v>
                </c:pt>
                <c:pt idx="2426">
                  <c:v>29</c:v>
                </c:pt>
                <c:pt idx="2427">
                  <c:v>29</c:v>
                </c:pt>
                <c:pt idx="2428">
                  <c:v>29</c:v>
                </c:pt>
                <c:pt idx="2429">
                  <c:v>29</c:v>
                </c:pt>
                <c:pt idx="2430">
                  <c:v>29</c:v>
                </c:pt>
                <c:pt idx="2431">
                  <c:v>29</c:v>
                </c:pt>
                <c:pt idx="2432">
                  <c:v>29</c:v>
                </c:pt>
                <c:pt idx="2433">
                  <c:v>29</c:v>
                </c:pt>
                <c:pt idx="2434">
                  <c:v>29</c:v>
                </c:pt>
                <c:pt idx="2435">
                  <c:v>29</c:v>
                </c:pt>
                <c:pt idx="2436">
                  <c:v>29</c:v>
                </c:pt>
                <c:pt idx="2437">
                  <c:v>29</c:v>
                </c:pt>
                <c:pt idx="2438">
                  <c:v>29</c:v>
                </c:pt>
                <c:pt idx="2439">
                  <c:v>29</c:v>
                </c:pt>
                <c:pt idx="2440">
                  <c:v>29</c:v>
                </c:pt>
                <c:pt idx="2441">
                  <c:v>29</c:v>
                </c:pt>
                <c:pt idx="2442">
                  <c:v>29</c:v>
                </c:pt>
                <c:pt idx="2443">
                  <c:v>29</c:v>
                </c:pt>
                <c:pt idx="2444">
                  <c:v>29</c:v>
                </c:pt>
                <c:pt idx="2445">
                  <c:v>29</c:v>
                </c:pt>
                <c:pt idx="2446">
                  <c:v>29</c:v>
                </c:pt>
                <c:pt idx="2447">
                  <c:v>29</c:v>
                </c:pt>
                <c:pt idx="2448">
                  <c:v>29</c:v>
                </c:pt>
                <c:pt idx="2449">
                  <c:v>29</c:v>
                </c:pt>
                <c:pt idx="2450">
                  <c:v>29</c:v>
                </c:pt>
                <c:pt idx="2451">
                  <c:v>29</c:v>
                </c:pt>
                <c:pt idx="2452">
                  <c:v>29</c:v>
                </c:pt>
                <c:pt idx="2453">
                  <c:v>29</c:v>
                </c:pt>
                <c:pt idx="2454">
                  <c:v>29</c:v>
                </c:pt>
                <c:pt idx="2455">
                  <c:v>29</c:v>
                </c:pt>
                <c:pt idx="2456">
                  <c:v>29</c:v>
                </c:pt>
                <c:pt idx="2457">
                  <c:v>29</c:v>
                </c:pt>
                <c:pt idx="2458">
                  <c:v>29</c:v>
                </c:pt>
                <c:pt idx="2459">
                  <c:v>29</c:v>
                </c:pt>
                <c:pt idx="2460">
                  <c:v>29</c:v>
                </c:pt>
                <c:pt idx="2461">
                  <c:v>29</c:v>
                </c:pt>
                <c:pt idx="2462">
                  <c:v>29</c:v>
                </c:pt>
                <c:pt idx="2463">
                  <c:v>29</c:v>
                </c:pt>
                <c:pt idx="2464">
                  <c:v>29</c:v>
                </c:pt>
                <c:pt idx="2465">
                  <c:v>29</c:v>
                </c:pt>
                <c:pt idx="2466">
                  <c:v>29</c:v>
                </c:pt>
                <c:pt idx="2467">
                  <c:v>29</c:v>
                </c:pt>
                <c:pt idx="2468">
                  <c:v>29</c:v>
                </c:pt>
                <c:pt idx="2469">
                  <c:v>29</c:v>
                </c:pt>
                <c:pt idx="2470">
                  <c:v>29</c:v>
                </c:pt>
                <c:pt idx="2471">
                  <c:v>29</c:v>
                </c:pt>
                <c:pt idx="2472">
                  <c:v>29</c:v>
                </c:pt>
                <c:pt idx="2473">
                  <c:v>29</c:v>
                </c:pt>
                <c:pt idx="2474">
                  <c:v>29</c:v>
                </c:pt>
                <c:pt idx="2475">
                  <c:v>29</c:v>
                </c:pt>
                <c:pt idx="2476">
                  <c:v>29</c:v>
                </c:pt>
                <c:pt idx="2477">
                  <c:v>29</c:v>
                </c:pt>
                <c:pt idx="2478">
                  <c:v>29</c:v>
                </c:pt>
                <c:pt idx="2479">
                  <c:v>29</c:v>
                </c:pt>
                <c:pt idx="2480">
                  <c:v>29</c:v>
                </c:pt>
                <c:pt idx="2481">
                  <c:v>29</c:v>
                </c:pt>
                <c:pt idx="2482">
                  <c:v>29</c:v>
                </c:pt>
                <c:pt idx="2483">
                  <c:v>29</c:v>
                </c:pt>
                <c:pt idx="2484">
                  <c:v>29</c:v>
                </c:pt>
                <c:pt idx="2485">
                  <c:v>28</c:v>
                </c:pt>
                <c:pt idx="2486">
                  <c:v>28</c:v>
                </c:pt>
                <c:pt idx="2487">
                  <c:v>28</c:v>
                </c:pt>
                <c:pt idx="2488">
                  <c:v>28</c:v>
                </c:pt>
                <c:pt idx="2489">
                  <c:v>28</c:v>
                </c:pt>
                <c:pt idx="2490">
                  <c:v>28</c:v>
                </c:pt>
                <c:pt idx="2491">
                  <c:v>28</c:v>
                </c:pt>
                <c:pt idx="2492">
                  <c:v>28</c:v>
                </c:pt>
                <c:pt idx="2493">
                  <c:v>28</c:v>
                </c:pt>
                <c:pt idx="2494">
                  <c:v>28</c:v>
                </c:pt>
                <c:pt idx="2495">
                  <c:v>28</c:v>
                </c:pt>
                <c:pt idx="2496">
                  <c:v>28</c:v>
                </c:pt>
                <c:pt idx="2497">
                  <c:v>28</c:v>
                </c:pt>
                <c:pt idx="2498">
                  <c:v>28</c:v>
                </c:pt>
                <c:pt idx="2499">
                  <c:v>28</c:v>
                </c:pt>
                <c:pt idx="2500">
                  <c:v>28</c:v>
                </c:pt>
                <c:pt idx="2501">
                  <c:v>28</c:v>
                </c:pt>
                <c:pt idx="2502">
                  <c:v>28</c:v>
                </c:pt>
                <c:pt idx="2503">
                  <c:v>28</c:v>
                </c:pt>
                <c:pt idx="2504">
                  <c:v>28</c:v>
                </c:pt>
                <c:pt idx="2505">
                  <c:v>28</c:v>
                </c:pt>
                <c:pt idx="2506">
                  <c:v>28</c:v>
                </c:pt>
                <c:pt idx="2507">
                  <c:v>28</c:v>
                </c:pt>
                <c:pt idx="2508">
                  <c:v>28</c:v>
                </c:pt>
                <c:pt idx="2509">
                  <c:v>28</c:v>
                </c:pt>
                <c:pt idx="2510">
                  <c:v>28</c:v>
                </c:pt>
                <c:pt idx="2511">
                  <c:v>28</c:v>
                </c:pt>
                <c:pt idx="2512">
                  <c:v>28</c:v>
                </c:pt>
                <c:pt idx="2513">
                  <c:v>28</c:v>
                </c:pt>
                <c:pt idx="2514">
                  <c:v>28</c:v>
                </c:pt>
                <c:pt idx="2515">
                  <c:v>28</c:v>
                </c:pt>
                <c:pt idx="2516">
                  <c:v>28</c:v>
                </c:pt>
                <c:pt idx="2517">
                  <c:v>28</c:v>
                </c:pt>
                <c:pt idx="2518">
                  <c:v>28</c:v>
                </c:pt>
                <c:pt idx="2519">
                  <c:v>28</c:v>
                </c:pt>
                <c:pt idx="2520">
                  <c:v>28</c:v>
                </c:pt>
                <c:pt idx="2521">
                  <c:v>28</c:v>
                </c:pt>
                <c:pt idx="2522">
                  <c:v>28</c:v>
                </c:pt>
                <c:pt idx="2523">
                  <c:v>28</c:v>
                </c:pt>
                <c:pt idx="2524">
                  <c:v>28</c:v>
                </c:pt>
                <c:pt idx="2525">
                  <c:v>28</c:v>
                </c:pt>
                <c:pt idx="2526">
                  <c:v>28</c:v>
                </c:pt>
                <c:pt idx="2527">
                  <c:v>28</c:v>
                </c:pt>
                <c:pt idx="2528">
                  <c:v>28</c:v>
                </c:pt>
                <c:pt idx="2529">
                  <c:v>28</c:v>
                </c:pt>
                <c:pt idx="2530">
                  <c:v>28</c:v>
                </c:pt>
                <c:pt idx="2531">
                  <c:v>28</c:v>
                </c:pt>
                <c:pt idx="2532">
                  <c:v>28</c:v>
                </c:pt>
                <c:pt idx="2533">
                  <c:v>28</c:v>
                </c:pt>
                <c:pt idx="2534">
                  <c:v>28</c:v>
                </c:pt>
                <c:pt idx="2535">
                  <c:v>28</c:v>
                </c:pt>
                <c:pt idx="2536">
                  <c:v>28</c:v>
                </c:pt>
                <c:pt idx="2537">
                  <c:v>28</c:v>
                </c:pt>
                <c:pt idx="2538">
                  <c:v>28</c:v>
                </c:pt>
                <c:pt idx="2539">
                  <c:v>28</c:v>
                </c:pt>
                <c:pt idx="2540">
                  <c:v>28</c:v>
                </c:pt>
                <c:pt idx="2541">
                  <c:v>28</c:v>
                </c:pt>
                <c:pt idx="2542">
                  <c:v>28</c:v>
                </c:pt>
                <c:pt idx="2543">
                  <c:v>28</c:v>
                </c:pt>
                <c:pt idx="2544">
                  <c:v>28</c:v>
                </c:pt>
                <c:pt idx="2545">
                  <c:v>28</c:v>
                </c:pt>
                <c:pt idx="2546">
                  <c:v>28</c:v>
                </c:pt>
                <c:pt idx="2547">
                  <c:v>28</c:v>
                </c:pt>
                <c:pt idx="2548">
                  <c:v>28</c:v>
                </c:pt>
                <c:pt idx="2549">
                  <c:v>28</c:v>
                </c:pt>
                <c:pt idx="2550">
                  <c:v>28</c:v>
                </c:pt>
                <c:pt idx="2551">
                  <c:v>28</c:v>
                </c:pt>
                <c:pt idx="2552">
                  <c:v>28</c:v>
                </c:pt>
                <c:pt idx="2553">
                  <c:v>28</c:v>
                </c:pt>
                <c:pt idx="2554">
                  <c:v>28</c:v>
                </c:pt>
                <c:pt idx="2555">
                  <c:v>28</c:v>
                </c:pt>
                <c:pt idx="2556">
                  <c:v>28</c:v>
                </c:pt>
                <c:pt idx="2557">
                  <c:v>28</c:v>
                </c:pt>
                <c:pt idx="2558">
                  <c:v>28</c:v>
                </c:pt>
                <c:pt idx="2559">
                  <c:v>28</c:v>
                </c:pt>
                <c:pt idx="2560">
                  <c:v>28</c:v>
                </c:pt>
                <c:pt idx="2561">
                  <c:v>28</c:v>
                </c:pt>
                <c:pt idx="2562">
                  <c:v>28</c:v>
                </c:pt>
                <c:pt idx="2563">
                  <c:v>28</c:v>
                </c:pt>
                <c:pt idx="2564">
                  <c:v>28</c:v>
                </c:pt>
                <c:pt idx="2565">
                  <c:v>28</c:v>
                </c:pt>
                <c:pt idx="2566">
                  <c:v>28</c:v>
                </c:pt>
                <c:pt idx="2567">
                  <c:v>28</c:v>
                </c:pt>
                <c:pt idx="2568">
                  <c:v>28</c:v>
                </c:pt>
                <c:pt idx="2569">
                  <c:v>28</c:v>
                </c:pt>
                <c:pt idx="2570">
                  <c:v>28</c:v>
                </c:pt>
                <c:pt idx="2571">
                  <c:v>28</c:v>
                </c:pt>
                <c:pt idx="2572">
                  <c:v>28</c:v>
                </c:pt>
                <c:pt idx="2573">
                  <c:v>28</c:v>
                </c:pt>
                <c:pt idx="2574">
                  <c:v>28</c:v>
                </c:pt>
                <c:pt idx="2575">
                  <c:v>28</c:v>
                </c:pt>
                <c:pt idx="2576">
                  <c:v>28</c:v>
                </c:pt>
                <c:pt idx="2577">
                  <c:v>28</c:v>
                </c:pt>
                <c:pt idx="2578">
                  <c:v>28</c:v>
                </c:pt>
                <c:pt idx="2579">
                  <c:v>28</c:v>
                </c:pt>
                <c:pt idx="2580">
                  <c:v>28</c:v>
                </c:pt>
                <c:pt idx="2581">
                  <c:v>28</c:v>
                </c:pt>
                <c:pt idx="2582">
                  <c:v>28</c:v>
                </c:pt>
                <c:pt idx="2583">
                  <c:v>28</c:v>
                </c:pt>
                <c:pt idx="2584">
                  <c:v>28</c:v>
                </c:pt>
                <c:pt idx="2585">
                  <c:v>28</c:v>
                </c:pt>
                <c:pt idx="2586">
                  <c:v>28</c:v>
                </c:pt>
                <c:pt idx="2587">
                  <c:v>28</c:v>
                </c:pt>
                <c:pt idx="2588">
                  <c:v>28</c:v>
                </c:pt>
                <c:pt idx="2589">
                  <c:v>28</c:v>
                </c:pt>
                <c:pt idx="2590">
                  <c:v>28</c:v>
                </c:pt>
                <c:pt idx="2591">
                  <c:v>28</c:v>
                </c:pt>
                <c:pt idx="2592">
                  <c:v>28</c:v>
                </c:pt>
                <c:pt idx="2593">
                  <c:v>28</c:v>
                </c:pt>
                <c:pt idx="2594">
                  <c:v>28</c:v>
                </c:pt>
                <c:pt idx="2595">
                  <c:v>28</c:v>
                </c:pt>
                <c:pt idx="2596">
                  <c:v>28</c:v>
                </c:pt>
                <c:pt idx="2597">
                  <c:v>28</c:v>
                </c:pt>
                <c:pt idx="2598">
                  <c:v>28</c:v>
                </c:pt>
                <c:pt idx="2599">
                  <c:v>28</c:v>
                </c:pt>
                <c:pt idx="2600">
                  <c:v>28</c:v>
                </c:pt>
                <c:pt idx="2601">
                  <c:v>28</c:v>
                </c:pt>
                <c:pt idx="2602">
                  <c:v>28</c:v>
                </c:pt>
                <c:pt idx="2603">
                  <c:v>28</c:v>
                </c:pt>
                <c:pt idx="2604">
                  <c:v>28</c:v>
                </c:pt>
                <c:pt idx="2605">
                  <c:v>28</c:v>
                </c:pt>
                <c:pt idx="2606">
                  <c:v>28</c:v>
                </c:pt>
                <c:pt idx="2607">
                  <c:v>28</c:v>
                </c:pt>
                <c:pt idx="2608">
                  <c:v>28</c:v>
                </c:pt>
                <c:pt idx="2609">
                  <c:v>28</c:v>
                </c:pt>
                <c:pt idx="2610">
                  <c:v>28</c:v>
                </c:pt>
                <c:pt idx="2611">
                  <c:v>28</c:v>
                </c:pt>
                <c:pt idx="2612">
                  <c:v>28</c:v>
                </c:pt>
                <c:pt idx="2613">
                  <c:v>28</c:v>
                </c:pt>
                <c:pt idx="2614">
                  <c:v>28</c:v>
                </c:pt>
                <c:pt idx="2615">
                  <c:v>28</c:v>
                </c:pt>
                <c:pt idx="2616">
                  <c:v>28</c:v>
                </c:pt>
                <c:pt idx="2617">
                  <c:v>28</c:v>
                </c:pt>
                <c:pt idx="2618">
                  <c:v>28</c:v>
                </c:pt>
                <c:pt idx="2619">
                  <c:v>28</c:v>
                </c:pt>
                <c:pt idx="2620">
                  <c:v>28</c:v>
                </c:pt>
                <c:pt idx="2621">
                  <c:v>28</c:v>
                </c:pt>
                <c:pt idx="2622">
                  <c:v>28</c:v>
                </c:pt>
                <c:pt idx="2623">
                  <c:v>28</c:v>
                </c:pt>
                <c:pt idx="2624">
                  <c:v>28</c:v>
                </c:pt>
                <c:pt idx="2625">
                  <c:v>28</c:v>
                </c:pt>
                <c:pt idx="2626">
                  <c:v>28</c:v>
                </c:pt>
                <c:pt idx="2627">
                  <c:v>28</c:v>
                </c:pt>
                <c:pt idx="2628">
                  <c:v>28</c:v>
                </c:pt>
                <c:pt idx="2629">
                  <c:v>28</c:v>
                </c:pt>
                <c:pt idx="2630">
                  <c:v>28</c:v>
                </c:pt>
                <c:pt idx="2631">
                  <c:v>28</c:v>
                </c:pt>
                <c:pt idx="2632">
                  <c:v>28</c:v>
                </c:pt>
                <c:pt idx="2633">
                  <c:v>28</c:v>
                </c:pt>
                <c:pt idx="2634">
                  <c:v>28</c:v>
                </c:pt>
                <c:pt idx="2635">
                  <c:v>28</c:v>
                </c:pt>
                <c:pt idx="2636">
                  <c:v>28</c:v>
                </c:pt>
                <c:pt idx="2637">
                  <c:v>28</c:v>
                </c:pt>
                <c:pt idx="2638">
                  <c:v>27</c:v>
                </c:pt>
                <c:pt idx="2639">
                  <c:v>27</c:v>
                </c:pt>
                <c:pt idx="2640">
                  <c:v>27</c:v>
                </c:pt>
                <c:pt idx="2641">
                  <c:v>27</c:v>
                </c:pt>
                <c:pt idx="2642">
                  <c:v>27</c:v>
                </c:pt>
                <c:pt idx="2643">
                  <c:v>27</c:v>
                </c:pt>
                <c:pt idx="2644">
                  <c:v>27</c:v>
                </c:pt>
                <c:pt idx="2645">
                  <c:v>27</c:v>
                </c:pt>
                <c:pt idx="2646">
                  <c:v>27</c:v>
                </c:pt>
                <c:pt idx="2647">
                  <c:v>27</c:v>
                </c:pt>
                <c:pt idx="2648">
                  <c:v>27</c:v>
                </c:pt>
                <c:pt idx="2649">
                  <c:v>27</c:v>
                </c:pt>
                <c:pt idx="2650">
                  <c:v>27</c:v>
                </c:pt>
                <c:pt idx="2651">
                  <c:v>27</c:v>
                </c:pt>
                <c:pt idx="2652">
                  <c:v>27</c:v>
                </c:pt>
                <c:pt idx="2653">
                  <c:v>27</c:v>
                </c:pt>
                <c:pt idx="2654">
                  <c:v>27</c:v>
                </c:pt>
                <c:pt idx="2655">
                  <c:v>27</c:v>
                </c:pt>
                <c:pt idx="2656">
                  <c:v>27</c:v>
                </c:pt>
                <c:pt idx="2657">
                  <c:v>27</c:v>
                </c:pt>
                <c:pt idx="2658">
                  <c:v>27</c:v>
                </c:pt>
                <c:pt idx="2659">
                  <c:v>27</c:v>
                </c:pt>
                <c:pt idx="2660">
                  <c:v>27</c:v>
                </c:pt>
                <c:pt idx="2661">
                  <c:v>27</c:v>
                </c:pt>
                <c:pt idx="2662">
                  <c:v>27</c:v>
                </c:pt>
                <c:pt idx="2663">
                  <c:v>27</c:v>
                </c:pt>
                <c:pt idx="2664">
                  <c:v>27</c:v>
                </c:pt>
                <c:pt idx="2665">
                  <c:v>27</c:v>
                </c:pt>
                <c:pt idx="2666">
                  <c:v>27</c:v>
                </c:pt>
                <c:pt idx="2667">
                  <c:v>27</c:v>
                </c:pt>
                <c:pt idx="2668">
                  <c:v>27</c:v>
                </c:pt>
                <c:pt idx="2669">
                  <c:v>27</c:v>
                </c:pt>
                <c:pt idx="2670">
                  <c:v>27</c:v>
                </c:pt>
                <c:pt idx="2671">
                  <c:v>27</c:v>
                </c:pt>
                <c:pt idx="2672">
                  <c:v>27</c:v>
                </c:pt>
                <c:pt idx="2673">
                  <c:v>27</c:v>
                </c:pt>
                <c:pt idx="2674">
                  <c:v>27</c:v>
                </c:pt>
                <c:pt idx="2675">
                  <c:v>27</c:v>
                </c:pt>
                <c:pt idx="2676">
                  <c:v>27</c:v>
                </c:pt>
                <c:pt idx="2677">
                  <c:v>27</c:v>
                </c:pt>
                <c:pt idx="2678">
                  <c:v>27</c:v>
                </c:pt>
                <c:pt idx="2679">
                  <c:v>27</c:v>
                </c:pt>
                <c:pt idx="2680">
                  <c:v>27</c:v>
                </c:pt>
                <c:pt idx="2681">
                  <c:v>27</c:v>
                </c:pt>
                <c:pt idx="2682">
                  <c:v>27</c:v>
                </c:pt>
                <c:pt idx="2683">
                  <c:v>27</c:v>
                </c:pt>
                <c:pt idx="2684">
                  <c:v>27</c:v>
                </c:pt>
                <c:pt idx="2685">
                  <c:v>27</c:v>
                </c:pt>
                <c:pt idx="2686">
                  <c:v>27</c:v>
                </c:pt>
                <c:pt idx="2687">
                  <c:v>27</c:v>
                </c:pt>
                <c:pt idx="2688">
                  <c:v>27</c:v>
                </c:pt>
                <c:pt idx="2689">
                  <c:v>27</c:v>
                </c:pt>
                <c:pt idx="2690">
                  <c:v>27</c:v>
                </c:pt>
                <c:pt idx="2691">
                  <c:v>27</c:v>
                </c:pt>
                <c:pt idx="2692">
                  <c:v>27</c:v>
                </c:pt>
                <c:pt idx="2693">
                  <c:v>27</c:v>
                </c:pt>
                <c:pt idx="2694">
                  <c:v>27</c:v>
                </c:pt>
                <c:pt idx="2695">
                  <c:v>27</c:v>
                </c:pt>
                <c:pt idx="2696">
                  <c:v>27</c:v>
                </c:pt>
                <c:pt idx="2697">
                  <c:v>27</c:v>
                </c:pt>
                <c:pt idx="2698">
                  <c:v>27</c:v>
                </c:pt>
                <c:pt idx="2699">
                  <c:v>27</c:v>
                </c:pt>
                <c:pt idx="2700">
                  <c:v>27</c:v>
                </c:pt>
                <c:pt idx="2701">
                  <c:v>27</c:v>
                </c:pt>
                <c:pt idx="2702">
                  <c:v>27</c:v>
                </c:pt>
                <c:pt idx="2703">
                  <c:v>27</c:v>
                </c:pt>
                <c:pt idx="2704">
                  <c:v>27</c:v>
                </c:pt>
                <c:pt idx="2705">
                  <c:v>27</c:v>
                </c:pt>
                <c:pt idx="2706">
                  <c:v>27</c:v>
                </c:pt>
                <c:pt idx="2707">
                  <c:v>27</c:v>
                </c:pt>
                <c:pt idx="2708">
                  <c:v>27</c:v>
                </c:pt>
                <c:pt idx="2709">
                  <c:v>27</c:v>
                </c:pt>
                <c:pt idx="2710">
                  <c:v>27</c:v>
                </c:pt>
                <c:pt idx="2711">
                  <c:v>27</c:v>
                </c:pt>
                <c:pt idx="2712">
                  <c:v>27</c:v>
                </c:pt>
                <c:pt idx="2713">
                  <c:v>27</c:v>
                </c:pt>
                <c:pt idx="2714">
                  <c:v>27</c:v>
                </c:pt>
                <c:pt idx="2715">
                  <c:v>27</c:v>
                </c:pt>
                <c:pt idx="2716">
                  <c:v>27</c:v>
                </c:pt>
                <c:pt idx="2717">
                  <c:v>27</c:v>
                </c:pt>
                <c:pt idx="2718">
                  <c:v>27</c:v>
                </c:pt>
                <c:pt idx="2719">
                  <c:v>27</c:v>
                </c:pt>
                <c:pt idx="2720">
                  <c:v>27</c:v>
                </c:pt>
                <c:pt idx="2721">
                  <c:v>27</c:v>
                </c:pt>
                <c:pt idx="2722">
                  <c:v>27</c:v>
                </c:pt>
                <c:pt idx="2723">
                  <c:v>27</c:v>
                </c:pt>
                <c:pt idx="2724">
                  <c:v>27</c:v>
                </c:pt>
                <c:pt idx="2725">
                  <c:v>27</c:v>
                </c:pt>
                <c:pt idx="2726">
                  <c:v>27</c:v>
                </c:pt>
                <c:pt idx="2727">
                  <c:v>27</c:v>
                </c:pt>
                <c:pt idx="2728">
                  <c:v>27</c:v>
                </c:pt>
                <c:pt idx="2729">
                  <c:v>27</c:v>
                </c:pt>
                <c:pt idx="2730">
                  <c:v>27</c:v>
                </c:pt>
                <c:pt idx="2731">
                  <c:v>27</c:v>
                </c:pt>
                <c:pt idx="2732">
                  <c:v>27</c:v>
                </c:pt>
                <c:pt idx="2733">
                  <c:v>27</c:v>
                </c:pt>
                <c:pt idx="2734">
                  <c:v>27</c:v>
                </c:pt>
                <c:pt idx="2735">
                  <c:v>27</c:v>
                </c:pt>
                <c:pt idx="2736">
                  <c:v>27</c:v>
                </c:pt>
                <c:pt idx="2737">
                  <c:v>27</c:v>
                </c:pt>
                <c:pt idx="2738">
                  <c:v>27</c:v>
                </c:pt>
                <c:pt idx="2739">
                  <c:v>27</c:v>
                </c:pt>
                <c:pt idx="2740">
                  <c:v>27</c:v>
                </c:pt>
                <c:pt idx="2741">
                  <c:v>27</c:v>
                </c:pt>
                <c:pt idx="2742">
                  <c:v>27</c:v>
                </c:pt>
                <c:pt idx="2743">
                  <c:v>27</c:v>
                </c:pt>
                <c:pt idx="2744">
                  <c:v>27</c:v>
                </c:pt>
                <c:pt idx="2745">
                  <c:v>27</c:v>
                </c:pt>
                <c:pt idx="2746">
                  <c:v>27</c:v>
                </c:pt>
                <c:pt idx="2747">
                  <c:v>27</c:v>
                </c:pt>
                <c:pt idx="2748">
                  <c:v>27</c:v>
                </c:pt>
                <c:pt idx="2749">
                  <c:v>27</c:v>
                </c:pt>
                <c:pt idx="2750">
                  <c:v>27</c:v>
                </c:pt>
                <c:pt idx="2751">
                  <c:v>27</c:v>
                </c:pt>
                <c:pt idx="2752">
                  <c:v>27</c:v>
                </c:pt>
                <c:pt idx="2753">
                  <c:v>27</c:v>
                </c:pt>
                <c:pt idx="2754">
                  <c:v>27</c:v>
                </c:pt>
                <c:pt idx="2755">
                  <c:v>27</c:v>
                </c:pt>
                <c:pt idx="2756">
                  <c:v>27</c:v>
                </c:pt>
                <c:pt idx="2757">
                  <c:v>27</c:v>
                </c:pt>
                <c:pt idx="2758">
                  <c:v>27</c:v>
                </c:pt>
                <c:pt idx="2759">
                  <c:v>27</c:v>
                </c:pt>
                <c:pt idx="2760">
                  <c:v>27</c:v>
                </c:pt>
                <c:pt idx="2761">
                  <c:v>27</c:v>
                </c:pt>
                <c:pt idx="2762">
                  <c:v>27</c:v>
                </c:pt>
                <c:pt idx="2763">
                  <c:v>27</c:v>
                </c:pt>
                <c:pt idx="2764">
                  <c:v>27</c:v>
                </c:pt>
                <c:pt idx="2765">
                  <c:v>27</c:v>
                </c:pt>
                <c:pt idx="2766">
                  <c:v>27</c:v>
                </c:pt>
                <c:pt idx="2767">
                  <c:v>27</c:v>
                </c:pt>
                <c:pt idx="2768">
                  <c:v>27</c:v>
                </c:pt>
                <c:pt idx="2769">
                  <c:v>27</c:v>
                </c:pt>
                <c:pt idx="2770">
                  <c:v>27</c:v>
                </c:pt>
                <c:pt idx="2771">
                  <c:v>27</c:v>
                </c:pt>
                <c:pt idx="2772">
                  <c:v>27</c:v>
                </c:pt>
                <c:pt idx="2773">
                  <c:v>27</c:v>
                </c:pt>
                <c:pt idx="2774">
                  <c:v>27</c:v>
                </c:pt>
                <c:pt idx="2775">
                  <c:v>27</c:v>
                </c:pt>
                <c:pt idx="2776">
                  <c:v>27</c:v>
                </c:pt>
                <c:pt idx="2777">
                  <c:v>27</c:v>
                </c:pt>
                <c:pt idx="2778">
                  <c:v>27</c:v>
                </c:pt>
                <c:pt idx="2779">
                  <c:v>27</c:v>
                </c:pt>
                <c:pt idx="2780">
                  <c:v>27</c:v>
                </c:pt>
                <c:pt idx="2781">
                  <c:v>27</c:v>
                </c:pt>
                <c:pt idx="2782">
                  <c:v>27</c:v>
                </c:pt>
                <c:pt idx="2783">
                  <c:v>27</c:v>
                </c:pt>
                <c:pt idx="2784">
                  <c:v>27</c:v>
                </c:pt>
                <c:pt idx="2785">
                  <c:v>27</c:v>
                </c:pt>
                <c:pt idx="2786">
                  <c:v>27</c:v>
                </c:pt>
                <c:pt idx="2787">
                  <c:v>27</c:v>
                </c:pt>
                <c:pt idx="2788">
                  <c:v>27</c:v>
                </c:pt>
                <c:pt idx="2789">
                  <c:v>27</c:v>
                </c:pt>
                <c:pt idx="2790">
                  <c:v>27</c:v>
                </c:pt>
                <c:pt idx="2791">
                  <c:v>27</c:v>
                </c:pt>
                <c:pt idx="2792">
                  <c:v>27</c:v>
                </c:pt>
                <c:pt idx="2793">
                  <c:v>27</c:v>
                </c:pt>
                <c:pt idx="2794">
                  <c:v>27</c:v>
                </c:pt>
                <c:pt idx="2795">
                  <c:v>27</c:v>
                </c:pt>
                <c:pt idx="2796">
                  <c:v>27</c:v>
                </c:pt>
                <c:pt idx="2797">
                  <c:v>27</c:v>
                </c:pt>
                <c:pt idx="2798">
                  <c:v>27</c:v>
                </c:pt>
                <c:pt idx="2799">
                  <c:v>27</c:v>
                </c:pt>
                <c:pt idx="2800">
                  <c:v>27</c:v>
                </c:pt>
                <c:pt idx="2801">
                  <c:v>27</c:v>
                </c:pt>
                <c:pt idx="2802">
                  <c:v>27</c:v>
                </c:pt>
                <c:pt idx="2803">
                  <c:v>27</c:v>
                </c:pt>
                <c:pt idx="2804">
                  <c:v>27</c:v>
                </c:pt>
                <c:pt idx="2805">
                  <c:v>27</c:v>
                </c:pt>
                <c:pt idx="2806">
                  <c:v>27</c:v>
                </c:pt>
                <c:pt idx="2807">
                  <c:v>27</c:v>
                </c:pt>
                <c:pt idx="2808">
                  <c:v>27</c:v>
                </c:pt>
                <c:pt idx="2809">
                  <c:v>27</c:v>
                </c:pt>
                <c:pt idx="2810">
                  <c:v>27</c:v>
                </c:pt>
                <c:pt idx="2811">
                  <c:v>27</c:v>
                </c:pt>
                <c:pt idx="2812">
                  <c:v>27</c:v>
                </c:pt>
                <c:pt idx="2813">
                  <c:v>27</c:v>
                </c:pt>
                <c:pt idx="2814">
                  <c:v>27</c:v>
                </c:pt>
                <c:pt idx="2815">
                  <c:v>26</c:v>
                </c:pt>
                <c:pt idx="2816">
                  <c:v>26</c:v>
                </c:pt>
                <c:pt idx="2817">
                  <c:v>26</c:v>
                </c:pt>
                <c:pt idx="2818">
                  <c:v>26</c:v>
                </c:pt>
                <c:pt idx="2819">
                  <c:v>26</c:v>
                </c:pt>
                <c:pt idx="2820">
                  <c:v>26</c:v>
                </c:pt>
                <c:pt idx="2821">
                  <c:v>26</c:v>
                </c:pt>
                <c:pt idx="2822">
                  <c:v>26</c:v>
                </c:pt>
                <c:pt idx="2823">
                  <c:v>26</c:v>
                </c:pt>
                <c:pt idx="2824">
                  <c:v>26</c:v>
                </c:pt>
                <c:pt idx="2825">
                  <c:v>26</c:v>
                </c:pt>
                <c:pt idx="2826">
                  <c:v>26</c:v>
                </c:pt>
                <c:pt idx="2827">
                  <c:v>26</c:v>
                </c:pt>
                <c:pt idx="2828">
                  <c:v>26</c:v>
                </c:pt>
                <c:pt idx="2829">
                  <c:v>26</c:v>
                </c:pt>
                <c:pt idx="2830">
                  <c:v>26</c:v>
                </c:pt>
                <c:pt idx="2831">
                  <c:v>26</c:v>
                </c:pt>
                <c:pt idx="2832">
                  <c:v>26</c:v>
                </c:pt>
                <c:pt idx="2833">
                  <c:v>26</c:v>
                </c:pt>
                <c:pt idx="2834">
                  <c:v>26</c:v>
                </c:pt>
                <c:pt idx="2835">
                  <c:v>26</c:v>
                </c:pt>
                <c:pt idx="2836">
                  <c:v>26</c:v>
                </c:pt>
                <c:pt idx="2837">
                  <c:v>26</c:v>
                </c:pt>
                <c:pt idx="2838">
                  <c:v>26</c:v>
                </c:pt>
                <c:pt idx="2839">
                  <c:v>26</c:v>
                </c:pt>
                <c:pt idx="2840">
                  <c:v>26</c:v>
                </c:pt>
                <c:pt idx="2841">
                  <c:v>26</c:v>
                </c:pt>
                <c:pt idx="2842">
                  <c:v>26</c:v>
                </c:pt>
                <c:pt idx="2843">
                  <c:v>26</c:v>
                </c:pt>
                <c:pt idx="2844">
                  <c:v>26</c:v>
                </c:pt>
                <c:pt idx="2845">
                  <c:v>26</c:v>
                </c:pt>
                <c:pt idx="2846">
                  <c:v>26</c:v>
                </c:pt>
                <c:pt idx="2847">
                  <c:v>26</c:v>
                </c:pt>
                <c:pt idx="2848">
                  <c:v>26</c:v>
                </c:pt>
                <c:pt idx="2849">
                  <c:v>26</c:v>
                </c:pt>
                <c:pt idx="2850">
                  <c:v>26</c:v>
                </c:pt>
                <c:pt idx="2851">
                  <c:v>26</c:v>
                </c:pt>
                <c:pt idx="2852">
                  <c:v>26</c:v>
                </c:pt>
                <c:pt idx="2853">
                  <c:v>26</c:v>
                </c:pt>
                <c:pt idx="2854">
                  <c:v>26</c:v>
                </c:pt>
                <c:pt idx="2855">
                  <c:v>26</c:v>
                </c:pt>
                <c:pt idx="2856">
                  <c:v>26</c:v>
                </c:pt>
                <c:pt idx="2857">
                  <c:v>26</c:v>
                </c:pt>
                <c:pt idx="2858">
                  <c:v>26</c:v>
                </c:pt>
                <c:pt idx="2859">
                  <c:v>26</c:v>
                </c:pt>
                <c:pt idx="2860">
                  <c:v>26</c:v>
                </c:pt>
                <c:pt idx="2861">
                  <c:v>26</c:v>
                </c:pt>
                <c:pt idx="2862">
                  <c:v>26</c:v>
                </c:pt>
                <c:pt idx="2863">
                  <c:v>26</c:v>
                </c:pt>
                <c:pt idx="2864">
                  <c:v>26</c:v>
                </c:pt>
                <c:pt idx="2865">
                  <c:v>26</c:v>
                </c:pt>
                <c:pt idx="2866">
                  <c:v>26</c:v>
                </c:pt>
                <c:pt idx="2867">
                  <c:v>26</c:v>
                </c:pt>
                <c:pt idx="2868">
                  <c:v>26</c:v>
                </c:pt>
                <c:pt idx="2869">
                  <c:v>26</c:v>
                </c:pt>
                <c:pt idx="2870">
                  <c:v>26</c:v>
                </c:pt>
                <c:pt idx="2871">
                  <c:v>26</c:v>
                </c:pt>
                <c:pt idx="2872">
                  <c:v>26</c:v>
                </c:pt>
                <c:pt idx="2873">
                  <c:v>26</c:v>
                </c:pt>
                <c:pt idx="2874">
                  <c:v>26</c:v>
                </c:pt>
                <c:pt idx="2875">
                  <c:v>26</c:v>
                </c:pt>
                <c:pt idx="2876">
                  <c:v>26</c:v>
                </c:pt>
                <c:pt idx="2877">
                  <c:v>26</c:v>
                </c:pt>
                <c:pt idx="2878">
                  <c:v>26</c:v>
                </c:pt>
                <c:pt idx="2879">
                  <c:v>26</c:v>
                </c:pt>
                <c:pt idx="2880">
                  <c:v>26</c:v>
                </c:pt>
                <c:pt idx="2881">
                  <c:v>26</c:v>
                </c:pt>
                <c:pt idx="2882">
                  <c:v>26</c:v>
                </c:pt>
                <c:pt idx="2883">
                  <c:v>26</c:v>
                </c:pt>
                <c:pt idx="2884">
                  <c:v>26</c:v>
                </c:pt>
                <c:pt idx="2885">
                  <c:v>26</c:v>
                </c:pt>
                <c:pt idx="2886">
                  <c:v>26</c:v>
                </c:pt>
                <c:pt idx="2887">
                  <c:v>26</c:v>
                </c:pt>
                <c:pt idx="2888">
                  <c:v>26</c:v>
                </c:pt>
                <c:pt idx="2889">
                  <c:v>26</c:v>
                </c:pt>
                <c:pt idx="2890">
                  <c:v>26</c:v>
                </c:pt>
                <c:pt idx="2891">
                  <c:v>26</c:v>
                </c:pt>
                <c:pt idx="2892">
                  <c:v>26</c:v>
                </c:pt>
                <c:pt idx="2893">
                  <c:v>26</c:v>
                </c:pt>
                <c:pt idx="2894">
                  <c:v>26</c:v>
                </c:pt>
                <c:pt idx="2895">
                  <c:v>26</c:v>
                </c:pt>
                <c:pt idx="2896">
                  <c:v>26</c:v>
                </c:pt>
                <c:pt idx="2897">
                  <c:v>26</c:v>
                </c:pt>
                <c:pt idx="2898">
                  <c:v>26</c:v>
                </c:pt>
                <c:pt idx="2899">
                  <c:v>26</c:v>
                </c:pt>
                <c:pt idx="2900">
                  <c:v>26</c:v>
                </c:pt>
                <c:pt idx="2901">
                  <c:v>26</c:v>
                </c:pt>
                <c:pt idx="2902">
                  <c:v>26</c:v>
                </c:pt>
                <c:pt idx="2903">
                  <c:v>26</c:v>
                </c:pt>
                <c:pt idx="2904">
                  <c:v>26</c:v>
                </c:pt>
                <c:pt idx="2905">
                  <c:v>26</c:v>
                </c:pt>
                <c:pt idx="2906">
                  <c:v>26</c:v>
                </c:pt>
                <c:pt idx="2907">
                  <c:v>26</c:v>
                </c:pt>
                <c:pt idx="2908">
                  <c:v>26</c:v>
                </c:pt>
                <c:pt idx="2909">
                  <c:v>26</c:v>
                </c:pt>
                <c:pt idx="2910">
                  <c:v>26</c:v>
                </c:pt>
                <c:pt idx="2911">
                  <c:v>26</c:v>
                </c:pt>
                <c:pt idx="2912">
                  <c:v>26</c:v>
                </c:pt>
                <c:pt idx="2913">
                  <c:v>26</c:v>
                </c:pt>
                <c:pt idx="2914">
                  <c:v>26</c:v>
                </c:pt>
                <c:pt idx="2915">
                  <c:v>26</c:v>
                </c:pt>
                <c:pt idx="2916">
                  <c:v>26</c:v>
                </c:pt>
                <c:pt idx="2917">
                  <c:v>26</c:v>
                </c:pt>
                <c:pt idx="2918">
                  <c:v>26</c:v>
                </c:pt>
                <c:pt idx="2919">
                  <c:v>26</c:v>
                </c:pt>
                <c:pt idx="2920">
                  <c:v>26</c:v>
                </c:pt>
                <c:pt idx="2921">
                  <c:v>26</c:v>
                </c:pt>
                <c:pt idx="2922">
                  <c:v>26</c:v>
                </c:pt>
                <c:pt idx="2923">
                  <c:v>26</c:v>
                </c:pt>
                <c:pt idx="2924">
                  <c:v>26</c:v>
                </c:pt>
                <c:pt idx="2925">
                  <c:v>26</c:v>
                </c:pt>
                <c:pt idx="2926">
                  <c:v>26</c:v>
                </c:pt>
                <c:pt idx="2927">
                  <c:v>26</c:v>
                </c:pt>
                <c:pt idx="2928">
                  <c:v>26</c:v>
                </c:pt>
                <c:pt idx="2929">
                  <c:v>26</c:v>
                </c:pt>
                <c:pt idx="2930">
                  <c:v>26</c:v>
                </c:pt>
                <c:pt idx="2931">
                  <c:v>26</c:v>
                </c:pt>
                <c:pt idx="2932">
                  <c:v>26</c:v>
                </c:pt>
                <c:pt idx="2933">
                  <c:v>26</c:v>
                </c:pt>
                <c:pt idx="2934">
                  <c:v>26</c:v>
                </c:pt>
                <c:pt idx="2935">
                  <c:v>26</c:v>
                </c:pt>
                <c:pt idx="2936">
                  <c:v>26</c:v>
                </c:pt>
                <c:pt idx="2937">
                  <c:v>26</c:v>
                </c:pt>
                <c:pt idx="2938">
                  <c:v>26</c:v>
                </c:pt>
                <c:pt idx="2939">
                  <c:v>26</c:v>
                </c:pt>
                <c:pt idx="2940">
                  <c:v>26</c:v>
                </c:pt>
                <c:pt idx="2941">
                  <c:v>26</c:v>
                </c:pt>
                <c:pt idx="2942">
                  <c:v>26</c:v>
                </c:pt>
                <c:pt idx="2943">
                  <c:v>26</c:v>
                </c:pt>
                <c:pt idx="2944">
                  <c:v>26</c:v>
                </c:pt>
                <c:pt idx="2945">
                  <c:v>26</c:v>
                </c:pt>
                <c:pt idx="2946">
                  <c:v>26</c:v>
                </c:pt>
                <c:pt idx="2947">
                  <c:v>26</c:v>
                </c:pt>
                <c:pt idx="2948">
                  <c:v>26</c:v>
                </c:pt>
                <c:pt idx="2949">
                  <c:v>26</c:v>
                </c:pt>
                <c:pt idx="2950">
                  <c:v>26</c:v>
                </c:pt>
                <c:pt idx="2951">
                  <c:v>26</c:v>
                </c:pt>
                <c:pt idx="2952">
                  <c:v>26</c:v>
                </c:pt>
                <c:pt idx="2953">
                  <c:v>26</c:v>
                </c:pt>
                <c:pt idx="2954">
                  <c:v>26</c:v>
                </c:pt>
                <c:pt idx="2955">
                  <c:v>26</c:v>
                </c:pt>
                <c:pt idx="2956">
                  <c:v>26</c:v>
                </c:pt>
                <c:pt idx="2957">
                  <c:v>26</c:v>
                </c:pt>
                <c:pt idx="2958">
                  <c:v>26</c:v>
                </c:pt>
                <c:pt idx="2959">
                  <c:v>26</c:v>
                </c:pt>
                <c:pt idx="2960">
                  <c:v>26</c:v>
                </c:pt>
                <c:pt idx="2961">
                  <c:v>26</c:v>
                </c:pt>
                <c:pt idx="2962">
                  <c:v>26</c:v>
                </c:pt>
                <c:pt idx="2963">
                  <c:v>26</c:v>
                </c:pt>
                <c:pt idx="2964">
                  <c:v>26</c:v>
                </c:pt>
                <c:pt idx="2965">
                  <c:v>26</c:v>
                </c:pt>
                <c:pt idx="2966">
                  <c:v>26</c:v>
                </c:pt>
                <c:pt idx="2967">
                  <c:v>26</c:v>
                </c:pt>
                <c:pt idx="2968">
                  <c:v>26</c:v>
                </c:pt>
                <c:pt idx="2969">
                  <c:v>26</c:v>
                </c:pt>
                <c:pt idx="2970">
                  <c:v>26</c:v>
                </c:pt>
                <c:pt idx="2971">
                  <c:v>26</c:v>
                </c:pt>
                <c:pt idx="2972">
                  <c:v>26</c:v>
                </c:pt>
                <c:pt idx="2973">
                  <c:v>26</c:v>
                </c:pt>
                <c:pt idx="2974">
                  <c:v>26</c:v>
                </c:pt>
                <c:pt idx="2975">
                  <c:v>26</c:v>
                </c:pt>
                <c:pt idx="2976">
                  <c:v>26</c:v>
                </c:pt>
                <c:pt idx="2977">
                  <c:v>26</c:v>
                </c:pt>
                <c:pt idx="2978">
                  <c:v>26</c:v>
                </c:pt>
                <c:pt idx="2979">
                  <c:v>26</c:v>
                </c:pt>
                <c:pt idx="2980">
                  <c:v>26</c:v>
                </c:pt>
                <c:pt idx="2981">
                  <c:v>26</c:v>
                </c:pt>
                <c:pt idx="2982">
                  <c:v>26</c:v>
                </c:pt>
                <c:pt idx="2983">
                  <c:v>26</c:v>
                </c:pt>
                <c:pt idx="2984">
                  <c:v>26</c:v>
                </c:pt>
                <c:pt idx="2985">
                  <c:v>26</c:v>
                </c:pt>
                <c:pt idx="2986">
                  <c:v>26</c:v>
                </c:pt>
                <c:pt idx="2987">
                  <c:v>26</c:v>
                </c:pt>
                <c:pt idx="2988">
                  <c:v>26</c:v>
                </c:pt>
                <c:pt idx="2989">
                  <c:v>26</c:v>
                </c:pt>
                <c:pt idx="2990">
                  <c:v>26</c:v>
                </c:pt>
                <c:pt idx="2991">
                  <c:v>26</c:v>
                </c:pt>
                <c:pt idx="2992">
                  <c:v>26</c:v>
                </c:pt>
                <c:pt idx="2993">
                  <c:v>26</c:v>
                </c:pt>
                <c:pt idx="2994">
                  <c:v>26</c:v>
                </c:pt>
                <c:pt idx="2995">
                  <c:v>26</c:v>
                </c:pt>
                <c:pt idx="2996">
                  <c:v>26</c:v>
                </c:pt>
                <c:pt idx="2997">
                  <c:v>26</c:v>
                </c:pt>
                <c:pt idx="2998">
                  <c:v>26</c:v>
                </c:pt>
                <c:pt idx="2999">
                  <c:v>26</c:v>
                </c:pt>
                <c:pt idx="3000">
                  <c:v>26</c:v>
                </c:pt>
                <c:pt idx="3001">
                  <c:v>26</c:v>
                </c:pt>
                <c:pt idx="3002">
                  <c:v>26</c:v>
                </c:pt>
                <c:pt idx="3003">
                  <c:v>26</c:v>
                </c:pt>
                <c:pt idx="3004">
                  <c:v>26</c:v>
                </c:pt>
                <c:pt idx="3005">
                  <c:v>26</c:v>
                </c:pt>
                <c:pt idx="3006">
                  <c:v>26</c:v>
                </c:pt>
                <c:pt idx="3007">
                  <c:v>26</c:v>
                </c:pt>
                <c:pt idx="3008">
                  <c:v>26</c:v>
                </c:pt>
                <c:pt idx="3009">
                  <c:v>26</c:v>
                </c:pt>
                <c:pt idx="3010">
                  <c:v>26</c:v>
                </c:pt>
                <c:pt idx="3011">
                  <c:v>26</c:v>
                </c:pt>
                <c:pt idx="3012">
                  <c:v>26</c:v>
                </c:pt>
                <c:pt idx="3013">
                  <c:v>26</c:v>
                </c:pt>
                <c:pt idx="3014">
                  <c:v>25</c:v>
                </c:pt>
                <c:pt idx="3015">
                  <c:v>25</c:v>
                </c:pt>
                <c:pt idx="3016">
                  <c:v>25</c:v>
                </c:pt>
                <c:pt idx="3017">
                  <c:v>25</c:v>
                </c:pt>
                <c:pt idx="3018">
                  <c:v>25</c:v>
                </c:pt>
                <c:pt idx="3019">
                  <c:v>25</c:v>
                </c:pt>
                <c:pt idx="3020">
                  <c:v>25</c:v>
                </c:pt>
                <c:pt idx="3021">
                  <c:v>25</c:v>
                </c:pt>
                <c:pt idx="3022">
                  <c:v>25</c:v>
                </c:pt>
                <c:pt idx="3023">
                  <c:v>25</c:v>
                </c:pt>
                <c:pt idx="3024">
                  <c:v>25</c:v>
                </c:pt>
                <c:pt idx="3025">
                  <c:v>25</c:v>
                </c:pt>
                <c:pt idx="3026">
                  <c:v>25</c:v>
                </c:pt>
                <c:pt idx="3027">
                  <c:v>25</c:v>
                </c:pt>
                <c:pt idx="3028">
                  <c:v>25</c:v>
                </c:pt>
                <c:pt idx="3029">
                  <c:v>25</c:v>
                </c:pt>
                <c:pt idx="3030">
                  <c:v>25</c:v>
                </c:pt>
                <c:pt idx="3031">
                  <c:v>25</c:v>
                </c:pt>
                <c:pt idx="3032">
                  <c:v>25</c:v>
                </c:pt>
                <c:pt idx="3033">
                  <c:v>25</c:v>
                </c:pt>
                <c:pt idx="3034">
                  <c:v>25</c:v>
                </c:pt>
                <c:pt idx="3035">
                  <c:v>25</c:v>
                </c:pt>
                <c:pt idx="3036">
                  <c:v>25</c:v>
                </c:pt>
                <c:pt idx="3037">
                  <c:v>25</c:v>
                </c:pt>
                <c:pt idx="3038">
                  <c:v>25</c:v>
                </c:pt>
                <c:pt idx="3039">
                  <c:v>25</c:v>
                </c:pt>
                <c:pt idx="3040">
                  <c:v>25</c:v>
                </c:pt>
                <c:pt idx="3041">
                  <c:v>25</c:v>
                </c:pt>
                <c:pt idx="3042">
                  <c:v>25</c:v>
                </c:pt>
                <c:pt idx="3043">
                  <c:v>25</c:v>
                </c:pt>
                <c:pt idx="3044">
                  <c:v>25</c:v>
                </c:pt>
                <c:pt idx="3045">
                  <c:v>25</c:v>
                </c:pt>
                <c:pt idx="3046">
                  <c:v>25</c:v>
                </c:pt>
                <c:pt idx="3047">
                  <c:v>25</c:v>
                </c:pt>
                <c:pt idx="3048">
                  <c:v>25</c:v>
                </c:pt>
                <c:pt idx="3049">
                  <c:v>25</c:v>
                </c:pt>
                <c:pt idx="3050">
                  <c:v>25</c:v>
                </c:pt>
                <c:pt idx="3051">
                  <c:v>25</c:v>
                </c:pt>
                <c:pt idx="3052">
                  <c:v>25</c:v>
                </c:pt>
                <c:pt idx="3053">
                  <c:v>25</c:v>
                </c:pt>
                <c:pt idx="3054">
                  <c:v>25</c:v>
                </c:pt>
                <c:pt idx="3055">
                  <c:v>25</c:v>
                </c:pt>
                <c:pt idx="3056">
                  <c:v>25</c:v>
                </c:pt>
                <c:pt idx="3057">
                  <c:v>25</c:v>
                </c:pt>
                <c:pt idx="3058">
                  <c:v>25</c:v>
                </c:pt>
                <c:pt idx="3059">
                  <c:v>25</c:v>
                </c:pt>
                <c:pt idx="3060">
                  <c:v>25</c:v>
                </c:pt>
                <c:pt idx="3061">
                  <c:v>25</c:v>
                </c:pt>
                <c:pt idx="3062">
                  <c:v>25</c:v>
                </c:pt>
                <c:pt idx="3063">
                  <c:v>25</c:v>
                </c:pt>
                <c:pt idx="3064">
                  <c:v>25</c:v>
                </c:pt>
                <c:pt idx="3065">
                  <c:v>25</c:v>
                </c:pt>
                <c:pt idx="3066">
                  <c:v>25</c:v>
                </c:pt>
                <c:pt idx="3067">
                  <c:v>25</c:v>
                </c:pt>
                <c:pt idx="3068">
                  <c:v>25</c:v>
                </c:pt>
                <c:pt idx="3069">
                  <c:v>25</c:v>
                </c:pt>
                <c:pt idx="3070">
                  <c:v>25</c:v>
                </c:pt>
                <c:pt idx="3071">
                  <c:v>25</c:v>
                </c:pt>
                <c:pt idx="3072">
                  <c:v>25</c:v>
                </c:pt>
                <c:pt idx="3073">
                  <c:v>25</c:v>
                </c:pt>
                <c:pt idx="3074">
                  <c:v>25</c:v>
                </c:pt>
                <c:pt idx="3075">
                  <c:v>25</c:v>
                </c:pt>
                <c:pt idx="3076">
                  <c:v>25</c:v>
                </c:pt>
                <c:pt idx="3077">
                  <c:v>25</c:v>
                </c:pt>
                <c:pt idx="3078">
                  <c:v>25</c:v>
                </c:pt>
                <c:pt idx="3079">
                  <c:v>25</c:v>
                </c:pt>
                <c:pt idx="3080">
                  <c:v>25</c:v>
                </c:pt>
                <c:pt idx="3081">
                  <c:v>25</c:v>
                </c:pt>
                <c:pt idx="3082">
                  <c:v>25</c:v>
                </c:pt>
                <c:pt idx="3083">
                  <c:v>25</c:v>
                </c:pt>
                <c:pt idx="3084">
                  <c:v>25</c:v>
                </c:pt>
                <c:pt idx="3085">
                  <c:v>25</c:v>
                </c:pt>
                <c:pt idx="3086">
                  <c:v>25</c:v>
                </c:pt>
                <c:pt idx="3087">
                  <c:v>25</c:v>
                </c:pt>
                <c:pt idx="3088">
                  <c:v>25</c:v>
                </c:pt>
                <c:pt idx="3089">
                  <c:v>25</c:v>
                </c:pt>
                <c:pt idx="3090">
                  <c:v>25</c:v>
                </c:pt>
                <c:pt idx="3091">
                  <c:v>25</c:v>
                </c:pt>
                <c:pt idx="3092">
                  <c:v>25</c:v>
                </c:pt>
                <c:pt idx="3093">
                  <c:v>25</c:v>
                </c:pt>
                <c:pt idx="3094">
                  <c:v>25</c:v>
                </c:pt>
                <c:pt idx="3095">
                  <c:v>25</c:v>
                </c:pt>
                <c:pt idx="3096">
                  <c:v>25</c:v>
                </c:pt>
                <c:pt idx="3097">
                  <c:v>25</c:v>
                </c:pt>
                <c:pt idx="3098">
                  <c:v>25</c:v>
                </c:pt>
                <c:pt idx="3099">
                  <c:v>25</c:v>
                </c:pt>
                <c:pt idx="3100">
                  <c:v>25</c:v>
                </c:pt>
                <c:pt idx="3101">
                  <c:v>25</c:v>
                </c:pt>
                <c:pt idx="3102">
                  <c:v>25</c:v>
                </c:pt>
                <c:pt idx="3103">
                  <c:v>25</c:v>
                </c:pt>
                <c:pt idx="3104">
                  <c:v>25</c:v>
                </c:pt>
                <c:pt idx="3105">
                  <c:v>25</c:v>
                </c:pt>
                <c:pt idx="3106">
                  <c:v>25</c:v>
                </c:pt>
                <c:pt idx="3107">
                  <c:v>25</c:v>
                </c:pt>
                <c:pt idx="3108">
                  <c:v>25</c:v>
                </c:pt>
                <c:pt idx="3109">
                  <c:v>25</c:v>
                </c:pt>
                <c:pt idx="3110">
                  <c:v>25</c:v>
                </c:pt>
                <c:pt idx="3111">
                  <c:v>25</c:v>
                </c:pt>
                <c:pt idx="3112">
                  <c:v>25</c:v>
                </c:pt>
                <c:pt idx="3113">
                  <c:v>25</c:v>
                </c:pt>
                <c:pt idx="3114">
                  <c:v>25</c:v>
                </c:pt>
                <c:pt idx="3115">
                  <c:v>25</c:v>
                </c:pt>
                <c:pt idx="3116">
                  <c:v>25</c:v>
                </c:pt>
                <c:pt idx="3117">
                  <c:v>25</c:v>
                </c:pt>
                <c:pt idx="3118">
                  <c:v>25</c:v>
                </c:pt>
                <c:pt idx="3119">
                  <c:v>25</c:v>
                </c:pt>
                <c:pt idx="3120">
                  <c:v>25</c:v>
                </c:pt>
                <c:pt idx="3121">
                  <c:v>25</c:v>
                </c:pt>
                <c:pt idx="3122">
                  <c:v>25</c:v>
                </c:pt>
                <c:pt idx="3123">
                  <c:v>25</c:v>
                </c:pt>
                <c:pt idx="3124">
                  <c:v>25</c:v>
                </c:pt>
                <c:pt idx="3125">
                  <c:v>25</c:v>
                </c:pt>
                <c:pt idx="3126">
                  <c:v>25</c:v>
                </c:pt>
                <c:pt idx="3127">
                  <c:v>25</c:v>
                </c:pt>
                <c:pt idx="3128">
                  <c:v>25</c:v>
                </c:pt>
                <c:pt idx="3129">
                  <c:v>25</c:v>
                </c:pt>
                <c:pt idx="3130">
                  <c:v>25</c:v>
                </c:pt>
                <c:pt idx="3131">
                  <c:v>25</c:v>
                </c:pt>
                <c:pt idx="3132">
                  <c:v>25</c:v>
                </c:pt>
                <c:pt idx="3133">
                  <c:v>25</c:v>
                </c:pt>
                <c:pt idx="3134">
                  <c:v>25</c:v>
                </c:pt>
                <c:pt idx="3135">
                  <c:v>25</c:v>
                </c:pt>
                <c:pt idx="3136">
                  <c:v>25</c:v>
                </c:pt>
                <c:pt idx="3137">
                  <c:v>25</c:v>
                </c:pt>
                <c:pt idx="3138">
                  <c:v>25</c:v>
                </c:pt>
                <c:pt idx="3139">
                  <c:v>25</c:v>
                </c:pt>
                <c:pt idx="3140">
                  <c:v>25</c:v>
                </c:pt>
                <c:pt idx="3141">
                  <c:v>25</c:v>
                </c:pt>
                <c:pt idx="3142">
                  <c:v>25</c:v>
                </c:pt>
                <c:pt idx="3143">
                  <c:v>25</c:v>
                </c:pt>
                <c:pt idx="3144">
                  <c:v>25</c:v>
                </c:pt>
                <c:pt idx="3145">
                  <c:v>25</c:v>
                </c:pt>
                <c:pt idx="3146">
                  <c:v>25</c:v>
                </c:pt>
                <c:pt idx="3147">
                  <c:v>25</c:v>
                </c:pt>
                <c:pt idx="3148">
                  <c:v>25</c:v>
                </c:pt>
                <c:pt idx="3149">
                  <c:v>25</c:v>
                </c:pt>
                <c:pt idx="3150">
                  <c:v>25</c:v>
                </c:pt>
                <c:pt idx="3151">
                  <c:v>25</c:v>
                </c:pt>
                <c:pt idx="3152">
                  <c:v>25</c:v>
                </c:pt>
                <c:pt idx="3153">
                  <c:v>25</c:v>
                </c:pt>
                <c:pt idx="3154">
                  <c:v>25</c:v>
                </c:pt>
                <c:pt idx="3155">
                  <c:v>25</c:v>
                </c:pt>
                <c:pt idx="3156">
                  <c:v>25</c:v>
                </c:pt>
                <c:pt idx="3157">
                  <c:v>25</c:v>
                </c:pt>
                <c:pt idx="3158">
                  <c:v>25</c:v>
                </c:pt>
                <c:pt idx="3159">
                  <c:v>25</c:v>
                </c:pt>
                <c:pt idx="3160">
                  <c:v>25</c:v>
                </c:pt>
                <c:pt idx="3161">
                  <c:v>25</c:v>
                </c:pt>
                <c:pt idx="3162">
                  <c:v>25</c:v>
                </c:pt>
                <c:pt idx="3163">
                  <c:v>25</c:v>
                </c:pt>
                <c:pt idx="3164">
                  <c:v>25</c:v>
                </c:pt>
                <c:pt idx="3165">
                  <c:v>25</c:v>
                </c:pt>
                <c:pt idx="3166">
                  <c:v>25</c:v>
                </c:pt>
                <c:pt idx="3167">
                  <c:v>25</c:v>
                </c:pt>
                <c:pt idx="3168">
                  <c:v>25</c:v>
                </c:pt>
                <c:pt idx="3169">
                  <c:v>25</c:v>
                </c:pt>
                <c:pt idx="3170">
                  <c:v>25</c:v>
                </c:pt>
                <c:pt idx="3171">
                  <c:v>25</c:v>
                </c:pt>
                <c:pt idx="3172">
                  <c:v>25</c:v>
                </c:pt>
                <c:pt idx="3173">
                  <c:v>25</c:v>
                </c:pt>
                <c:pt idx="3174">
                  <c:v>25</c:v>
                </c:pt>
                <c:pt idx="3175">
                  <c:v>25</c:v>
                </c:pt>
                <c:pt idx="3176">
                  <c:v>25</c:v>
                </c:pt>
                <c:pt idx="3177">
                  <c:v>25</c:v>
                </c:pt>
                <c:pt idx="3178">
                  <c:v>25</c:v>
                </c:pt>
                <c:pt idx="3179">
                  <c:v>25</c:v>
                </c:pt>
                <c:pt idx="3180">
                  <c:v>25</c:v>
                </c:pt>
                <c:pt idx="3181">
                  <c:v>25</c:v>
                </c:pt>
                <c:pt idx="3182">
                  <c:v>25</c:v>
                </c:pt>
                <c:pt idx="3183">
                  <c:v>25</c:v>
                </c:pt>
                <c:pt idx="3184">
                  <c:v>25</c:v>
                </c:pt>
                <c:pt idx="3185">
                  <c:v>25</c:v>
                </c:pt>
                <c:pt idx="3186">
                  <c:v>25</c:v>
                </c:pt>
                <c:pt idx="3187">
                  <c:v>25</c:v>
                </c:pt>
                <c:pt idx="3188">
                  <c:v>25</c:v>
                </c:pt>
                <c:pt idx="3189">
                  <c:v>25</c:v>
                </c:pt>
                <c:pt idx="3190">
                  <c:v>25</c:v>
                </c:pt>
                <c:pt idx="3191">
                  <c:v>25</c:v>
                </c:pt>
                <c:pt idx="3192">
                  <c:v>25</c:v>
                </c:pt>
                <c:pt idx="3193">
                  <c:v>25</c:v>
                </c:pt>
                <c:pt idx="3194">
                  <c:v>25</c:v>
                </c:pt>
                <c:pt idx="3195">
                  <c:v>25</c:v>
                </c:pt>
                <c:pt idx="3196">
                  <c:v>25</c:v>
                </c:pt>
                <c:pt idx="3197">
                  <c:v>25</c:v>
                </c:pt>
                <c:pt idx="3198">
                  <c:v>25</c:v>
                </c:pt>
                <c:pt idx="3199">
                  <c:v>25</c:v>
                </c:pt>
                <c:pt idx="3200">
                  <c:v>25</c:v>
                </c:pt>
                <c:pt idx="3201">
                  <c:v>25</c:v>
                </c:pt>
                <c:pt idx="3202">
                  <c:v>25</c:v>
                </c:pt>
                <c:pt idx="3203">
                  <c:v>25</c:v>
                </c:pt>
                <c:pt idx="3204">
                  <c:v>25</c:v>
                </c:pt>
                <c:pt idx="3205">
                  <c:v>25</c:v>
                </c:pt>
                <c:pt idx="3206">
                  <c:v>25</c:v>
                </c:pt>
                <c:pt idx="3207">
                  <c:v>24</c:v>
                </c:pt>
                <c:pt idx="3208">
                  <c:v>24</c:v>
                </c:pt>
                <c:pt idx="3209">
                  <c:v>24</c:v>
                </c:pt>
                <c:pt idx="3210">
                  <c:v>24</c:v>
                </c:pt>
                <c:pt idx="3211">
                  <c:v>24</c:v>
                </c:pt>
                <c:pt idx="3212">
                  <c:v>24</c:v>
                </c:pt>
                <c:pt idx="3213">
                  <c:v>24</c:v>
                </c:pt>
                <c:pt idx="3214">
                  <c:v>24</c:v>
                </c:pt>
                <c:pt idx="3215">
                  <c:v>24</c:v>
                </c:pt>
                <c:pt idx="3216">
                  <c:v>24</c:v>
                </c:pt>
                <c:pt idx="3217">
                  <c:v>24</c:v>
                </c:pt>
                <c:pt idx="3218">
                  <c:v>24</c:v>
                </c:pt>
                <c:pt idx="3219">
                  <c:v>24</c:v>
                </c:pt>
                <c:pt idx="3220">
                  <c:v>24</c:v>
                </c:pt>
                <c:pt idx="3221">
                  <c:v>24</c:v>
                </c:pt>
                <c:pt idx="3222">
                  <c:v>24</c:v>
                </c:pt>
                <c:pt idx="3223">
                  <c:v>24</c:v>
                </c:pt>
                <c:pt idx="3224">
                  <c:v>24</c:v>
                </c:pt>
                <c:pt idx="3225">
                  <c:v>24</c:v>
                </c:pt>
                <c:pt idx="3226">
                  <c:v>24</c:v>
                </c:pt>
                <c:pt idx="3227">
                  <c:v>24</c:v>
                </c:pt>
                <c:pt idx="3228">
                  <c:v>24</c:v>
                </c:pt>
                <c:pt idx="3229">
                  <c:v>24</c:v>
                </c:pt>
                <c:pt idx="3230">
                  <c:v>24</c:v>
                </c:pt>
                <c:pt idx="3231">
                  <c:v>24</c:v>
                </c:pt>
                <c:pt idx="3232">
                  <c:v>24</c:v>
                </c:pt>
                <c:pt idx="3233">
                  <c:v>24</c:v>
                </c:pt>
                <c:pt idx="3234">
                  <c:v>24</c:v>
                </c:pt>
                <c:pt idx="3235">
                  <c:v>24</c:v>
                </c:pt>
                <c:pt idx="3236">
                  <c:v>24</c:v>
                </c:pt>
                <c:pt idx="3237">
                  <c:v>24</c:v>
                </c:pt>
                <c:pt idx="3238">
                  <c:v>24</c:v>
                </c:pt>
                <c:pt idx="3239">
                  <c:v>24</c:v>
                </c:pt>
                <c:pt idx="3240">
                  <c:v>24</c:v>
                </c:pt>
                <c:pt idx="3241">
                  <c:v>24</c:v>
                </c:pt>
                <c:pt idx="3242">
                  <c:v>24</c:v>
                </c:pt>
                <c:pt idx="3243">
                  <c:v>24</c:v>
                </c:pt>
                <c:pt idx="3244">
                  <c:v>24</c:v>
                </c:pt>
                <c:pt idx="3245">
                  <c:v>24</c:v>
                </c:pt>
                <c:pt idx="3246">
                  <c:v>24</c:v>
                </c:pt>
                <c:pt idx="3247">
                  <c:v>24</c:v>
                </c:pt>
                <c:pt idx="3248">
                  <c:v>24</c:v>
                </c:pt>
                <c:pt idx="3249">
                  <c:v>24</c:v>
                </c:pt>
                <c:pt idx="3250">
                  <c:v>24</c:v>
                </c:pt>
                <c:pt idx="3251">
                  <c:v>24</c:v>
                </c:pt>
                <c:pt idx="3252">
                  <c:v>24</c:v>
                </c:pt>
                <c:pt idx="3253">
                  <c:v>24</c:v>
                </c:pt>
                <c:pt idx="3254">
                  <c:v>24</c:v>
                </c:pt>
                <c:pt idx="3255">
                  <c:v>24</c:v>
                </c:pt>
                <c:pt idx="3256">
                  <c:v>24</c:v>
                </c:pt>
                <c:pt idx="3257">
                  <c:v>24</c:v>
                </c:pt>
                <c:pt idx="3258">
                  <c:v>24</c:v>
                </c:pt>
                <c:pt idx="3259">
                  <c:v>24</c:v>
                </c:pt>
                <c:pt idx="3260">
                  <c:v>24</c:v>
                </c:pt>
                <c:pt idx="3261">
                  <c:v>24</c:v>
                </c:pt>
                <c:pt idx="3262">
                  <c:v>24</c:v>
                </c:pt>
                <c:pt idx="3263">
                  <c:v>24</c:v>
                </c:pt>
                <c:pt idx="3264">
                  <c:v>24</c:v>
                </c:pt>
                <c:pt idx="3265">
                  <c:v>24</c:v>
                </c:pt>
                <c:pt idx="3266">
                  <c:v>24</c:v>
                </c:pt>
                <c:pt idx="3267">
                  <c:v>24</c:v>
                </c:pt>
                <c:pt idx="3268">
                  <c:v>24</c:v>
                </c:pt>
                <c:pt idx="3269">
                  <c:v>24</c:v>
                </c:pt>
                <c:pt idx="3270">
                  <c:v>24</c:v>
                </c:pt>
                <c:pt idx="3271">
                  <c:v>24</c:v>
                </c:pt>
                <c:pt idx="3272">
                  <c:v>24</c:v>
                </c:pt>
                <c:pt idx="3273">
                  <c:v>24</c:v>
                </c:pt>
                <c:pt idx="3274">
                  <c:v>24</c:v>
                </c:pt>
                <c:pt idx="3275">
                  <c:v>24</c:v>
                </c:pt>
                <c:pt idx="3276">
                  <c:v>24</c:v>
                </c:pt>
                <c:pt idx="3277">
                  <c:v>24</c:v>
                </c:pt>
                <c:pt idx="3278">
                  <c:v>24</c:v>
                </c:pt>
                <c:pt idx="3279">
                  <c:v>24</c:v>
                </c:pt>
                <c:pt idx="3280">
                  <c:v>24</c:v>
                </c:pt>
                <c:pt idx="3281">
                  <c:v>24</c:v>
                </c:pt>
                <c:pt idx="3282">
                  <c:v>24</c:v>
                </c:pt>
                <c:pt idx="3283">
                  <c:v>24</c:v>
                </c:pt>
                <c:pt idx="3284">
                  <c:v>24</c:v>
                </c:pt>
                <c:pt idx="3285">
                  <c:v>24</c:v>
                </c:pt>
                <c:pt idx="3286">
                  <c:v>24</c:v>
                </c:pt>
                <c:pt idx="3287">
                  <c:v>24</c:v>
                </c:pt>
                <c:pt idx="3288">
                  <c:v>24</c:v>
                </c:pt>
                <c:pt idx="3289">
                  <c:v>24</c:v>
                </c:pt>
                <c:pt idx="3290">
                  <c:v>24</c:v>
                </c:pt>
                <c:pt idx="3291">
                  <c:v>24</c:v>
                </c:pt>
                <c:pt idx="3292">
                  <c:v>24</c:v>
                </c:pt>
                <c:pt idx="3293">
                  <c:v>24</c:v>
                </c:pt>
                <c:pt idx="3294">
                  <c:v>24</c:v>
                </c:pt>
                <c:pt idx="3295">
                  <c:v>24</c:v>
                </c:pt>
                <c:pt idx="3296">
                  <c:v>24</c:v>
                </c:pt>
                <c:pt idx="3297">
                  <c:v>24</c:v>
                </c:pt>
                <c:pt idx="3298">
                  <c:v>24</c:v>
                </c:pt>
                <c:pt idx="3299">
                  <c:v>24</c:v>
                </c:pt>
                <c:pt idx="3300">
                  <c:v>24</c:v>
                </c:pt>
                <c:pt idx="3301">
                  <c:v>24</c:v>
                </c:pt>
                <c:pt idx="3302">
                  <c:v>24</c:v>
                </c:pt>
                <c:pt idx="3303">
                  <c:v>24</c:v>
                </c:pt>
                <c:pt idx="3304">
                  <c:v>24</c:v>
                </c:pt>
                <c:pt idx="3305">
                  <c:v>24</c:v>
                </c:pt>
                <c:pt idx="3306">
                  <c:v>24</c:v>
                </c:pt>
                <c:pt idx="3307">
                  <c:v>24</c:v>
                </c:pt>
                <c:pt idx="3308">
                  <c:v>24</c:v>
                </c:pt>
                <c:pt idx="3309">
                  <c:v>24</c:v>
                </c:pt>
                <c:pt idx="3310">
                  <c:v>24</c:v>
                </c:pt>
                <c:pt idx="3311">
                  <c:v>24</c:v>
                </c:pt>
                <c:pt idx="3312">
                  <c:v>24</c:v>
                </c:pt>
                <c:pt idx="3313">
                  <c:v>24</c:v>
                </c:pt>
                <c:pt idx="3314">
                  <c:v>24</c:v>
                </c:pt>
                <c:pt idx="3315">
                  <c:v>24</c:v>
                </c:pt>
                <c:pt idx="3316">
                  <c:v>24</c:v>
                </c:pt>
                <c:pt idx="3317">
                  <c:v>24</c:v>
                </c:pt>
                <c:pt idx="3318">
                  <c:v>24</c:v>
                </c:pt>
                <c:pt idx="3319">
                  <c:v>24</c:v>
                </c:pt>
                <c:pt idx="3320">
                  <c:v>24</c:v>
                </c:pt>
                <c:pt idx="3321">
                  <c:v>24</c:v>
                </c:pt>
                <c:pt idx="3322">
                  <c:v>24</c:v>
                </c:pt>
                <c:pt idx="3323">
                  <c:v>24</c:v>
                </c:pt>
                <c:pt idx="3324">
                  <c:v>24</c:v>
                </c:pt>
                <c:pt idx="3325">
                  <c:v>24</c:v>
                </c:pt>
                <c:pt idx="3326">
                  <c:v>24</c:v>
                </c:pt>
                <c:pt idx="3327">
                  <c:v>24</c:v>
                </c:pt>
                <c:pt idx="3328">
                  <c:v>24</c:v>
                </c:pt>
                <c:pt idx="3329">
                  <c:v>24</c:v>
                </c:pt>
                <c:pt idx="3330">
                  <c:v>24</c:v>
                </c:pt>
                <c:pt idx="3331">
                  <c:v>24</c:v>
                </c:pt>
                <c:pt idx="3332">
                  <c:v>24</c:v>
                </c:pt>
                <c:pt idx="3333">
                  <c:v>24</c:v>
                </c:pt>
                <c:pt idx="3334">
                  <c:v>24</c:v>
                </c:pt>
                <c:pt idx="3335">
                  <c:v>24</c:v>
                </c:pt>
                <c:pt idx="3336">
                  <c:v>24</c:v>
                </c:pt>
                <c:pt idx="3337">
                  <c:v>24</c:v>
                </c:pt>
                <c:pt idx="3338">
                  <c:v>24</c:v>
                </c:pt>
                <c:pt idx="3339">
                  <c:v>24</c:v>
                </c:pt>
                <c:pt idx="3340">
                  <c:v>24</c:v>
                </c:pt>
                <c:pt idx="3341">
                  <c:v>24</c:v>
                </c:pt>
                <c:pt idx="3342">
                  <c:v>24</c:v>
                </c:pt>
                <c:pt idx="3343">
                  <c:v>24</c:v>
                </c:pt>
                <c:pt idx="3344">
                  <c:v>24</c:v>
                </c:pt>
                <c:pt idx="3345">
                  <c:v>24</c:v>
                </c:pt>
                <c:pt idx="3346">
                  <c:v>24</c:v>
                </c:pt>
                <c:pt idx="3347">
                  <c:v>24</c:v>
                </c:pt>
                <c:pt idx="3348">
                  <c:v>24</c:v>
                </c:pt>
                <c:pt idx="3349">
                  <c:v>24</c:v>
                </c:pt>
                <c:pt idx="3350">
                  <c:v>24</c:v>
                </c:pt>
                <c:pt idx="3351">
                  <c:v>24</c:v>
                </c:pt>
                <c:pt idx="3352">
                  <c:v>24</c:v>
                </c:pt>
                <c:pt idx="3353">
                  <c:v>24</c:v>
                </c:pt>
                <c:pt idx="3354">
                  <c:v>24</c:v>
                </c:pt>
                <c:pt idx="3355">
                  <c:v>24</c:v>
                </c:pt>
                <c:pt idx="3356">
                  <c:v>24</c:v>
                </c:pt>
                <c:pt idx="3357">
                  <c:v>24</c:v>
                </c:pt>
                <c:pt idx="3358">
                  <c:v>24</c:v>
                </c:pt>
                <c:pt idx="3359">
                  <c:v>24</c:v>
                </c:pt>
                <c:pt idx="3360">
                  <c:v>24</c:v>
                </c:pt>
                <c:pt idx="3361">
                  <c:v>24</c:v>
                </c:pt>
                <c:pt idx="3362">
                  <c:v>24</c:v>
                </c:pt>
                <c:pt idx="3363">
                  <c:v>24</c:v>
                </c:pt>
                <c:pt idx="3364">
                  <c:v>24</c:v>
                </c:pt>
                <c:pt idx="3365">
                  <c:v>24</c:v>
                </c:pt>
                <c:pt idx="3366">
                  <c:v>24</c:v>
                </c:pt>
                <c:pt idx="3367">
                  <c:v>24</c:v>
                </c:pt>
                <c:pt idx="3368">
                  <c:v>24</c:v>
                </c:pt>
                <c:pt idx="3369">
                  <c:v>24</c:v>
                </c:pt>
                <c:pt idx="3370">
                  <c:v>24</c:v>
                </c:pt>
                <c:pt idx="3371">
                  <c:v>24</c:v>
                </c:pt>
                <c:pt idx="3372">
                  <c:v>24</c:v>
                </c:pt>
                <c:pt idx="3373">
                  <c:v>24</c:v>
                </c:pt>
                <c:pt idx="3374">
                  <c:v>24</c:v>
                </c:pt>
                <c:pt idx="3375">
                  <c:v>24</c:v>
                </c:pt>
                <c:pt idx="3376">
                  <c:v>24</c:v>
                </c:pt>
                <c:pt idx="3377">
                  <c:v>24</c:v>
                </c:pt>
                <c:pt idx="3378">
                  <c:v>24</c:v>
                </c:pt>
                <c:pt idx="3379">
                  <c:v>24</c:v>
                </c:pt>
                <c:pt idx="3380">
                  <c:v>24</c:v>
                </c:pt>
                <c:pt idx="3381">
                  <c:v>24</c:v>
                </c:pt>
                <c:pt idx="3382">
                  <c:v>24</c:v>
                </c:pt>
                <c:pt idx="3383">
                  <c:v>24</c:v>
                </c:pt>
                <c:pt idx="3384">
                  <c:v>24</c:v>
                </c:pt>
                <c:pt idx="3385">
                  <c:v>24</c:v>
                </c:pt>
                <c:pt idx="3386">
                  <c:v>24</c:v>
                </c:pt>
                <c:pt idx="3387">
                  <c:v>24</c:v>
                </c:pt>
                <c:pt idx="3388">
                  <c:v>24</c:v>
                </c:pt>
                <c:pt idx="3389">
                  <c:v>24</c:v>
                </c:pt>
                <c:pt idx="3390">
                  <c:v>24</c:v>
                </c:pt>
                <c:pt idx="3391">
                  <c:v>24</c:v>
                </c:pt>
                <c:pt idx="3392">
                  <c:v>24</c:v>
                </c:pt>
                <c:pt idx="3393">
                  <c:v>24</c:v>
                </c:pt>
                <c:pt idx="3394">
                  <c:v>24</c:v>
                </c:pt>
                <c:pt idx="3395">
                  <c:v>24</c:v>
                </c:pt>
                <c:pt idx="3396">
                  <c:v>24</c:v>
                </c:pt>
                <c:pt idx="3397">
                  <c:v>24</c:v>
                </c:pt>
                <c:pt idx="3398">
                  <c:v>24</c:v>
                </c:pt>
                <c:pt idx="3399">
                  <c:v>24</c:v>
                </c:pt>
                <c:pt idx="3400">
                  <c:v>24</c:v>
                </c:pt>
                <c:pt idx="3401">
                  <c:v>24</c:v>
                </c:pt>
                <c:pt idx="3402">
                  <c:v>24</c:v>
                </c:pt>
                <c:pt idx="3403">
                  <c:v>24</c:v>
                </c:pt>
                <c:pt idx="3404">
                  <c:v>24</c:v>
                </c:pt>
                <c:pt idx="3405">
                  <c:v>24</c:v>
                </c:pt>
                <c:pt idx="3406">
                  <c:v>23</c:v>
                </c:pt>
                <c:pt idx="3407">
                  <c:v>23</c:v>
                </c:pt>
                <c:pt idx="3408">
                  <c:v>23</c:v>
                </c:pt>
                <c:pt idx="3409">
                  <c:v>23</c:v>
                </c:pt>
                <c:pt idx="3410">
                  <c:v>23</c:v>
                </c:pt>
                <c:pt idx="3411">
                  <c:v>23</c:v>
                </c:pt>
                <c:pt idx="3412">
                  <c:v>23</c:v>
                </c:pt>
                <c:pt idx="3413">
                  <c:v>23</c:v>
                </c:pt>
                <c:pt idx="3414">
                  <c:v>23</c:v>
                </c:pt>
                <c:pt idx="3415">
                  <c:v>23</c:v>
                </c:pt>
                <c:pt idx="3416">
                  <c:v>23</c:v>
                </c:pt>
                <c:pt idx="3417">
                  <c:v>23</c:v>
                </c:pt>
                <c:pt idx="3418">
                  <c:v>23</c:v>
                </c:pt>
                <c:pt idx="3419">
                  <c:v>23</c:v>
                </c:pt>
                <c:pt idx="3420">
                  <c:v>23</c:v>
                </c:pt>
                <c:pt idx="3421">
                  <c:v>23</c:v>
                </c:pt>
                <c:pt idx="3422">
                  <c:v>23</c:v>
                </c:pt>
                <c:pt idx="3423">
                  <c:v>23</c:v>
                </c:pt>
                <c:pt idx="3424">
                  <c:v>23</c:v>
                </c:pt>
                <c:pt idx="3425">
                  <c:v>23</c:v>
                </c:pt>
                <c:pt idx="3426">
                  <c:v>23</c:v>
                </c:pt>
                <c:pt idx="3427">
                  <c:v>23</c:v>
                </c:pt>
                <c:pt idx="3428">
                  <c:v>23</c:v>
                </c:pt>
                <c:pt idx="3429">
                  <c:v>23</c:v>
                </c:pt>
                <c:pt idx="3430">
                  <c:v>23</c:v>
                </c:pt>
                <c:pt idx="3431">
                  <c:v>23</c:v>
                </c:pt>
                <c:pt idx="3432">
                  <c:v>23</c:v>
                </c:pt>
                <c:pt idx="3433">
                  <c:v>23</c:v>
                </c:pt>
                <c:pt idx="3434">
                  <c:v>23</c:v>
                </c:pt>
                <c:pt idx="3435">
                  <c:v>23</c:v>
                </c:pt>
                <c:pt idx="3436">
                  <c:v>23</c:v>
                </c:pt>
                <c:pt idx="3437">
                  <c:v>23</c:v>
                </c:pt>
                <c:pt idx="3438">
                  <c:v>23</c:v>
                </c:pt>
                <c:pt idx="3439">
                  <c:v>23</c:v>
                </c:pt>
                <c:pt idx="3440">
                  <c:v>23</c:v>
                </c:pt>
                <c:pt idx="3441">
                  <c:v>23</c:v>
                </c:pt>
                <c:pt idx="3442">
                  <c:v>23</c:v>
                </c:pt>
                <c:pt idx="3443">
                  <c:v>23</c:v>
                </c:pt>
                <c:pt idx="3444">
                  <c:v>23</c:v>
                </c:pt>
                <c:pt idx="3445">
                  <c:v>23</c:v>
                </c:pt>
                <c:pt idx="3446">
                  <c:v>23</c:v>
                </c:pt>
                <c:pt idx="3447">
                  <c:v>23</c:v>
                </c:pt>
                <c:pt idx="3448">
                  <c:v>23</c:v>
                </c:pt>
                <c:pt idx="3449">
                  <c:v>23</c:v>
                </c:pt>
                <c:pt idx="3450">
                  <c:v>23</c:v>
                </c:pt>
                <c:pt idx="3451">
                  <c:v>23</c:v>
                </c:pt>
                <c:pt idx="3452">
                  <c:v>23</c:v>
                </c:pt>
                <c:pt idx="3453">
                  <c:v>23</c:v>
                </c:pt>
                <c:pt idx="3454">
                  <c:v>23</c:v>
                </c:pt>
                <c:pt idx="3455">
                  <c:v>23</c:v>
                </c:pt>
                <c:pt idx="3456">
                  <c:v>23</c:v>
                </c:pt>
                <c:pt idx="3457">
                  <c:v>23</c:v>
                </c:pt>
                <c:pt idx="3458">
                  <c:v>23</c:v>
                </c:pt>
                <c:pt idx="3459">
                  <c:v>23</c:v>
                </c:pt>
                <c:pt idx="3460">
                  <c:v>23</c:v>
                </c:pt>
                <c:pt idx="3461">
                  <c:v>23</c:v>
                </c:pt>
                <c:pt idx="3462">
                  <c:v>23</c:v>
                </c:pt>
                <c:pt idx="3463">
                  <c:v>23</c:v>
                </c:pt>
                <c:pt idx="3464">
                  <c:v>23</c:v>
                </c:pt>
                <c:pt idx="3465">
                  <c:v>23</c:v>
                </c:pt>
                <c:pt idx="3466">
                  <c:v>23</c:v>
                </c:pt>
                <c:pt idx="3467">
                  <c:v>23</c:v>
                </c:pt>
                <c:pt idx="3468">
                  <c:v>23</c:v>
                </c:pt>
                <c:pt idx="3469">
                  <c:v>23</c:v>
                </c:pt>
                <c:pt idx="3470">
                  <c:v>23</c:v>
                </c:pt>
                <c:pt idx="3471">
                  <c:v>23</c:v>
                </c:pt>
                <c:pt idx="3472">
                  <c:v>23</c:v>
                </c:pt>
                <c:pt idx="3473">
                  <c:v>23</c:v>
                </c:pt>
                <c:pt idx="3474">
                  <c:v>23</c:v>
                </c:pt>
                <c:pt idx="3475">
                  <c:v>23</c:v>
                </c:pt>
                <c:pt idx="3476">
                  <c:v>23</c:v>
                </c:pt>
                <c:pt idx="3477">
                  <c:v>23</c:v>
                </c:pt>
                <c:pt idx="3478">
                  <c:v>23</c:v>
                </c:pt>
                <c:pt idx="3479">
                  <c:v>23</c:v>
                </c:pt>
                <c:pt idx="3480">
                  <c:v>23</c:v>
                </c:pt>
                <c:pt idx="3481">
                  <c:v>23</c:v>
                </c:pt>
                <c:pt idx="3482">
                  <c:v>23</c:v>
                </c:pt>
                <c:pt idx="3483">
                  <c:v>23</c:v>
                </c:pt>
                <c:pt idx="3484">
                  <c:v>23</c:v>
                </c:pt>
                <c:pt idx="3485">
                  <c:v>23</c:v>
                </c:pt>
                <c:pt idx="3486">
                  <c:v>23</c:v>
                </c:pt>
                <c:pt idx="3487">
                  <c:v>23</c:v>
                </c:pt>
                <c:pt idx="3488">
                  <c:v>23</c:v>
                </c:pt>
                <c:pt idx="3489">
                  <c:v>23</c:v>
                </c:pt>
                <c:pt idx="3490">
                  <c:v>23</c:v>
                </c:pt>
                <c:pt idx="3491">
                  <c:v>23</c:v>
                </c:pt>
                <c:pt idx="3492">
                  <c:v>23</c:v>
                </c:pt>
                <c:pt idx="3493">
                  <c:v>23</c:v>
                </c:pt>
                <c:pt idx="3494">
                  <c:v>23</c:v>
                </c:pt>
                <c:pt idx="3495">
                  <c:v>23</c:v>
                </c:pt>
                <c:pt idx="3496">
                  <c:v>23</c:v>
                </c:pt>
                <c:pt idx="3497">
                  <c:v>23</c:v>
                </c:pt>
                <c:pt idx="3498">
                  <c:v>23</c:v>
                </c:pt>
                <c:pt idx="3499">
                  <c:v>23</c:v>
                </c:pt>
                <c:pt idx="3500">
                  <c:v>23</c:v>
                </c:pt>
                <c:pt idx="3501">
                  <c:v>23</c:v>
                </c:pt>
                <c:pt idx="3502">
                  <c:v>23</c:v>
                </c:pt>
                <c:pt idx="3503">
                  <c:v>23</c:v>
                </c:pt>
                <c:pt idx="3504">
                  <c:v>23</c:v>
                </c:pt>
                <c:pt idx="3505">
                  <c:v>23</c:v>
                </c:pt>
                <c:pt idx="3506">
                  <c:v>23</c:v>
                </c:pt>
                <c:pt idx="3507">
                  <c:v>23</c:v>
                </c:pt>
                <c:pt idx="3508">
                  <c:v>23</c:v>
                </c:pt>
                <c:pt idx="3509">
                  <c:v>23</c:v>
                </c:pt>
                <c:pt idx="3510">
                  <c:v>23</c:v>
                </c:pt>
                <c:pt idx="3511">
                  <c:v>23</c:v>
                </c:pt>
                <c:pt idx="3512">
                  <c:v>23</c:v>
                </c:pt>
                <c:pt idx="3513">
                  <c:v>23</c:v>
                </c:pt>
                <c:pt idx="3514">
                  <c:v>23</c:v>
                </c:pt>
                <c:pt idx="3515">
                  <c:v>23</c:v>
                </c:pt>
                <c:pt idx="3516">
                  <c:v>23</c:v>
                </c:pt>
                <c:pt idx="3517">
                  <c:v>23</c:v>
                </c:pt>
                <c:pt idx="3518">
                  <c:v>23</c:v>
                </c:pt>
                <c:pt idx="3519">
                  <c:v>23</c:v>
                </c:pt>
                <c:pt idx="3520">
                  <c:v>23</c:v>
                </c:pt>
                <c:pt idx="3521">
                  <c:v>23</c:v>
                </c:pt>
                <c:pt idx="3522">
                  <c:v>23</c:v>
                </c:pt>
                <c:pt idx="3523">
                  <c:v>23</c:v>
                </c:pt>
                <c:pt idx="3524">
                  <c:v>23</c:v>
                </c:pt>
                <c:pt idx="3525">
                  <c:v>23</c:v>
                </c:pt>
                <c:pt idx="3526">
                  <c:v>23</c:v>
                </c:pt>
                <c:pt idx="3527">
                  <c:v>23</c:v>
                </c:pt>
                <c:pt idx="3528">
                  <c:v>23</c:v>
                </c:pt>
                <c:pt idx="3529">
                  <c:v>23</c:v>
                </c:pt>
                <c:pt idx="3530">
                  <c:v>23</c:v>
                </c:pt>
                <c:pt idx="3531">
                  <c:v>23</c:v>
                </c:pt>
                <c:pt idx="3532">
                  <c:v>23</c:v>
                </c:pt>
                <c:pt idx="3533">
                  <c:v>23</c:v>
                </c:pt>
                <c:pt idx="3534">
                  <c:v>23</c:v>
                </c:pt>
                <c:pt idx="3535">
                  <c:v>23</c:v>
                </c:pt>
                <c:pt idx="3536">
                  <c:v>23</c:v>
                </c:pt>
                <c:pt idx="3537">
                  <c:v>23</c:v>
                </c:pt>
                <c:pt idx="3538">
                  <c:v>23</c:v>
                </c:pt>
                <c:pt idx="3539">
                  <c:v>23</c:v>
                </c:pt>
                <c:pt idx="3540">
                  <c:v>23</c:v>
                </c:pt>
                <c:pt idx="3541">
                  <c:v>23</c:v>
                </c:pt>
                <c:pt idx="3542">
                  <c:v>23</c:v>
                </c:pt>
                <c:pt idx="3543">
                  <c:v>23</c:v>
                </c:pt>
                <c:pt idx="3544">
                  <c:v>23</c:v>
                </c:pt>
                <c:pt idx="3545">
                  <c:v>23</c:v>
                </c:pt>
                <c:pt idx="3546">
                  <c:v>23</c:v>
                </c:pt>
                <c:pt idx="3547">
                  <c:v>23</c:v>
                </c:pt>
                <c:pt idx="3548">
                  <c:v>23</c:v>
                </c:pt>
                <c:pt idx="3549">
                  <c:v>23</c:v>
                </c:pt>
                <c:pt idx="3550">
                  <c:v>23</c:v>
                </c:pt>
                <c:pt idx="3551">
                  <c:v>23</c:v>
                </c:pt>
                <c:pt idx="3552">
                  <c:v>23</c:v>
                </c:pt>
                <c:pt idx="3553">
                  <c:v>23</c:v>
                </c:pt>
                <c:pt idx="3554">
                  <c:v>23</c:v>
                </c:pt>
                <c:pt idx="3555">
                  <c:v>23</c:v>
                </c:pt>
                <c:pt idx="3556">
                  <c:v>23</c:v>
                </c:pt>
                <c:pt idx="3557">
                  <c:v>23</c:v>
                </c:pt>
                <c:pt idx="3558">
                  <c:v>23</c:v>
                </c:pt>
                <c:pt idx="3559">
                  <c:v>23</c:v>
                </c:pt>
                <c:pt idx="3560">
                  <c:v>23</c:v>
                </c:pt>
                <c:pt idx="3561">
                  <c:v>23</c:v>
                </c:pt>
                <c:pt idx="3562">
                  <c:v>23</c:v>
                </c:pt>
                <c:pt idx="3563">
                  <c:v>23</c:v>
                </c:pt>
                <c:pt idx="3564">
                  <c:v>23</c:v>
                </c:pt>
                <c:pt idx="3565">
                  <c:v>23</c:v>
                </c:pt>
                <c:pt idx="3566">
                  <c:v>23</c:v>
                </c:pt>
                <c:pt idx="3567">
                  <c:v>23</c:v>
                </c:pt>
                <c:pt idx="3568">
                  <c:v>23</c:v>
                </c:pt>
                <c:pt idx="3569">
                  <c:v>23</c:v>
                </c:pt>
                <c:pt idx="3570">
                  <c:v>23</c:v>
                </c:pt>
                <c:pt idx="3571">
                  <c:v>23</c:v>
                </c:pt>
                <c:pt idx="3572">
                  <c:v>23</c:v>
                </c:pt>
                <c:pt idx="3573">
                  <c:v>23</c:v>
                </c:pt>
                <c:pt idx="3574">
                  <c:v>23</c:v>
                </c:pt>
                <c:pt idx="3575">
                  <c:v>23</c:v>
                </c:pt>
                <c:pt idx="3576">
                  <c:v>23</c:v>
                </c:pt>
                <c:pt idx="3577">
                  <c:v>23</c:v>
                </c:pt>
                <c:pt idx="3578">
                  <c:v>23</c:v>
                </c:pt>
                <c:pt idx="3579">
                  <c:v>23</c:v>
                </c:pt>
                <c:pt idx="3580">
                  <c:v>23</c:v>
                </c:pt>
                <c:pt idx="3581">
                  <c:v>23</c:v>
                </c:pt>
                <c:pt idx="3582">
                  <c:v>23</c:v>
                </c:pt>
                <c:pt idx="3583">
                  <c:v>23</c:v>
                </c:pt>
                <c:pt idx="3584">
                  <c:v>23</c:v>
                </c:pt>
                <c:pt idx="3585">
                  <c:v>23</c:v>
                </c:pt>
                <c:pt idx="3586">
                  <c:v>23</c:v>
                </c:pt>
                <c:pt idx="3587">
                  <c:v>23</c:v>
                </c:pt>
                <c:pt idx="3588">
                  <c:v>23</c:v>
                </c:pt>
                <c:pt idx="3589">
                  <c:v>23</c:v>
                </c:pt>
                <c:pt idx="3590">
                  <c:v>23</c:v>
                </c:pt>
                <c:pt idx="3591">
                  <c:v>23</c:v>
                </c:pt>
                <c:pt idx="3592">
                  <c:v>23</c:v>
                </c:pt>
                <c:pt idx="3593">
                  <c:v>23</c:v>
                </c:pt>
                <c:pt idx="3594">
                  <c:v>23</c:v>
                </c:pt>
                <c:pt idx="3595">
                  <c:v>23</c:v>
                </c:pt>
                <c:pt idx="3596">
                  <c:v>23</c:v>
                </c:pt>
                <c:pt idx="3597">
                  <c:v>23</c:v>
                </c:pt>
                <c:pt idx="3598">
                  <c:v>23</c:v>
                </c:pt>
                <c:pt idx="3599">
                  <c:v>23</c:v>
                </c:pt>
                <c:pt idx="3600">
                  <c:v>23</c:v>
                </c:pt>
                <c:pt idx="3601">
                  <c:v>23</c:v>
                </c:pt>
                <c:pt idx="3602">
                  <c:v>23</c:v>
                </c:pt>
                <c:pt idx="3603">
                  <c:v>23</c:v>
                </c:pt>
                <c:pt idx="3604">
                  <c:v>23</c:v>
                </c:pt>
                <c:pt idx="3605">
                  <c:v>23</c:v>
                </c:pt>
                <c:pt idx="3606">
                  <c:v>23</c:v>
                </c:pt>
                <c:pt idx="3607">
                  <c:v>23</c:v>
                </c:pt>
                <c:pt idx="3608">
                  <c:v>23</c:v>
                </c:pt>
                <c:pt idx="3609">
                  <c:v>23</c:v>
                </c:pt>
                <c:pt idx="3610">
                  <c:v>23</c:v>
                </c:pt>
                <c:pt idx="3611">
                  <c:v>23</c:v>
                </c:pt>
                <c:pt idx="3612">
                  <c:v>23</c:v>
                </c:pt>
                <c:pt idx="3613">
                  <c:v>23</c:v>
                </c:pt>
                <c:pt idx="3614">
                  <c:v>23</c:v>
                </c:pt>
                <c:pt idx="3615">
                  <c:v>23</c:v>
                </c:pt>
                <c:pt idx="3616">
                  <c:v>23</c:v>
                </c:pt>
                <c:pt idx="3617">
                  <c:v>23</c:v>
                </c:pt>
                <c:pt idx="3618">
                  <c:v>23</c:v>
                </c:pt>
                <c:pt idx="3619">
                  <c:v>23</c:v>
                </c:pt>
                <c:pt idx="3620">
                  <c:v>23</c:v>
                </c:pt>
                <c:pt idx="3621">
                  <c:v>23</c:v>
                </c:pt>
                <c:pt idx="3622">
                  <c:v>23</c:v>
                </c:pt>
                <c:pt idx="3623">
                  <c:v>23</c:v>
                </c:pt>
                <c:pt idx="3624">
                  <c:v>23</c:v>
                </c:pt>
                <c:pt idx="3625">
                  <c:v>23</c:v>
                </c:pt>
                <c:pt idx="3626">
                  <c:v>23</c:v>
                </c:pt>
                <c:pt idx="3627">
                  <c:v>23</c:v>
                </c:pt>
                <c:pt idx="3628">
                  <c:v>23</c:v>
                </c:pt>
                <c:pt idx="3629">
                  <c:v>23</c:v>
                </c:pt>
                <c:pt idx="3630">
                  <c:v>22</c:v>
                </c:pt>
                <c:pt idx="3631">
                  <c:v>22</c:v>
                </c:pt>
                <c:pt idx="3632">
                  <c:v>22</c:v>
                </c:pt>
                <c:pt idx="3633">
                  <c:v>22</c:v>
                </c:pt>
                <c:pt idx="3634">
                  <c:v>22</c:v>
                </c:pt>
                <c:pt idx="3635">
                  <c:v>22</c:v>
                </c:pt>
                <c:pt idx="3636">
                  <c:v>22</c:v>
                </c:pt>
                <c:pt idx="3637">
                  <c:v>22</c:v>
                </c:pt>
                <c:pt idx="3638">
                  <c:v>22</c:v>
                </c:pt>
                <c:pt idx="3639">
                  <c:v>22</c:v>
                </c:pt>
                <c:pt idx="3640">
                  <c:v>22</c:v>
                </c:pt>
                <c:pt idx="3641">
                  <c:v>22</c:v>
                </c:pt>
                <c:pt idx="3642">
                  <c:v>22</c:v>
                </c:pt>
                <c:pt idx="3643">
                  <c:v>22</c:v>
                </c:pt>
                <c:pt idx="3644">
                  <c:v>22</c:v>
                </c:pt>
                <c:pt idx="3645">
                  <c:v>22</c:v>
                </c:pt>
                <c:pt idx="3646">
                  <c:v>22</c:v>
                </c:pt>
                <c:pt idx="3647">
                  <c:v>22</c:v>
                </c:pt>
                <c:pt idx="3648">
                  <c:v>22</c:v>
                </c:pt>
                <c:pt idx="3649">
                  <c:v>22</c:v>
                </c:pt>
                <c:pt idx="3650">
                  <c:v>22</c:v>
                </c:pt>
                <c:pt idx="3651">
                  <c:v>22</c:v>
                </c:pt>
                <c:pt idx="3652">
                  <c:v>22</c:v>
                </c:pt>
                <c:pt idx="3653">
                  <c:v>22</c:v>
                </c:pt>
                <c:pt idx="3654">
                  <c:v>22</c:v>
                </c:pt>
                <c:pt idx="3655">
                  <c:v>22</c:v>
                </c:pt>
                <c:pt idx="3656">
                  <c:v>22</c:v>
                </c:pt>
                <c:pt idx="3657">
                  <c:v>22</c:v>
                </c:pt>
                <c:pt idx="3658">
                  <c:v>22</c:v>
                </c:pt>
                <c:pt idx="3659">
                  <c:v>22</c:v>
                </c:pt>
                <c:pt idx="3660">
                  <c:v>22</c:v>
                </c:pt>
                <c:pt idx="3661">
                  <c:v>22</c:v>
                </c:pt>
                <c:pt idx="3662">
                  <c:v>22</c:v>
                </c:pt>
                <c:pt idx="3663">
                  <c:v>22</c:v>
                </c:pt>
                <c:pt idx="3664">
                  <c:v>22</c:v>
                </c:pt>
                <c:pt idx="3665">
                  <c:v>22</c:v>
                </c:pt>
                <c:pt idx="3666">
                  <c:v>22</c:v>
                </c:pt>
                <c:pt idx="3667">
                  <c:v>22</c:v>
                </c:pt>
                <c:pt idx="3668">
                  <c:v>22</c:v>
                </c:pt>
                <c:pt idx="3669">
                  <c:v>22</c:v>
                </c:pt>
                <c:pt idx="3670">
                  <c:v>22</c:v>
                </c:pt>
                <c:pt idx="3671">
                  <c:v>22</c:v>
                </c:pt>
                <c:pt idx="3672">
                  <c:v>22</c:v>
                </c:pt>
                <c:pt idx="3673">
                  <c:v>22</c:v>
                </c:pt>
                <c:pt idx="3674">
                  <c:v>22</c:v>
                </c:pt>
                <c:pt idx="3675">
                  <c:v>22</c:v>
                </c:pt>
                <c:pt idx="3676">
                  <c:v>22</c:v>
                </c:pt>
                <c:pt idx="3677">
                  <c:v>22</c:v>
                </c:pt>
                <c:pt idx="3678">
                  <c:v>22</c:v>
                </c:pt>
                <c:pt idx="3679">
                  <c:v>22</c:v>
                </c:pt>
                <c:pt idx="3680">
                  <c:v>22</c:v>
                </c:pt>
                <c:pt idx="3681">
                  <c:v>22</c:v>
                </c:pt>
                <c:pt idx="3682">
                  <c:v>22</c:v>
                </c:pt>
                <c:pt idx="3683">
                  <c:v>22</c:v>
                </c:pt>
                <c:pt idx="3684">
                  <c:v>22</c:v>
                </c:pt>
                <c:pt idx="3685">
                  <c:v>22</c:v>
                </c:pt>
                <c:pt idx="3686">
                  <c:v>22</c:v>
                </c:pt>
                <c:pt idx="3687">
                  <c:v>22</c:v>
                </c:pt>
                <c:pt idx="3688">
                  <c:v>22</c:v>
                </c:pt>
                <c:pt idx="3689">
                  <c:v>22</c:v>
                </c:pt>
                <c:pt idx="3690">
                  <c:v>22</c:v>
                </c:pt>
                <c:pt idx="3691">
                  <c:v>22</c:v>
                </c:pt>
                <c:pt idx="3692">
                  <c:v>22</c:v>
                </c:pt>
                <c:pt idx="3693">
                  <c:v>22</c:v>
                </c:pt>
                <c:pt idx="3694">
                  <c:v>22</c:v>
                </c:pt>
                <c:pt idx="3695">
                  <c:v>22</c:v>
                </c:pt>
                <c:pt idx="3696">
                  <c:v>22</c:v>
                </c:pt>
                <c:pt idx="3697">
                  <c:v>22</c:v>
                </c:pt>
                <c:pt idx="3698">
                  <c:v>22</c:v>
                </c:pt>
                <c:pt idx="3699">
                  <c:v>22</c:v>
                </c:pt>
                <c:pt idx="3700">
                  <c:v>22</c:v>
                </c:pt>
                <c:pt idx="3701">
                  <c:v>22</c:v>
                </c:pt>
                <c:pt idx="3702">
                  <c:v>22</c:v>
                </c:pt>
                <c:pt idx="3703">
                  <c:v>22</c:v>
                </c:pt>
                <c:pt idx="3704">
                  <c:v>22</c:v>
                </c:pt>
                <c:pt idx="3705">
                  <c:v>22</c:v>
                </c:pt>
                <c:pt idx="3706">
                  <c:v>22</c:v>
                </c:pt>
                <c:pt idx="3707">
                  <c:v>22</c:v>
                </c:pt>
                <c:pt idx="3708">
                  <c:v>22</c:v>
                </c:pt>
                <c:pt idx="3709">
                  <c:v>22</c:v>
                </c:pt>
                <c:pt idx="3710">
                  <c:v>22</c:v>
                </c:pt>
                <c:pt idx="3711">
                  <c:v>22</c:v>
                </c:pt>
                <c:pt idx="3712">
                  <c:v>22</c:v>
                </c:pt>
                <c:pt idx="3713">
                  <c:v>22</c:v>
                </c:pt>
                <c:pt idx="3714">
                  <c:v>22</c:v>
                </c:pt>
                <c:pt idx="3715">
                  <c:v>22</c:v>
                </c:pt>
                <c:pt idx="3716">
                  <c:v>22</c:v>
                </c:pt>
                <c:pt idx="3717">
                  <c:v>22</c:v>
                </c:pt>
                <c:pt idx="3718">
                  <c:v>22</c:v>
                </c:pt>
                <c:pt idx="3719">
                  <c:v>22</c:v>
                </c:pt>
                <c:pt idx="3720">
                  <c:v>22</c:v>
                </c:pt>
                <c:pt idx="3721">
                  <c:v>22</c:v>
                </c:pt>
                <c:pt idx="3722">
                  <c:v>22</c:v>
                </c:pt>
                <c:pt idx="3723">
                  <c:v>22</c:v>
                </c:pt>
                <c:pt idx="3724">
                  <c:v>22</c:v>
                </c:pt>
                <c:pt idx="3725">
                  <c:v>22</c:v>
                </c:pt>
                <c:pt idx="3726">
                  <c:v>22</c:v>
                </c:pt>
                <c:pt idx="3727">
                  <c:v>22</c:v>
                </c:pt>
                <c:pt idx="3728">
                  <c:v>22</c:v>
                </c:pt>
                <c:pt idx="3729">
                  <c:v>22</c:v>
                </c:pt>
                <c:pt idx="3730">
                  <c:v>22</c:v>
                </c:pt>
                <c:pt idx="3731">
                  <c:v>22</c:v>
                </c:pt>
                <c:pt idx="3732">
                  <c:v>22</c:v>
                </c:pt>
                <c:pt idx="3733">
                  <c:v>22</c:v>
                </c:pt>
                <c:pt idx="3734">
                  <c:v>22</c:v>
                </c:pt>
                <c:pt idx="3735">
                  <c:v>22</c:v>
                </c:pt>
                <c:pt idx="3736">
                  <c:v>22</c:v>
                </c:pt>
                <c:pt idx="3737">
                  <c:v>22</c:v>
                </c:pt>
                <c:pt idx="3738">
                  <c:v>22</c:v>
                </c:pt>
                <c:pt idx="3739">
                  <c:v>22</c:v>
                </c:pt>
                <c:pt idx="3740">
                  <c:v>22</c:v>
                </c:pt>
                <c:pt idx="3741">
                  <c:v>22</c:v>
                </c:pt>
                <c:pt idx="3742">
                  <c:v>22</c:v>
                </c:pt>
                <c:pt idx="3743">
                  <c:v>22</c:v>
                </c:pt>
                <c:pt idx="3744">
                  <c:v>22</c:v>
                </c:pt>
                <c:pt idx="3745">
                  <c:v>22</c:v>
                </c:pt>
                <c:pt idx="3746">
                  <c:v>22</c:v>
                </c:pt>
                <c:pt idx="3747">
                  <c:v>22</c:v>
                </c:pt>
                <c:pt idx="3748">
                  <c:v>22</c:v>
                </c:pt>
                <c:pt idx="3749">
                  <c:v>22</c:v>
                </c:pt>
                <c:pt idx="3750">
                  <c:v>22</c:v>
                </c:pt>
                <c:pt idx="3751">
                  <c:v>22</c:v>
                </c:pt>
                <c:pt idx="3752">
                  <c:v>22</c:v>
                </c:pt>
                <c:pt idx="3753">
                  <c:v>22</c:v>
                </c:pt>
                <c:pt idx="3754">
                  <c:v>22</c:v>
                </c:pt>
                <c:pt idx="3755">
                  <c:v>22</c:v>
                </c:pt>
                <c:pt idx="3756">
                  <c:v>22</c:v>
                </c:pt>
                <c:pt idx="3757">
                  <c:v>22</c:v>
                </c:pt>
                <c:pt idx="3758">
                  <c:v>22</c:v>
                </c:pt>
                <c:pt idx="3759">
                  <c:v>22</c:v>
                </c:pt>
                <c:pt idx="3760">
                  <c:v>22</c:v>
                </c:pt>
                <c:pt idx="3761">
                  <c:v>22</c:v>
                </c:pt>
                <c:pt idx="3762">
                  <c:v>22</c:v>
                </c:pt>
                <c:pt idx="3763">
                  <c:v>22</c:v>
                </c:pt>
                <c:pt idx="3764">
                  <c:v>22</c:v>
                </c:pt>
                <c:pt idx="3765">
                  <c:v>22</c:v>
                </c:pt>
                <c:pt idx="3766">
                  <c:v>22</c:v>
                </c:pt>
                <c:pt idx="3767">
                  <c:v>22</c:v>
                </c:pt>
                <c:pt idx="3768">
                  <c:v>22</c:v>
                </c:pt>
                <c:pt idx="3769">
                  <c:v>22</c:v>
                </c:pt>
                <c:pt idx="3770">
                  <c:v>22</c:v>
                </c:pt>
                <c:pt idx="3771">
                  <c:v>22</c:v>
                </c:pt>
                <c:pt idx="3772">
                  <c:v>22</c:v>
                </c:pt>
                <c:pt idx="3773">
                  <c:v>22</c:v>
                </c:pt>
                <c:pt idx="3774">
                  <c:v>22</c:v>
                </c:pt>
                <c:pt idx="3775">
                  <c:v>22</c:v>
                </c:pt>
                <c:pt idx="3776">
                  <c:v>22</c:v>
                </c:pt>
                <c:pt idx="3777">
                  <c:v>22</c:v>
                </c:pt>
                <c:pt idx="3778">
                  <c:v>22</c:v>
                </c:pt>
                <c:pt idx="3779">
                  <c:v>22</c:v>
                </c:pt>
                <c:pt idx="3780">
                  <c:v>22</c:v>
                </c:pt>
                <c:pt idx="3781">
                  <c:v>22</c:v>
                </c:pt>
                <c:pt idx="3782">
                  <c:v>22</c:v>
                </c:pt>
                <c:pt idx="3783">
                  <c:v>22</c:v>
                </c:pt>
                <c:pt idx="3784">
                  <c:v>22</c:v>
                </c:pt>
                <c:pt idx="3785">
                  <c:v>22</c:v>
                </c:pt>
                <c:pt idx="3786">
                  <c:v>22</c:v>
                </c:pt>
                <c:pt idx="3787">
                  <c:v>22</c:v>
                </c:pt>
                <c:pt idx="3788">
                  <c:v>22</c:v>
                </c:pt>
                <c:pt idx="3789">
                  <c:v>22</c:v>
                </c:pt>
                <c:pt idx="3790">
                  <c:v>22</c:v>
                </c:pt>
                <c:pt idx="3791">
                  <c:v>22</c:v>
                </c:pt>
                <c:pt idx="3792">
                  <c:v>22</c:v>
                </c:pt>
                <c:pt idx="3793">
                  <c:v>22</c:v>
                </c:pt>
                <c:pt idx="3794">
                  <c:v>22</c:v>
                </c:pt>
                <c:pt idx="3795">
                  <c:v>22</c:v>
                </c:pt>
                <c:pt idx="3796">
                  <c:v>22</c:v>
                </c:pt>
                <c:pt idx="3797">
                  <c:v>22</c:v>
                </c:pt>
                <c:pt idx="3798">
                  <c:v>22</c:v>
                </c:pt>
                <c:pt idx="3799">
                  <c:v>22</c:v>
                </c:pt>
                <c:pt idx="3800">
                  <c:v>22</c:v>
                </c:pt>
                <c:pt idx="3801">
                  <c:v>22</c:v>
                </c:pt>
                <c:pt idx="3802">
                  <c:v>22</c:v>
                </c:pt>
                <c:pt idx="3803">
                  <c:v>22</c:v>
                </c:pt>
                <c:pt idx="3804">
                  <c:v>22</c:v>
                </c:pt>
                <c:pt idx="3805">
                  <c:v>22</c:v>
                </c:pt>
                <c:pt idx="3806">
                  <c:v>22</c:v>
                </c:pt>
                <c:pt idx="3807">
                  <c:v>22</c:v>
                </c:pt>
                <c:pt idx="3808">
                  <c:v>22</c:v>
                </c:pt>
                <c:pt idx="3809">
                  <c:v>22</c:v>
                </c:pt>
                <c:pt idx="3810">
                  <c:v>22</c:v>
                </c:pt>
                <c:pt idx="3811">
                  <c:v>22</c:v>
                </c:pt>
                <c:pt idx="3812">
                  <c:v>22</c:v>
                </c:pt>
                <c:pt idx="3813">
                  <c:v>22</c:v>
                </c:pt>
                <c:pt idx="3814">
                  <c:v>22</c:v>
                </c:pt>
                <c:pt idx="3815">
                  <c:v>22</c:v>
                </c:pt>
                <c:pt idx="3816">
                  <c:v>22</c:v>
                </c:pt>
                <c:pt idx="3817">
                  <c:v>22</c:v>
                </c:pt>
                <c:pt idx="3818">
                  <c:v>22</c:v>
                </c:pt>
                <c:pt idx="3819">
                  <c:v>22</c:v>
                </c:pt>
                <c:pt idx="3820">
                  <c:v>22</c:v>
                </c:pt>
                <c:pt idx="3821">
                  <c:v>22</c:v>
                </c:pt>
                <c:pt idx="3822">
                  <c:v>22</c:v>
                </c:pt>
                <c:pt idx="3823">
                  <c:v>22</c:v>
                </c:pt>
                <c:pt idx="3824">
                  <c:v>22</c:v>
                </c:pt>
                <c:pt idx="3825">
                  <c:v>22</c:v>
                </c:pt>
                <c:pt idx="3826">
                  <c:v>22</c:v>
                </c:pt>
                <c:pt idx="3827">
                  <c:v>22</c:v>
                </c:pt>
                <c:pt idx="3828">
                  <c:v>22</c:v>
                </c:pt>
                <c:pt idx="3829">
                  <c:v>22</c:v>
                </c:pt>
                <c:pt idx="3830">
                  <c:v>22</c:v>
                </c:pt>
                <c:pt idx="3831">
                  <c:v>22</c:v>
                </c:pt>
                <c:pt idx="3832">
                  <c:v>22</c:v>
                </c:pt>
                <c:pt idx="3833">
                  <c:v>22</c:v>
                </c:pt>
                <c:pt idx="3834">
                  <c:v>22</c:v>
                </c:pt>
                <c:pt idx="3835">
                  <c:v>22</c:v>
                </c:pt>
                <c:pt idx="3836">
                  <c:v>22</c:v>
                </c:pt>
                <c:pt idx="3837">
                  <c:v>22</c:v>
                </c:pt>
                <c:pt idx="3838">
                  <c:v>22</c:v>
                </c:pt>
                <c:pt idx="3839">
                  <c:v>22</c:v>
                </c:pt>
                <c:pt idx="3840">
                  <c:v>22</c:v>
                </c:pt>
                <c:pt idx="3841">
                  <c:v>22</c:v>
                </c:pt>
                <c:pt idx="3842">
                  <c:v>22</c:v>
                </c:pt>
                <c:pt idx="3843">
                  <c:v>22</c:v>
                </c:pt>
                <c:pt idx="3844">
                  <c:v>22</c:v>
                </c:pt>
                <c:pt idx="3845">
                  <c:v>22</c:v>
                </c:pt>
                <c:pt idx="3846">
                  <c:v>22</c:v>
                </c:pt>
                <c:pt idx="3847">
                  <c:v>22</c:v>
                </c:pt>
                <c:pt idx="3848">
                  <c:v>22</c:v>
                </c:pt>
                <c:pt idx="3849">
                  <c:v>22</c:v>
                </c:pt>
                <c:pt idx="3850">
                  <c:v>22</c:v>
                </c:pt>
                <c:pt idx="3851">
                  <c:v>22</c:v>
                </c:pt>
                <c:pt idx="3852">
                  <c:v>22</c:v>
                </c:pt>
                <c:pt idx="3853">
                  <c:v>22</c:v>
                </c:pt>
                <c:pt idx="3854">
                  <c:v>22</c:v>
                </c:pt>
                <c:pt idx="3855">
                  <c:v>22</c:v>
                </c:pt>
                <c:pt idx="3856">
                  <c:v>22</c:v>
                </c:pt>
                <c:pt idx="3857">
                  <c:v>22</c:v>
                </c:pt>
                <c:pt idx="3858">
                  <c:v>22</c:v>
                </c:pt>
                <c:pt idx="3859">
                  <c:v>22</c:v>
                </c:pt>
                <c:pt idx="3860">
                  <c:v>22</c:v>
                </c:pt>
                <c:pt idx="3861">
                  <c:v>22</c:v>
                </c:pt>
                <c:pt idx="3862">
                  <c:v>22</c:v>
                </c:pt>
                <c:pt idx="3863">
                  <c:v>22</c:v>
                </c:pt>
                <c:pt idx="3864">
                  <c:v>22</c:v>
                </c:pt>
                <c:pt idx="3865">
                  <c:v>22</c:v>
                </c:pt>
                <c:pt idx="3866">
                  <c:v>22</c:v>
                </c:pt>
                <c:pt idx="3867">
                  <c:v>22</c:v>
                </c:pt>
                <c:pt idx="3868">
                  <c:v>22</c:v>
                </c:pt>
                <c:pt idx="3869">
                  <c:v>22</c:v>
                </c:pt>
                <c:pt idx="3870">
                  <c:v>22</c:v>
                </c:pt>
                <c:pt idx="3871">
                  <c:v>22</c:v>
                </c:pt>
                <c:pt idx="3872">
                  <c:v>22</c:v>
                </c:pt>
                <c:pt idx="3873">
                  <c:v>22</c:v>
                </c:pt>
                <c:pt idx="3874">
                  <c:v>22</c:v>
                </c:pt>
                <c:pt idx="3875">
                  <c:v>22</c:v>
                </c:pt>
                <c:pt idx="3876">
                  <c:v>22</c:v>
                </c:pt>
                <c:pt idx="3877">
                  <c:v>22</c:v>
                </c:pt>
                <c:pt idx="3878">
                  <c:v>22</c:v>
                </c:pt>
                <c:pt idx="3879">
                  <c:v>22</c:v>
                </c:pt>
                <c:pt idx="3880">
                  <c:v>22</c:v>
                </c:pt>
                <c:pt idx="3881">
                  <c:v>22</c:v>
                </c:pt>
                <c:pt idx="3882">
                  <c:v>22</c:v>
                </c:pt>
                <c:pt idx="3883">
                  <c:v>22</c:v>
                </c:pt>
                <c:pt idx="3884">
                  <c:v>22</c:v>
                </c:pt>
                <c:pt idx="3885">
                  <c:v>22</c:v>
                </c:pt>
                <c:pt idx="3886">
                  <c:v>22</c:v>
                </c:pt>
                <c:pt idx="3887">
                  <c:v>22</c:v>
                </c:pt>
                <c:pt idx="3888">
                  <c:v>22</c:v>
                </c:pt>
                <c:pt idx="3889">
                  <c:v>22</c:v>
                </c:pt>
                <c:pt idx="3890">
                  <c:v>22</c:v>
                </c:pt>
                <c:pt idx="3891">
                  <c:v>22</c:v>
                </c:pt>
                <c:pt idx="3892">
                  <c:v>22</c:v>
                </c:pt>
                <c:pt idx="3893">
                  <c:v>22</c:v>
                </c:pt>
                <c:pt idx="3894">
                  <c:v>22</c:v>
                </c:pt>
                <c:pt idx="3895">
                  <c:v>22</c:v>
                </c:pt>
                <c:pt idx="3896">
                  <c:v>22</c:v>
                </c:pt>
                <c:pt idx="3897">
                  <c:v>22</c:v>
                </c:pt>
                <c:pt idx="3898">
                  <c:v>22</c:v>
                </c:pt>
                <c:pt idx="3899">
                  <c:v>22</c:v>
                </c:pt>
                <c:pt idx="3900">
                  <c:v>21</c:v>
                </c:pt>
                <c:pt idx="3901">
                  <c:v>21</c:v>
                </c:pt>
                <c:pt idx="3902">
                  <c:v>21</c:v>
                </c:pt>
                <c:pt idx="3903">
                  <c:v>21</c:v>
                </c:pt>
                <c:pt idx="3904">
                  <c:v>21</c:v>
                </c:pt>
                <c:pt idx="3905">
                  <c:v>21</c:v>
                </c:pt>
                <c:pt idx="3906">
                  <c:v>21</c:v>
                </c:pt>
                <c:pt idx="3907">
                  <c:v>21</c:v>
                </c:pt>
                <c:pt idx="3908">
                  <c:v>21</c:v>
                </c:pt>
                <c:pt idx="3909">
                  <c:v>21</c:v>
                </c:pt>
                <c:pt idx="3910">
                  <c:v>21</c:v>
                </c:pt>
                <c:pt idx="3911">
                  <c:v>21</c:v>
                </c:pt>
                <c:pt idx="3912">
                  <c:v>21</c:v>
                </c:pt>
                <c:pt idx="3913">
                  <c:v>21</c:v>
                </c:pt>
                <c:pt idx="3914">
                  <c:v>21</c:v>
                </c:pt>
                <c:pt idx="3915">
                  <c:v>21</c:v>
                </c:pt>
                <c:pt idx="3916">
                  <c:v>21</c:v>
                </c:pt>
                <c:pt idx="3917">
                  <c:v>21</c:v>
                </c:pt>
                <c:pt idx="3918">
                  <c:v>21</c:v>
                </c:pt>
                <c:pt idx="3919">
                  <c:v>21</c:v>
                </c:pt>
                <c:pt idx="3920">
                  <c:v>21</c:v>
                </c:pt>
                <c:pt idx="3921">
                  <c:v>21</c:v>
                </c:pt>
                <c:pt idx="3922">
                  <c:v>21</c:v>
                </c:pt>
                <c:pt idx="3923">
                  <c:v>21</c:v>
                </c:pt>
                <c:pt idx="3924">
                  <c:v>21</c:v>
                </c:pt>
                <c:pt idx="3925">
                  <c:v>21</c:v>
                </c:pt>
                <c:pt idx="3926">
                  <c:v>21</c:v>
                </c:pt>
                <c:pt idx="3927">
                  <c:v>21</c:v>
                </c:pt>
                <c:pt idx="3928">
                  <c:v>21</c:v>
                </c:pt>
                <c:pt idx="3929">
                  <c:v>21</c:v>
                </c:pt>
                <c:pt idx="3930">
                  <c:v>21</c:v>
                </c:pt>
                <c:pt idx="3931">
                  <c:v>21</c:v>
                </c:pt>
                <c:pt idx="3932">
                  <c:v>21</c:v>
                </c:pt>
                <c:pt idx="3933">
                  <c:v>21</c:v>
                </c:pt>
                <c:pt idx="3934">
                  <c:v>21</c:v>
                </c:pt>
                <c:pt idx="3935">
                  <c:v>21</c:v>
                </c:pt>
                <c:pt idx="3936">
                  <c:v>21</c:v>
                </c:pt>
                <c:pt idx="3937">
                  <c:v>21</c:v>
                </c:pt>
                <c:pt idx="3938">
                  <c:v>21</c:v>
                </c:pt>
                <c:pt idx="3939">
                  <c:v>21</c:v>
                </c:pt>
                <c:pt idx="3940">
                  <c:v>21</c:v>
                </c:pt>
                <c:pt idx="3941">
                  <c:v>21</c:v>
                </c:pt>
                <c:pt idx="3942">
                  <c:v>21</c:v>
                </c:pt>
                <c:pt idx="3943">
                  <c:v>21</c:v>
                </c:pt>
                <c:pt idx="3944">
                  <c:v>21</c:v>
                </c:pt>
                <c:pt idx="3945">
                  <c:v>21</c:v>
                </c:pt>
                <c:pt idx="3946">
                  <c:v>21</c:v>
                </c:pt>
                <c:pt idx="3947">
                  <c:v>21</c:v>
                </c:pt>
                <c:pt idx="3948">
                  <c:v>21</c:v>
                </c:pt>
                <c:pt idx="3949">
                  <c:v>21</c:v>
                </c:pt>
                <c:pt idx="3950">
                  <c:v>21</c:v>
                </c:pt>
                <c:pt idx="3951">
                  <c:v>21</c:v>
                </c:pt>
                <c:pt idx="3952">
                  <c:v>21</c:v>
                </c:pt>
                <c:pt idx="3953">
                  <c:v>21</c:v>
                </c:pt>
                <c:pt idx="3954">
                  <c:v>21</c:v>
                </c:pt>
                <c:pt idx="3955">
                  <c:v>21</c:v>
                </c:pt>
                <c:pt idx="3956">
                  <c:v>21</c:v>
                </c:pt>
                <c:pt idx="3957">
                  <c:v>21</c:v>
                </c:pt>
                <c:pt idx="3958">
                  <c:v>21</c:v>
                </c:pt>
                <c:pt idx="3959">
                  <c:v>21</c:v>
                </c:pt>
                <c:pt idx="3960">
                  <c:v>21</c:v>
                </c:pt>
                <c:pt idx="3961">
                  <c:v>21</c:v>
                </c:pt>
                <c:pt idx="3962">
                  <c:v>21</c:v>
                </c:pt>
                <c:pt idx="3963">
                  <c:v>21</c:v>
                </c:pt>
                <c:pt idx="3964">
                  <c:v>21</c:v>
                </c:pt>
                <c:pt idx="3965">
                  <c:v>21</c:v>
                </c:pt>
                <c:pt idx="3966">
                  <c:v>21</c:v>
                </c:pt>
                <c:pt idx="3967">
                  <c:v>21</c:v>
                </c:pt>
                <c:pt idx="3968">
                  <c:v>21</c:v>
                </c:pt>
                <c:pt idx="3969">
                  <c:v>21</c:v>
                </c:pt>
                <c:pt idx="3970">
                  <c:v>21</c:v>
                </c:pt>
                <c:pt idx="3971">
                  <c:v>21</c:v>
                </c:pt>
                <c:pt idx="3972">
                  <c:v>21</c:v>
                </c:pt>
                <c:pt idx="3973">
                  <c:v>21</c:v>
                </c:pt>
                <c:pt idx="3974">
                  <c:v>21</c:v>
                </c:pt>
                <c:pt idx="3975">
                  <c:v>21</c:v>
                </c:pt>
                <c:pt idx="3976">
                  <c:v>21</c:v>
                </c:pt>
                <c:pt idx="3977">
                  <c:v>21</c:v>
                </c:pt>
                <c:pt idx="3978">
                  <c:v>21</c:v>
                </c:pt>
                <c:pt idx="3979">
                  <c:v>21</c:v>
                </c:pt>
                <c:pt idx="3980">
                  <c:v>21</c:v>
                </c:pt>
                <c:pt idx="3981">
                  <c:v>21</c:v>
                </c:pt>
                <c:pt idx="3982">
                  <c:v>21</c:v>
                </c:pt>
                <c:pt idx="3983">
                  <c:v>21</c:v>
                </c:pt>
                <c:pt idx="3984">
                  <c:v>21</c:v>
                </c:pt>
                <c:pt idx="3985">
                  <c:v>21</c:v>
                </c:pt>
                <c:pt idx="3986">
                  <c:v>21</c:v>
                </c:pt>
                <c:pt idx="3987">
                  <c:v>21</c:v>
                </c:pt>
                <c:pt idx="3988">
                  <c:v>21</c:v>
                </c:pt>
                <c:pt idx="3989">
                  <c:v>21</c:v>
                </c:pt>
                <c:pt idx="3990">
                  <c:v>21</c:v>
                </c:pt>
                <c:pt idx="3991">
                  <c:v>21</c:v>
                </c:pt>
                <c:pt idx="3992">
                  <c:v>21</c:v>
                </c:pt>
                <c:pt idx="3993">
                  <c:v>21</c:v>
                </c:pt>
                <c:pt idx="3994">
                  <c:v>21</c:v>
                </c:pt>
                <c:pt idx="3995">
                  <c:v>21</c:v>
                </c:pt>
                <c:pt idx="3996">
                  <c:v>21</c:v>
                </c:pt>
                <c:pt idx="3997">
                  <c:v>21</c:v>
                </c:pt>
                <c:pt idx="3998">
                  <c:v>21</c:v>
                </c:pt>
                <c:pt idx="3999">
                  <c:v>21</c:v>
                </c:pt>
                <c:pt idx="4000">
                  <c:v>21</c:v>
                </c:pt>
                <c:pt idx="4001">
                  <c:v>21</c:v>
                </c:pt>
                <c:pt idx="4002">
                  <c:v>21</c:v>
                </c:pt>
                <c:pt idx="4003">
                  <c:v>21</c:v>
                </c:pt>
                <c:pt idx="4004">
                  <c:v>21</c:v>
                </c:pt>
                <c:pt idx="4005">
                  <c:v>21</c:v>
                </c:pt>
                <c:pt idx="4006">
                  <c:v>21</c:v>
                </c:pt>
                <c:pt idx="4007">
                  <c:v>21</c:v>
                </c:pt>
                <c:pt idx="4008">
                  <c:v>21</c:v>
                </c:pt>
                <c:pt idx="4009">
                  <c:v>21</c:v>
                </c:pt>
                <c:pt idx="4010">
                  <c:v>21</c:v>
                </c:pt>
                <c:pt idx="4011">
                  <c:v>21</c:v>
                </c:pt>
                <c:pt idx="4012">
                  <c:v>21</c:v>
                </c:pt>
                <c:pt idx="4013">
                  <c:v>21</c:v>
                </c:pt>
                <c:pt idx="4014">
                  <c:v>21</c:v>
                </c:pt>
                <c:pt idx="4015">
                  <c:v>21</c:v>
                </c:pt>
                <c:pt idx="4016">
                  <c:v>21</c:v>
                </c:pt>
                <c:pt idx="4017">
                  <c:v>21</c:v>
                </c:pt>
                <c:pt idx="4018">
                  <c:v>21</c:v>
                </c:pt>
                <c:pt idx="4019">
                  <c:v>21</c:v>
                </c:pt>
                <c:pt idx="4020">
                  <c:v>21</c:v>
                </c:pt>
                <c:pt idx="4021">
                  <c:v>21</c:v>
                </c:pt>
                <c:pt idx="4022">
                  <c:v>21</c:v>
                </c:pt>
                <c:pt idx="4023">
                  <c:v>21</c:v>
                </c:pt>
                <c:pt idx="4024">
                  <c:v>21</c:v>
                </c:pt>
                <c:pt idx="4025">
                  <c:v>21</c:v>
                </c:pt>
                <c:pt idx="4026">
                  <c:v>21</c:v>
                </c:pt>
                <c:pt idx="4027">
                  <c:v>21</c:v>
                </c:pt>
                <c:pt idx="4028">
                  <c:v>21</c:v>
                </c:pt>
                <c:pt idx="4029">
                  <c:v>21</c:v>
                </c:pt>
                <c:pt idx="4030">
                  <c:v>21</c:v>
                </c:pt>
                <c:pt idx="4031">
                  <c:v>21</c:v>
                </c:pt>
                <c:pt idx="4032">
                  <c:v>21</c:v>
                </c:pt>
                <c:pt idx="4033">
                  <c:v>21</c:v>
                </c:pt>
                <c:pt idx="4034">
                  <c:v>21</c:v>
                </c:pt>
                <c:pt idx="4035">
                  <c:v>21</c:v>
                </c:pt>
                <c:pt idx="4036">
                  <c:v>21</c:v>
                </c:pt>
                <c:pt idx="4037">
                  <c:v>21</c:v>
                </c:pt>
                <c:pt idx="4038">
                  <c:v>21</c:v>
                </c:pt>
                <c:pt idx="4039">
                  <c:v>21</c:v>
                </c:pt>
                <c:pt idx="4040">
                  <c:v>21</c:v>
                </c:pt>
                <c:pt idx="4041">
                  <c:v>21</c:v>
                </c:pt>
                <c:pt idx="4042">
                  <c:v>21</c:v>
                </c:pt>
                <c:pt idx="4043">
                  <c:v>21</c:v>
                </c:pt>
                <c:pt idx="4044">
                  <c:v>21</c:v>
                </c:pt>
                <c:pt idx="4045">
                  <c:v>21</c:v>
                </c:pt>
                <c:pt idx="4046">
                  <c:v>21</c:v>
                </c:pt>
                <c:pt idx="4047">
                  <c:v>21</c:v>
                </c:pt>
                <c:pt idx="4048">
                  <c:v>21</c:v>
                </c:pt>
                <c:pt idx="4049">
                  <c:v>21</c:v>
                </c:pt>
                <c:pt idx="4050">
                  <c:v>21</c:v>
                </c:pt>
                <c:pt idx="4051">
                  <c:v>21</c:v>
                </c:pt>
                <c:pt idx="4052">
                  <c:v>21</c:v>
                </c:pt>
                <c:pt idx="4053">
                  <c:v>21</c:v>
                </c:pt>
                <c:pt idx="4054">
                  <c:v>21</c:v>
                </c:pt>
                <c:pt idx="4055">
                  <c:v>21</c:v>
                </c:pt>
                <c:pt idx="4056">
                  <c:v>21</c:v>
                </c:pt>
                <c:pt idx="4057">
                  <c:v>21</c:v>
                </c:pt>
                <c:pt idx="4058">
                  <c:v>21</c:v>
                </c:pt>
                <c:pt idx="4059">
                  <c:v>21</c:v>
                </c:pt>
                <c:pt idx="4060">
                  <c:v>21</c:v>
                </c:pt>
                <c:pt idx="4061">
                  <c:v>21</c:v>
                </c:pt>
                <c:pt idx="4062">
                  <c:v>21</c:v>
                </c:pt>
                <c:pt idx="4063">
                  <c:v>21</c:v>
                </c:pt>
                <c:pt idx="4064">
                  <c:v>21</c:v>
                </c:pt>
                <c:pt idx="4065">
                  <c:v>21</c:v>
                </c:pt>
                <c:pt idx="4066">
                  <c:v>21</c:v>
                </c:pt>
                <c:pt idx="4067">
                  <c:v>21</c:v>
                </c:pt>
                <c:pt idx="4068">
                  <c:v>21</c:v>
                </c:pt>
                <c:pt idx="4069">
                  <c:v>21</c:v>
                </c:pt>
                <c:pt idx="4070">
                  <c:v>21</c:v>
                </c:pt>
                <c:pt idx="4071">
                  <c:v>21</c:v>
                </c:pt>
                <c:pt idx="4072">
                  <c:v>21</c:v>
                </c:pt>
                <c:pt idx="4073">
                  <c:v>21</c:v>
                </c:pt>
                <c:pt idx="4074">
                  <c:v>21</c:v>
                </c:pt>
                <c:pt idx="4075">
                  <c:v>21</c:v>
                </c:pt>
                <c:pt idx="4076">
                  <c:v>21</c:v>
                </c:pt>
                <c:pt idx="4077">
                  <c:v>21</c:v>
                </c:pt>
                <c:pt idx="4078">
                  <c:v>21</c:v>
                </c:pt>
                <c:pt idx="4079">
                  <c:v>21</c:v>
                </c:pt>
                <c:pt idx="4080">
                  <c:v>21</c:v>
                </c:pt>
                <c:pt idx="4081">
                  <c:v>21</c:v>
                </c:pt>
                <c:pt idx="4082">
                  <c:v>21</c:v>
                </c:pt>
                <c:pt idx="4083">
                  <c:v>21</c:v>
                </c:pt>
                <c:pt idx="4084">
                  <c:v>21</c:v>
                </c:pt>
                <c:pt idx="4085">
                  <c:v>21</c:v>
                </c:pt>
                <c:pt idx="4086">
                  <c:v>21</c:v>
                </c:pt>
                <c:pt idx="4087">
                  <c:v>21</c:v>
                </c:pt>
                <c:pt idx="4088">
                  <c:v>21</c:v>
                </c:pt>
                <c:pt idx="4089">
                  <c:v>21</c:v>
                </c:pt>
                <c:pt idx="4090">
                  <c:v>21</c:v>
                </c:pt>
                <c:pt idx="4091">
                  <c:v>21</c:v>
                </c:pt>
                <c:pt idx="4092">
                  <c:v>21</c:v>
                </c:pt>
                <c:pt idx="4093">
                  <c:v>21</c:v>
                </c:pt>
                <c:pt idx="4094">
                  <c:v>21</c:v>
                </c:pt>
                <c:pt idx="4095">
                  <c:v>21</c:v>
                </c:pt>
                <c:pt idx="4096">
                  <c:v>21</c:v>
                </c:pt>
                <c:pt idx="4097">
                  <c:v>21</c:v>
                </c:pt>
                <c:pt idx="4098">
                  <c:v>21</c:v>
                </c:pt>
                <c:pt idx="4099">
                  <c:v>21</c:v>
                </c:pt>
                <c:pt idx="4100">
                  <c:v>21</c:v>
                </c:pt>
                <c:pt idx="4101">
                  <c:v>21</c:v>
                </c:pt>
                <c:pt idx="4102">
                  <c:v>21</c:v>
                </c:pt>
                <c:pt idx="4103">
                  <c:v>21</c:v>
                </c:pt>
                <c:pt idx="4104">
                  <c:v>21</c:v>
                </c:pt>
                <c:pt idx="4105">
                  <c:v>21</c:v>
                </c:pt>
                <c:pt idx="4106">
                  <c:v>21</c:v>
                </c:pt>
                <c:pt idx="4107">
                  <c:v>21</c:v>
                </c:pt>
                <c:pt idx="4108">
                  <c:v>21</c:v>
                </c:pt>
                <c:pt idx="4109">
                  <c:v>21</c:v>
                </c:pt>
                <c:pt idx="4110">
                  <c:v>21</c:v>
                </c:pt>
                <c:pt idx="4111">
                  <c:v>21</c:v>
                </c:pt>
                <c:pt idx="4112">
                  <c:v>21</c:v>
                </c:pt>
                <c:pt idx="4113">
                  <c:v>21</c:v>
                </c:pt>
                <c:pt idx="4114">
                  <c:v>21</c:v>
                </c:pt>
                <c:pt idx="4115">
                  <c:v>21</c:v>
                </c:pt>
                <c:pt idx="4116">
                  <c:v>21</c:v>
                </c:pt>
                <c:pt idx="4117">
                  <c:v>21</c:v>
                </c:pt>
                <c:pt idx="4118">
                  <c:v>21</c:v>
                </c:pt>
                <c:pt idx="4119">
                  <c:v>21</c:v>
                </c:pt>
                <c:pt idx="4120">
                  <c:v>21</c:v>
                </c:pt>
                <c:pt idx="4121">
                  <c:v>21</c:v>
                </c:pt>
                <c:pt idx="4122">
                  <c:v>21</c:v>
                </c:pt>
                <c:pt idx="4123">
                  <c:v>21</c:v>
                </c:pt>
                <c:pt idx="4124">
                  <c:v>21</c:v>
                </c:pt>
                <c:pt idx="4125">
                  <c:v>21</c:v>
                </c:pt>
                <c:pt idx="4126">
                  <c:v>21</c:v>
                </c:pt>
                <c:pt idx="4127">
                  <c:v>21</c:v>
                </c:pt>
                <c:pt idx="4128">
                  <c:v>21</c:v>
                </c:pt>
                <c:pt idx="4129">
                  <c:v>21</c:v>
                </c:pt>
                <c:pt idx="4130">
                  <c:v>21</c:v>
                </c:pt>
                <c:pt idx="4131">
                  <c:v>21</c:v>
                </c:pt>
                <c:pt idx="4132">
                  <c:v>21</c:v>
                </c:pt>
                <c:pt idx="4133">
                  <c:v>21</c:v>
                </c:pt>
                <c:pt idx="4134">
                  <c:v>21</c:v>
                </c:pt>
                <c:pt idx="4135">
                  <c:v>21</c:v>
                </c:pt>
                <c:pt idx="4136">
                  <c:v>21</c:v>
                </c:pt>
                <c:pt idx="4137">
                  <c:v>21</c:v>
                </c:pt>
                <c:pt idx="4138">
                  <c:v>21</c:v>
                </c:pt>
                <c:pt idx="4139">
                  <c:v>21</c:v>
                </c:pt>
                <c:pt idx="4140">
                  <c:v>21</c:v>
                </c:pt>
                <c:pt idx="4141">
                  <c:v>21</c:v>
                </c:pt>
                <c:pt idx="4142">
                  <c:v>21</c:v>
                </c:pt>
                <c:pt idx="4143">
                  <c:v>21</c:v>
                </c:pt>
                <c:pt idx="4144">
                  <c:v>21</c:v>
                </c:pt>
                <c:pt idx="4145">
                  <c:v>21</c:v>
                </c:pt>
                <c:pt idx="4146">
                  <c:v>21</c:v>
                </c:pt>
                <c:pt idx="4147">
                  <c:v>21</c:v>
                </c:pt>
                <c:pt idx="4148">
                  <c:v>21</c:v>
                </c:pt>
                <c:pt idx="4149">
                  <c:v>21</c:v>
                </c:pt>
                <c:pt idx="4150">
                  <c:v>21</c:v>
                </c:pt>
                <c:pt idx="4151">
                  <c:v>21</c:v>
                </c:pt>
                <c:pt idx="4152">
                  <c:v>21</c:v>
                </c:pt>
                <c:pt idx="4153">
                  <c:v>21</c:v>
                </c:pt>
                <c:pt idx="4154">
                  <c:v>21</c:v>
                </c:pt>
                <c:pt idx="4155">
                  <c:v>21</c:v>
                </c:pt>
                <c:pt idx="4156">
                  <c:v>21</c:v>
                </c:pt>
                <c:pt idx="4157">
                  <c:v>21</c:v>
                </c:pt>
                <c:pt idx="4158">
                  <c:v>21</c:v>
                </c:pt>
                <c:pt idx="4159">
                  <c:v>21</c:v>
                </c:pt>
                <c:pt idx="4160">
                  <c:v>21</c:v>
                </c:pt>
                <c:pt idx="4161">
                  <c:v>21</c:v>
                </c:pt>
                <c:pt idx="4162">
                  <c:v>21</c:v>
                </c:pt>
                <c:pt idx="4163">
                  <c:v>21</c:v>
                </c:pt>
                <c:pt idx="4164">
                  <c:v>21</c:v>
                </c:pt>
                <c:pt idx="4165">
                  <c:v>21</c:v>
                </c:pt>
                <c:pt idx="4166">
                  <c:v>21</c:v>
                </c:pt>
                <c:pt idx="4167">
                  <c:v>21</c:v>
                </c:pt>
                <c:pt idx="4168">
                  <c:v>21</c:v>
                </c:pt>
                <c:pt idx="4169">
                  <c:v>21</c:v>
                </c:pt>
                <c:pt idx="4170">
                  <c:v>21</c:v>
                </c:pt>
                <c:pt idx="4171">
                  <c:v>21</c:v>
                </c:pt>
                <c:pt idx="4172">
                  <c:v>21</c:v>
                </c:pt>
                <c:pt idx="4173">
                  <c:v>21</c:v>
                </c:pt>
                <c:pt idx="4174">
                  <c:v>21</c:v>
                </c:pt>
                <c:pt idx="4175">
                  <c:v>21</c:v>
                </c:pt>
                <c:pt idx="4176">
                  <c:v>21</c:v>
                </c:pt>
                <c:pt idx="4177">
                  <c:v>21</c:v>
                </c:pt>
                <c:pt idx="4178">
                  <c:v>20</c:v>
                </c:pt>
                <c:pt idx="4179">
                  <c:v>20</c:v>
                </c:pt>
                <c:pt idx="4180">
                  <c:v>20</c:v>
                </c:pt>
                <c:pt idx="4181">
                  <c:v>20</c:v>
                </c:pt>
                <c:pt idx="4182">
                  <c:v>20</c:v>
                </c:pt>
                <c:pt idx="4183">
                  <c:v>20</c:v>
                </c:pt>
                <c:pt idx="4184">
                  <c:v>20</c:v>
                </c:pt>
                <c:pt idx="4185">
                  <c:v>20</c:v>
                </c:pt>
                <c:pt idx="4186">
                  <c:v>20</c:v>
                </c:pt>
                <c:pt idx="4187">
                  <c:v>20</c:v>
                </c:pt>
                <c:pt idx="4188">
                  <c:v>20</c:v>
                </c:pt>
                <c:pt idx="4189">
                  <c:v>20</c:v>
                </c:pt>
                <c:pt idx="4190">
                  <c:v>20</c:v>
                </c:pt>
                <c:pt idx="4191">
                  <c:v>20</c:v>
                </c:pt>
                <c:pt idx="4192">
                  <c:v>20</c:v>
                </c:pt>
                <c:pt idx="4193">
                  <c:v>20</c:v>
                </c:pt>
                <c:pt idx="4194">
                  <c:v>20</c:v>
                </c:pt>
                <c:pt idx="4195">
                  <c:v>20</c:v>
                </c:pt>
                <c:pt idx="4196">
                  <c:v>20</c:v>
                </c:pt>
                <c:pt idx="4197">
                  <c:v>20</c:v>
                </c:pt>
                <c:pt idx="4198">
                  <c:v>20</c:v>
                </c:pt>
                <c:pt idx="4199">
                  <c:v>20</c:v>
                </c:pt>
                <c:pt idx="4200">
                  <c:v>20</c:v>
                </c:pt>
                <c:pt idx="4201">
                  <c:v>20</c:v>
                </c:pt>
                <c:pt idx="4202">
                  <c:v>20</c:v>
                </c:pt>
                <c:pt idx="4203">
                  <c:v>20</c:v>
                </c:pt>
                <c:pt idx="4204">
                  <c:v>20</c:v>
                </c:pt>
                <c:pt idx="4205">
                  <c:v>20</c:v>
                </c:pt>
                <c:pt idx="4206">
                  <c:v>20</c:v>
                </c:pt>
                <c:pt idx="4207">
                  <c:v>20</c:v>
                </c:pt>
                <c:pt idx="4208">
                  <c:v>20</c:v>
                </c:pt>
                <c:pt idx="4209">
                  <c:v>20</c:v>
                </c:pt>
                <c:pt idx="4210">
                  <c:v>20</c:v>
                </c:pt>
                <c:pt idx="4211">
                  <c:v>20</c:v>
                </c:pt>
                <c:pt idx="4212">
                  <c:v>20</c:v>
                </c:pt>
                <c:pt idx="4213">
                  <c:v>20</c:v>
                </c:pt>
                <c:pt idx="4214">
                  <c:v>20</c:v>
                </c:pt>
                <c:pt idx="4215">
                  <c:v>20</c:v>
                </c:pt>
                <c:pt idx="4216">
                  <c:v>20</c:v>
                </c:pt>
                <c:pt idx="4217">
                  <c:v>20</c:v>
                </c:pt>
                <c:pt idx="4218">
                  <c:v>20</c:v>
                </c:pt>
                <c:pt idx="4219">
                  <c:v>20</c:v>
                </c:pt>
                <c:pt idx="4220">
                  <c:v>20</c:v>
                </c:pt>
                <c:pt idx="4221">
                  <c:v>20</c:v>
                </c:pt>
                <c:pt idx="4222">
                  <c:v>20</c:v>
                </c:pt>
                <c:pt idx="4223">
                  <c:v>20</c:v>
                </c:pt>
                <c:pt idx="4224">
                  <c:v>20</c:v>
                </c:pt>
                <c:pt idx="4225">
                  <c:v>20</c:v>
                </c:pt>
                <c:pt idx="4226">
                  <c:v>20</c:v>
                </c:pt>
                <c:pt idx="4227">
                  <c:v>20</c:v>
                </c:pt>
                <c:pt idx="4228">
                  <c:v>20</c:v>
                </c:pt>
                <c:pt idx="4229">
                  <c:v>20</c:v>
                </c:pt>
                <c:pt idx="4230">
                  <c:v>20</c:v>
                </c:pt>
                <c:pt idx="4231">
                  <c:v>20</c:v>
                </c:pt>
                <c:pt idx="4232">
                  <c:v>20</c:v>
                </c:pt>
                <c:pt idx="4233">
                  <c:v>20</c:v>
                </c:pt>
                <c:pt idx="4234">
                  <c:v>20</c:v>
                </c:pt>
                <c:pt idx="4235">
                  <c:v>20</c:v>
                </c:pt>
                <c:pt idx="4236">
                  <c:v>20</c:v>
                </c:pt>
                <c:pt idx="4237">
                  <c:v>20</c:v>
                </c:pt>
                <c:pt idx="4238">
                  <c:v>20</c:v>
                </c:pt>
                <c:pt idx="4239">
                  <c:v>20</c:v>
                </c:pt>
                <c:pt idx="4240">
                  <c:v>20</c:v>
                </c:pt>
                <c:pt idx="4241">
                  <c:v>20</c:v>
                </c:pt>
                <c:pt idx="4242">
                  <c:v>20</c:v>
                </c:pt>
                <c:pt idx="4243">
                  <c:v>20</c:v>
                </c:pt>
                <c:pt idx="4244">
                  <c:v>20</c:v>
                </c:pt>
                <c:pt idx="4245">
                  <c:v>20</c:v>
                </c:pt>
                <c:pt idx="4246">
                  <c:v>20</c:v>
                </c:pt>
                <c:pt idx="4247">
                  <c:v>20</c:v>
                </c:pt>
                <c:pt idx="4248">
                  <c:v>20</c:v>
                </c:pt>
                <c:pt idx="4249">
                  <c:v>20</c:v>
                </c:pt>
                <c:pt idx="4250">
                  <c:v>20</c:v>
                </c:pt>
                <c:pt idx="4251">
                  <c:v>20</c:v>
                </c:pt>
                <c:pt idx="4252">
                  <c:v>20</c:v>
                </c:pt>
                <c:pt idx="4253">
                  <c:v>20</c:v>
                </c:pt>
                <c:pt idx="4254">
                  <c:v>20</c:v>
                </c:pt>
                <c:pt idx="4255">
                  <c:v>20</c:v>
                </c:pt>
                <c:pt idx="4256">
                  <c:v>20</c:v>
                </c:pt>
                <c:pt idx="4257">
                  <c:v>20</c:v>
                </c:pt>
                <c:pt idx="4258">
                  <c:v>20</c:v>
                </c:pt>
                <c:pt idx="4259">
                  <c:v>20</c:v>
                </c:pt>
                <c:pt idx="4260">
                  <c:v>20</c:v>
                </c:pt>
                <c:pt idx="4261">
                  <c:v>20</c:v>
                </c:pt>
                <c:pt idx="4262">
                  <c:v>20</c:v>
                </c:pt>
                <c:pt idx="4263">
                  <c:v>20</c:v>
                </c:pt>
                <c:pt idx="4264">
                  <c:v>20</c:v>
                </c:pt>
                <c:pt idx="4265">
                  <c:v>20</c:v>
                </c:pt>
                <c:pt idx="4266">
                  <c:v>20</c:v>
                </c:pt>
                <c:pt idx="4267">
                  <c:v>20</c:v>
                </c:pt>
                <c:pt idx="4268">
                  <c:v>20</c:v>
                </c:pt>
                <c:pt idx="4269">
                  <c:v>20</c:v>
                </c:pt>
                <c:pt idx="4270">
                  <c:v>20</c:v>
                </c:pt>
                <c:pt idx="4271">
                  <c:v>20</c:v>
                </c:pt>
                <c:pt idx="4272">
                  <c:v>20</c:v>
                </c:pt>
                <c:pt idx="4273">
                  <c:v>20</c:v>
                </c:pt>
                <c:pt idx="4274">
                  <c:v>20</c:v>
                </c:pt>
                <c:pt idx="4275">
                  <c:v>20</c:v>
                </c:pt>
                <c:pt idx="4276">
                  <c:v>20</c:v>
                </c:pt>
                <c:pt idx="4277">
                  <c:v>20</c:v>
                </c:pt>
                <c:pt idx="4278">
                  <c:v>20</c:v>
                </c:pt>
                <c:pt idx="4279">
                  <c:v>20</c:v>
                </c:pt>
                <c:pt idx="4280">
                  <c:v>20</c:v>
                </c:pt>
                <c:pt idx="4281">
                  <c:v>20</c:v>
                </c:pt>
                <c:pt idx="4282">
                  <c:v>20</c:v>
                </c:pt>
                <c:pt idx="4283">
                  <c:v>20</c:v>
                </c:pt>
                <c:pt idx="4284">
                  <c:v>20</c:v>
                </c:pt>
                <c:pt idx="4285">
                  <c:v>20</c:v>
                </c:pt>
                <c:pt idx="4286">
                  <c:v>20</c:v>
                </c:pt>
                <c:pt idx="4287">
                  <c:v>20</c:v>
                </c:pt>
                <c:pt idx="4288">
                  <c:v>20</c:v>
                </c:pt>
                <c:pt idx="4289">
                  <c:v>20</c:v>
                </c:pt>
                <c:pt idx="4290">
                  <c:v>20</c:v>
                </c:pt>
                <c:pt idx="4291">
                  <c:v>20</c:v>
                </c:pt>
                <c:pt idx="4292">
                  <c:v>20</c:v>
                </c:pt>
                <c:pt idx="4293">
                  <c:v>20</c:v>
                </c:pt>
                <c:pt idx="4294">
                  <c:v>20</c:v>
                </c:pt>
                <c:pt idx="4295">
                  <c:v>20</c:v>
                </c:pt>
                <c:pt idx="4296">
                  <c:v>20</c:v>
                </c:pt>
                <c:pt idx="4297">
                  <c:v>20</c:v>
                </c:pt>
                <c:pt idx="4298">
                  <c:v>20</c:v>
                </c:pt>
                <c:pt idx="4299">
                  <c:v>20</c:v>
                </c:pt>
                <c:pt idx="4300">
                  <c:v>20</c:v>
                </c:pt>
                <c:pt idx="4301">
                  <c:v>20</c:v>
                </c:pt>
                <c:pt idx="4302">
                  <c:v>20</c:v>
                </c:pt>
                <c:pt idx="4303">
                  <c:v>20</c:v>
                </c:pt>
                <c:pt idx="4304">
                  <c:v>20</c:v>
                </c:pt>
                <c:pt idx="4305">
                  <c:v>20</c:v>
                </c:pt>
                <c:pt idx="4306">
                  <c:v>20</c:v>
                </c:pt>
                <c:pt idx="4307">
                  <c:v>20</c:v>
                </c:pt>
                <c:pt idx="4308">
                  <c:v>20</c:v>
                </c:pt>
                <c:pt idx="4309">
                  <c:v>20</c:v>
                </c:pt>
                <c:pt idx="4310">
                  <c:v>20</c:v>
                </c:pt>
                <c:pt idx="4311">
                  <c:v>20</c:v>
                </c:pt>
                <c:pt idx="4312">
                  <c:v>20</c:v>
                </c:pt>
                <c:pt idx="4313">
                  <c:v>20</c:v>
                </c:pt>
                <c:pt idx="4314">
                  <c:v>20</c:v>
                </c:pt>
                <c:pt idx="4315">
                  <c:v>20</c:v>
                </c:pt>
                <c:pt idx="4316">
                  <c:v>20</c:v>
                </c:pt>
                <c:pt idx="4317">
                  <c:v>20</c:v>
                </c:pt>
                <c:pt idx="4318">
                  <c:v>20</c:v>
                </c:pt>
                <c:pt idx="4319">
                  <c:v>20</c:v>
                </c:pt>
                <c:pt idx="4320">
                  <c:v>20</c:v>
                </c:pt>
                <c:pt idx="4321">
                  <c:v>20</c:v>
                </c:pt>
                <c:pt idx="4322">
                  <c:v>20</c:v>
                </c:pt>
                <c:pt idx="4323">
                  <c:v>20</c:v>
                </c:pt>
                <c:pt idx="4324">
                  <c:v>20</c:v>
                </c:pt>
                <c:pt idx="4325">
                  <c:v>20</c:v>
                </c:pt>
                <c:pt idx="4326">
                  <c:v>20</c:v>
                </c:pt>
                <c:pt idx="4327">
                  <c:v>20</c:v>
                </c:pt>
                <c:pt idx="4328">
                  <c:v>20</c:v>
                </c:pt>
                <c:pt idx="4329">
                  <c:v>20</c:v>
                </c:pt>
                <c:pt idx="4330">
                  <c:v>20</c:v>
                </c:pt>
                <c:pt idx="4331">
                  <c:v>20</c:v>
                </c:pt>
                <c:pt idx="4332">
                  <c:v>20</c:v>
                </c:pt>
                <c:pt idx="4333">
                  <c:v>20</c:v>
                </c:pt>
                <c:pt idx="4334">
                  <c:v>20</c:v>
                </c:pt>
                <c:pt idx="4335">
                  <c:v>20</c:v>
                </c:pt>
                <c:pt idx="4336">
                  <c:v>20</c:v>
                </c:pt>
                <c:pt idx="4337">
                  <c:v>20</c:v>
                </c:pt>
                <c:pt idx="4338">
                  <c:v>20</c:v>
                </c:pt>
                <c:pt idx="4339">
                  <c:v>20</c:v>
                </c:pt>
                <c:pt idx="4340">
                  <c:v>20</c:v>
                </c:pt>
                <c:pt idx="4341">
                  <c:v>20</c:v>
                </c:pt>
                <c:pt idx="4342">
                  <c:v>20</c:v>
                </c:pt>
                <c:pt idx="4343">
                  <c:v>20</c:v>
                </c:pt>
                <c:pt idx="4344">
                  <c:v>20</c:v>
                </c:pt>
                <c:pt idx="4345">
                  <c:v>20</c:v>
                </c:pt>
                <c:pt idx="4346">
                  <c:v>20</c:v>
                </c:pt>
                <c:pt idx="4347">
                  <c:v>20</c:v>
                </c:pt>
                <c:pt idx="4348">
                  <c:v>20</c:v>
                </c:pt>
                <c:pt idx="4349">
                  <c:v>20</c:v>
                </c:pt>
                <c:pt idx="4350">
                  <c:v>20</c:v>
                </c:pt>
                <c:pt idx="4351">
                  <c:v>20</c:v>
                </c:pt>
                <c:pt idx="4352">
                  <c:v>20</c:v>
                </c:pt>
                <c:pt idx="4353">
                  <c:v>20</c:v>
                </c:pt>
                <c:pt idx="4354">
                  <c:v>20</c:v>
                </c:pt>
                <c:pt idx="4355">
                  <c:v>20</c:v>
                </c:pt>
                <c:pt idx="4356">
                  <c:v>20</c:v>
                </c:pt>
                <c:pt idx="4357">
                  <c:v>20</c:v>
                </c:pt>
                <c:pt idx="4358">
                  <c:v>20</c:v>
                </c:pt>
                <c:pt idx="4359">
                  <c:v>20</c:v>
                </c:pt>
                <c:pt idx="4360">
                  <c:v>20</c:v>
                </c:pt>
                <c:pt idx="4361">
                  <c:v>20</c:v>
                </c:pt>
                <c:pt idx="4362">
                  <c:v>20</c:v>
                </c:pt>
                <c:pt idx="4363">
                  <c:v>20</c:v>
                </c:pt>
                <c:pt idx="4364">
                  <c:v>20</c:v>
                </c:pt>
                <c:pt idx="4365">
                  <c:v>20</c:v>
                </c:pt>
                <c:pt idx="4366">
                  <c:v>20</c:v>
                </c:pt>
                <c:pt idx="4367">
                  <c:v>20</c:v>
                </c:pt>
                <c:pt idx="4368">
                  <c:v>20</c:v>
                </c:pt>
                <c:pt idx="4369">
                  <c:v>20</c:v>
                </c:pt>
                <c:pt idx="4370">
                  <c:v>20</c:v>
                </c:pt>
                <c:pt idx="4371">
                  <c:v>20</c:v>
                </c:pt>
                <c:pt idx="4372">
                  <c:v>20</c:v>
                </c:pt>
                <c:pt idx="4373">
                  <c:v>20</c:v>
                </c:pt>
                <c:pt idx="4374">
                  <c:v>20</c:v>
                </c:pt>
                <c:pt idx="4375">
                  <c:v>20</c:v>
                </c:pt>
                <c:pt idx="4376">
                  <c:v>20</c:v>
                </c:pt>
                <c:pt idx="4377">
                  <c:v>20</c:v>
                </c:pt>
                <c:pt idx="4378">
                  <c:v>20</c:v>
                </c:pt>
                <c:pt idx="4379">
                  <c:v>20</c:v>
                </c:pt>
                <c:pt idx="4380">
                  <c:v>20</c:v>
                </c:pt>
                <c:pt idx="4381">
                  <c:v>20</c:v>
                </c:pt>
                <c:pt idx="4382">
                  <c:v>20</c:v>
                </c:pt>
                <c:pt idx="4383">
                  <c:v>20</c:v>
                </c:pt>
                <c:pt idx="4384">
                  <c:v>20</c:v>
                </c:pt>
                <c:pt idx="4385">
                  <c:v>20</c:v>
                </c:pt>
                <c:pt idx="4386">
                  <c:v>20</c:v>
                </c:pt>
                <c:pt idx="4387">
                  <c:v>20</c:v>
                </c:pt>
                <c:pt idx="4388">
                  <c:v>20</c:v>
                </c:pt>
                <c:pt idx="4389">
                  <c:v>20</c:v>
                </c:pt>
                <c:pt idx="4390">
                  <c:v>20</c:v>
                </c:pt>
                <c:pt idx="4391">
                  <c:v>20</c:v>
                </c:pt>
                <c:pt idx="4392">
                  <c:v>20</c:v>
                </c:pt>
                <c:pt idx="4393">
                  <c:v>20</c:v>
                </c:pt>
                <c:pt idx="4394">
                  <c:v>20</c:v>
                </c:pt>
                <c:pt idx="4395">
                  <c:v>20</c:v>
                </c:pt>
                <c:pt idx="4396">
                  <c:v>20</c:v>
                </c:pt>
                <c:pt idx="4397">
                  <c:v>20</c:v>
                </c:pt>
                <c:pt idx="4398">
                  <c:v>20</c:v>
                </c:pt>
                <c:pt idx="4399">
                  <c:v>20</c:v>
                </c:pt>
                <c:pt idx="4400">
                  <c:v>20</c:v>
                </c:pt>
                <c:pt idx="4401">
                  <c:v>20</c:v>
                </c:pt>
                <c:pt idx="4402">
                  <c:v>20</c:v>
                </c:pt>
                <c:pt idx="4403">
                  <c:v>20</c:v>
                </c:pt>
                <c:pt idx="4404">
                  <c:v>20</c:v>
                </c:pt>
                <c:pt idx="4405">
                  <c:v>20</c:v>
                </c:pt>
                <c:pt idx="4406">
                  <c:v>20</c:v>
                </c:pt>
                <c:pt idx="4407">
                  <c:v>20</c:v>
                </c:pt>
                <c:pt idx="4408">
                  <c:v>20</c:v>
                </c:pt>
                <c:pt idx="4409">
                  <c:v>20</c:v>
                </c:pt>
                <c:pt idx="4410">
                  <c:v>20</c:v>
                </c:pt>
                <c:pt idx="4411">
                  <c:v>20</c:v>
                </c:pt>
                <c:pt idx="4412">
                  <c:v>20</c:v>
                </c:pt>
                <c:pt idx="4413">
                  <c:v>20</c:v>
                </c:pt>
                <c:pt idx="4414">
                  <c:v>20</c:v>
                </c:pt>
                <c:pt idx="4415">
                  <c:v>20</c:v>
                </c:pt>
                <c:pt idx="4416">
                  <c:v>20</c:v>
                </c:pt>
                <c:pt idx="4417">
                  <c:v>20</c:v>
                </c:pt>
                <c:pt idx="4418">
                  <c:v>20</c:v>
                </c:pt>
                <c:pt idx="4419">
                  <c:v>20</c:v>
                </c:pt>
                <c:pt idx="4420">
                  <c:v>20</c:v>
                </c:pt>
                <c:pt idx="4421">
                  <c:v>20</c:v>
                </c:pt>
                <c:pt idx="4422">
                  <c:v>20</c:v>
                </c:pt>
                <c:pt idx="4423">
                  <c:v>20</c:v>
                </c:pt>
                <c:pt idx="4424">
                  <c:v>20</c:v>
                </c:pt>
                <c:pt idx="4425">
                  <c:v>20</c:v>
                </c:pt>
                <c:pt idx="4426">
                  <c:v>20</c:v>
                </c:pt>
                <c:pt idx="4427">
                  <c:v>20</c:v>
                </c:pt>
                <c:pt idx="4428">
                  <c:v>20</c:v>
                </c:pt>
                <c:pt idx="4429">
                  <c:v>20</c:v>
                </c:pt>
                <c:pt idx="4430">
                  <c:v>20</c:v>
                </c:pt>
                <c:pt idx="4431">
                  <c:v>20</c:v>
                </c:pt>
                <c:pt idx="4432">
                  <c:v>20</c:v>
                </c:pt>
                <c:pt idx="4433">
                  <c:v>20</c:v>
                </c:pt>
                <c:pt idx="4434">
                  <c:v>20</c:v>
                </c:pt>
                <c:pt idx="4435">
                  <c:v>20</c:v>
                </c:pt>
                <c:pt idx="4436">
                  <c:v>20</c:v>
                </c:pt>
                <c:pt idx="4437">
                  <c:v>20</c:v>
                </c:pt>
                <c:pt idx="4438">
                  <c:v>20</c:v>
                </c:pt>
                <c:pt idx="4439">
                  <c:v>20</c:v>
                </c:pt>
                <c:pt idx="4440">
                  <c:v>20</c:v>
                </c:pt>
                <c:pt idx="4441">
                  <c:v>20</c:v>
                </c:pt>
                <c:pt idx="4442">
                  <c:v>20</c:v>
                </c:pt>
                <c:pt idx="4443">
                  <c:v>20</c:v>
                </c:pt>
                <c:pt idx="4444">
                  <c:v>20</c:v>
                </c:pt>
                <c:pt idx="4445">
                  <c:v>20</c:v>
                </c:pt>
                <c:pt idx="4446">
                  <c:v>20</c:v>
                </c:pt>
                <c:pt idx="4447">
                  <c:v>20</c:v>
                </c:pt>
                <c:pt idx="4448">
                  <c:v>20</c:v>
                </c:pt>
                <c:pt idx="4449">
                  <c:v>20</c:v>
                </c:pt>
                <c:pt idx="4450">
                  <c:v>20</c:v>
                </c:pt>
                <c:pt idx="4451">
                  <c:v>20</c:v>
                </c:pt>
                <c:pt idx="4452">
                  <c:v>20</c:v>
                </c:pt>
                <c:pt idx="4453">
                  <c:v>20</c:v>
                </c:pt>
                <c:pt idx="4454">
                  <c:v>20</c:v>
                </c:pt>
                <c:pt idx="4455">
                  <c:v>20</c:v>
                </c:pt>
                <c:pt idx="4456">
                  <c:v>20</c:v>
                </c:pt>
                <c:pt idx="4457">
                  <c:v>20</c:v>
                </c:pt>
                <c:pt idx="4458">
                  <c:v>20</c:v>
                </c:pt>
                <c:pt idx="4459">
                  <c:v>20</c:v>
                </c:pt>
                <c:pt idx="4460">
                  <c:v>20</c:v>
                </c:pt>
                <c:pt idx="4461">
                  <c:v>20</c:v>
                </c:pt>
                <c:pt idx="4462">
                  <c:v>20</c:v>
                </c:pt>
                <c:pt idx="4463">
                  <c:v>20</c:v>
                </c:pt>
                <c:pt idx="4464">
                  <c:v>20</c:v>
                </c:pt>
                <c:pt idx="4465">
                  <c:v>20</c:v>
                </c:pt>
                <c:pt idx="4466">
                  <c:v>20</c:v>
                </c:pt>
                <c:pt idx="4467">
                  <c:v>20</c:v>
                </c:pt>
                <c:pt idx="4468">
                  <c:v>20</c:v>
                </c:pt>
                <c:pt idx="4469">
                  <c:v>20</c:v>
                </c:pt>
                <c:pt idx="4470">
                  <c:v>20</c:v>
                </c:pt>
                <c:pt idx="4471">
                  <c:v>20</c:v>
                </c:pt>
                <c:pt idx="4472">
                  <c:v>20</c:v>
                </c:pt>
                <c:pt idx="4473">
                  <c:v>20</c:v>
                </c:pt>
                <c:pt idx="4474">
                  <c:v>20</c:v>
                </c:pt>
                <c:pt idx="4475">
                  <c:v>20</c:v>
                </c:pt>
                <c:pt idx="4476">
                  <c:v>19</c:v>
                </c:pt>
                <c:pt idx="4477">
                  <c:v>19</c:v>
                </c:pt>
                <c:pt idx="4478">
                  <c:v>19</c:v>
                </c:pt>
                <c:pt idx="4479">
                  <c:v>19</c:v>
                </c:pt>
                <c:pt idx="4480">
                  <c:v>19</c:v>
                </c:pt>
                <c:pt idx="4481">
                  <c:v>19</c:v>
                </c:pt>
                <c:pt idx="4482">
                  <c:v>19</c:v>
                </c:pt>
                <c:pt idx="4483">
                  <c:v>19</c:v>
                </c:pt>
                <c:pt idx="4484">
                  <c:v>19</c:v>
                </c:pt>
                <c:pt idx="4485">
                  <c:v>19</c:v>
                </c:pt>
                <c:pt idx="4486">
                  <c:v>19</c:v>
                </c:pt>
                <c:pt idx="4487">
                  <c:v>19</c:v>
                </c:pt>
                <c:pt idx="4488">
                  <c:v>19</c:v>
                </c:pt>
                <c:pt idx="4489">
                  <c:v>19</c:v>
                </c:pt>
                <c:pt idx="4490">
                  <c:v>19</c:v>
                </c:pt>
                <c:pt idx="4491">
                  <c:v>19</c:v>
                </c:pt>
                <c:pt idx="4492">
                  <c:v>19</c:v>
                </c:pt>
                <c:pt idx="4493">
                  <c:v>19</c:v>
                </c:pt>
                <c:pt idx="4494">
                  <c:v>19</c:v>
                </c:pt>
                <c:pt idx="4495">
                  <c:v>19</c:v>
                </c:pt>
                <c:pt idx="4496">
                  <c:v>19</c:v>
                </c:pt>
                <c:pt idx="4497">
                  <c:v>19</c:v>
                </c:pt>
                <c:pt idx="4498">
                  <c:v>19</c:v>
                </c:pt>
                <c:pt idx="4499">
                  <c:v>19</c:v>
                </c:pt>
                <c:pt idx="4500">
                  <c:v>19</c:v>
                </c:pt>
                <c:pt idx="4501">
                  <c:v>19</c:v>
                </c:pt>
                <c:pt idx="4502">
                  <c:v>19</c:v>
                </c:pt>
                <c:pt idx="4503">
                  <c:v>19</c:v>
                </c:pt>
                <c:pt idx="4504">
                  <c:v>19</c:v>
                </c:pt>
                <c:pt idx="4505">
                  <c:v>19</c:v>
                </c:pt>
                <c:pt idx="4506">
                  <c:v>19</c:v>
                </c:pt>
                <c:pt idx="4507">
                  <c:v>19</c:v>
                </c:pt>
                <c:pt idx="4508">
                  <c:v>19</c:v>
                </c:pt>
                <c:pt idx="4509">
                  <c:v>19</c:v>
                </c:pt>
                <c:pt idx="4510">
                  <c:v>19</c:v>
                </c:pt>
                <c:pt idx="4511">
                  <c:v>19</c:v>
                </c:pt>
                <c:pt idx="4512">
                  <c:v>19</c:v>
                </c:pt>
                <c:pt idx="4513">
                  <c:v>19</c:v>
                </c:pt>
                <c:pt idx="4514">
                  <c:v>19</c:v>
                </c:pt>
                <c:pt idx="4515">
                  <c:v>19</c:v>
                </c:pt>
                <c:pt idx="4516">
                  <c:v>19</c:v>
                </c:pt>
                <c:pt idx="4517">
                  <c:v>19</c:v>
                </c:pt>
                <c:pt idx="4518">
                  <c:v>19</c:v>
                </c:pt>
                <c:pt idx="4519">
                  <c:v>19</c:v>
                </c:pt>
                <c:pt idx="4520">
                  <c:v>19</c:v>
                </c:pt>
                <c:pt idx="4521">
                  <c:v>19</c:v>
                </c:pt>
                <c:pt idx="4522">
                  <c:v>19</c:v>
                </c:pt>
                <c:pt idx="4523">
                  <c:v>19</c:v>
                </c:pt>
                <c:pt idx="4524">
                  <c:v>19</c:v>
                </c:pt>
                <c:pt idx="4525">
                  <c:v>19</c:v>
                </c:pt>
                <c:pt idx="4526">
                  <c:v>19</c:v>
                </c:pt>
                <c:pt idx="4527">
                  <c:v>19</c:v>
                </c:pt>
                <c:pt idx="4528">
                  <c:v>19</c:v>
                </c:pt>
                <c:pt idx="4529">
                  <c:v>19</c:v>
                </c:pt>
                <c:pt idx="4530">
                  <c:v>19</c:v>
                </c:pt>
                <c:pt idx="4531">
                  <c:v>19</c:v>
                </c:pt>
                <c:pt idx="4532">
                  <c:v>19</c:v>
                </c:pt>
                <c:pt idx="4533">
                  <c:v>19</c:v>
                </c:pt>
                <c:pt idx="4534">
                  <c:v>19</c:v>
                </c:pt>
                <c:pt idx="4535">
                  <c:v>19</c:v>
                </c:pt>
                <c:pt idx="4536">
                  <c:v>19</c:v>
                </c:pt>
                <c:pt idx="4537">
                  <c:v>19</c:v>
                </c:pt>
                <c:pt idx="4538">
                  <c:v>19</c:v>
                </c:pt>
                <c:pt idx="4539">
                  <c:v>19</c:v>
                </c:pt>
                <c:pt idx="4540">
                  <c:v>19</c:v>
                </c:pt>
                <c:pt idx="4541">
                  <c:v>19</c:v>
                </c:pt>
                <c:pt idx="4542">
                  <c:v>19</c:v>
                </c:pt>
                <c:pt idx="4543">
                  <c:v>19</c:v>
                </c:pt>
                <c:pt idx="4544">
                  <c:v>19</c:v>
                </c:pt>
                <c:pt idx="4545">
                  <c:v>19</c:v>
                </c:pt>
                <c:pt idx="4546">
                  <c:v>19</c:v>
                </c:pt>
                <c:pt idx="4547">
                  <c:v>19</c:v>
                </c:pt>
                <c:pt idx="4548">
                  <c:v>19</c:v>
                </c:pt>
                <c:pt idx="4549">
                  <c:v>19</c:v>
                </c:pt>
                <c:pt idx="4550">
                  <c:v>19</c:v>
                </c:pt>
                <c:pt idx="4551">
                  <c:v>19</c:v>
                </c:pt>
                <c:pt idx="4552">
                  <c:v>19</c:v>
                </c:pt>
                <c:pt idx="4553">
                  <c:v>19</c:v>
                </c:pt>
                <c:pt idx="4554">
                  <c:v>19</c:v>
                </c:pt>
                <c:pt idx="4555">
                  <c:v>19</c:v>
                </c:pt>
                <c:pt idx="4556">
                  <c:v>19</c:v>
                </c:pt>
                <c:pt idx="4557">
                  <c:v>19</c:v>
                </c:pt>
                <c:pt idx="4558">
                  <c:v>19</c:v>
                </c:pt>
                <c:pt idx="4559">
                  <c:v>19</c:v>
                </c:pt>
                <c:pt idx="4560">
                  <c:v>19</c:v>
                </c:pt>
                <c:pt idx="4561">
                  <c:v>19</c:v>
                </c:pt>
                <c:pt idx="4562">
                  <c:v>19</c:v>
                </c:pt>
                <c:pt idx="4563">
                  <c:v>19</c:v>
                </c:pt>
                <c:pt idx="4564">
                  <c:v>19</c:v>
                </c:pt>
                <c:pt idx="4565">
                  <c:v>19</c:v>
                </c:pt>
                <c:pt idx="4566">
                  <c:v>19</c:v>
                </c:pt>
                <c:pt idx="4567">
                  <c:v>19</c:v>
                </c:pt>
                <c:pt idx="4568">
                  <c:v>19</c:v>
                </c:pt>
                <c:pt idx="4569">
                  <c:v>19</c:v>
                </c:pt>
                <c:pt idx="4570">
                  <c:v>19</c:v>
                </c:pt>
                <c:pt idx="4571">
                  <c:v>19</c:v>
                </c:pt>
                <c:pt idx="4572">
                  <c:v>19</c:v>
                </c:pt>
                <c:pt idx="4573">
                  <c:v>19</c:v>
                </c:pt>
                <c:pt idx="4574">
                  <c:v>19</c:v>
                </c:pt>
                <c:pt idx="4575">
                  <c:v>19</c:v>
                </c:pt>
                <c:pt idx="4576">
                  <c:v>19</c:v>
                </c:pt>
                <c:pt idx="4577">
                  <c:v>19</c:v>
                </c:pt>
                <c:pt idx="4578">
                  <c:v>19</c:v>
                </c:pt>
                <c:pt idx="4579">
                  <c:v>19</c:v>
                </c:pt>
                <c:pt idx="4580">
                  <c:v>19</c:v>
                </c:pt>
                <c:pt idx="4581">
                  <c:v>19</c:v>
                </c:pt>
                <c:pt idx="4582">
                  <c:v>19</c:v>
                </c:pt>
                <c:pt idx="4583">
                  <c:v>19</c:v>
                </c:pt>
                <c:pt idx="4584">
                  <c:v>19</c:v>
                </c:pt>
                <c:pt idx="4585">
                  <c:v>19</c:v>
                </c:pt>
                <c:pt idx="4586">
                  <c:v>19</c:v>
                </c:pt>
                <c:pt idx="4587">
                  <c:v>19</c:v>
                </c:pt>
                <c:pt idx="4588">
                  <c:v>19</c:v>
                </c:pt>
                <c:pt idx="4589">
                  <c:v>19</c:v>
                </c:pt>
                <c:pt idx="4590">
                  <c:v>19</c:v>
                </c:pt>
                <c:pt idx="4591">
                  <c:v>19</c:v>
                </c:pt>
                <c:pt idx="4592">
                  <c:v>19</c:v>
                </c:pt>
                <c:pt idx="4593">
                  <c:v>19</c:v>
                </c:pt>
                <c:pt idx="4594">
                  <c:v>19</c:v>
                </c:pt>
                <c:pt idx="4595">
                  <c:v>19</c:v>
                </c:pt>
                <c:pt idx="4596">
                  <c:v>19</c:v>
                </c:pt>
                <c:pt idx="4597">
                  <c:v>19</c:v>
                </c:pt>
                <c:pt idx="4598">
                  <c:v>19</c:v>
                </c:pt>
                <c:pt idx="4599">
                  <c:v>19</c:v>
                </c:pt>
                <c:pt idx="4600">
                  <c:v>19</c:v>
                </c:pt>
                <c:pt idx="4601">
                  <c:v>19</c:v>
                </c:pt>
                <c:pt idx="4602">
                  <c:v>19</c:v>
                </c:pt>
                <c:pt idx="4603">
                  <c:v>19</c:v>
                </c:pt>
                <c:pt idx="4604">
                  <c:v>19</c:v>
                </c:pt>
                <c:pt idx="4605">
                  <c:v>19</c:v>
                </c:pt>
                <c:pt idx="4606">
                  <c:v>19</c:v>
                </c:pt>
                <c:pt idx="4607">
                  <c:v>19</c:v>
                </c:pt>
                <c:pt idx="4608">
                  <c:v>19</c:v>
                </c:pt>
                <c:pt idx="4609">
                  <c:v>19</c:v>
                </c:pt>
                <c:pt idx="4610">
                  <c:v>19</c:v>
                </c:pt>
                <c:pt idx="4611">
                  <c:v>19</c:v>
                </c:pt>
                <c:pt idx="4612">
                  <c:v>19</c:v>
                </c:pt>
                <c:pt idx="4613">
                  <c:v>19</c:v>
                </c:pt>
                <c:pt idx="4614">
                  <c:v>19</c:v>
                </c:pt>
                <c:pt idx="4615">
                  <c:v>19</c:v>
                </c:pt>
                <c:pt idx="4616">
                  <c:v>19</c:v>
                </c:pt>
                <c:pt idx="4617">
                  <c:v>19</c:v>
                </c:pt>
                <c:pt idx="4618">
                  <c:v>19</c:v>
                </c:pt>
                <c:pt idx="4619">
                  <c:v>19</c:v>
                </c:pt>
                <c:pt idx="4620">
                  <c:v>19</c:v>
                </c:pt>
                <c:pt idx="4621">
                  <c:v>19</c:v>
                </c:pt>
                <c:pt idx="4622">
                  <c:v>19</c:v>
                </c:pt>
                <c:pt idx="4623">
                  <c:v>19</c:v>
                </c:pt>
                <c:pt idx="4624">
                  <c:v>19</c:v>
                </c:pt>
                <c:pt idx="4625">
                  <c:v>19</c:v>
                </c:pt>
                <c:pt idx="4626">
                  <c:v>19</c:v>
                </c:pt>
                <c:pt idx="4627">
                  <c:v>19</c:v>
                </c:pt>
                <c:pt idx="4628">
                  <c:v>19</c:v>
                </c:pt>
                <c:pt idx="4629">
                  <c:v>19</c:v>
                </c:pt>
                <c:pt idx="4630">
                  <c:v>19</c:v>
                </c:pt>
                <c:pt idx="4631">
                  <c:v>19</c:v>
                </c:pt>
                <c:pt idx="4632">
                  <c:v>19</c:v>
                </c:pt>
                <c:pt idx="4633">
                  <c:v>19</c:v>
                </c:pt>
                <c:pt idx="4634">
                  <c:v>19</c:v>
                </c:pt>
                <c:pt idx="4635">
                  <c:v>19</c:v>
                </c:pt>
                <c:pt idx="4636">
                  <c:v>19</c:v>
                </c:pt>
                <c:pt idx="4637">
                  <c:v>19</c:v>
                </c:pt>
                <c:pt idx="4638">
                  <c:v>19</c:v>
                </c:pt>
                <c:pt idx="4639">
                  <c:v>19</c:v>
                </c:pt>
                <c:pt idx="4640">
                  <c:v>19</c:v>
                </c:pt>
                <c:pt idx="4641">
                  <c:v>19</c:v>
                </c:pt>
                <c:pt idx="4642">
                  <c:v>19</c:v>
                </c:pt>
                <c:pt idx="4643">
                  <c:v>19</c:v>
                </c:pt>
                <c:pt idx="4644">
                  <c:v>19</c:v>
                </c:pt>
                <c:pt idx="4645">
                  <c:v>19</c:v>
                </c:pt>
                <c:pt idx="4646">
                  <c:v>19</c:v>
                </c:pt>
                <c:pt idx="4647">
                  <c:v>19</c:v>
                </c:pt>
                <c:pt idx="4648">
                  <c:v>19</c:v>
                </c:pt>
                <c:pt idx="4649">
                  <c:v>19</c:v>
                </c:pt>
                <c:pt idx="4650">
                  <c:v>19</c:v>
                </c:pt>
                <c:pt idx="4651">
                  <c:v>19</c:v>
                </c:pt>
                <c:pt idx="4652">
                  <c:v>19</c:v>
                </c:pt>
                <c:pt idx="4653">
                  <c:v>19</c:v>
                </c:pt>
                <c:pt idx="4654">
                  <c:v>19</c:v>
                </c:pt>
                <c:pt idx="4655">
                  <c:v>19</c:v>
                </c:pt>
                <c:pt idx="4656">
                  <c:v>19</c:v>
                </c:pt>
                <c:pt idx="4657">
                  <c:v>19</c:v>
                </c:pt>
                <c:pt idx="4658">
                  <c:v>19</c:v>
                </c:pt>
                <c:pt idx="4659">
                  <c:v>19</c:v>
                </c:pt>
                <c:pt idx="4660">
                  <c:v>19</c:v>
                </c:pt>
                <c:pt idx="4661">
                  <c:v>19</c:v>
                </c:pt>
                <c:pt idx="4662">
                  <c:v>19</c:v>
                </c:pt>
                <c:pt idx="4663">
                  <c:v>19</c:v>
                </c:pt>
                <c:pt idx="4664">
                  <c:v>19</c:v>
                </c:pt>
                <c:pt idx="4665">
                  <c:v>19</c:v>
                </c:pt>
                <c:pt idx="4666">
                  <c:v>19</c:v>
                </c:pt>
                <c:pt idx="4667">
                  <c:v>19</c:v>
                </c:pt>
                <c:pt idx="4668">
                  <c:v>19</c:v>
                </c:pt>
                <c:pt idx="4669">
                  <c:v>19</c:v>
                </c:pt>
                <c:pt idx="4670">
                  <c:v>19</c:v>
                </c:pt>
                <c:pt idx="4671">
                  <c:v>19</c:v>
                </c:pt>
                <c:pt idx="4672">
                  <c:v>19</c:v>
                </c:pt>
                <c:pt idx="4673">
                  <c:v>19</c:v>
                </c:pt>
                <c:pt idx="4674">
                  <c:v>19</c:v>
                </c:pt>
                <c:pt idx="4675">
                  <c:v>19</c:v>
                </c:pt>
                <c:pt idx="4676">
                  <c:v>19</c:v>
                </c:pt>
                <c:pt idx="4677">
                  <c:v>19</c:v>
                </c:pt>
                <c:pt idx="4678">
                  <c:v>19</c:v>
                </c:pt>
                <c:pt idx="4679">
                  <c:v>19</c:v>
                </c:pt>
                <c:pt idx="4680">
                  <c:v>19</c:v>
                </c:pt>
                <c:pt idx="4681">
                  <c:v>19</c:v>
                </c:pt>
                <c:pt idx="4682">
                  <c:v>19</c:v>
                </c:pt>
                <c:pt idx="4683">
                  <c:v>19</c:v>
                </c:pt>
                <c:pt idx="4684">
                  <c:v>19</c:v>
                </c:pt>
                <c:pt idx="4685">
                  <c:v>19</c:v>
                </c:pt>
                <c:pt idx="4686">
                  <c:v>19</c:v>
                </c:pt>
                <c:pt idx="4687">
                  <c:v>19</c:v>
                </c:pt>
                <c:pt idx="4688">
                  <c:v>19</c:v>
                </c:pt>
                <c:pt idx="4689">
                  <c:v>19</c:v>
                </c:pt>
                <c:pt idx="4690">
                  <c:v>19</c:v>
                </c:pt>
                <c:pt idx="4691">
                  <c:v>19</c:v>
                </c:pt>
                <c:pt idx="4692">
                  <c:v>19</c:v>
                </c:pt>
                <c:pt idx="4693">
                  <c:v>19</c:v>
                </c:pt>
                <c:pt idx="4694">
                  <c:v>19</c:v>
                </c:pt>
                <c:pt idx="4695">
                  <c:v>19</c:v>
                </c:pt>
                <c:pt idx="4696">
                  <c:v>19</c:v>
                </c:pt>
                <c:pt idx="4697">
                  <c:v>19</c:v>
                </c:pt>
                <c:pt idx="4698">
                  <c:v>19</c:v>
                </c:pt>
                <c:pt idx="4699">
                  <c:v>19</c:v>
                </c:pt>
                <c:pt idx="4700">
                  <c:v>19</c:v>
                </c:pt>
                <c:pt idx="4701">
                  <c:v>19</c:v>
                </c:pt>
                <c:pt idx="4702">
                  <c:v>19</c:v>
                </c:pt>
                <c:pt idx="4703">
                  <c:v>19</c:v>
                </c:pt>
                <c:pt idx="4704">
                  <c:v>19</c:v>
                </c:pt>
                <c:pt idx="4705">
                  <c:v>19</c:v>
                </c:pt>
                <c:pt idx="4706">
                  <c:v>19</c:v>
                </c:pt>
                <c:pt idx="4707">
                  <c:v>19</c:v>
                </c:pt>
                <c:pt idx="4708">
                  <c:v>19</c:v>
                </c:pt>
                <c:pt idx="4709">
                  <c:v>19</c:v>
                </c:pt>
                <c:pt idx="4710">
                  <c:v>19</c:v>
                </c:pt>
                <c:pt idx="4711">
                  <c:v>19</c:v>
                </c:pt>
                <c:pt idx="4712">
                  <c:v>19</c:v>
                </c:pt>
                <c:pt idx="4713">
                  <c:v>19</c:v>
                </c:pt>
                <c:pt idx="4714">
                  <c:v>19</c:v>
                </c:pt>
                <c:pt idx="4715">
                  <c:v>19</c:v>
                </c:pt>
                <c:pt idx="4716">
                  <c:v>19</c:v>
                </c:pt>
                <c:pt idx="4717">
                  <c:v>19</c:v>
                </c:pt>
                <c:pt idx="4718">
                  <c:v>19</c:v>
                </c:pt>
                <c:pt idx="4719">
                  <c:v>19</c:v>
                </c:pt>
                <c:pt idx="4720">
                  <c:v>19</c:v>
                </c:pt>
                <c:pt idx="4721">
                  <c:v>19</c:v>
                </c:pt>
                <c:pt idx="4722">
                  <c:v>19</c:v>
                </c:pt>
                <c:pt idx="4723">
                  <c:v>19</c:v>
                </c:pt>
                <c:pt idx="4724">
                  <c:v>19</c:v>
                </c:pt>
                <c:pt idx="4725">
                  <c:v>19</c:v>
                </c:pt>
                <c:pt idx="4726">
                  <c:v>19</c:v>
                </c:pt>
                <c:pt idx="4727">
                  <c:v>19</c:v>
                </c:pt>
                <c:pt idx="4728">
                  <c:v>19</c:v>
                </c:pt>
                <c:pt idx="4729">
                  <c:v>19</c:v>
                </c:pt>
                <c:pt idx="4730">
                  <c:v>19</c:v>
                </c:pt>
                <c:pt idx="4731">
                  <c:v>19</c:v>
                </c:pt>
                <c:pt idx="4732">
                  <c:v>19</c:v>
                </c:pt>
                <c:pt idx="4733">
                  <c:v>19</c:v>
                </c:pt>
                <c:pt idx="4734">
                  <c:v>19</c:v>
                </c:pt>
                <c:pt idx="4735">
                  <c:v>19</c:v>
                </c:pt>
                <c:pt idx="4736">
                  <c:v>19</c:v>
                </c:pt>
                <c:pt idx="4737">
                  <c:v>19</c:v>
                </c:pt>
                <c:pt idx="4738">
                  <c:v>19</c:v>
                </c:pt>
                <c:pt idx="4739">
                  <c:v>19</c:v>
                </c:pt>
                <c:pt idx="4740">
                  <c:v>19</c:v>
                </c:pt>
                <c:pt idx="4741">
                  <c:v>19</c:v>
                </c:pt>
                <c:pt idx="4742">
                  <c:v>19</c:v>
                </c:pt>
                <c:pt idx="4743">
                  <c:v>19</c:v>
                </c:pt>
                <c:pt idx="4744">
                  <c:v>19</c:v>
                </c:pt>
                <c:pt idx="4745">
                  <c:v>19</c:v>
                </c:pt>
                <c:pt idx="4746">
                  <c:v>19</c:v>
                </c:pt>
                <c:pt idx="4747">
                  <c:v>19</c:v>
                </c:pt>
                <c:pt idx="4748">
                  <c:v>19</c:v>
                </c:pt>
                <c:pt idx="4749">
                  <c:v>19</c:v>
                </c:pt>
                <c:pt idx="4750">
                  <c:v>19</c:v>
                </c:pt>
                <c:pt idx="4751">
                  <c:v>19</c:v>
                </c:pt>
                <c:pt idx="4752">
                  <c:v>19</c:v>
                </c:pt>
                <c:pt idx="4753">
                  <c:v>19</c:v>
                </c:pt>
                <c:pt idx="4754">
                  <c:v>19</c:v>
                </c:pt>
                <c:pt idx="4755">
                  <c:v>19</c:v>
                </c:pt>
                <c:pt idx="4756">
                  <c:v>19</c:v>
                </c:pt>
                <c:pt idx="4757">
                  <c:v>19</c:v>
                </c:pt>
                <c:pt idx="4758">
                  <c:v>19</c:v>
                </c:pt>
                <c:pt idx="4759">
                  <c:v>19</c:v>
                </c:pt>
                <c:pt idx="4760">
                  <c:v>19</c:v>
                </c:pt>
                <c:pt idx="4761">
                  <c:v>19</c:v>
                </c:pt>
                <c:pt idx="4762">
                  <c:v>19</c:v>
                </c:pt>
                <c:pt idx="4763">
                  <c:v>19</c:v>
                </c:pt>
                <c:pt idx="4764">
                  <c:v>19</c:v>
                </c:pt>
                <c:pt idx="4765">
                  <c:v>19</c:v>
                </c:pt>
                <c:pt idx="4766">
                  <c:v>19</c:v>
                </c:pt>
                <c:pt idx="4767">
                  <c:v>19</c:v>
                </c:pt>
                <c:pt idx="4768">
                  <c:v>19</c:v>
                </c:pt>
                <c:pt idx="4769">
                  <c:v>19</c:v>
                </c:pt>
                <c:pt idx="4770">
                  <c:v>19</c:v>
                </c:pt>
                <c:pt idx="4771">
                  <c:v>19</c:v>
                </c:pt>
                <c:pt idx="4772">
                  <c:v>19</c:v>
                </c:pt>
                <c:pt idx="4773">
                  <c:v>19</c:v>
                </c:pt>
                <c:pt idx="4774">
                  <c:v>19</c:v>
                </c:pt>
                <c:pt idx="4775">
                  <c:v>19</c:v>
                </c:pt>
                <c:pt idx="4776">
                  <c:v>19</c:v>
                </c:pt>
                <c:pt idx="4777">
                  <c:v>19</c:v>
                </c:pt>
                <c:pt idx="4778">
                  <c:v>19</c:v>
                </c:pt>
                <c:pt idx="4779">
                  <c:v>19</c:v>
                </c:pt>
                <c:pt idx="4780">
                  <c:v>19</c:v>
                </c:pt>
                <c:pt idx="4781">
                  <c:v>19</c:v>
                </c:pt>
                <c:pt idx="4782">
                  <c:v>19</c:v>
                </c:pt>
                <c:pt idx="4783">
                  <c:v>19</c:v>
                </c:pt>
                <c:pt idx="4784">
                  <c:v>19</c:v>
                </c:pt>
                <c:pt idx="4785">
                  <c:v>19</c:v>
                </c:pt>
                <c:pt idx="4786">
                  <c:v>19</c:v>
                </c:pt>
                <c:pt idx="4787">
                  <c:v>19</c:v>
                </c:pt>
                <c:pt idx="4788">
                  <c:v>19</c:v>
                </c:pt>
                <c:pt idx="4789">
                  <c:v>19</c:v>
                </c:pt>
                <c:pt idx="4790">
                  <c:v>19</c:v>
                </c:pt>
                <c:pt idx="4791">
                  <c:v>19</c:v>
                </c:pt>
                <c:pt idx="4792">
                  <c:v>19</c:v>
                </c:pt>
                <c:pt idx="4793">
                  <c:v>19</c:v>
                </c:pt>
                <c:pt idx="4794">
                  <c:v>19</c:v>
                </c:pt>
                <c:pt idx="4795">
                  <c:v>19</c:v>
                </c:pt>
                <c:pt idx="4796">
                  <c:v>19</c:v>
                </c:pt>
                <c:pt idx="4797">
                  <c:v>19</c:v>
                </c:pt>
                <c:pt idx="4798">
                  <c:v>19</c:v>
                </c:pt>
                <c:pt idx="4799">
                  <c:v>19</c:v>
                </c:pt>
                <c:pt idx="4800">
                  <c:v>19</c:v>
                </c:pt>
                <c:pt idx="4801">
                  <c:v>19</c:v>
                </c:pt>
                <c:pt idx="4802">
                  <c:v>19</c:v>
                </c:pt>
                <c:pt idx="4803">
                  <c:v>19</c:v>
                </c:pt>
                <c:pt idx="4804">
                  <c:v>19</c:v>
                </c:pt>
                <c:pt idx="4805">
                  <c:v>19</c:v>
                </c:pt>
                <c:pt idx="4806">
                  <c:v>19</c:v>
                </c:pt>
                <c:pt idx="4807">
                  <c:v>19</c:v>
                </c:pt>
                <c:pt idx="4808">
                  <c:v>19</c:v>
                </c:pt>
                <c:pt idx="4809">
                  <c:v>19</c:v>
                </c:pt>
                <c:pt idx="4810">
                  <c:v>19</c:v>
                </c:pt>
                <c:pt idx="4811">
                  <c:v>19</c:v>
                </c:pt>
                <c:pt idx="4812">
                  <c:v>19</c:v>
                </c:pt>
                <c:pt idx="4813">
                  <c:v>19</c:v>
                </c:pt>
                <c:pt idx="4814">
                  <c:v>19</c:v>
                </c:pt>
                <c:pt idx="4815">
                  <c:v>19</c:v>
                </c:pt>
                <c:pt idx="4816">
                  <c:v>19</c:v>
                </c:pt>
                <c:pt idx="4817">
                  <c:v>19</c:v>
                </c:pt>
                <c:pt idx="4818">
                  <c:v>18</c:v>
                </c:pt>
                <c:pt idx="4819">
                  <c:v>18</c:v>
                </c:pt>
                <c:pt idx="4820">
                  <c:v>18</c:v>
                </c:pt>
                <c:pt idx="4821">
                  <c:v>18</c:v>
                </c:pt>
                <c:pt idx="4822">
                  <c:v>18</c:v>
                </c:pt>
                <c:pt idx="4823">
                  <c:v>18</c:v>
                </c:pt>
                <c:pt idx="4824">
                  <c:v>18</c:v>
                </c:pt>
                <c:pt idx="4825">
                  <c:v>18</c:v>
                </c:pt>
                <c:pt idx="4826">
                  <c:v>18</c:v>
                </c:pt>
                <c:pt idx="4827">
                  <c:v>18</c:v>
                </c:pt>
                <c:pt idx="4828">
                  <c:v>18</c:v>
                </c:pt>
                <c:pt idx="4829">
                  <c:v>18</c:v>
                </c:pt>
                <c:pt idx="4830">
                  <c:v>18</c:v>
                </c:pt>
                <c:pt idx="4831">
                  <c:v>18</c:v>
                </c:pt>
                <c:pt idx="4832">
                  <c:v>18</c:v>
                </c:pt>
                <c:pt idx="4833">
                  <c:v>18</c:v>
                </c:pt>
                <c:pt idx="4834">
                  <c:v>18</c:v>
                </c:pt>
                <c:pt idx="4835">
                  <c:v>18</c:v>
                </c:pt>
                <c:pt idx="4836">
                  <c:v>18</c:v>
                </c:pt>
                <c:pt idx="4837">
                  <c:v>18</c:v>
                </c:pt>
                <c:pt idx="4838">
                  <c:v>18</c:v>
                </c:pt>
                <c:pt idx="4839">
                  <c:v>18</c:v>
                </c:pt>
                <c:pt idx="4840">
                  <c:v>18</c:v>
                </c:pt>
                <c:pt idx="4841">
                  <c:v>18</c:v>
                </c:pt>
                <c:pt idx="4842">
                  <c:v>18</c:v>
                </c:pt>
                <c:pt idx="4843">
                  <c:v>18</c:v>
                </c:pt>
                <c:pt idx="4844">
                  <c:v>18</c:v>
                </c:pt>
                <c:pt idx="4845">
                  <c:v>18</c:v>
                </c:pt>
                <c:pt idx="4846">
                  <c:v>18</c:v>
                </c:pt>
                <c:pt idx="4847">
                  <c:v>18</c:v>
                </c:pt>
                <c:pt idx="4848">
                  <c:v>18</c:v>
                </c:pt>
                <c:pt idx="4849">
                  <c:v>18</c:v>
                </c:pt>
                <c:pt idx="4850">
                  <c:v>18</c:v>
                </c:pt>
                <c:pt idx="4851">
                  <c:v>18</c:v>
                </c:pt>
                <c:pt idx="4852">
                  <c:v>18</c:v>
                </c:pt>
                <c:pt idx="4853">
                  <c:v>18</c:v>
                </c:pt>
                <c:pt idx="4854">
                  <c:v>18</c:v>
                </c:pt>
                <c:pt idx="4855">
                  <c:v>18</c:v>
                </c:pt>
                <c:pt idx="4856">
                  <c:v>18</c:v>
                </c:pt>
                <c:pt idx="4857">
                  <c:v>18</c:v>
                </c:pt>
                <c:pt idx="4858">
                  <c:v>18</c:v>
                </c:pt>
                <c:pt idx="4859">
                  <c:v>18</c:v>
                </c:pt>
                <c:pt idx="4860">
                  <c:v>18</c:v>
                </c:pt>
                <c:pt idx="4861">
                  <c:v>18</c:v>
                </c:pt>
                <c:pt idx="4862">
                  <c:v>18</c:v>
                </c:pt>
                <c:pt idx="4863">
                  <c:v>18</c:v>
                </c:pt>
                <c:pt idx="4864">
                  <c:v>18</c:v>
                </c:pt>
                <c:pt idx="4865">
                  <c:v>18</c:v>
                </c:pt>
                <c:pt idx="4866">
                  <c:v>18</c:v>
                </c:pt>
                <c:pt idx="4867">
                  <c:v>18</c:v>
                </c:pt>
                <c:pt idx="4868">
                  <c:v>18</c:v>
                </c:pt>
                <c:pt idx="4869">
                  <c:v>18</c:v>
                </c:pt>
                <c:pt idx="4870">
                  <c:v>18</c:v>
                </c:pt>
                <c:pt idx="4871">
                  <c:v>18</c:v>
                </c:pt>
                <c:pt idx="4872">
                  <c:v>18</c:v>
                </c:pt>
                <c:pt idx="4873">
                  <c:v>18</c:v>
                </c:pt>
                <c:pt idx="4874">
                  <c:v>18</c:v>
                </c:pt>
                <c:pt idx="4875">
                  <c:v>18</c:v>
                </c:pt>
                <c:pt idx="4876">
                  <c:v>18</c:v>
                </c:pt>
                <c:pt idx="4877">
                  <c:v>18</c:v>
                </c:pt>
                <c:pt idx="4878">
                  <c:v>18</c:v>
                </c:pt>
                <c:pt idx="4879">
                  <c:v>18</c:v>
                </c:pt>
                <c:pt idx="4880">
                  <c:v>18</c:v>
                </c:pt>
                <c:pt idx="4881">
                  <c:v>18</c:v>
                </c:pt>
                <c:pt idx="4882">
                  <c:v>18</c:v>
                </c:pt>
                <c:pt idx="4883">
                  <c:v>18</c:v>
                </c:pt>
                <c:pt idx="4884">
                  <c:v>18</c:v>
                </c:pt>
                <c:pt idx="4885">
                  <c:v>18</c:v>
                </c:pt>
                <c:pt idx="4886">
                  <c:v>18</c:v>
                </c:pt>
                <c:pt idx="4887">
                  <c:v>18</c:v>
                </c:pt>
                <c:pt idx="4888">
                  <c:v>18</c:v>
                </c:pt>
                <c:pt idx="4889">
                  <c:v>18</c:v>
                </c:pt>
                <c:pt idx="4890">
                  <c:v>18</c:v>
                </c:pt>
                <c:pt idx="4891">
                  <c:v>18</c:v>
                </c:pt>
                <c:pt idx="4892">
                  <c:v>18</c:v>
                </c:pt>
                <c:pt idx="4893">
                  <c:v>18</c:v>
                </c:pt>
                <c:pt idx="4894">
                  <c:v>18</c:v>
                </c:pt>
                <c:pt idx="4895">
                  <c:v>18</c:v>
                </c:pt>
                <c:pt idx="4896">
                  <c:v>18</c:v>
                </c:pt>
                <c:pt idx="4897">
                  <c:v>18</c:v>
                </c:pt>
                <c:pt idx="4898">
                  <c:v>18</c:v>
                </c:pt>
                <c:pt idx="4899">
                  <c:v>18</c:v>
                </c:pt>
                <c:pt idx="4900">
                  <c:v>18</c:v>
                </c:pt>
                <c:pt idx="4901">
                  <c:v>18</c:v>
                </c:pt>
                <c:pt idx="4902">
                  <c:v>18</c:v>
                </c:pt>
                <c:pt idx="4903">
                  <c:v>18</c:v>
                </c:pt>
                <c:pt idx="4904">
                  <c:v>18</c:v>
                </c:pt>
                <c:pt idx="4905">
                  <c:v>18</c:v>
                </c:pt>
                <c:pt idx="4906">
                  <c:v>18</c:v>
                </c:pt>
                <c:pt idx="4907">
                  <c:v>18</c:v>
                </c:pt>
                <c:pt idx="4908">
                  <c:v>18</c:v>
                </c:pt>
                <c:pt idx="4909">
                  <c:v>18</c:v>
                </c:pt>
                <c:pt idx="4910">
                  <c:v>18</c:v>
                </c:pt>
                <c:pt idx="4911">
                  <c:v>18</c:v>
                </c:pt>
                <c:pt idx="4912">
                  <c:v>18</c:v>
                </c:pt>
                <c:pt idx="4913">
                  <c:v>18</c:v>
                </c:pt>
                <c:pt idx="4914">
                  <c:v>18</c:v>
                </c:pt>
                <c:pt idx="4915">
                  <c:v>18</c:v>
                </c:pt>
                <c:pt idx="4916">
                  <c:v>18</c:v>
                </c:pt>
                <c:pt idx="4917">
                  <c:v>18</c:v>
                </c:pt>
                <c:pt idx="4918">
                  <c:v>18</c:v>
                </c:pt>
                <c:pt idx="4919">
                  <c:v>18</c:v>
                </c:pt>
                <c:pt idx="4920">
                  <c:v>18</c:v>
                </c:pt>
                <c:pt idx="4921">
                  <c:v>18</c:v>
                </c:pt>
                <c:pt idx="4922">
                  <c:v>18</c:v>
                </c:pt>
                <c:pt idx="4923">
                  <c:v>18</c:v>
                </c:pt>
                <c:pt idx="4924">
                  <c:v>18</c:v>
                </c:pt>
                <c:pt idx="4925">
                  <c:v>18</c:v>
                </c:pt>
                <c:pt idx="4926">
                  <c:v>18</c:v>
                </c:pt>
                <c:pt idx="4927">
                  <c:v>18</c:v>
                </c:pt>
                <c:pt idx="4928">
                  <c:v>18</c:v>
                </c:pt>
                <c:pt idx="4929">
                  <c:v>18</c:v>
                </c:pt>
                <c:pt idx="4930">
                  <c:v>18</c:v>
                </c:pt>
                <c:pt idx="4931">
                  <c:v>18</c:v>
                </c:pt>
                <c:pt idx="4932">
                  <c:v>18</c:v>
                </c:pt>
                <c:pt idx="4933">
                  <c:v>18</c:v>
                </c:pt>
                <c:pt idx="4934">
                  <c:v>18</c:v>
                </c:pt>
                <c:pt idx="4935">
                  <c:v>18</c:v>
                </c:pt>
                <c:pt idx="4936">
                  <c:v>18</c:v>
                </c:pt>
                <c:pt idx="4937">
                  <c:v>18</c:v>
                </c:pt>
                <c:pt idx="4938">
                  <c:v>18</c:v>
                </c:pt>
                <c:pt idx="4939">
                  <c:v>18</c:v>
                </c:pt>
                <c:pt idx="4940">
                  <c:v>18</c:v>
                </c:pt>
                <c:pt idx="4941">
                  <c:v>18</c:v>
                </c:pt>
                <c:pt idx="4942">
                  <c:v>18</c:v>
                </c:pt>
                <c:pt idx="4943">
                  <c:v>18</c:v>
                </c:pt>
                <c:pt idx="4944">
                  <c:v>18</c:v>
                </c:pt>
                <c:pt idx="4945">
                  <c:v>18</c:v>
                </c:pt>
                <c:pt idx="4946">
                  <c:v>18</c:v>
                </c:pt>
                <c:pt idx="4947">
                  <c:v>18</c:v>
                </c:pt>
                <c:pt idx="4948">
                  <c:v>18</c:v>
                </c:pt>
                <c:pt idx="4949">
                  <c:v>18</c:v>
                </c:pt>
                <c:pt idx="4950">
                  <c:v>18</c:v>
                </c:pt>
                <c:pt idx="4951">
                  <c:v>18</c:v>
                </c:pt>
                <c:pt idx="4952">
                  <c:v>18</c:v>
                </c:pt>
                <c:pt idx="4953">
                  <c:v>18</c:v>
                </c:pt>
                <c:pt idx="4954">
                  <c:v>18</c:v>
                </c:pt>
                <c:pt idx="4955">
                  <c:v>18</c:v>
                </c:pt>
                <c:pt idx="4956">
                  <c:v>18</c:v>
                </c:pt>
                <c:pt idx="4957">
                  <c:v>18</c:v>
                </c:pt>
                <c:pt idx="4958">
                  <c:v>18</c:v>
                </c:pt>
                <c:pt idx="4959">
                  <c:v>18</c:v>
                </c:pt>
                <c:pt idx="4960">
                  <c:v>18</c:v>
                </c:pt>
                <c:pt idx="4961">
                  <c:v>18</c:v>
                </c:pt>
                <c:pt idx="4962">
                  <c:v>18</c:v>
                </c:pt>
                <c:pt idx="4963">
                  <c:v>18</c:v>
                </c:pt>
                <c:pt idx="4964">
                  <c:v>18</c:v>
                </c:pt>
                <c:pt idx="4965">
                  <c:v>18</c:v>
                </c:pt>
                <c:pt idx="4966">
                  <c:v>18</c:v>
                </c:pt>
                <c:pt idx="4967">
                  <c:v>18</c:v>
                </c:pt>
                <c:pt idx="4968">
                  <c:v>18</c:v>
                </c:pt>
                <c:pt idx="4969">
                  <c:v>18</c:v>
                </c:pt>
                <c:pt idx="4970">
                  <c:v>18</c:v>
                </c:pt>
                <c:pt idx="4971">
                  <c:v>18</c:v>
                </c:pt>
                <c:pt idx="4972">
                  <c:v>18</c:v>
                </c:pt>
                <c:pt idx="4973">
                  <c:v>18</c:v>
                </c:pt>
                <c:pt idx="4974">
                  <c:v>18</c:v>
                </c:pt>
                <c:pt idx="4975">
                  <c:v>18</c:v>
                </c:pt>
                <c:pt idx="4976">
                  <c:v>18</c:v>
                </c:pt>
                <c:pt idx="4977">
                  <c:v>18</c:v>
                </c:pt>
                <c:pt idx="4978">
                  <c:v>18</c:v>
                </c:pt>
                <c:pt idx="4979">
                  <c:v>18</c:v>
                </c:pt>
                <c:pt idx="4980">
                  <c:v>18</c:v>
                </c:pt>
                <c:pt idx="4981">
                  <c:v>18</c:v>
                </c:pt>
                <c:pt idx="4982">
                  <c:v>18</c:v>
                </c:pt>
                <c:pt idx="4983">
                  <c:v>18</c:v>
                </c:pt>
                <c:pt idx="4984">
                  <c:v>18</c:v>
                </c:pt>
                <c:pt idx="4985">
                  <c:v>18</c:v>
                </c:pt>
                <c:pt idx="4986">
                  <c:v>18</c:v>
                </c:pt>
                <c:pt idx="4987">
                  <c:v>18</c:v>
                </c:pt>
                <c:pt idx="4988">
                  <c:v>18</c:v>
                </c:pt>
                <c:pt idx="4989">
                  <c:v>18</c:v>
                </c:pt>
                <c:pt idx="4990">
                  <c:v>18</c:v>
                </c:pt>
                <c:pt idx="4991">
                  <c:v>18</c:v>
                </c:pt>
                <c:pt idx="4992">
                  <c:v>18</c:v>
                </c:pt>
                <c:pt idx="4993">
                  <c:v>18</c:v>
                </c:pt>
                <c:pt idx="4994">
                  <c:v>18</c:v>
                </c:pt>
                <c:pt idx="4995">
                  <c:v>18</c:v>
                </c:pt>
                <c:pt idx="4996">
                  <c:v>18</c:v>
                </c:pt>
                <c:pt idx="4997">
                  <c:v>18</c:v>
                </c:pt>
                <c:pt idx="4998">
                  <c:v>18</c:v>
                </c:pt>
                <c:pt idx="4999">
                  <c:v>18</c:v>
                </c:pt>
                <c:pt idx="5000">
                  <c:v>18</c:v>
                </c:pt>
                <c:pt idx="5001">
                  <c:v>18</c:v>
                </c:pt>
                <c:pt idx="5002">
                  <c:v>18</c:v>
                </c:pt>
                <c:pt idx="5003">
                  <c:v>18</c:v>
                </c:pt>
                <c:pt idx="5004">
                  <c:v>18</c:v>
                </c:pt>
                <c:pt idx="5005">
                  <c:v>18</c:v>
                </c:pt>
                <c:pt idx="5006">
                  <c:v>18</c:v>
                </c:pt>
                <c:pt idx="5007">
                  <c:v>18</c:v>
                </c:pt>
                <c:pt idx="5008">
                  <c:v>18</c:v>
                </c:pt>
                <c:pt idx="5009">
                  <c:v>18</c:v>
                </c:pt>
                <c:pt idx="5010">
                  <c:v>18</c:v>
                </c:pt>
                <c:pt idx="5011">
                  <c:v>18</c:v>
                </c:pt>
                <c:pt idx="5012">
                  <c:v>18</c:v>
                </c:pt>
                <c:pt idx="5013">
                  <c:v>18</c:v>
                </c:pt>
                <c:pt idx="5014">
                  <c:v>18</c:v>
                </c:pt>
                <c:pt idx="5015">
                  <c:v>18</c:v>
                </c:pt>
                <c:pt idx="5016">
                  <c:v>18</c:v>
                </c:pt>
                <c:pt idx="5017">
                  <c:v>18</c:v>
                </c:pt>
                <c:pt idx="5018">
                  <c:v>18</c:v>
                </c:pt>
                <c:pt idx="5019">
                  <c:v>18</c:v>
                </c:pt>
                <c:pt idx="5020">
                  <c:v>18</c:v>
                </c:pt>
                <c:pt idx="5021">
                  <c:v>18</c:v>
                </c:pt>
                <c:pt idx="5022">
                  <c:v>18</c:v>
                </c:pt>
                <c:pt idx="5023">
                  <c:v>18</c:v>
                </c:pt>
                <c:pt idx="5024">
                  <c:v>18</c:v>
                </c:pt>
                <c:pt idx="5025">
                  <c:v>18</c:v>
                </c:pt>
                <c:pt idx="5026">
                  <c:v>18</c:v>
                </c:pt>
                <c:pt idx="5027">
                  <c:v>18</c:v>
                </c:pt>
                <c:pt idx="5028">
                  <c:v>18</c:v>
                </c:pt>
                <c:pt idx="5029">
                  <c:v>18</c:v>
                </c:pt>
                <c:pt idx="5030">
                  <c:v>18</c:v>
                </c:pt>
                <c:pt idx="5031">
                  <c:v>18</c:v>
                </c:pt>
                <c:pt idx="5032">
                  <c:v>18</c:v>
                </c:pt>
                <c:pt idx="5033">
                  <c:v>18</c:v>
                </c:pt>
                <c:pt idx="5034">
                  <c:v>18</c:v>
                </c:pt>
                <c:pt idx="5035">
                  <c:v>18</c:v>
                </c:pt>
                <c:pt idx="5036">
                  <c:v>18</c:v>
                </c:pt>
                <c:pt idx="5037">
                  <c:v>18</c:v>
                </c:pt>
                <c:pt idx="5038">
                  <c:v>18</c:v>
                </c:pt>
                <c:pt idx="5039">
                  <c:v>18</c:v>
                </c:pt>
                <c:pt idx="5040">
                  <c:v>18</c:v>
                </c:pt>
                <c:pt idx="5041">
                  <c:v>18</c:v>
                </c:pt>
                <c:pt idx="5042">
                  <c:v>18</c:v>
                </c:pt>
                <c:pt idx="5043">
                  <c:v>18</c:v>
                </c:pt>
                <c:pt idx="5044">
                  <c:v>18</c:v>
                </c:pt>
                <c:pt idx="5045">
                  <c:v>18</c:v>
                </c:pt>
                <c:pt idx="5046">
                  <c:v>18</c:v>
                </c:pt>
                <c:pt idx="5047">
                  <c:v>18</c:v>
                </c:pt>
                <c:pt idx="5048">
                  <c:v>18</c:v>
                </c:pt>
                <c:pt idx="5049">
                  <c:v>18</c:v>
                </c:pt>
                <c:pt idx="5050">
                  <c:v>18</c:v>
                </c:pt>
                <c:pt idx="5051">
                  <c:v>18</c:v>
                </c:pt>
                <c:pt idx="5052">
                  <c:v>18</c:v>
                </c:pt>
                <c:pt idx="5053">
                  <c:v>18</c:v>
                </c:pt>
                <c:pt idx="5054">
                  <c:v>18</c:v>
                </c:pt>
                <c:pt idx="5055">
                  <c:v>18</c:v>
                </c:pt>
                <c:pt idx="5056">
                  <c:v>18</c:v>
                </c:pt>
                <c:pt idx="5057">
                  <c:v>18</c:v>
                </c:pt>
                <c:pt idx="5058">
                  <c:v>18</c:v>
                </c:pt>
                <c:pt idx="5059">
                  <c:v>18</c:v>
                </c:pt>
                <c:pt idx="5060">
                  <c:v>18</c:v>
                </c:pt>
                <c:pt idx="5061">
                  <c:v>18</c:v>
                </c:pt>
                <c:pt idx="5062">
                  <c:v>18</c:v>
                </c:pt>
                <c:pt idx="5063">
                  <c:v>18</c:v>
                </c:pt>
                <c:pt idx="5064">
                  <c:v>18</c:v>
                </c:pt>
                <c:pt idx="5065">
                  <c:v>18</c:v>
                </c:pt>
                <c:pt idx="5066">
                  <c:v>18</c:v>
                </c:pt>
                <c:pt idx="5067">
                  <c:v>18</c:v>
                </c:pt>
                <c:pt idx="5068">
                  <c:v>18</c:v>
                </c:pt>
                <c:pt idx="5069">
                  <c:v>18</c:v>
                </c:pt>
                <c:pt idx="5070">
                  <c:v>18</c:v>
                </c:pt>
                <c:pt idx="5071">
                  <c:v>18</c:v>
                </c:pt>
                <c:pt idx="5072">
                  <c:v>18</c:v>
                </c:pt>
                <c:pt idx="5073">
                  <c:v>18</c:v>
                </c:pt>
                <c:pt idx="5074">
                  <c:v>18</c:v>
                </c:pt>
                <c:pt idx="5075">
                  <c:v>18</c:v>
                </c:pt>
                <c:pt idx="5076">
                  <c:v>18</c:v>
                </c:pt>
                <c:pt idx="5077">
                  <c:v>18</c:v>
                </c:pt>
                <c:pt idx="5078">
                  <c:v>18</c:v>
                </c:pt>
                <c:pt idx="5079">
                  <c:v>18</c:v>
                </c:pt>
                <c:pt idx="5080">
                  <c:v>18</c:v>
                </c:pt>
                <c:pt idx="5081">
                  <c:v>18</c:v>
                </c:pt>
                <c:pt idx="5082">
                  <c:v>18</c:v>
                </c:pt>
                <c:pt idx="5083">
                  <c:v>18</c:v>
                </c:pt>
                <c:pt idx="5084">
                  <c:v>18</c:v>
                </c:pt>
                <c:pt idx="5085">
                  <c:v>18</c:v>
                </c:pt>
                <c:pt idx="5086">
                  <c:v>18</c:v>
                </c:pt>
                <c:pt idx="5087">
                  <c:v>18</c:v>
                </c:pt>
                <c:pt idx="5088">
                  <c:v>18</c:v>
                </c:pt>
                <c:pt idx="5089">
                  <c:v>18</c:v>
                </c:pt>
                <c:pt idx="5090">
                  <c:v>18</c:v>
                </c:pt>
                <c:pt idx="5091">
                  <c:v>18</c:v>
                </c:pt>
                <c:pt idx="5092">
                  <c:v>18</c:v>
                </c:pt>
                <c:pt idx="5093">
                  <c:v>18</c:v>
                </c:pt>
                <c:pt idx="5094">
                  <c:v>18</c:v>
                </c:pt>
                <c:pt idx="5095">
                  <c:v>18</c:v>
                </c:pt>
                <c:pt idx="5096">
                  <c:v>18</c:v>
                </c:pt>
                <c:pt idx="5097">
                  <c:v>18</c:v>
                </c:pt>
                <c:pt idx="5098">
                  <c:v>18</c:v>
                </c:pt>
                <c:pt idx="5099">
                  <c:v>18</c:v>
                </c:pt>
                <c:pt idx="5100">
                  <c:v>18</c:v>
                </c:pt>
                <c:pt idx="5101">
                  <c:v>18</c:v>
                </c:pt>
                <c:pt idx="5102">
                  <c:v>18</c:v>
                </c:pt>
                <c:pt idx="5103">
                  <c:v>18</c:v>
                </c:pt>
                <c:pt idx="5104">
                  <c:v>18</c:v>
                </c:pt>
                <c:pt idx="5105">
                  <c:v>18</c:v>
                </c:pt>
                <c:pt idx="5106">
                  <c:v>18</c:v>
                </c:pt>
                <c:pt idx="5107">
                  <c:v>18</c:v>
                </c:pt>
                <c:pt idx="5108">
                  <c:v>18</c:v>
                </c:pt>
                <c:pt idx="5109">
                  <c:v>18</c:v>
                </c:pt>
                <c:pt idx="5110">
                  <c:v>18</c:v>
                </c:pt>
                <c:pt idx="5111">
                  <c:v>18</c:v>
                </c:pt>
                <c:pt idx="5112">
                  <c:v>18</c:v>
                </c:pt>
                <c:pt idx="5113">
                  <c:v>18</c:v>
                </c:pt>
                <c:pt idx="5114">
                  <c:v>18</c:v>
                </c:pt>
                <c:pt idx="5115">
                  <c:v>18</c:v>
                </c:pt>
                <c:pt idx="5116">
                  <c:v>18</c:v>
                </c:pt>
                <c:pt idx="5117">
                  <c:v>18</c:v>
                </c:pt>
                <c:pt idx="5118">
                  <c:v>18</c:v>
                </c:pt>
                <c:pt idx="5119">
                  <c:v>18</c:v>
                </c:pt>
                <c:pt idx="5120">
                  <c:v>18</c:v>
                </c:pt>
                <c:pt idx="5121">
                  <c:v>18</c:v>
                </c:pt>
                <c:pt idx="5122">
                  <c:v>18</c:v>
                </c:pt>
                <c:pt idx="5123">
                  <c:v>18</c:v>
                </c:pt>
                <c:pt idx="5124">
                  <c:v>18</c:v>
                </c:pt>
                <c:pt idx="5125">
                  <c:v>18</c:v>
                </c:pt>
                <c:pt idx="5126">
                  <c:v>18</c:v>
                </c:pt>
                <c:pt idx="5127">
                  <c:v>18</c:v>
                </c:pt>
                <c:pt idx="5128">
                  <c:v>18</c:v>
                </c:pt>
                <c:pt idx="5129">
                  <c:v>18</c:v>
                </c:pt>
                <c:pt idx="5130">
                  <c:v>18</c:v>
                </c:pt>
                <c:pt idx="5131">
                  <c:v>18</c:v>
                </c:pt>
                <c:pt idx="5132">
                  <c:v>18</c:v>
                </c:pt>
                <c:pt idx="5133">
                  <c:v>18</c:v>
                </c:pt>
                <c:pt idx="5134">
                  <c:v>18</c:v>
                </c:pt>
                <c:pt idx="5135">
                  <c:v>18</c:v>
                </c:pt>
                <c:pt idx="5136">
                  <c:v>18</c:v>
                </c:pt>
                <c:pt idx="5137">
                  <c:v>18</c:v>
                </c:pt>
                <c:pt idx="5138">
                  <c:v>18</c:v>
                </c:pt>
                <c:pt idx="5139">
                  <c:v>18</c:v>
                </c:pt>
                <c:pt idx="5140">
                  <c:v>18</c:v>
                </c:pt>
                <c:pt idx="5141">
                  <c:v>18</c:v>
                </c:pt>
                <c:pt idx="5142">
                  <c:v>18</c:v>
                </c:pt>
                <c:pt idx="5143">
                  <c:v>18</c:v>
                </c:pt>
                <c:pt idx="5144">
                  <c:v>18</c:v>
                </c:pt>
                <c:pt idx="5145">
                  <c:v>18</c:v>
                </c:pt>
                <c:pt idx="5146">
                  <c:v>18</c:v>
                </c:pt>
                <c:pt idx="5147">
                  <c:v>18</c:v>
                </c:pt>
                <c:pt idx="5148">
                  <c:v>18</c:v>
                </c:pt>
                <c:pt idx="5149">
                  <c:v>18</c:v>
                </c:pt>
                <c:pt idx="5150">
                  <c:v>18</c:v>
                </c:pt>
                <c:pt idx="5151">
                  <c:v>18</c:v>
                </c:pt>
                <c:pt idx="5152">
                  <c:v>18</c:v>
                </c:pt>
                <c:pt idx="5153">
                  <c:v>18</c:v>
                </c:pt>
                <c:pt idx="5154">
                  <c:v>18</c:v>
                </c:pt>
                <c:pt idx="5155">
                  <c:v>18</c:v>
                </c:pt>
                <c:pt idx="5156">
                  <c:v>18</c:v>
                </c:pt>
                <c:pt idx="5157">
                  <c:v>18</c:v>
                </c:pt>
                <c:pt idx="5158">
                  <c:v>18</c:v>
                </c:pt>
                <c:pt idx="5159">
                  <c:v>18</c:v>
                </c:pt>
                <c:pt idx="5160">
                  <c:v>18</c:v>
                </c:pt>
                <c:pt idx="5161">
                  <c:v>18</c:v>
                </c:pt>
                <c:pt idx="5162">
                  <c:v>18</c:v>
                </c:pt>
                <c:pt idx="5163">
                  <c:v>18</c:v>
                </c:pt>
                <c:pt idx="5164">
                  <c:v>18</c:v>
                </c:pt>
                <c:pt idx="5165">
                  <c:v>18</c:v>
                </c:pt>
                <c:pt idx="5166">
                  <c:v>18</c:v>
                </c:pt>
                <c:pt idx="5167">
                  <c:v>18</c:v>
                </c:pt>
                <c:pt idx="5168">
                  <c:v>18</c:v>
                </c:pt>
                <c:pt idx="5169">
                  <c:v>18</c:v>
                </c:pt>
                <c:pt idx="5170">
                  <c:v>18</c:v>
                </c:pt>
                <c:pt idx="5171">
                  <c:v>18</c:v>
                </c:pt>
                <c:pt idx="5172">
                  <c:v>18</c:v>
                </c:pt>
                <c:pt idx="5173">
                  <c:v>18</c:v>
                </c:pt>
                <c:pt idx="5174">
                  <c:v>18</c:v>
                </c:pt>
                <c:pt idx="5175">
                  <c:v>18</c:v>
                </c:pt>
                <c:pt idx="5176">
                  <c:v>18</c:v>
                </c:pt>
                <c:pt idx="5177">
                  <c:v>18</c:v>
                </c:pt>
                <c:pt idx="5178">
                  <c:v>18</c:v>
                </c:pt>
                <c:pt idx="5179">
                  <c:v>18</c:v>
                </c:pt>
                <c:pt idx="5180">
                  <c:v>18</c:v>
                </c:pt>
                <c:pt idx="5181">
                  <c:v>18</c:v>
                </c:pt>
                <c:pt idx="5182">
                  <c:v>18</c:v>
                </c:pt>
                <c:pt idx="5183">
                  <c:v>18</c:v>
                </c:pt>
                <c:pt idx="5184">
                  <c:v>18</c:v>
                </c:pt>
                <c:pt idx="5185">
                  <c:v>18</c:v>
                </c:pt>
                <c:pt idx="5186">
                  <c:v>18</c:v>
                </c:pt>
                <c:pt idx="5187">
                  <c:v>18</c:v>
                </c:pt>
                <c:pt idx="5188">
                  <c:v>18</c:v>
                </c:pt>
                <c:pt idx="5189">
                  <c:v>18</c:v>
                </c:pt>
                <c:pt idx="5190">
                  <c:v>18</c:v>
                </c:pt>
                <c:pt idx="5191">
                  <c:v>18</c:v>
                </c:pt>
                <c:pt idx="5192">
                  <c:v>18</c:v>
                </c:pt>
                <c:pt idx="5193">
                  <c:v>18</c:v>
                </c:pt>
                <c:pt idx="5194">
                  <c:v>18</c:v>
                </c:pt>
                <c:pt idx="5195">
                  <c:v>18</c:v>
                </c:pt>
                <c:pt idx="5196">
                  <c:v>18</c:v>
                </c:pt>
                <c:pt idx="5197">
                  <c:v>18</c:v>
                </c:pt>
                <c:pt idx="5198">
                  <c:v>18</c:v>
                </c:pt>
                <c:pt idx="5199">
                  <c:v>18</c:v>
                </c:pt>
                <c:pt idx="5200">
                  <c:v>18</c:v>
                </c:pt>
                <c:pt idx="5201">
                  <c:v>18</c:v>
                </c:pt>
                <c:pt idx="5202">
                  <c:v>18</c:v>
                </c:pt>
                <c:pt idx="5203">
                  <c:v>18</c:v>
                </c:pt>
                <c:pt idx="5204">
                  <c:v>18</c:v>
                </c:pt>
                <c:pt idx="5205">
                  <c:v>18</c:v>
                </c:pt>
                <c:pt idx="5206">
                  <c:v>17</c:v>
                </c:pt>
                <c:pt idx="5207">
                  <c:v>17</c:v>
                </c:pt>
                <c:pt idx="5208">
                  <c:v>17</c:v>
                </c:pt>
                <c:pt idx="5209">
                  <c:v>17</c:v>
                </c:pt>
                <c:pt idx="5210">
                  <c:v>17</c:v>
                </c:pt>
                <c:pt idx="5211">
                  <c:v>17</c:v>
                </c:pt>
                <c:pt idx="5212">
                  <c:v>17</c:v>
                </c:pt>
                <c:pt idx="5213">
                  <c:v>17</c:v>
                </c:pt>
                <c:pt idx="5214">
                  <c:v>17</c:v>
                </c:pt>
                <c:pt idx="5215">
                  <c:v>17</c:v>
                </c:pt>
                <c:pt idx="5216">
                  <c:v>17</c:v>
                </c:pt>
                <c:pt idx="5217">
                  <c:v>17</c:v>
                </c:pt>
                <c:pt idx="5218">
                  <c:v>17</c:v>
                </c:pt>
                <c:pt idx="5219">
                  <c:v>17</c:v>
                </c:pt>
                <c:pt idx="5220">
                  <c:v>17</c:v>
                </c:pt>
                <c:pt idx="5221">
                  <c:v>17</c:v>
                </c:pt>
                <c:pt idx="5222">
                  <c:v>17</c:v>
                </c:pt>
                <c:pt idx="5223">
                  <c:v>17</c:v>
                </c:pt>
                <c:pt idx="5224">
                  <c:v>17</c:v>
                </c:pt>
                <c:pt idx="5225">
                  <c:v>17</c:v>
                </c:pt>
                <c:pt idx="5226">
                  <c:v>17</c:v>
                </c:pt>
                <c:pt idx="5227">
                  <c:v>17</c:v>
                </c:pt>
                <c:pt idx="5228">
                  <c:v>17</c:v>
                </c:pt>
                <c:pt idx="5229">
                  <c:v>17</c:v>
                </c:pt>
                <c:pt idx="5230">
                  <c:v>17</c:v>
                </c:pt>
                <c:pt idx="5231">
                  <c:v>17</c:v>
                </c:pt>
                <c:pt idx="5232">
                  <c:v>17</c:v>
                </c:pt>
                <c:pt idx="5233">
                  <c:v>17</c:v>
                </c:pt>
                <c:pt idx="5234">
                  <c:v>17</c:v>
                </c:pt>
                <c:pt idx="5235">
                  <c:v>17</c:v>
                </c:pt>
                <c:pt idx="5236">
                  <c:v>17</c:v>
                </c:pt>
                <c:pt idx="5237">
                  <c:v>17</c:v>
                </c:pt>
                <c:pt idx="5238">
                  <c:v>17</c:v>
                </c:pt>
                <c:pt idx="5239">
                  <c:v>17</c:v>
                </c:pt>
                <c:pt idx="5240">
                  <c:v>17</c:v>
                </c:pt>
                <c:pt idx="5241">
                  <c:v>17</c:v>
                </c:pt>
                <c:pt idx="5242">
                  <c:v>17</c:v>
                </c:pt>
                <c:pt idx="5243">
                  <c:v>17</c:v>
                </c:pt>
                <c:pt idx="5244">
                  <c:v>17</c:v>
                </c:pt>
                <c:pt idx="5245">
                  <c:v>17</c:v>
                </c:pt>
                <c:pt idx="5246">
                  <c:v>17</c:v>
                </c:pt>
                <c:pt idx="5247">
                  <c:v>17</c:v>
                </c:pt>
                <c:pt idx="5248">
                  <c:v>17</c:v>
                </c:pt>
                <c:pt idx="5249">
                  <c:v>17</c:v>
                </c:pt>
                <c:pt idx="5250">
                  <c:v>17</c:v>
                </c:pt>
                <c:pt idx="5251">
                  <c:v>17</c:v>
                </c:pt>
                <c:pt idx="5252">
                  <c:v>17</c:v>
                </c:pt>
                <c:pt idx="5253">
                  <c:v>17</c:v>
                </c:pt>
                <c:pt idx="5254">
                  <c:v>17</c:v>
                </c:pt>
                <c:pt idx="5255">
                  <c:v>17</c:v>
                </c:pt>
                <c:pt idx="5256">
                  <c:v>17</c:v>
                </c:pt>
                <c:pt idx="5257">
                  <c:v>17</c:v>
                </c:pt>
                <c:pt idx="5258">
                  <c:v>17</c:v>
                </c:pt>
                <c:pt idx="5259">
                  <c:v>17</c:v>
                </c:pt>
                <c:pt idx="5260">
                  <c:v>17</c:v>
                </c:pt>
                <c:pt idx="5261">
                  <c:v>17</c:v>
                </c:pt>
                <c:pt idx="5262">
                  <c:v>17</c:v>
                </c:pt>
                <c:pt idx="5263">
                  <c:v>17</c:v>
                </c:pt>
                <c:pt idx="5264">
                  <c:v>17</c:v>
                </c:pt>
                <c:pt idx="5265">
                  <c:v>17</c:v>
                </c:pt>
                <c:pt idx="5266">
                  <c:v>17</c:v>
                </c:pt>
                <c:pt idx="5267">
                  <c:v>17</c:v>
                </c:pt>
                <c:pt idx="5268">
                  <c:v>17</c:v>
                </c:pt>
                <c:pt idx="5269">
                  <c:v>17</c:v>
                </c:pt>
                <c:pt idx="5270">
                  <c:v>17</c:v>
                </c:pt>
                <c:pt idx="5271">
                  <c:v>17</c:v>
                </c:pt>
                <c:pt idx="5272">
                  <c:v>17</c:v>
                </c:pt>
                <c:pt idx="5273">
                  <c:v>17</c:v>
                </c:pt>
                <c:pt idx="5274">
                  <c:v>17</c:v>
                </c:pt>
                <c:pt idx="5275">
                  <c:v>17</c:v>
                </c:pt>
                <c:pt idx="5276">
                  <c:v>17</c:v>
                </c:pt>
                <c:pt idx="5277">
                  <c:v>17</c:v>
                </c:pt>
                <c:pt idx="5278">
                  <c:v>17</c:v>
                </c:pt>
                <c:pt idx="5279">
                  <c:v>17</c:v>
                </c:pt>
                <c:pt idx="5280">
                  <c:v>17</c:v>
                </c:pt>
                <c:pt idx="5281">
                  <c:v>17</c:v>
                </c:pt>
                <c:pt idx="5282">
                  <c:v>17</c:v>
                </c:pt>
                <c:pt idx="5283">
                  <c:v>17</c:v>
                </c:pt>
                <c:pt idx="5284">
                  <c:v>17</c:v>
                </c:pt>
                <c:pt idx="5285">
                  <c:v>17</c:v>
                </c:pt>
                <c:pt idx="5286">
                  <c:v>17</c:v>
                </c:pt>
                <c:pt idx="5287">
                  <c:v>17</c:v>
                </c:pt>
                <c:pt idx="5288">
                  <c:v>17</c:v>
                </c:pt>
                <c:pt idx="5289">
                  <c:v>17</c:v>
                </c:pt>
                <c:pt idx="5290">
                  <c:v>17</c:v>
                </c:pt>
                <c:pt idx="5291">
                  <c:v>17</c:v>
                </c:pt>
                <c:pt idx="5292">
                  <c:v>17</c:v>
                </c:pt>
                <c:pt idx="5293">
                  <c:v>17</c:v>
                </c:pt>
                <c:pt idx="5294">
                  <c:v>17</c:v>
                </c:pt>
                <c:pt idx="5295">
                  <c:v>17</c:v>
                </c:pt>
                <c:pt idx="5296">
                  <c:v>17</c:v>
                </c:pt>
                <c:pt idx="5297">
                  <c:v>17</c:v>
                </c:pt>
                <c:pt idx="5298">
                  <c:v>17</c:v>
                </c:pt>
                <c:pt idx="5299">
                  <c:v>17</c:v>
                </c:pt>
                <c:pt idx="5300">
                  <c:v>17</c:v>
                </c:pt>
                <c:pt idx="5301">
                  <c:v>17</c:v>
                </c:pt>
                <c:pt idx="5302">
                  <c:v>17</c:v>
                </c:pt>
                <c:pt idx="5303">
                  <c:v>17</c:v>
                </c:pt>
                <c:pt idx="5304">
                  <c:v>17</c:v>
                </c:pt>
                <c:pt idx="5305">
                  <c:v>17</c:v>
                </c:pt>
                <c:pt idx="5306">
                  <c:v>17</c:v>
                </c:pt>
                <c:pt idx="5307">
                  <c:v>17</c:v>
                </c:pt>
                <c:pt idx="5308">
                  <c:v>17</c:v>
                </c:pt>
                <c:pt idx="5309">
                  <c:v>17</c:v>
                </c:pt>
                <c:pt idx="5310">
                  <c:v>17</c:v>
                </c:pt>
                <c:pt idx="5311">
                  <c:v>17</c:v>
                </c:pt>
                <c:pt idx="5312">
                  <c:v>17</c:v>
                </c:pt>
                <c:pt idx="5313">
                  <c:v>17</c:v>
                </c:pt>
                <c:pt idx="5314">
                  <c:v>17</c:v>
                </c:pt>
                <c:pt idx="5315">
                  <c:v>17</c:v>
                </c:pt>
                <c:pt idx="5316">
                  <c:v>17</c:v>
                </c:pt>
                <c:pt idx="5317">
                  <c:v>17</c:v>
                </c:pt>
                <c:pt idx="5318">
                  <c:v>17</c:v>
                </c:pt>
                <c:pt idx="5319">
                  <c:v>17</c:v>
                </c:pt>
                <c:pt idx="5320">
                  <c:v>17</c:v>
                </c:pt>
                <c:pt idx="5321">
                  <c:v>17</c:v>
                </c:pt>
                <c:pt idx="5322">
                  <c:v>17</c:v>
                </c:pt>
                <c:pt idx="5323">
                  <c:v>17</c:v>
                </c:pt>
                <c:pt idx="5324">
                  <c:v>17</c:v>
                </c:pt>
                <c:pt idx="5325">
                  <c:v>17</c:v>
                </c:pt>
                <c:pt idx="5326">
                  <c:v>17</c:v>
                </c:pt>
                <c:pt idx="5327">
                  <c:v>17</c:v>
                </c:pt>
                <c:pt idx="5328">
                  <c:v>17</c:v>
                </c:pt>
                <c:pt idx="5329">
                  <c:v>17</c:v>
                </c:pt>
                <c:pt idx="5330">
                  <c:v>17</c:v>
                </c:pt>
                <c:pt idx="5331">
                  <c:v>17</c:v>
                </c:pt>
                <c:pt idx="5332">
                  <c:v>17</c:v>
                </c:pt>
                <c:pt idx="5333">
                  <c:v>17</c:v>
                </c:pt>
                <c:pt idx="5334">
                  <c:v>17</c:v>
                </c:pt>
                <c:pt idx="5335">
                  <c:v>17</c:v>
                </c:pt>
                <c:pt idx="5336">
                  <c:v>17</c:v>
                </c:pt>
                <c:pt idx="5337">
                  <c:v>17</c:v>
                </c:pt>
                <c:pt idx="5338">
                  <c:v>17</c:v>
                </c:pt>
                <c:pt idx="5339">
                  <c:v>17</c:v>
                </c:pt>
                <c:pt idx="5340">
                  <c:v>17</c:v>
                </c:pt>
                <c:pt idx="5341">
                  <c:v>17</c:v>
                </c:pt>
                <c:pt idx="5342">
                  <c:v>17</c:v>
                </c:pt>
                <c:pt idx="5343">
                  <c:v>17</c:v>
                </c:pt>
                <c:pt idx="5344">
                  <c:v>17</c:v>
                </c:pt>
                <c:pt idx="5345">
                  <c:v>17</c:v>
                </c:pt>
                <c:pt idx="5346">
                  <c:v>17</c:v>
                </c:pt>
                <c:pt idx="5347">
                  <c:v>17</c:v>
                </c:pt>
                <c:pt idx="5348">
                  <c:v>17</c:v>
                </c:pt>
                <c:pt idx="5349">
                  <c:v>17</c:v>
                </c:pt>
                <c:pt idx="5350">
                  <c:v>17</c:v>
                </c:pt>
                <c:pt idx="5351">
                  <c:v>17</c:v>
                </c:pt>
                <c:pt idx="5352">
                  <c:v>17</c:v>
                </c:pt>
                <c:pt idx="5353">
                  <c:v>17</c:v>
                </c:pt>
                <c:pt idx="5354">
                  <c:v>17</c:v>
                </c:pt>
                <c:pt idx="5355">
                  <c:v>17</c:v>
                </c:pt>
                <c:pt idx="5356">
                  <c:v>17</c:v>
                </c:pt>
                <c:pt idx="5357">
                  <c:v>17</c:v>
                </c:pt>
                <c:pt idx="5358">
                  <c:v>17</c:v>
                </c:pt>
                <c:pt idx="5359">
                  <c:v>17</c:v>
                </c:pt>
                <c:pt idx="5360">
                  <c:v>17</c:v>
                </c:pt>
                <c:pt idx="5361">
                  <c:v>17</c:v>
                </c:pt>
                <c:pt idx="5362">
                  <c:v>17</c:v>
                </c:pt>
                <c:pt idx="5363">
                  <c:v>17</c:v>
                </c:pt>
                <c:pt idx="5364">
                  <c:v>17</c:v>
                </c:pt>
                <c:pt idx="5365">
                  <c:v>17</c:v>
                </c:pt>
                <c:pt idx="5366">
                  <c:v>17</c:v>
                </c:pt>
                <c:pt idx="5367">
                  <c:v>17</c:v>
                </c:pt>
                <c:pt idx="5368">
                  <c:v>17</c:v>
                </c:pt>
                <c:pt idx="5369">
                  <c:v>17</c:v>
                </c:pt>
                <c:pt idx="5370">
                  <c:v>17</c:v>
                </c:pt>
                <c:pt idx="5371">
                  <c:v>17</c:v>
                </c:pt>
                <c:pt idx="5372">
                  <c:v>17</c:v>
                </c:pt>
                <c:pt idx="5373">
                  <c:v>17</c:v>
                </c:pt>
                <c:pt idx="5374">
                  <c:v>17</c:v>
                </c:pt>
                <c:pt idx="5375">
                  <c:v>17</c:v>
                </c:pt>
                <c:pt idx="5376">
                  <c:v>17</c:v>
                </c:pt>
                <c:pt idx="5377">
                  <c:v>17</c:v>
                </c:pt>
                <c:pt idx="5378">
                  <c:v>17</c:v>
                </c:pt>
                <c:pt idx="5379">
                  <c:v>17</c:v>
                </c:pt>
                <c:pt idx="5380">
                  <c:v>17</c:v>
                </c:pt>
                <c:pt idx="5381">
                  <c:v>17</c:v>
                </c:pt>
                <c:pt idx="5382">
                  <c:v>17</c:v>
                </c:pt>
                <c:pt idx="5383">
                  <c:v>17</c:v>
                </c:pt>
                <c:pt idx="5384">
                  <c:v>17</c:v>
                </c:pt>
                <c:pt idx="5385">
                  <c:v>17</c:v>
                </c:pt>
                <c:pt idx="5386">
                  <c:v>17</c:v>
                </c:pt>
                <c:pt idx="5387">
                  <c:v>17</c:v>
                </c:pt>
                <c:pt idx="5388">
                  <c:v>17</c:v>
                </c:pt>
                <c:pt idx="5389">
                  <c:v>17</c:v>
                </c:pt>
                <c:pt idx="5390">
                  <c:v>17</c:v>
                </c:pt>
                <c:pt idx="5391">
                  <c:v>17</c:v>
                </c:pt>
                <c:pt idx="5392">
                  <c:v>17</c:v>
                </c:pt>
                <c:pt idx="5393">
                  <c:v>17</c:v>
                </c:pt>
                <c:pt idx="5394">
                  <c:v>17</c:v>
                </c:pt>
                <c:pt idx="5395">
                  <c:v>17</c:v>
                </c:pt>
                <c:pt idx="5396">
                  <c:v>17</c:v>
                </c:pt>
                <c:pt idx="5397">
                  <c:v>17</c:v>
                </c:pt>
                <c:pt idx="5398">
                  <c:v>17</c:v>
                </c:pt>
                <c:pt idx="5399">
                  <c:v>17</c:v>
                </c:pt>
                <c:pt idx="5400">
                  <c:v>17</c:v>
                </c:pt>
                <c:pt idx="5401">
                  <c:v>17</c:v>
                </c:pt>
                <c:pt idx="5402">
                  <c:v>17</c:v>
                </c:pt>
                <c:pt idx="5403">
                  <c:v>17</c:v>
                </c:pt>
                <c:pt idx="5404">
                  <c:v>17</c:v>
                </c:pt>
                <c:pt idx="5405">
                  <c:v>17</c:v>
                </c:pt>
                <c:pt idx="5406">
                  <c:v>17</c:v>
                </c:pt>
                <c:pt idx="5407">
                  <c:v>17</c:v>
                </c:pt>
                <c:pt idx="5408">
                  <c:v>17</c:v>
                </c:pt>
                <c:pt idx="5409">
                  <c:v>17</c:v>
                </c:pt>
                <c:pt idx="5410">
                  <c:v>17</c:v>
                </c:pt>
                <c:pt idx="5411">
                  <c:v>17</c:v>
                </c:pt>
                <c:pt idx="5412">
                  <c:v>17</c:v>
                </c:pt>
                <c:pt idx="5413">
                  <c:v>17</c:v>
                </c:pt>
                <c:pt idx="5414">
                  <c:v>17</c:v>
                </c:pt>
                <c:pt idx="5415">
                  <c:v>17</c:v>
                </c:pt>
                <c:pt idx="5416">
                  <c:v>17</c:v>
                </c:pt>
                <c:pt idx="5417">
                  <c:v>17</c:v>
                </c:pt>
                <c:pt idx="5418">
                  <c:v>17</c:v>
                </c:pt>
                <c:pt idx="5419">
                  <c:v>17</c:v>
                </c:pt>
                <c:pt idx="5420">
                  <c:v>17</c:v>
                </c:pt>
                <c:pt idx="5421">
                  <c:v>17</c:v>
                </c:pt>
                <c:pt idx="5422">
                  <c:v>17</c:v>
                </c:pt>
                <c:pt idx="5423">
                  <c:v>17</c:v>
                </c:pt>
                <c:pt idx="5424">
                  <c:v>17</c:v>
                </c:pt>
                <c:pt idx="5425">
                  <c:v>17</c:v>
                </c:pt>
                <c:pt idx="5426">
                  <c:v>17</c:v>
                </c:pt>
                <c:pt idx="5427">
                  <c:v>17</c:v>
                </c:pt>
                <c:pt idx="5428">
                  <c:v>17</c:v>
                </c:pt>
                <c:pt idx="5429">
                  <c:v>17</c:v>
                </c:pt>
                <c:pt idx="5430">
                  <c:v>17</c:v>
                </c:pt>
                <c:pt idx="5431">
                  <c:v>17</c:v>
                </c:pt>
                <c:pt idx="5432">
                  <c:v>17</c:v>
                </c:pt>
                <c:pt idx="5433">
                  <c:v>17</c:v>
                </c:pt>
                <c:pt idx="5434">
                  <c:v>17</c:v>
                </c:pt>
                <c:pt idx="5435">
                  <c:v>17</c:v>
                </c:pt>
                <c:pt idx="5436">
                  <c:v>17</c:v>
                </c:pt>
                <c:pt idx="5437">
                  <c:v>17</c:v>
                </c:pt>
                <c:pt idx="5438">
                  <c:v>17</c:v>
                </c:pt>
                <c:pt idx="5439">
                  <c:v>17</c:v>
                </c:pt>
                <c:pt idx="5440">
                  <c:v>17</c:v>
                </c:pt>
                <c:pt idx="5441">
                  <c:v>17</c:v>
                </c:pt>
                <c:pt idx="5442">
                  <c:v>17</c:v>
                </c:pt>
                <c:pt idx="5443">
                  <c:v>17</c:v>
                </c:pt>
                <c:pt idx="5444">
                  <c:v>17</c:v>
                </c:pt>
                <c:pt idx="5445">
                  <c:v>17</c:v>
                </c:pt>
                <c:pt idx="5446">
                  <c:v>17</c:v>
                </c:pt>
                <c:pt idx="5447">
                  <c:v>17</c:v>
                </c:pt>
                <c:pt idx="5448">
                  <c:v>17</c:v>
                </c:pt>
                <c:pt idx="5449">
                  <c:v>17</c:v>
                </c:pt>
                <c:pt idx="5450">
                  <c:v>17</c:v>
                </c:pt>
                <c:pt idx="5451">
                  <c:v>17</c:v>
                </c:pt>
                <c:pt idx="5452">
                  <c:v>17</c:v>
                </c:pt>
                <c:pt idx="5453">
                  <c:v>17</c:v>
                </c:pt>
                <c:pt idx="5454">
                  <c:v>17</c:v>
                </c:pt>
                <c:pt idx="5455">
                  <c:v>17</c:v>
                </c:pt>
                <c:pt idx="5456">
                  <c:v>17</c:v>
                </c:pt>
                <c:pt idx="5457">
                  <c:v>17</c:v>
                </c:pt>
                <c:pt idx="5458">
                  <c:v>17</c:v>
                </c:pt>
                <c:pt idx="5459">
                  <c:v>17</c:v>
                </c:pt>
                <c:pt idx="5460">
                  <c:v>17</c:v>
                </c:pt>
                <c:pt idx="5461">
                  <c:v>17</c:v>
                </c:pt>
                <c:pt idx="5462">
                  <c:v>17</c:v>
                </c:pt>
                <c:pt idx="5463">
                  <c:v>17</c:v>
                </c:pt>
                <c:pt idx="5464">
                  <c:v>17</c:v>
                </c:pt>
                <c:pt idx="5465">
                  <c:v>17</c:v>
                </c:pt>
                <c:pt idx="5466">
                  <c:v>17</c:v>
                </c:pt>
                <c:pt idx="5467">
                  <c:v>17</c:v>
                </c:pt>
                <c:pt idx="5468">
                  <c:v>17</c:v>
                </c:pt>
                <c:pt idx="5469">
                  <c:v>17</c:v>
                </c:pt>
                <c:pt idx="5470">
                  <c:v>17</c:v>
                </c:pt>
                <c:pt idx="5471">
                  <c:v>17</c:v>
                </c:pt>
                <c:pt idx="5472">
                  <c:v>17</c:v>
                </c:pt>
                <c:pt idx="5473">
                  <c:v>17</c:v>
                </c:pt>
                <c:pt idx="5474">
                  <c:v>17</c:v>
                </c:pt>
                <c:pt idx="5475">
                  <c:v>17</c:v>
                </c:pt>
                <c:pt idx="5476">
                  <c:v>17</c:v>
                </c:pt>
                <c:pt idx="5477">
                  <c:v>17</c:v>
                </c:pt>
                <c:pt idx="5478">
                  <c:v>17</c:v>
                </c:pt>
                <c:pt idx="5479">
                  <c:v>17</c:v>
                </c:pt>
                <c:pt idx="5480">
                  <c:v>17</c:v>
                </c:pt>
                <c:pt idx="5481">
                  <c:v>17</c:v>
                </c:pt>
                <c:pt idx="5482">
                  <c:v>17</c:v>
                </c:pt>
                <c:pt idx="5483">
                  <c:v>17</c:v>
                </c:pt>
                <c:pt idx="5484">
                  <c:v>17</c:v>
                </c:pt>
                <c:pt idx="5485">
                  <c:v>17</c:v>
                </c:pt>
                <c:pt idx="5486">
                  <c:v>17</c:v>
                </c:pt>
                <c:pt idx="5487">
                  <c:v>17</c:v>
                </c:pt>
                <c:pt idx="5488">
                  <c:v>17</c:v>
                </c:pt>
                <c:pt idx="5489">
                  <c:v>17</c:v>
                </c:pt>
                <c:pt idx="5490">
                  <c:v>17</c:v>
                </c:pt>
                <c:pt idx="5491">
                  <c:v>17</c:v>
                </c:pt>
                <c:pt idx="5492">
                  <c:v>17</c:v>
                </c:pt>
                <c:pt idx="5493">
                  <c:v>17</c:v>
                </c:pt>
                <c:pt idx="5494">
                  <c:v>17</c:v>
                </c:pt>
                <c:pt idx="5495">
                  <c:v>17</c:v>
                </c:pt>
                <c:pt idx="5496">
                  <c:v>17</c:v>
                </c:pt>
                <c:pt idx="5497">
                  <c:v>17</c:v>
                </c:pt>
                <c:pt idx="5498">
                  <c:v>17</c:v>
                </c:pt>
                <c:pt idx="5499">
                  <c:v>17</c:v>
                </c:pt>
                <c:pt idx="5500">
                  <c:v>17</c:v>
                </c:pt>
                <c:pt idx="5501">
                  <c:v>17</c:v>
                </c:pt>
                <c:pt idx="5502">
                  <c:v>17</c:v>
                </c:pt>
                <c:pt idx="5503">
                  <c:v>17</c:v>
                </c:pt>
                <c:pt idx="5504">
                  <c:v>17</c:v>
                </c:pt>
                <c:pt idx="5505">
                  <c:v>17</c:v>
                </c:pt>
                <c:pt idx="5506">
                  <c:v>17</c:v>
                </c:pt>
                <c:pt idx="5507">
                  <c:v>17</c:v>
                </c:pt>
                <c:pt idx="5508">
                  <c:v>17</c:v>
                </c:pt>
                <c:pt idx="5509">
                  <c:v>17</c:v>
                </c:pt>
                <c:pt idx="5510">
                  <c:v>17</c:v>
                </c:pt>
                <c:pt idx="5511">
                  <c:v>17</c:v>
                </c:pt>
                <c:pt idx="5512">
                  <c:v>17</c:v>
                </c:pt>
                <c:pt idx="5513">
                  <c:v>17</c:v>
                </c:pt>
                <c:pt idx="5514">
                  <c:v>17</c:v>
                </c:pt>
                <c:pt idx="5515">
                  <c:v>17</c:v>
                </c:pt>
                <c:pt idx="5516">
                  <c:v>17</c:v>
                </c:pt>
                <c:pt idx="5517">
                  <c:v>17</c:v>
                </c:pt>
                <c:pt idx="5518">
                  <c:v>17</c:v>
                </c:pt>
                <c:pt idx="5519">
                  <c:v>17</c:v>
                </c:pt>
                <c:pt idx="5520">
                  <c:v>17</c:v>
                </c:pt>
                <c:pt idx="5521">
                  <c:v>17</c:v>
                </c:pt>
                <c:pt idx="5522">
                  <c:v>17</c:v>
                </c:pt>
                <c:pt idx="5523">
                  <c:v>17</c:v>
                </c:pt>
                <c:pt idx="5524">
                  <c:v>17</c:v>
                </c:pt>
                <c:pt idx="5525">
                  <c:v>17</c:v>
                </c:pt>
                <c:pt idx="5526">
                  <c:v>17</c:v>
                </c:pt>
                <c:pt idx="5527">
                  <c:v>17</c:v>
                </c:pt>
                <c:pt idx="5528">
                  <c:v>17</c:v>
                </c:pt>
                <c:pt idx="5529">
                  <c:v>17</c:v>
                </c:pt>
                <c:pt idx="5530">
                  <c:v>17</c:v>
                </c:pt>
                <c:pt idx="5531">
                  <c:v>17</c:v>
                </c:pt>
                <c:pt idx="5532">
                  <c:v>17</c:v>
                </c:pt>
                <c:pt idx="5533">
                  <c:v>17</c:v>
                </c:pt>
                <c:pt idx="5534">
                  <c:v>17</c:v>
                </c:pt>
                <c:pt idx="5535">
                  <c:v>17</c:v>
                </c:pt>
                <c:pt idx="5536">
                  <c:v>17</c:v>
                </c:pt>
                <c:pt idx="5537">
                  <c:v>17</c:v>
                </c:pt>
                <c:pt idx="5538">
                  <c:v>17</c:v>
                </c:pt>
                <c:pt idx="5539">
                  <c:v>17</c:v>
                </c:pt>
                <c:pt idx="5540">
                  <c:v>17</c:v>
                </c:pt>
                <c:pt idx="5541">
                  <c:v>17</c:v>
                </c:pt>
                <c:pt idx="5542">
                  <c:v>17</c:v>
                </c:pt>
                <c:pt idx="5543">
                  <c:v>17</c:v>
                </c:pt>
                <c:pt idx="5544">
                  <c:v>17</c:v>
                </c:pt>
                <c:pt idx="5545">
                  <c:v>17</c:v>
                </c:pt>
                <c:pt idx="5546">
                  <c:v>17</c:v>
                </c:pt>
                <c:pt idx="5547">
                  <c:v>17</c:v>
                </c:pt>
                <c:pt idx="5548">
                  <c:v>17</c:v>
                </c:pt>
                <c:pt idx="5549">
                  <c:v>17</c:v>
                </c:pt>
                <c:pt idx="5550">
                  <c:v>17</c:v>
                </c:pt>
                <c:pt idx="5551">
                  <c:v>17</c:v>
                </c:pt>
                <c:pt idx="5552">
                  <c:v>17</c:v>
                </c:pt>
                <c:pt idx="5553">
                  <c:v>17</c:v>
                </c:pt>
                <c:pt idx="5554">
                  <c:v>17</c:v>
                </c:pt>
                <c:pt idx="5555">
                  <c:v>17</c:v>
                </c:pt>
                <c:pt idx="5556">
                  <c:v>17</c:v>
                </c:pt>
                <c:pt idx="5557">
                  <c:v>17</c:v>
                </c:pt>
                <c:pt idx="5558">
                  <c:v>17</c:v>
                </c:pt>
                <c:pt idx="5559">
                  <c:v>17</c:v>
                </c:pt>
                <c:pt idx="5560">
                  <c:v>17</c:v>
                </c:pt>
                <c:pt idx="5561">
                  <c:v>17</c:v>
                </c:pt>
                <c:pt idx="5562">
                  <c:v>17</c:v>
                </c:pt>
                <c:pt idx="5563">
                  <c:v>17</c:v>
                </c:pt>
                <c:pt idx="5564">
                  <c:v>17</c:v>
                </c:pt>
                <c:pt idx="5565">
                  <c:v>17</c:v>
                </c:pt>
                <c:pt idx="5566">
                  <c:v>17</c:v>
                </c:pt>
                <c:pt idx="5567">
                  <c:v>17</c:v>
                </c:pt>
                <c:pt idx="5568">
                  <c:v>17</c:v>
                </c:pt>
                <c:pt idx="5569">
                  <c:v>17</c:v>
                </c:pt>
                <c:pt idx="5570">
                  <c:v>17</c:v>
                </c:pt>
                <c:pt idx="5571">
                  <c:v>17</c:v>
                </c:pt>
                <c:pt idx="5572">
                  <c:v>17</c:v>
                </c:pt>
                <c:pt idx="5573">
                  <c:v>17</c:v>
                </c:pt>
                <c:pt idx="5574">
                  <c:v>17</c:v>
                </c:pt>
                <c:pt idx="5575">
                  <c:v>17</c:v>
                </c:pt>
                <c:pt idx="5576">
                  <c:v>17</c:v>
                </c:pt>
                <c:pt idx="5577">
                  <c:v>17</c:v>
                </c:pt>
                <c:pt idx="5578">
                  <c:v>17</c:v>
                </c:pt>
                <c:pt idx="5579">
                  <c:v>17</c:v>
                </c:pt>
                <c:pt idx="5580">
                  <c:v>17</c:v>
                </c:pt>
                <c:pt idx="5581">
                  <c:v>17</c:v>
                </c:pt>
                <c:pt idx="5582">
                  <c:v>17</c:v>
                </c:pt>
                <c:pt idx="5583">
                  <c:v>17</c:v>
                </c:pt>
                <c:pt idx="5584">
                  <c:v>17</c:v>
                </c:pt>
                <c:pt idx="5585">
                  <c:v>17</c:v>
                </c:pt>
                <c:pt idx="5586">
                  <c:v>17</c:v>
                </c:pt>
                <c:pt idx="5587">
                  <c:v>17</c:v>
                </c:pt>
                <c:pt idx="5588">
                  <c:v>17</c:v>
                </c:pt>
                <c:pt idx="5589">
                  <c:v>17</c:v>
                </c:pt>
                <c:pt idx="5590">
                  <c:v>17</c:v>
                </c:pt>
                <c:pt idx="5591">
                  <c:v>16</c:v>
                </c:pt>
                <c:pt idx="5592">
                  <c:v>16</c:v>
                </c:pt>
                <c:pt idx="5593">
                  <c:v>16</c:v>
                </c:pt>
                <c:pt idx="5594">
                  <c:v>16</c:v>
                </c:pt>
                <c:pt idx="5595">
                  <c:v>16</c:v>
                </c:pt>
                <c:pt idx="5596">
                  <c:v>16</c:v>
                </c:pt>
                <c:pt idx="5597">
                  <c:v>16</c:v>
                </c:pt>
                <c:pt idx="5598">
                  <c:v>16</c:v>
                </c:pt>
                <c:pt idx="5599">
                  <c:v>16</c:v>
                </c:pt>
                <c:pt idx="5600">
                  <c:v>16</c:v>
                </c:pt>
                <c:pt idx="5601">
                  <c:v>16</c:v>
                </c:pt>
                <c:pt idx="5602">
                  <c:v>16</c:v>
                </c:pt>
                <c:pt idx="5603">
                  <c:v>16</c:v>
                </c:pt>
                <c:pt idx="5604">
                  <c:v>16</c:v>
                </c:pt>
                <c:pt idx="5605">
                  <c:v>16</c:v>
                </c:pt>
                <c:pt idx="5606">
                  <c:v>16</c:v>
                </c:pt>
                <c:pt idx="5607">
                  <c:v>16</c:v>
                </c:pt>
                <c:pt idx="5608">
                  <c:v>16</c:v>
                </c:pt>
                <c:pt idx="5609">
                  <c:v>16</c:v>
                </c:pt>
                <c:pt idx="5610">
                  <c:v>16</c:v>
                </c:pt>
                <c:pt idx="5611">
                  <c:v>16</c:v>
                </c:pt>
                <c:pt idx="5612">
                  <c:v>16</c:v>
                </c:pt>
                <c:pt idx="5613">
                  <c:v>16</c:v>
                </c:pt>
                <c:pt idx="5614">
                  <c:v>16</c:v>
                </c:pt>
                <c:pt idx="5615">
                  <c:v>16</c:v>
                </c:pt>
                <c:pt idx="5616">
                  <c:v>16</c:v>
                </c:pt>
                <c:pt idx="5617">
                  <c:v>16</c:v>
                </c:pt>
                <c:pt idx="5618">
                  <c:v>16</c:v>
                </c:pt>
                <c:pt idx="5619">
                  <c:v>16</c:v>
                </c:pt>
                <c:pt idx="5620">
                  <c:v>16</c:v>
                </c:pt>
                <c:pt idx="5621">
                  <c:v>16</c:v>
                </c:pt>
                <c:pt idx="5622">
                  <c:v>16</c:v>
                </c:pt>
                <c:pt idx="5623">
                  <c:v>16</c:v>
                </c:pt>
                <c:pt idx="5624">
                  <c:v>16</c:v>
                </c:pt>
                <c:pt idx="5625">
                  <c:v>16</c:v>
                </c:pt>
                <c:pt idx="5626">
                  <c:v>16</c:v>
                </c:pt>
                <c:pt idx="5627">
                  <c:v>16</c:v>
                </c:pt>
                <c:pt idx="5628">
                  <c:v>16</c:v>
                </c:pt>
                <c:pt idx="5629">
                  <c:v>16</c:v>
                </c:pt>
                <c:pt idx="5630">
                  <c:v>16</c:v>
                </c:pt>
                <c:pt idx="5631">
                  <c:v>16</c:v>
                </c:pt>
                <c:pt idx="5632">
                  <c:v>16</c:v>
                </c:pt>
                <c:pt idx="5633">
                  <c:v>16</c:v>
                </c:pt>
                <c:pt idx="5634">
                  <c:v>16</c:v>
                </c:pt>
                <c:pt idx="5635">
                  <c:v>16</c:v>
                </c:pt>
                <c:pt idx="5636">
                  <c:v>16</c:v>
                </c:pt>
                <c:pt idx="5637">
                  <c:v>16</c:v>
                </c:pt>
                <c:pt idx="5638">
                  <c:v>16</c:v>
                </c:pt>
                <c:pt idx="5639">
                  <c:v>16</c:v>
                </c:pt>
                <c:pt idx="5640">
                  <c:v>16</c:v>
                </c:pt>
                <c:pt idx="5641">
                  <c:v>16</c:v>
                </c:pt>
                <c:pt idx="5642">
                  <c:v>16</c:v>
                </c:pt>
                <c:pt idx="5643">
                  <c:v>16</c:v>
                </c:pt>
                <c:pt idx="5644">
                  <c:v>16</c:v>
                </c:pt>
                <c:pt idx="5645">
                  <c:v>16</c:v>
                </c:pt>
                <c:pt idx="5646">
                  <c:v>16</c:v>
                </c:pt>
                <c:pt idx="5647">
                  <c:v>16</c:v>
                </c:pt>
                <c:pt idx="5648">
                  <c:v>16</c:v>
                </c:pt>
                <c:pt idx="5649">
                  <c:v>16</c:v>
                </c:pt>
                <c:pt idx="5650">
                  <c:v>16</c:v>
                </c:pt>
                <c:pt idx="5651">
                  <c:v>16</c:v>
                </c:pt>
                <c:pt idx="5652">
                  <c:v>16</c:v>
                </c:pt>
                <c:pt idx="5653">
                  <c:v>16</c:v>
                </c:pt>
                <c:pt idx="5654">
                  <c:v>16</c:v>
                </c:pt>
                <c:pt idx="5655">
                  <c:v>16</c:v>
                </c:pt>
                <c:pt idx="5656">
                  <c:v>16</c:v>
                </c:pt>
                <c:pt idx="5657">
                  <c:v>16</c:v>
                </c:pt>
                <c:pt idx="5658">
                  <c:v>16</c:v>
                </c:pt>
                <c:pt idx="5659">
                  <c:v>16</c:v>
                </c:pt>
                <c:pt idx="5660">
                  <c:v>16</c:v>
                </c:pt>
                <c:pt idx="5661">
                  <c:v>16</c:v>
                </c:pt>
                <c:pt idx="5662">
                  <c:v>16</c:v>
                </c:pt>
                <c:pt idx="5663">
                  <c:v>16</c:v>
                </c:pt>
                <c:pt idx="5664">
                  <c:v>16</c:v>
                </c:pt>
                <c:pt idx="5665">
                  <c:v>16</c:v>
                </c:pt>
                <c:pt idx="5666">
                  <c:v>16</c:v>
                </c:pt>
                <c:pt idx="5667">
                  <c:v>16</c:v>
                </c:pt>
                <c:pt idx="5668">
                  <c:v>16</c:v>
                </c:pt>
                <c:pt idx="5669">
                  <c:v>16</c:v>
                </c:pt>
                <c:pt idx="5670">
                  <c:v>16</c:v>
                </c:pt>
                <c:pt idx="5671">
                  <c:v>16</c:v>
                </c:pt>
                <c:pt idx="5672">
                  <c:v>16</c:v>
                </c:pt>
                <c:pt idx="5673">
                  <c:v>16</c:v>
                </c:pt>
                <c:pt idx="5674">
                  <c:v>16</c:v>
                </c:pt>
                <c:pt idx="5675">
                  <c:v>16</c:v>
                </c:pt>
                <c:pt idx="5676">
                  <c:v>16</c:v>
                </c:pt>
                <c:pt idx="5677">
                  <c:v>16</c:v>
                </c:pt>
                <c:pt idx="5678">
                  <c:v>16</c:v>
                </c:pt>
                <c:pt idx="5679">
                  <c:v>16</c:v>
                </c:pt>
                <c:pt idx="5680">
                  <c:v>16</c:v>
                </c:pt>
                <c:pt idx="5681">
                  <c:v>16</c:v>
                </c:pt>
                <c:pt idx="5682">
                  <c:v>16</c:v>
                </c:pt>
                <c:pt idx="5683">
                  <c:v>16</c:v>
                </c:pt>
                <c:pt idx="5684">
                  <c:v>16</c:v>
                </c:pt>
                <c:pt idx="5685">
                  <c:v>16</c:v>
                </c:pt>
                <c:pt idx="5686">
                  <c:v>16</c:v>
                </c:pt>
                <c:pt idx="5687">
                  <c:v>16</c:v>
                </c:pt>
                <c:pt idx="5688">
                  <c:v>16</c:v>
                </c:pt>
                <c:pt idx="5689">
                  <c:v>16</c:v>
                </c:pt>
                <c:pt idx="5690">
                  <c:v>16</c:v>
                </c:pt>
                <c:pt idx="5691">
                  <c:v>16</c:v>
                </c:pt>
                <c:pt idx="5692">
                  <c:v>16</c:v>
                </c:pt>
                <c:pt idx="5693">
                  <c:v>16</c:v>
                </c:pt>
                <c:pt idx="5694">
                  <c:v>16</c:v>
                </c:pt>
                <c:pt idx="5695">
                  <c:v>16</c:v>
                </c:pt>
                <c:pt idx="5696">
                  <c:v>16</c:v>
                </c:pt>
                <c:pt idx="5697">
                  <c:v>16</c:v>
                </c:pt>
                <c:pt idx="5698">
                  <c:v>16</c:v>
                </c:pt>
                <c:pt idx="5699">
                  <c:v>16</c:v>
                </c:pt>
                <c:pt idx="5700">
                  <c:v>16</c:v>
                </c:pt>
                <c:pt idx="5701">
                  <c:v>16</c:v>
                </c:pt>
                <c:pt idx="5702">
                  <c:v>16</c:v>
                </c:pt>
                <c:pt idx="5703">
                  <c:v>16</c:v>
                </c:pt>
                <c:pt idx="5704">
                  <c:v>16</c:v>
                </c:pt>
                <c:pt idx="5705">
                  <c:v>16</c:v>
                </c:pt>
                <c:pt idx="5706">
                  <c:v>16</c:v>
                </c:pt>
                <c:pt idx="5707">
                  <c:v>16</c:v>
                </c:pt>
                <c:pt idx="5708">
                  <c:v>16</c:v>
                </c:pt>
                <c:pt idx="5709">
                  <c:v>16</c:v>
                </c:pt>
                <c:pt idx="5710">
                  <c:v>16</c:v>
                </c:pt>
                <c:pt idx="5711">
                  <c:v>16</c:v>
                </c:pt>
                <c:pt idx="5712">
                  <c:v>16</c:v>
                </c:pt>
                <c:pt idx="5713">
                  <c:v>16</c:v>
                </c:pt>
                <c:pt idx="5714">
                  <c:v>16</c:v>
                </c:pt>
                <c:pt idx="5715">
                  <c:v>16</c:v>
                </c:pt>
                <c:pt idx="5716">
                  <c:v>16</c:v>
                </c:pt>
                <c:pt idx="5717">
                  <c:v>16</c:v>
                </c:pt>
                <c:pt idx="5718">
                  <c:v>16</c:v>
                </c:pt>
                <c:pt idx="5719">
                  <c:v>16</c:v>
                </c:pt>
                <c:pt idx="5720">
                  <c:v>16</c:v>
                </c:pt>
                <c:pt idx="5721">
                  <c:v>16</c:v>
                </c:pt>
                <c:pt idx="5722">
                  <c:v>16</c:v>
                </c:pt>
                <c:pt idx="5723">
                  <c:v>16</c:v>
                </c:pt>
                <c:pt idx="5724">
                  <c:v>16</c:v>
                </c:pt>
                <c:pt idx="5725">
                  <c:v>16</c:v>
                </c:pt>
                <c:pt idx="5726">
                  <c:v>16</c:v>
                </c:pt>
                <c:pt idx="5727">
                  <c:v>16</c:v>
                </c:pt>
                <c:pt idx="5728">
                  <c:v>16</c:v>
                </c:pt>
                <c:pt idx="5729">
                  <c:v>16</c:v>
                </c:pt>
                <c:pt idx="5730">
                  <c:v>16</c:v>
                </c:pt>
                <c:pt idx="5731">
                  <c:v>16</c:v>
                </c:pt>
                <c:pt idx="5732">
                  <c:v>16</c:v>
                </c:pt>
                <c:pt idx="5733">
                  <c:v>16</c:v>
                </c:pt>
                <c:pt idx="5734">
                  <c:v>16</c:v>
                </c:pt>
                <c:pt idx="5735">
                  <c:v>16</c:v>
                </c:pt>
                <c:pt idx="5736">
                  <c:v>16</c:v>
                </c:pt>
                <c:pt idx="5737">
                  <c:v>16</c:v>
                </c:pt>
                <c:pt idx="5738">
                  <c:v>16</c:v>
                </c:pt>
                <c:pt idx="5739">
                  <c:v>16</c:v>
                </c:pt>
                <c:pt idx="5740">
                  <c:v>16</c:v>
                </c:pt>
                <c:pt idx="5741">
                  <c:v>16</c:v>
                </c:pt>
                <c:pt idx="5742">
                  <c:v>16</c:v>
                </c:pt>
                <c:pt idx="5743">
                  <c:v>16</c:v>
                </c:pt>
                <c:pt idx="5744">
                  <c:v>16</c:v>
                </c:pt>
                <c:pt idx="5745">
                  <c:v>16</c:v>
                </c:pt>
                <c:pt idx="5746">
                  <c:v>16</c:v>
                </c:pt>
                <c:pt idx="5747">
                  <c:v>16</c:v>
                </c:pt>
                <c:pt idx="5748">
                  <c:v>16</c:v>
                </c:pt>
                <c:pt idx="5749">
                  <c:v>16</c:v>
                </c:pt>
                <c:pt idx="5750">
                  <c:v>16</c:v>
                </c:pt>
                <c:pt idx="5751">
                  <c:v>16</c:v>
                </c:pt>
                <c:pt idx="5752">
                  <c:v>16</c:v>
                </c:pt>
                <c:pt idx="5753">
                  <c:v>16</c:v>
                </c:pt>
                <c:pt idx="5754">
                  <c:v>16</c:v>
                </c:pt>
                <c:pt idx="5755">
                  <c:v>16</c:v>
                </c:pt>
                <c:pt idx="5756">
                  <c:v>16</c:v>
                </c:pt>
                <c:pt idx="5757">
                  <c:v>16</c:v>
                </c:pt>
                <c:pt idx="5758">
                  <c:v>16</c:v>
                </c:pt>
                <c:pt idx="5759">
                  <c:v>16</c:v>
                </c:pt>
                <c:pt idx="5760">
                  <c:v>16</c:v>
                </c:pt>
                <c:pt idx="5761">
                  <c:v>16</c:v>
                </c:pt>
                <c:pt idx="5762">
                  <c:v>16</c:v>
                </c:pt>
                <c:pt idx="5763">
                  <c:v>16</c:v>
                </c:pt>
                <c:pt idx="5764">
                  <c:v>16</c:v>
                </c:pt>
                <c:pt idx="5765">
                  <c:v>16</c:v>
                </c:pt>
                <c:pt idx="5766">
                  <c:v>16</c:v>
                </c:pt>
                <c:pt idx="5767">
                  <c:v>16</c:v>
                </c:pt>
                <c:pt idx="5768">
                  <c:v>16</c:v>
                </c:pt>
                <c:pt idx="5769">
                  <c:v>16</c:v>
                </c:pt>
                <c:pt idx="5770">
                  <c:v>16</c:v>
                </c:pt>
                <c:pt idx="5771">
                  <c:v>16</c:v>
                </c:pt>
                <c:pt idx="5772">
                  <c:v>16</c:v>
                </c:pt>
                <c:pt idx="5773">
                  <c:v>16</c:v>
                </c:pt>
                <c:pt idx="5774">
                  <c:v>16</c:v>
                </c:pt>
                <c:pt idx="5775">
                  <c:v>16</c:v>
                </c:pt>
                <c:pt idx="5776">
                  <c:v>16</c:v>
                </c:pt>
                <c:pt idx="5777">
                  <c:v>16</c:v>
                </c:pt>
                <c:pt idx="5778">
                  <c:v>16</c:v>
                </c:pt>
                <c:pt idx="5779">
                  <c:v>16</c:v>
                </c:pt>
                <c:pt idx="5780">
                  <c:v>16</c:v>
                </c:pt>
                <c:pt idx="5781">
                  <c:v>16</c:v>
                </c:pt>
                <c:pt idx="5782">
                  <c:v>16</c:v>
                </c:pt>
                <c:pt idx="5783">
                  <c:v>16</c:v>
                </c:pt>
                <c:pt idx="5784">
                  <c:v>16</c:v>
                </c:pt>
                <c:pt idx="5785">
                  <c:v>16</c:v>
                </c:pt>
                <c:pt idx="5786">
                  <c:v>16</c:v>
                </c:pt>
                <c:pt idx="5787">
                  <c:v>16</c:v>
                </c:pt>
                <c:pt idx="5788">
                  <c:v>16</c:v>
                </c:pt>
                <c:pt idx="5789">
                  <c:v>16</c:v>
                </c:pt>
                <c:pt idx="5790">
                  <c:v>16</c:v>
                </c:pt>
                <c:pt idx="5791">
                  <c:v>16</c:v>
                </c:pt>
                <c:pt idx="5792">
                  <c:v>16</c:v>
                </c:pt>
                <c:pt idx="5793">
                  <c:v>16</c:v>
                </c:pt>
                <c:pt idx="5794">
                  <c:v>16</c:v>
                </c:pt>
                <c:pt idx="5795">
                  <c:v>16</c:v>
                </c:pt>
                <c:pt idx="5796">
                  <c:v>16</c:v>
                </c:pt>
                <c:pt idx="5797">
                  <c:v>16</c:v>
                </c:pt>
                <c:pt idx="5798">
                  <c:v>16</c:v>
                </c:pt>
                <c:pt idx="5799">
                  <c:v>16</c:v>
                </c:pt>
                <c:pt idx="5800">
                  <c:v>16</c:v>
                </c:pt>
                <c:pt idx="5801">
                  <c:v>16</c:v>
                </c:pt>
                <c:pt idx="5802">
                  <c:v>16</c:v>
                </c:pt>
                <c:pt idx="5803">
                  <c:v>16</c:v>
                </c:pt>
                <c:pt idx="5804">
                  <c:v>16</c:v>
                </c:pt>
                <c:pt idx="5805">
                  <c:v>16</c:v>
                </c:pt>
                <c:pt idx="5806">
                  <c:v>16</c:v>
                </c:pt>
                <c:pt idx="5807">
                  <c:v>16</c:v>
                </c:pt>
                <c:pt idx="5808">
                  <c:v>16</c:v>
                </c:pt>
                <c:pt idx="5809">
                  <c:v>16</c:v>
                </c:pt>
                <c:pt idx="5810">
                  <c:v>16</c:v>
                </c:pt>
                <c:pt idx="5811">
                  <c:v>16</c:v>
                </c:pt>
                <c:pt idx="5812">
                  <c:v>16</c:v>
                </c:pt>
                <c:pt idx="5813">
                  <c:v>16</c:v>
                </c:pt>
                <c:pt idx="5814">
                  <c:v>16</c:v>
                </c:pt>
                <c:pt idx="5815">
                  <c:v>16</c:v>
                </c:pt>
                <c:pt idx="5816">
                  <c:v>16</c:v>
                </c:pt>
                <c:pt idx="5817">
                  <c:v>16</c:v>
                </c:pt>
                <c:pt idx="5818">
                  <c:v>16</c:v>
                </c:pt>
                <c:pt idx="5819">
                  <c:v>16</c:v>
                </c:pt>
                <c:pt idx="5820">
                  <c:v>16</c:v>
                </c:pt>
                <c:pt idx="5821">
                  <c:v>16</c:v>
                </c:pt>
                <c:pt idx="5822">
                  <c:v>16</c:v>
                </c:pt>
                <c:pt idx="5823">
                  <c:v>16</c:v>
                </c:pt>
                <c:pt idx="5824">
                  <c:v>16</c:v>
                </c:pt>
                <c:pt idx="5825">
                  <c:v>16</c:v>
                </c:pt>
                <c:pt idx="5826">
                  <c:v>16</c:v>
                </c:pt>
                <c:pt idx="5827">
                  <c:v>16</c:v>
                </c:pt>
                <c:pt idx="5828">
                  <c:v>16</c:v>
                </c:pt>
                <c:pt idx="5829">
                  <c:v>16</c:v>
                </c:pt>
                <c:pt idx="5830">
                  <c:v>16</c:v>
                </c:pt>
                <c:pt idx="5831">
                  <c:v>16</c:v>
                </c:pt>
                <c:pt idx="5832">
                  <c:v>16</c:v>
                </c:pt>
                <c:pt idx="5833">
                  <c:v>16</c:v>
                </c:pt>
                <c:pt idx="5834">
                  <c:v>16</c:v>
                </c:pt>
                <c:pt idx="5835">
                  <c:v>16</c:v>
                </c:pt>
                <c:pt idx="5836">
                  <c:v>16</c:v>
                </c:pt>
                <c:pt idx="5837">
                  <c:v>16</c:v>
                </c:pt>
                <c:pt idx="5838">
                  <c:v>16</c:v>
                </c:pt>
                <c:pt idx="5839">
                  <c:v>16</c:v>
                </c:pt>
                <c:pt idx="5840">
                  <c:v>16</c:v>
                </c:pt>
                <c:pt idx="5841">
                  <c:v>16</c:v>
                </c:pt>
                <c:pt idx="5842">
                  <c:v>16</c:v>
                </c:pt>
                <c:pt idx="5843">
                  <c:v>16</c:v>
                </c:pt>
                <c:pt idx="5844">
                  <c:v>16</c:v>
                </c:pt>
                <c:pt idx="5845">
                  <c:v>16</c:v>
                </c:pt>
                <c:pt idx="5846">
                  <c:v>16</c:v>
                </c:pt>
                <c:pt idx="5847">
                  <c:v>16</c:v>
                </c:pt>
                <c:pt idx="5848">
                  <c:v>16</c:v>
                </c:pt>
                <c:pt idx="5849">
                  <c:v>16</c:v>
                </c:pt>
                <c:pt idx="5850">
                  <c:v>16</c:v>
                </c:pt>
                <c:pt idx="5851">
                  <c:v>16</c:v>
                </c:pt>
                <c:pt idx="5852">
                  <c:v>16</c:v>
                </c:pt>
                <c:pt idx="5853">
                  <c:v>16</c:v>
                </c:pt>
                <c:pt idx="5854">
                  <c:v>16</c:v>
                </c:pt>
                <c:pt idx="5855">
                  <c:v>16</c:v>
                </c:pt>
                <c:pt idx="5856">
                  <c:v>16</c:v>
                </c:pt>
                <c:pt idx="5857">
                  <c:v>16</c:v>
                </c:pt>
                <c:pt idx="5858">
                  <c:v>16</c:v>
                </c:pt>
                <c:pt idx="5859">
                  <c:v>16</c:v>
                </c:pt>
                <c:pt idx="5860">
                  <c:v>16</c:v>
                </c:pt>
                <c:pt idx="5861">
                  <c:v>16</c:v>
                </c:pt>
                <c:pt idx="5862">
                  <c:v>16</c:v>
                </c:pt>
                <c:pt idx="5863">
                  <c:v>16</c:v>
                </c:pt>
                <c:pt idx="5864">
                  <c:v>16</c:v>
                </c:pt>
                <c:pt idx="5865">
                  <c:v>16</c:v>
                </c:pt>
                <c:pt idx="5866">
                  <c:v>16</c:v>
                </c:pt>
                <c:pt idx="5867">
                  <c:v>16</c:v>
                </c:pt>
                <c:pt idx="5868">
                  <c:v>16</c:v>
                </c:pt>
                <c:pt idx="5869">
                  <c:v>16</c:v>
                </c:pt>
                <c:pt idx="5870">
                  <c:v>16</c:v>
                </c:pt>
                <c:pt idx="5871">
                  <c:v>16</c:v>
                </c:pt>
                <c:pt idx="5872">
                  <c:v>16</c:v>
                </c:pt>
                <c:pt idx="5873">
                  <c:v>16</c:v>
                </c:pt>
                <c:pt idx="5874">
                  <c:v>16</c:v>
                </c:pt>
                <c:pt idx="5875">
                  <c:v>16</c:v>
                </c:pt>
                <c:pt idx="5876">
                  <c:v>16</c:v>
                </c:pt>
                <c:pt idx="5877">
                  <c:v>16</c:v>
                </c:pt>
                <c:pt idx="5878">
                  <c:v>16</c:v>
                </c:pt>
                <c:pt idx="5879">
                  <c:v>16</c:v>
                </c:pt>
                <c:pt idx="5880">
                  <c:v>16</c:v>
                </c:pt>
                <c:pt idx="5881">
                  <c:v>16</c:v>
                </c:pt>
                <c:pt idx="5882">
                  <c:v>16</c:v>
                </c:pt>
                <c:pt idx="5883">
                  <c:v>16</c:v>
                </c:pt>
                <c:pt idx="5884">
                  <c:v>16</c:v>
                </c:pt>
                <c:pt idx="5885">
                  <c:v>16</c:v>
                </c:pt>
                <c:pt idx="5886">
                  <c:v>16</c:v>
                </c:pt>
                <c:pt idx="5887">
                  <c:v>16</c:v>
                </c:pt>
                <c:pt idx="5888">
                  <c:v>16</c:v>
                </c:pt>
                <c:pt idx="5889">
                  <c:v>16</c:v>
                </c:pt>
                <c:pt idx="5890">
                  <c:v>16</c:v>
                </c:pt>
                <c:pt idx="5891">
                  <c:v>16</c:v>
                </c:pt>
                <c:pt idx="5892">
                  <c:v>16</c:v>
                </c:pt>
                <c:pt idx="5893">
                  <c:v>16</c:v>
                </c:pt>
                <c:pt idx="5894">
                  <c:v>16</c:v>
                </c:pt>
                <c:pt idx="5895">
                  <c:v>16</c:v>
                </c:pt>
                <c:pt idx="5896">
                  <c:v>16</c:v>
                </c:pt>
                <c:pt idx="5897">
                  <c:v>16</c:v>
                </c:pt>
                <c:pt idx="5898">
                  <c:v>16</c:v>
                </c:pt>
                <c:pt idx="5899">
                  <c:v>16</c:v>
                </c:pt>
                <c:pt idx="5900">
                  <c:v>16</c:v>
                </c:pt>
                <c:pt idx="5901">
                  <c:v>16</c:v>
                </c:pt>
                <c:pt idx="5902">
                  <c:v>16</c:v>
                </c:pt>
                <c:pt idx="5903">
                  <c:v>16</c:v>
                </c:pt>
                <c:pt idx="5904">
                  <c:v>16</c:v>
                </c:pt>
                <c:pt idx="5905">
                  <c:v>16</c:v>
                </c:pt>
                <c:pt idx="5906">
                  <c:v>16</c:v>
                </c:pt>
                <c:pt idx="5907">
                  <c:v>16</c:v>
                </c:pt>
                <c:pt idx="5908">
                  <c:v>16</c:v>
                </c:pt>
                <c:pt idx="5909">
                  <c:v>16</c:v>
                </c:pt>
                <c:pt idx="5910">
                  <c:v>16</c:v>
                </c:pt>
                <c:pt idx="5911">
                  <c:v>16</c:v>
                </c:pt>
                <c:pt idx="5912">
                  <c:v>16</c:v>
                </c:pt>
                <c:pt idx="5913">
                  <c:v>16</c:v>
                </c:pt>
                <c:pt idx="5914">
                  <c:v>16</c:v>
                </c:pt>
                <c:pt idx="5915">
                  <c:v>16</c:v>
                </c:pt>
                <c:pt idx="5916">
                  <c:v>16</c:v>
                </c:pt>
                <c:pt idx="5917">
                  <c:v>16</c:v>
                </c:pt>
                <c:pt idx="5918">
                  <c:v>16</c:v>
                </c:pt>
                <c:pt idx="5919">
                  <c:v>16</c:v>
                </c:pt>
                <c:pt idx="5920">
                  <c:v>16</c:v>
                </c:pt>
                <c:pt idx="5921">
                  <c:v>16</c:v>
                </c:pt>
                <c:pt idx="5922">
                  <c:v>16</c:v>
                </c:pt>
                <c:pt idx="5923">
                  <c:v>16</c:v>
                </c:pt>
                <c:pt idx="5924">
                  <c:v>16</c:v>
                </c:pt>
                <c:pt idx="5925">
                  <c:v>16</c:v>
                </c:pt>
                <c:pt idx="5926">
                  <c:v>16</c:v>
                </c:pt>
                <c:pt idx="5927">
                  <c:v>16</c:v>
                </c:pt>
                <c:pt idx="5928">
                  <c:v>16</c:v>
                </c:pt>
                <c:pt idx="5929">
                  <c:v>16</c:v>
                </c:pt>
                <c:pt idx="5930">
                  <c:v>16</c:v>
                </c:pt>
                <c:pt idx="5931">
                  <c:v>16</c:v>
                </c:pt>
                <c:pt idx="5932">
                  <c:v>16</c:v>
                </c:pt>
                <c:pt idx="5933">
                  <c:v>16</c:v>
                </c:pt>
                <c:pt idx="5934">
                  <c:v>16</c:v>
                </c:pt>
                <c:pt idx="5935">
                  <c:v>16</c:v>
                </c:pt>
                <c:pt idx="5936">
                  <c:v>16</c:v>
                </c:pt>
                <c:pt idx="5937">
                  <c:v>16</c:v>
                </c:pt>
                <c:pt idx="5938">
                  <c:v>16</c:v>
                </c:pt>
                <c:pt idx="5939">
                  <c:v>16</c:v>
                </c:pt>
                <c:pt idx="5940">
                  <c:v>16</c:v>
                </c:pt>
                <c:pt idx="5941">
                  <c:v>16</c:v>
                </c:pt>
                <c:pt idx="5942">
                  <c:v>16</c:v>
                </c:pt>
                <c:pt idx="5943">
                  <c:v>16</c:v>
                </c:pt>
                <c:pt idx="5944">
                  <c:v>16</c:v>
                </c:pt>
                <c:pt idx="5945">
                  <c:v>16</c:v>
                </c:pt>
                <c:pt idx="5946">
                  <c:v>16</c:v>
                </c:pt>
                <c:pt idx="5947">
                  <c:v>16</c:v>
                </c:pt>
                <c:pt idx="5948">
                  <c:v>16</c:v>
                </c:pt>
                <c:pt idx="5949">
                  <c:v>16</c:v>
                </c:pt>
                <c:pt idx="5950">
                  <c:v>16</c:v>
                </c:pt>
                <c:pt idx="5951">
                  <c:v>16</c:v>
                </c:pt>
                <c:pt idx="5952">
                  <c:v>16</c:v>
                </c:pt>
                <c:pt idx="5953">
                  <c:v>16</c:v>
                </c:pt>
                <c:pt idx="5954">
                  <c:v>16</c:v>
                </c:pt>
                <c:pt idx="5955">
                  <c:v>16</c:v>
                </c:pt>
                <c:pt idx="5956">
                  <c:v>16</c:v>
                </c:pt>
                <c:pt idx="5957">
                  <c:v>16</c:v>
                </c:pt>
                <c:pt idx="5958">
                  <c:v>16</c:v>
                </c:pt>
                <c:pt idx="5959">
                  <c:v>16</c:v>
                </c:pt>
                <c:pt idx="5960">
                  <c:v>16</c:v>
                </c:pt>
                <c:pt idx="5961">
                  <c:v>16</c:v>
                </c:pt>
                <c:pt idx="5962">
                  <c:v>16</c:v>
                </c:pt>
                <c:pt idx="5963">
                  <c:v>16</c:v>
                </c:pt>
                <c:pt idx="5964">
                  <c:v>16</c:v>
                </c:pt>
                <c:pt idx="5965">
                  <c:v>16</c:v>
                </c:pt>
                <c:pt idx="5966">
                  <c:v>16</c:v>
                </c:pt>
                <c:pt idx="5967">
                  <c:v>16</c:v>
                </c:pt>
                <c:pt idx="5968">
                  <c:v>16</c:v>
                </c:pt>
                <c:pt idx="5969">
                  <c:v>16</c:v>
                </c:pt>
                <c:pt idx="5970">
                  <c:v>16</c:v>
                </c:pt>
                <c:pt idx="5971">
                  <c:v>16</c:v>
                </c:pt>
                <c:pt idx="5972">
                  <c:v>16</c:v>
                </c:pt>
                <c:pt idx="5973">
                  <c:v>16</c:v>
                </c:pt>
                <c:pt idx="5974">
                  <c:v>16</c:v>
                </c:pt>
                <c:pt idx="5975">
                  <c:v>16</c:v>
                </c:pt>
                <c:pt idx="5976">
                  <c:v>16</c:v>
                </c:pt>
                <c:pt idx="5977">
                  <c:v>16</c:v>
                </c:pt>
                <c:pt idx="5978">
                  <c:v>16</c:v>
                </c:pt>
                <c:pt idx="5979">
                  <c:v>16</c:v>
                </c:pt>
                <c:pt idx="5980">
                  <c:v>16</c:v>
                </c:pt>
                <c:pt idx="5981">
                  <c:v>16</c:v>
                </c:pt>
                <c:pt idx="5982">
                  <c:v>16</c:v>
                </c:pt>
                <c:pt idx="5983">
                  <c:v>16</c:v>
                </c:pt>
                <c:pt idx="5984">
                  <c:v>16</c:v>
                </c:pt>
                <c:pt idx="5985">
                  <c:v>16</c:v>
                </c:pt>
                <c:pt idx="5986">
                  <c:v>16</c:v>
                </c:pt>
                <c:pt idx="5987">
                  <c:v>16</c:v>
                </c:pt>
                <c:pt idx="5988">
                  <c:v>16</c:v>
                </c:pt>
                <c:pt idx="5989">
                  <c:v>16</c:v>
                </c:pt>
                <c:pt idx="5990">
                  <c:v>16</c:v>
                </c:pt>
                <c:pt idx="5991">
                  <c:v>16</c:v>
                </c:pt>
                <c:pt idx="5992">
                  <c:v>16</c:v>
                </c:pt>
                <c:pt idx="5993">
                  <c:v>16</c:v>
                </c:pt>
                <c:pt idx="5994">
                  <c:v>16</c:v>
                </c:pt>
                <c:pt idx="5995">
                  <c:v>16</c:v>
                </c:pt>
                <c:pt idx="5996">
                  <c:v>16</c:v>
                </c:pt>
                <c:pt idx="5997">
                  <c:v>16</c:v>
                </c:pt>
                <c:pt idx="5998">
                  <c:v>16</c:v>
                </c:pt>
                <c:pt idx="5999">
                  <c:v>16</c:v>
                </c:pt>
                <c:pt idx="6000">
                  <c:v>16</c:v>
                </c:pt>
                <c:pt idx="6001">
                  <c:v>16</c:v>
                </c:pt>
                <c:pt idx="6002">
                  <c:v>16</c:v>
                </c:pt>
                <c:pt idx="6003">
                  <c:v>16</c:v>
                </c:pt>
                <c:pt idx="6004">
                  <c:v>16</c:v>
                </c:pt>
                <c:pt idx="6005">
                  <c:v>16</c:v>
                </c:pt>
                <c:pt idx="6006">
                  <c:v>16</c:v>
                </c:pt>
                <c:pt idx="6007">
                  <c:v>16</c:v>
                </c:pt>
                <c:pt idx="6008">
                  <c:v>16</c:v>
                </c:pt>
                <c:pt idx="6009">
                  <c:v>16</c:v>
                </c:pt>
                <c:pt idx="6010">
                  <c:v>16</c:v>
                </c:pt>
                <c:pt idx="6011">
                  <c:v>16</c:v>
                </c:pt>
                <c:pt idx="6012">
                  <c:v>16</c:v>
                </c:pt>
                <c:pt idx="6013">
                  <c:v>15</c:v>
                </c:pt>
                <c:pt idx="6014">
                  <c:v>15</c:v>
                </c:pt>
                <c:pt idx="6015">
                  <c:v>15</c:v>
                </c:pt>
                <c:pt idx="6016">
                  <c:v>15</c:v>
                </c:pt>
                <c:pt idx="6017">
                  <c:v>15</c:v>
                </c:pt>
                <c:pt idx="6018">
                  <c:v>15</c:v>
                </c:pt>
                <c:pt idx="6019">
                  <c:v>15</c:v>
                </c:pt>
                <c:pt idx="6020">
                  <c:v>15</c:v>
                </c:pt>
                <c:pt idx="6021">
                  <c:v>15</c:v>
                </c:pt>
                <c:pt idx="6022">
                  <c:v>15</c:v>
                </c:pt>
                <c:pt idx="6023">
                  <c:v>15</c:v>
                </c:pt>
                <c:pt idx="6024">
                  <c:v>15</c:v>
                </c:pt>
                <c:pt idx="6025">
                  <c:v>15</c:v>
                </c:pt>
                <c:pt idx="6026">
                  <c:v>15</c:v>
                </c:pt>
                <c:pt idx="6027">
                  <c:v>15</c:v>
                </c:pt>
                <c:pt idx="6028">
                  <c:v>15</c:v>
                </c:pt>
                <c:pt idx="6029">
                  <c:v>15</c:v>
                </c:pt>
                <c:pt idx="6030">
                  <c:v>15</c:v>
                </c:pt>
                <c:pt idx="6031">
                  <c:v>15</c:v>
                </c:pt>
                <c:pt idx="6032">
                  <c:v>15</c:v>
                </c:pt>
                <c:pt idx="6033">
                  <c:v>15</c:v>
                </c:pt>
                <c:pt idx="6034">
                  <c:v>15</c:v>
                </c:pt>
                <c:pt idx="6035">
                  <c:v>15</c:v>
                </c:pt>
                <c:pt idx="6036">
                  <c:v>15</c:v>
                </c:pt>
                <c:pt idx="6037">
                  <c:v>15</c:v>
                </c:pt>
                <c:pt idx="6038">
                  <c:v>15</c:v>
                </c:pt>
                <c:pt idx="6039">
                  <c:v>15</c:v>
                </c:pt>
                <c:pt idx="6040">
                  <c:v>15</c:v>
                </c:pt>
                <c:pt idx="6041">
                  <c:v>15</c:v>
                </c:pt>
                <c:pt idx="6042">
                  <c:v>15</c:v>
                </c:pt>
                <c:pt idx="6043">
                  <c:v>15</c:v>
                </c:pt>
                <c:pt idx="6044">
                  <c:v>15</c:v>
                </c:pt>
                <c:pt idx="6045">
                  <c:v>15</c:v>
                </c:pt>
                <c:pt idx="6046">
                  <c:v>15</c:v>
                </c:pt>
                <c:pt idx="6047">
                  <c:v>15</c:v>
                </c:pt>
                <c:pt idx="6048">
                  <c:v>15</c:v>
                </c:pt>
                <c:pt idx="6049">
                  <c:v>15</c:v>
                </c:pt>
                <c:pt idx="6050">
                  <c:v>15</c:v>
                </c:pt>
                <c:pt idx="6051">
                  <c:v>15</c:v>
                </c:pt>
                <c:pt idx="6052">
                  <c:v>15</c:v>
                </c:pt>
                <c:pt idx="6053">
                  <c:v>15</c:v>
                </c:pt>
                <c:pt idx="6054">
                  <c:v>15</c:v>
                </c:pt>
                <c:pt idx="6055">
                  <c:v>15</c:v>
                </c:pt>
                <c:pt idx="6056">
                  <c:v>15</c:v>
                </c:pt>
                <c:pt idx="6057">
                  <c:v>15</c:v>
                </c:pt>
                <c:pt idx="6058">
                  <c:v>15</c:v>
                </c:pt>
                <c:pt idx="6059">
                  <c:v>15</c:v>
                </c:pt>
                <c:pt idx="6060">
                  <c:v>15</c:v>
                </c:pt>
                <c:pt idx="6061">
                  <c:v>15</c:v>
                </c:pt>
                <c:pt idx="6062">
                  <c:v>15</c:v>
                </c:pt>
                <c:pt idx="6063">
                  <c:v>15</c:v>
                </c:pt>
                <c:pt idx="6064">
                  <c:v>15</c:v>
                </c:pt>
                <c:pt idx="6065">
                  <c:v>15</c:v>
                </c:pt>
                <c:pt idx="6066">
                  <c:v>15</c:v>
                </c:pt>
                <c:pt idx="6067">
                  <c:v>15</c:v>
                </c:pt>
                <c:pt idx="6068">
                  <c:v>15</c:v>
                </c:pt>
                <c:pt idx="6069">
                  <c:v>15</c:v>
                </c:pt>
                <c:pt idx="6070">
                  <c:v>15</c:v>
                </c:pt>
                <c:pt idx="6071">
                  <c:v>15</c:v>
                </c:pt>
                <c:pt idx="6072">
                  <c:v>15</c:v>
                </c:pt>
                <c:pt idx="6073">
                  <c:v>15</c:v>
                </c:pt>
                <c:pt idx="6074">
                  <c:v>15</c:v>
                </c:pt>
                <c:pt idx="6075">
                  <c:v>15</c:v>
                </c:pt>
                <c:pt idx="6076">
                  <c:v>15</c:v>
                </c:pt>
                <c:pt idx="6077">
                  <c:v>15</c:v>
                </c:pt>
                <c:pt idx="6078">
                  <c:v>15</c:v>
                </c:pt>
                <c:pt idx="6079">
                  <c:v>15</c:v>
                </c:pt>
                <c:pt idx="6080">
                  <c:v>15</c:v>
                </c:pt>
                <c:pt idx="6081">
                  <c:v>15</c:v>
                </c:pt>
                <c:pt idx="6082">
                  <c:v>15</c:v>
                </c:pt>
                <c:pt idx="6083">
                  <c:v>15</c:v>
                </c:pt>
                <c:pt idx="6084">
                  <c:v>15</c:v>
                </c:pt>
                <c:pt idx="6085">
                  <c:v>15</c:v>
                </c:pt>
                <c:pt idx="6086">
                  <c:v>15</c:v>
                </c:pt>
                <c:pt idx="6087">
                  <c:v>15</c:v>
                </c:pt>
                <c:pt idx="6088">
                  <c:v>15</c:v>
                </c:pt>
                <c:pt idx="6089">
                  <c:v>15</c:v>
                </c:pt>
                <c:pt idx="6090">
                  <c:v>15</c:v>
                </c:pt>
                <c:pt idx="6091">
                  <c:v>15</c:v>
                </c:pt>
                <c:pt idx="6092">
                  <c:v>15</c:v>
                </c:pt>
                <c:pt idx="6093">
                  <c:v>15</c:v>
                </c:pt>
                <c:pt idx="6094">
                  <c:v>15</c:v>
                </c:pt>
                <c:pt idx="6095">
                  <c:v>15</c:v>
                </c:pt>
                <c:pt idx="6096">
                  <c:v>15</c:v>
                </c:pt>
                <c:pt idx="6097">
                  <c:v>15</c:v>
                </c:pt>
                <c:pt idx="6098">
                  <c:v>15</c:v>
                </c:pt>
                <c:pt idx="6099">
                  <c:v>15</c:v>
                </c:pt>
                <c:pt idx="6100">
                  <c:v>15</c:v>
                </c:pt>
                <c:pt idx="6101">
                  <c:v>15</c:v>
                </c:pt>
                <c:pt idx="6102">
                  <c:v>15</c:v>
                </c:pt>
                <c:pt idx="6103">
                  <c:v>15</c:v>
                </c:pt>
                <c:pt idx="6104">
                  <c:v>15</c:v>
                </c:pt>
                <c:pt idx="6105">
                  <c:v>15</c:v>
                </c:pt>
                <c:pt idx="6106">
                  <c:v>15</c:v>
                </c:pt>
                <c:pt idx="6107">
                  <c:v>15</c:v>
                </c:pt>
                <c:pt idx="6108">
                  <c:v>15</c:v>
                </c:pt>
                <c:pt idx="6109">
                  <c:v>15</c:v>
                </c:pt>
                <c:pt idx="6110">
                  <c:v>15</c:v>
                </c:pt>
                <c:pt idx="6111">
                  <c:v>15</c:v>
                </c:pt>
                <c:pt idx="6112">
                  <c:v>15</c:v>
                </c:pt>
                <c:pt idx="6113">
                  <c:v>15</c:v>
                </c:pt>
                <c:pt idx="6114">
                  <c:v>15</c:v>
                </c:pt>
                <c:pt idx="6115">
                  <c:v>15</c:v>
                </c:pt>
                <c:pt idx="6116">
                  <c:v>15</c:v>
                </c:pt>
                <c:pt idx="6117">
                  <c:v>15</c:v>
                </c:pt>
                <c:pt idx="6118">
                  <c:v>15</c:v>
                </c:pt>
                <c:pt idx="6119">
                  <c:v>15</c:v>
                </c:pt>
                <c:pt idx="6120">
                  <c:v>15</c:v>
                </c:pt>
                <c:pt idx="6121">
                  <c:v>15</c:v>
                </c:pt>
                <c:pt idx="6122">
                  <c:v>15</c:v>
                </c:pt>
                <c:pt idx="6123">
                  <c:v>15</c:v>
                </c:pt>
                <c:pt idx="6124">
                  <c:v>15</c:v>
                </c:pt>
                <c:pt idx="6125">
                  <c:v>15</c:v>
                </c:pt>
                <c:pt idx="6126">
                  <c:v>15</c:v>
                </c:pt>
                <c:pt idx="6127">
                  <c:v>15</c:v>
                </c:pt>
                <c:pt idx="6128">
                  <c:v>15</c:v>
                </c:pt>
                <c:pt idx="6129">
                  <c:v>15</c:v>
                </c:pt>
                <c:pt idx="6130">
                  <c:v>15</c:v>
                </c:pt>
                <c:pt idx="6131">
                  <c:v>15</c:v>
                </c:pt>
                <c:pt idx="6132">
                  <c:v>15</c:v>
                </c:pt>
                <c:pt idx="6133">
                  <c:v>15</c:v>
                </c:pt>
                <c:pt idx="6134">
                  <c:v>15</c:v>
                </c:pt>
                <c:pt idx="6135">
                  <c:v>15</c:v>
                </c:pt>
                <c:pt idx="6136">
                  <c:v>15</c:v>
                </c:pt>
                <c:pt idx="6137">
                  <c:v>15</c:v>
                </c:pt>
                <c:pt idx="6138">
                  <c:v>15</c:v>
                </c:pt>
                <c:pt idx="6139">
                  <c:v>15</c:v>
                </c:pt>
                <c:pt idx="6140">
                  <c:v>15</c:v>
                </c:pt>
                <c:pt idx="6141">
                  <c:v>15</c:v>
                </c:pt>
                <c:pt idx="6142">
                  <c:v>15</c:v>
                </c:pt>
                <c:pt idx="6143">
                  <c:v>15</c:v>
                </c:pt>
                <c:pt idx="6144">
                  <c:v>15</c:v>
                </c:pt>
                <c:pt idx="6145">
                  <c:v>15</c:v>
                </c:pt>
                <c:pt idx="6146">
                  <c:v>15</c:v>
                </c:pt>
                <c:pt idx="6147">
                  <c:v>15</c:v>
                </c:pt>
                <c:pt idx="6148">
                  <c:v>15</c:v>
                </c:pt>
                <c:pt idx="6149">
                  <c:v>15</c:v>
                </c:pt>
                <c:pt idx="6150">
                  <c:v>15</c:v>
                </c:pt>
                <c:pt idx="6151">
                  <c:v>15</c:v>
                </c:pt>
                <c:pt idx="6152">
                  <c:v>15</c:v>
                </c:pt>
                <c:pt idx="6153">
                  <c:v>15</c:v>
                </c:pt>
                <c:pt idx="6154">
                  <c:v>15</c:v>
                </c:pt>
                <c:pt idx="6155">
                  <c:v>15</c:v>
                </c:pt>
                <c:pt idx="6156">
                  <c:v>15</c:v>
                </c:pt>
                <c:pt idx="6157">
                  <c:v>15</c:v>
                </c:pt>
                <c:pt idx="6158">
                  <c:v>15</c:v>
                </c:pt>
                <c:pt idx="6159">
                  <c:v>15</c:v>
                </c:pt>
                <c:pt idx="6160">
                  <c:v>15</c:v>
                </c:pt>
                <c:pt idx="6161">
                  <c:v>15</c:v>
                </c:pt>
                <c:pt idx="6162">
                  <c:v>15</c:v>
                </c:pt>
                <c:pt idx="6163">
                  <c:v>15</c:v>
                </c:pt>
                <c:pt idx="6164">
                  <c:v>15</c:v>
                </c:pt>
                <c:pt idx="6165">
                  <c:v>15</c:v>
                </c:pt>
                <c:pt idx="6166">
                  <c:v>15</c:v>
                </c:pt>
                <c:pt idx="6167">
                  <c:v>15</c:v>
                </c:pt>
                <c:pt idx="6168">
                  <c:v>15</c:v>
                </c:pt>
                <c:pt idx="6169">
                  <c:v>15</c:v>
                </c:pt>
                <c:pt idx="6170">
                  <c:v>15</c:v>
                </c:pt>
                <c:pt idx="6171">
                  <c:v>15</c:v>
                </c:pt>
                <c:pt idx="6172">
                  <c:v>15</c:v>
                </c:pt>
                <c:pt idx="6173">
                  <c:v>15</c:v>
                </c:pt>
                <c:pt idx="6174">
                  <c:v>15</c:v>
                </c:pt>
                <c:pt idx="6175">
                  <c:v>15</c:v>
                </c:pt>
                <c:pt idx="6176">
                  <c:v>15</c:v>
                </c:pt>
                <c:pt idx="6177">
                  <c:v>15</c:v>
                </c:pt>
                <c:pt idx="6178">
                  <c:v>15</c:v>
                </c:pt>
                <c:pt idx="6179">
                  <c:v>15</c:v>
                </c:pt>
                <c:pt idx="6180">
                  <c:v>15</c:v>
                </c:pt>
                <c:pt idx="6181">
                  <c:v>15</c:v>
                </c:pt>
                <c:pt idx="6182">
                  <c:v>15</c:v>
                </c:pt>
                <c:pt idx="6183">
                  <c:v>15</c:v>
                </c:pt>
                <c:pt idx="6184">
                  <c:v>15</c:v>
                </c:pt>
                <c:pt idx="6185">
                  <c:v>15</c:v>
                </c:pt>
                <c:pt idx="6186">
                  <c:v>15</c:v>
                </c:pt>
                <c:pt idx="6187">
                  <c:v>15</c:v>
                </c:pt>
                <c:pt idx="6188">
                  <c:v>15</c:v>
                </c:pt>
                <c:pt idx="6189">
                  <c:v>15</c:v>
                </c:pt>
                <c:pt idx="6190">
                  <c:v>15</c:v>
                </c:pt>
                <c:pt idx="6191">
                  <c:v>15</c:v>
                </c:pt>
                <c:pt idx="6192">
                  <c:v>15</c:v>
                </c:pt>
                <c:pt idx="6193">
                  <c:v>15</c:v>
                </c:pt>
                <c:pt idx="6194">
                  <c:v>15</c:v>
                </c:pt>
                <c:pt idx="6195">
                  <c:v>15</c:v>
                </c:pt>
                <c:pt idx="6196">
                  <c:v>15</c:v>
                </c:pt>
                <c:pt idx="6197">
                  <c:v>15</c:v>
                </c:pt>
                <c:pt idx="6198">
                  <c:v>15</c:v>
                </c:pt>
                <c:pt idx="6199">
                  <c:v>15</c:v>
                </c:pt>
                <c:pt idx="6200">
                  <c:v>15</c:v>
                </c:pt>
                <c:pt idx="6201">
                  <c:v>15</c:v>
                </c:pt>
                <c:pt idx="6202">
                  <c:v>15</c:v>
                </c:pt>
                <c:pt idx="6203">
                  <c:v>15</c:v>
                </c:pt>
                <c:pt idx="6204">
                  <c:v>15</c:v>
                </c:pt>
                <c:pt idx="6205">
                  <c:v>15</c:v>
                </c:pt>
                <c:pt idx="6206">
                  <c:v>15</c:v>
                </c:pt>
                <c:pt idx="6207">
                  <c:v>15</c:v>
                </c:pt>
                <c:pt idx="6208">
                  <c:v>15</c:v>
                </c:pt>
                <c:pt idx="6209">
                  <c:v>15</c:v>
                </c:pt>
                <c:pt idx="6210">
                  <c:v>15</c:v>
                </c:pt>
                <c:pt idx="6211">
                  <c:v>15</c:v>
                </c:pt>
                <c:pt idx="6212">
                  <c:v>15</c:v>
                </c:pt>
                <c:pt idx="6213">
                  <c:v>15</c:v>
                </c:pt>
                <c:pt idx="6214">
                  <c:v>15</c:v>
                </c:pt>
                <c:pt idx="6215">
                  <c:v>15</c:v>
                </c:pt>
                <c:pt idx="6216">
                  <c:v>15</c:v>
                </c:pt>
                <c:pt idx="6217">
                  <c:v>15</c:v>
                </c:pt>
                <c:pt idx="6218">
                  <c:v>15</c:v>
                </c:pt>
                <c:pt idx="6219">
                  <c:v>15</c:v>
                </c:pt>
                <c:pt idx="6220">
                  <c:v>15</c:v>
                </c:pt>
                <c:pt idx="6221">
                  <c:v>15</c:v>
                </c:pt>
                <c:pt idx="6222">
                  <c:v>15</c:v>
                </c:pt>
                <c:pt idx="6223">
                  <c:v>15</c:v>
                </c:pt>
                <c:pt idx="6224">
                  <c:v>15</c:v>
                </c:pt>
                <c:pt idx="6225">
                  <c:v>15</c:v>
                </c:pt>
                <c:pt idx="6226">
                  <c:v>15</c:v>
                </c:pt>
                <c:pt idx="6227">
                  <c:v>15</c:v>
                </c:pt>
                <c:pt idx="6228">
                  <c:v>15</c:v>
                </c:pt>
                <c:pt idx="6229">
                  <c:v>15</c:v>
                </c:pt>
                <c:pt idx="6230">
                  <c:v>15</c:v>
                </c:pt>
                <c:pt idx="6231">
                  <c:v>15</c:v>
                </c:pt>
                <c:pt idx="6232">
                  <c:v>15</c:v>
                </c:pt>
                <c:pt idx="6233">
                  <c:v>15</c:v>
                </c:pt>
                <c:pt idx="6234">
                  <c:v>15</c:v>
                </c:pt>
                <c:pt idx="6235">
                  <c:v>15</c:v>
                </c:pt>
                <c:pt idx="6236">
                  <c:v>15</c:v>
                </c:pt>
                <c:pt idx="6237">
                  <c:v>15</c:v>
                </c:pt>
                <c:pt idx="6238">
                  <c:v>15</c:v>
                </c:pt>
                <c:pt idx="6239">
                  <c:v>15</c:v>
                </c:pt>
                <c:pt idx="6240">
                  <c:v>15</c:v>
                </c:pt>
                <c:pt idx="6241">
                  <c:v>15</c:v>
                </c:pt>
                <c:pt idx="6242">
                  <c:v>15</c:v>
                </c:pt>
                <c:pt idx="6243">
                  <c:v>15</c:v>
                </c:pt>
                <c:pt idx="6244">
                  <c:v>15</c:v>
                </c:pt>
                <c:pt idx="6245">
                  <c:v>15</c:v>
                </c:pt>
                <c:pt idx="6246">
                  <c:v>15</c:v>
                </c:pt>
                <c:pt idx="6247">
                  <c:v>15</c:v>
                </c:pt>
                <c:pt idx="6248">
                  <c:v>15</c:v>
                </c:pt>
                <c:pt idx="6249">
                  <c:v>15</c:v>
                </c:pt>
                <c:pt idx="6250">
                  <c:v>15</c:v>
                </c:pt>
                <c:pt idx="6251">
                  <c:v>15</c:v>
                </c:pt>
                <c:pt idx="6252">
                  <c:v>15</c:v>
                </c:pt>
                <c:pt idx="6253">
                  <c:v>15</c:v>
                </c:pt>
                <c:pt idx="6254">
                  <c:v>15</c:v>
                </c:pt>
                <c:pt idx="6255">
                  <c:v>15</c:v>
                </c:pt>
                <c:pt idx="6256">
                  <c:v>15</c:v>
                </c:pt>
                <c:pt idx="6257">
                  <c:v>15</c:v>
                </c:pt>
                <c:pt idx="6258">
                  <c:v>15</c:v>
                </c:pt>
                <c:pt idx="6259">
                  <c:v>15</c:v>
                </c:pt>
                <c:pt idx="6260">
                  <c:v>15</c:v>
                </c:pt>
                <c:pt idx="6261">
                  <c:v>15</c:v>
                </c:pt>
                <c:pt idx="6262">
                  <c:v>15</c:v>
                </c:pt>
                <c:pt idx="6263">
                  <c:v>15</c:v>
                </c:pt>
                <c:pt idx="6264">
                  <c:v>15</c:v>
                </c:pt>
                <c:pt idx="6265">
                  <c:v>15</c:v>
                </c:pt>
                <c:pt idx="6266">
                  <c:v>15</c:v>
                </c:pt>
                <c:pt idx="6267">
                  <c:v>15</c:v>
                </c:pt>
                <c:pt idx="6268">
                  <c:v>15</c:v>
                </c:pt>
                <c:pt idx="6269">
                  <c:v>15</c:v>
                </c:pt>
                <c:pt idx="6270">
                  <c:v>15</c:v>
                </c:pt>
                <c:pt idx="6271">
                  <c:v>15</c:v>
                </c:pt>
                <c:pt idx="6272">
                  <c:v>15</c:v>
                </c:pt>
                <c:pt idx="6273">
                  <c:v>15</c:v>
                </c:pt>
                <c:pt idx="6274">
                  <c:v>15</c:v>
                </c:pt>
                <c:pt idx="6275">
                  <c:v>15</c:v>
                </c:pt>
                <c:pt idx="6276">
                  <c:v>15</c:v>
                </c:pt>
                <c:pt idx="6277">
                  <c:v>15</c:v>
                </c:pt>
                <c:pt idx="6278">
                  <c:v>15</c:v>
                </c:pt>
                <c:pt idx="6279">
                  <c:v>15</c:v>
                </c:pt>
                <c:pt idx="6280">
                  <c:v>15</c:v>
                </c:pt>
                <c:pt idx="6281">
                  <c:v>15</c:v>
                </c:pt>
                <c:pt idx="6282">
                  <c:v>15</c:v>
                </c:pt>
                <c:pt idx="6283">
                  <c:v>15</c:v>
                </c:pt>
                <c:pt idx="6284">
                  <c:v>15</c:v>
                </c:pt>
                <c:pt idx="6285">
                  <c:v>15</c:v>
                </c:pt>
                <c:pt idx="6286">
                  <c:v>15</c:v>
                </c:pt>
                <c:pt idx="6287">
                  <c:v>15</c:v>
                </c:pt>
                <c:pt idx="6288">
                  <c:v>15</c:v>
                </c:pt>
                <c:pt idx="6289">
                  <c:v>15</c:v>
                </c:pt>
                <c:pt idx="6290">
                  <c:v>15</c:v>
                </c:pt>
                <c:pt idx="6291">
                  <c:v>15</c:v>
                </c:pt>
                <c:pt idx="6292">
                  <c:v>15</c:v>
                </c:pt>
                <c:pt idx="6293">
                  <c:v>15</c:v>
                </c:pt>
                <c:pt idx="6294">
                  <c:v>15</c:v>
                </c:pt>
                <c:pt idx="6295">
                  <c:v>15</c:v>
                </c:pt>
                <c:pt idx="6296">
                  <c:v>15</c:v>
                </c:pt>
                <c:pt idx="6297">
                  <c:v>15</c:v>
                </c:pt>
                <c:pt idx="6298">
                  <c:v>15</c:v>
                </c:pt>
                <c:pt idx="6299">
                  <c:v>15</c:v>
                </c:pt>
                <c:pt idx="6300">
                  <c:v>15</c:v>
                </c:pt>
                <c:pt idx="6301">
                  <c:v>15</c:v>
                </c:pt>
                <c:pt idx="6302">
                  <c:v>15</c:v>
                </c:pt>
                <c:pt idx="6303">
                  <c:v>15</c:v>
                </c:pt>
                <c:pt idx="6304">
                  <c:v>15</c:v>
                </c:pt>
                <c:pt idx="6305">
                  <c:v>15</c:v>
                </c:pt>
                <c:pt idx="6306">
                  <c:v>15</c:v>
                </c:pt>
                <c:pt idx="6307">
                  <c:v>15</c:v>
                </c:pt>
                <c:pt idx="6308">
                  <c:v>15</c:v>
                </c:pt>
                <c:pt idx="6309">
                  <c:v>15</c:v>
                </c:pt>
                <c:pt idx="6310">
                  <c:v>15</c:v>
                </c:pt>
                <c:pt idx="6311">
                  <c:v>15</c:v>
                </c:pt>
                <c:pt idx="6312">
                  <c:v>15</c:v>
                </c:pt>
                <c:pt idx="6313">
                  <c:v>15</c:v>
                </c:pt>
                <c:pt idx="6314">
                  <c:v>15</c:v>
                </c:pt>
                <c:pt idx="6315">
                  <c:v>15</c:v>
                </c:pt>
                <c:pt idx="6316">
                  <c:v>15</c:v>
                </c:pt>
                <c:pt idx="6317">
                  <c:v>15</c:v>
                </c:pt>
                <c:pt idx="6318">
                  <c:v>15</c:v>
                </c:pt>
                <c:pt idx="6319">
                  <c:v>15</c:v>
                </c:pt>
                <c:pt idx="6320">
                  <c:v>15</c:v>
                </c:pt>
                <c:pt idx="6321">
                  <c:v>15</c:v>
                </c:pt>
                <c:pt idx="6322">
                  <c:v>15</c:v>
                </c:pt>
                <c:pt idx="6323">
                  <c:v>15</c:v>
                </c:pt>
                <c:pt idx="6324">
                  <c:v>15</c:v>
                </c:pt>
                <c:pt idx="6325">
                  <c:v>15</c:v>
                </c:pt>
                <c:pt idx="6326">
                  <c:v>15</c:v>
                </c:pt>
                <c:pt idx="6327">
                  <c:v>15</c:v>
                </c:pt>
                <c:pt idx="6328">
                  <c:v>15</c:v>
                </c:pt>
                <c:pt idx="6329">
                  <c:v>15</c:v>
                </c:pt>
                <c:pt idx="6330">
                  <c:v>15</c:v>
                </c:pt>
                <c:pt idx="6331">
                  <c:v>15</c:v>
                </c:pt>
                <c:pt idx="6332">
                  <c:v>15</c:v>
                </c:pt>
                <c:pt idx="6333">
                  <c:v>15</c:v>
                </c:pt>
                <c:pt idx="6334">
                  <c:v>15</c:v>
                </c:pt>
                <c:pt idx="6335">
                  <c:v>15</c:v>
                </c:pt>
                <c:pt idx="6336">
                  <c:v>15</c:v>
                </c:pt>
                <c:pt idx="6337">
                  <c:v>15</c:v>
                </c:pt>
                <c:pt idx="6338">
                  <c:v>15</c:v>
                </c:pt>
                <c:pt idx="6339">
                  <c:v>15</c:v>
                </c:pt>
                <c:pt idx="6340">
                  <c:v>15</c:v>
                </c:pt>
                <c:pt idx="6341">
                  <c:v>15</c:v>
                </c:pt>
                <c:pt idx="6342">
                  <c:v>15</c:v>
                </c:pt>
                <c:pt idx="6343">
                  <c:v>15</c:v>
                </c:pt>
                <c:pt idx="6344">
                  <c:v>15</c:v>
                </c:pt>
                <c:pt idx="6345">
                  <c:v>15</c:v>
                </c:pt>
                <c:pt idx="6346">
                  <c:v>15</c:v>
                </c:pt>
                <c:pt idx="6347">
                  <c:v>15</c:v>
                </c:pt>
                <c:pt idx="6348">
                  <c:v>15</c:v>
                </c:pt>
                <c:pt idx="6349">
                  <c:v>15</c:v>
                </c:pt>
                <c:pt idx="6350">
                  <c:v>15</c:v>
                </c:pt>
                <c:pt idx="6351">
                  <c:v>15</c:v>
                </c:pt>
                <c:pt idx="6352">
                  <c:v>15</c:v>
                </c:pt>
                <c:pt idx="6353">
                  <c:v>15</c:v>
                </c:pt>
                <c:pt idx="6354">
                  <c:v>15</c:v>
                </c:pt>
                <c:pt idx="6355">
                  <c:v>15</c:v>
                </c:pt>
                <c:pt idx="6356">
                  <c:v>15</c:v>
                </c:pt>
                <c:pt idx="6357">
                  <c:v>15</c:v>
                </c:pt>
                <c:pt idx="6358">
                  <c:v>15</c:v>
                </c:pt>
                <c:pt idx="6359">
                  <c:v>15</c:v>
                </c:pt>
                <c:pt idx="6360">
                  <c:v>15</c:v>
                </c:pt>
                <c:pt idx="6361">
                  <c:v>15</c:v>
                </c:pt>
                <c:pt idx="6362">
                  <c:v>15</c:v>
                </c:pt>
                <c:pt idx="6363">
                  <c:v>15</c:v>
                </c:pt>
                <c:pt idx="6364">
                  <c:v>15</c:v>
                </c:pt>
                <c:pt idx="6365">
                  <c:v>15</c:v>
                </c:pt>
                <c:pt idx="6366">
                  <c:v>15</c:v>
                </c:pt>
                <c:pt idx="6367">
                  <c:v>15</c:v>
                </c:pt>
                <c:pt idx="6368">
                  <c:v>15</c:v>
                </c:pt>
                <c:pt idx="6369">
                  <c:v>15</c:v>
                </c:pt>
                <c:pt idx="6370">
                  <c:v>15</c:v>
                </c:pt>
                <c:pt idx="6371">
                  <c:v>15</c:v>
                </c:pt>
                <c:pt idx="6372">
                  <c:v>15</c:v>
                </c:pt>
                <c:pt idx="6373">
                  <c:v>15</c:v>
                </c:pt>
                <c:pt idx="6374">
                  <c:v>15</c:v>
                </c:pt>
                <c:pt idx="6375">
                  <c:v>15</c:v>
                </c:pt>
                <c:pt idx="6376">
                  <c:v>15</c:v>
                </c:pt>
                <c:pt idx="6377">
                  <c:v>15</c:v>
                </c:pt>
                <c:pt idx="6378">
                  <c:v>15</c:v>
                </c:pt>
                <c:pt idx="6379">
                  <c:v>15</c:v>
                </c:pt>
                <c:pt idx="6380">
                  <c:v>15</c:v>
                </c:pt>
                <c:pt idx="6381">
                  <c:v>15</c:v>
                </c:pt>
                <c:pt idx="6382">
                  <c:v>15</c:v>
                </c:pt>
                <c:pt idx="6383">
                  <c:v>15</c:v>
                </c:pt>
                <c:pt idx="6384">
                  <c:v>15</c:v>
                </c:pt>
                <c:pt idx="6385">
                  <c:v>15</c:v>
                </c:pt>
                <c:pt idx="6386">
                  <c:v>15</c:v>
                </c:pt>
                <c:pt idx="6387">
                  <c:v>15</c:v>
                </c:pt>
                <c:pt idx="6388">
                  <c:v>15</c:v>
                </c:pt>
                <c:pt idx="6389">
                  <c:v>15</c:v>
                </c:pt>
                <c:pt idx="6390">
                  <c:v>15</c:v>
                </c:pt>
                <c:pt idx="6391">
                  <c:v>15</c:v>
                </c:pt>
                <c:pt idx="6392">
                  <c:v>15</c:v>
                </c:pt>
                <c:pt idx="6393">
                  <c:v>15</c:v>
                </c:pt>
                <c:pt idx="6394">
                  <c:v>15</c:v>
                </c:pt>
                <c:pt idx="6395">
                  <c:v>15</c:v>
                </c:pt>
                <c:pt idx="6396">
                  <c:v>15</c:v>
                </c:pt>
                <c:pt idx="6397">
                  <c:v>15</c:v>
                </c:pt>
                <c:pt idx="6398">
                  <c:v>15</c:v>
                </c:pt>
                <c:pt idx="6399">
                  <c:v>15</c:v>
                </c:pt>
                <c:pt idx="6400">
                  <c:v>15</c:v>
                </c:pt>
                <c:pt idx="6401">
                  <c:v>15</c:v>
                </c:pt>
                <c:pt idx="6402">
                  <c:v>15</c:v>
                </c:pt>
                <c:pt idx="6403">
                  <c:v>15</c:v>
                </c:pt>
                <c:pt idx="6404">
                  <c:v>15</c:v>
                </c:pt>
                <c:pt idx="6405">
                  <c:v>15</c:v>
                </c:pt>
                <c:pt idx="6406">
                  <c:v>15</c:v>
                </c:pt>
                <c:pt idx="6407">
                  <c:v>15</c:v>
                </c:pt>
                <c:pt idx="6408">
                  <c:v>15</c:v>
                </c:pt>
                <c:pt idx="6409">
                  <c:v>15</c:v>
                </c:pt>
                <c:pt idx="6410">
                  <c:v>15</c:v>
                </c:pt>
                <c:pt idx="6411">
                  <c:v>15</c:v>
                </c:pt>
                <c:pt idx="6412">
                  <c:v>15</c:v>
                </c:pt>
                <c:pt idx="6413">
                  <c:v>15</c:v>
                </c:pt>
                <c:pt idx="6414">
                  <c:v>15</c:v>
                </c:pt>
                <c:pt idx="6415">
                  <c:v>15</c:v>
                </c:pt>
                <c:pt idx="6416">
                  <c:v>15</c:v>
                </c:pt>
                <c:pt idx="6417">
                  <c:v>15</c:v>
                </c:pt>
                <c:pt idx="6418">
                  <c:v>15</c:v>
                </c:pt>
                <c:pt idx="6419">
                  <c:v>15</c:v>
                </c:pt>
                <c:pt idx="6420">
                  <c:v>15</c:v>
                </c:pt>
                <c:pt idx="6421">
                  <c:v>15</c:v>
                </c:pt>
                <c:pt idx="6422">
                  <c:v>15</c:v>
                </c:pt>
                <c:pt idx="6423">
                  <c:v>15</c:v>
                </c:pt>
                <c:pt idx="6424">
                  <c:v>15</c:v>
                </c:pt>
                <c:pt idx="6425">
                  <c:v>15</c:v>
                </c:pt>
                <c:pt idx="6426">
                  <c:v>15</c:v>
                </c:pt>
                <c:pt idx="6427">
                  <c:v>15</c:v>
                </c:pt>
                <c:pt idx="6428">
                  <c:v>15</c:v>
                </c:pt>
                <c:pt idx="6429">
                  <c:v>15</c:v>
                </c:pt>
                <c:pt idx="6430">
                  <c:v>15</c:v>
                </c:pt>
                <c:pt idx="6431">
                  <c:v>15</c:v>
                </c:pt>
                <c:pt idx="6432">
                  <c:v>15</c:v>
                </c:pt>
                <c:pt idx="6433">
                  <c:v>15</c:v>
                </c:pt>
                <c:pt idx="6434">
                  <c:v>15</c:v>
                </c:pt>
                <c:pt idx="6435">
                  <c:v>15</c:v>
                </c:pt>
                <c:pt idx="6436">
                  <c:v>15</c:v>
                </c:pt>
                <c:pt idx="6437">
                  <c:v>15</c:v>
                </c:pt>
                <c:pt idx="6438">
                  <c:v>15</c:v>
                </c:pt>
                <c:pt idx="6439">
                  <c:v>15</c:v>
                </c:pt>
                <c:pt idx="6440">
                  <c:v>15</c:v>
                </c:pt>
                <c:pt idx="6441">
                  <c:v>15</c:v>
                </c:pt>
                <c:pt idx="6442">
                  <c:v>15</c:v>
                </c:pt>
                <c:pt idx="6443">
                  <c:v>15</c:v>
                </c:pt>
                <c:pt idx="6444">
                  <c:v>15</c:v>
                </c:pt>
                <c:pt idx="6445">
                  <c:v>15</c:v>
                </c:pt>
                <c:pt idx="6446">
                  <c:v>15</c:v>
                </c:pt>
                <c:pt idx="6447">
                  <c:v>15</c:v>
                </c:pt>
                <c:pt idx="6448">
                  <c:v>15</c:v>
                </c:pt>
                <c:pt idx="6449">
                  <c:v>15</c:v>
                </c:pt>
                <c:pt idx="6450">
                  <c:v>15</c:v>
                </c:pt>
                <c:pt idx="6451">
                  <c:v>15</c:v>
                </c:pt>
                <c:pt idx="6452">
                  <c:v>15</c:v>
                </c:pt>
                <c:pt idx="6453">
                  <c:v>15</c:v>
                </c:pt>
                <c:pt idx="6454">
                  <c:v>15</c:v>
                </c:pt>
                <c:pt idx="6455">
                  <c:v>15</c:v>
                </c:pt>
                <c:pt idx="6456">
                  <c:v>15</c:v>
                </c:pt>
                <c:pt idx="6457">
                  <c:v>15</c:v>
                </c:pt>
                <c:pt idx="6458">
                  <c:v>15</c:v>
                </c:pt>
                <c:pt idx="6459">
                  <c:v>15</c:v>
                </c:pt>
                <c:pt idx="6460">
                  <c:v>15</c:v>
                </c:pt>
                <c:pt idx="6461">
                  <c:v>15</c:v>
                </c:pt>
                <c:pt idx="6462">
                  <c:v>15</c:v>
                </c:pt>
                <c:pt idx="6463">
                  <c:v>15</c:v>
                </c:pt>
                <c:pt idx="6464">
                  <c:v>15</c:v>
                </c:pt>
                <c:pt idx="6465">
                  <c:v>15</c:v>
                </c:pt>
                <c:pt idx="6466">
                  <c:v>15</c:v>
                </c:pt>
                <c:pt idx="6467">
                  <c:v>15</c:v>
                </c:pt>
                <c:pt idx="6468">
                  <c:v>15</c:v>
                </c:pt>
                <c:pt idx="6469">
                  <c:v>15</c:v>
                </c:pt>
                <c:pt idx="6470">
                  <c:v>15</c:v>
                </c:pt>
                <c:pt idx="6471">
                  <c:v>15</c:v>
                </c:pt>
                <c:pt idx="6472">
                  <c:v>15</c:v>
                </c:pt>
                <c:pt idx="6473">
                  <c:v>15</c:v>
                </c:pt>
                <c:pt idx="6474">
                  <c:v>15</c:v>
                </c:pt>
                <c:pt idx="6475">
                  <c:v>15</c:v>
                </c:pt>
                <c:pt idx="6476">
                  <c:v>15</c:v>
                </c:pt>
                <c:pt idx="6477">
                  <c:v>15</c:v>
                </c:pt>
                <c:pt idx="6478">
                  <c:v>15</c:v>
                </c:pt>
                <c:pt idx="6479">
                  <c:v>15</c:v>
                </c:pt>
                <c:pt idx="6480">
                  <c:v>15</c:v>
                </c:pt>
                <c:pt idx="6481">
                  <c:v>15</c:v>
                </c:pt>
                <c:pt idx="6482">
                  <c:v>15</c:v>
                </c:pt>
                <c:pt idx="6483">
                  <c:v>15</c:v>
                </c:pt>
                <c:pt idx="6484">
                  <c:v>15</c:v>
                </c:pt>
                <c:pt idx="6485">
                  <c:v>15</c:v>
                </c:pt>
                <c:pt idx="6486">
                  <c:v>15</c:v>
                </c:pt>
                <c:pt idx="6487">
                  <c:v>15</c:v>
                </c:pt>
                <c:pt idx="6488">
                  <c:v>15</c:v>
                </c:pt>
                <c:pt idx="6489">
                  <c:v>15</c:v>
                </c:pt>
                <c:pt idx="6490">
                  <c:v>15</c:v>
                </c:pt>
                <c:pt idx="6491">
                  <c:v>15</c:v>
                </c:pt>
                <c:pt idx="6492">
                  <c:v>15</c:v>
                </c:pt>
                <c:pt idx="6493">
                  <c:v>15</c:v>
                </c:pt>
                <c:pt idx="6494">
                  <c:v>15</c:v>
                </c:pt>
                <c:pt idx="6495">
                  <c:v>15</c:v>
                </c:pt>
                <c:pt idx="6496">
                  <c:v>15</c:v>
                </c:pt>
                <c:pt idx="6497">
                  <c:v>14</c:v>
                </c:pt>
                <c:pt idx="6498">
                  <c:v>14</c:v>
                </c:pt>
                <c:pt idx="6499">
                  <c:v>14</c:v>
                </c:pt>
                <c:pt idx="6500">
                  <c:v>14</c:v>
                </c:pt>
                <c:pt idx="6501">
                  <c:v>14</c:v>
                </c:pt>
                <c:pt idx="6502">
                  <c:v>14</c:v>
                </c:pt>
                <c:pt idx="6503">
                  <c:v>14</c:v>
                </c:pt>
                <c:pt idx="6504">
                  <c:v>14</c:v>
                </c:pt>
                <c:pt idx="6505">
                  <c:v>14</c:v>
                </c:pt>
                <c:pt idx="6506">
                  <c:v>14</c:v>
                </c:pt>
                <c:pt idx="6507">
                  <c:v>14</c:v>
                </c:pt>
                <c:pt idx="6508">
                  <c:v>14</c:v>
                </c:pt>
                <c:pt idx="6509">
                  <c:v>14</c:v>
                </c:pt>
                <c:pt idx="6510">
                  <c:v>14</c:v>
                </c:pt>
                <c:pt idx="6511">
                  <c:v>14</c:v>
                </c:pt>
                <c:pt idx="6512">
                  <c:v>14</c:v>
                </c:pt>
                <c:pt idx="6513">
                  <c:v>14</c:v>
                </c:pt>
                <c:pt idx="6514">
                  <c:v>14</c:v>
                </c:pt>
                <c:pt idx="6515">
                  <c:v>14</c:v>
                </c:pt>
                <c:pt idx="6516">
                  <c:v>14</c:v>
                </c:pt>
                <c:pt idx="6517">
                  <c:v>14</c:v>
                </c:pt>
                <c:pt idx="6518">
                  <c:v>14</c:v>
                </c:pt>
                <c:pt idx="6519">
                  <c:v>14</c:v>
                </c:pt>
                <c:pt idx="6520">
                  <c:v>14</c:v>
                </c:pt>
                <c:pt idx="6521">
                  <c:v>14</c:v>
                </c:pt>
                <c:pt idx="6522">
                  <c:v>14</c:v>
                </c:pt>
                <c:pt idx="6523">
                  <c:v>14</c:v>
                </c:pt>
                <c:pt idx="6524">
                  <c:v>14</c:v>
                </c:pt>
                <c:pt idx="6525">
                  <c:v>14</c:v>
                </c:pt>
                <c:pt idx="6526">
                  <c:v>14</c:v>
                </c:pt>
                <c:pt idx="6527">
                  <c:v>14</c:v>
                </c:pt>
                <c:pt idx="6528">
                  <c:v>14</c:v>
                </c:pt>
                <c:pt idx="6529">
                  <c:v>14</c:v>
                </c:pt>
                <c:pt idx="6530">
                  <c:v>14</c:v>
                </c:pt>
                <c:pt idx="6531">
                  <c:v>14</c:v>
                </c:pt>
                <c:pt idx="6532">
                  <c:v>14</c:v>
                </c:pt>
                <c:pt idx="6533">
                  <c:v>14</c:v>
                </c:pt>
                <c:pt idx="6534">
                  <c:v>14</c:v>
                </c:pt>
                <c:pt idx="6535">
                  <c:v>14</c:v>
                </c:pt>
                <c:pt idx="6536">
                  <c:v>14</c:v>
                </c:pt>
                <c:pt idx="6537">
                  <c:v>14</c:v>
                </c:pt>
                <c:pt idx="6538">
                  <c:v>14</c:v>
                </c:pt>
                <c:pt idx="6539">
                  <c:v>14</c:v>
                </c:pt>
                <c:pt idx="6540">
                  <c:v>14</c:v>
                </c:pt>
                <c:pt idx="6541">
                  <c:v>14</c:v>
                </c:pt>
                <c:pt idx="6542">
                  <c:v>14</c:v>
                </c:pt>
                <c:pt idx="6543">
                  <c:v>14</c:v>
                </c:pt>
                <c:pt idx="6544">
                  <c:v>14</c:v>
                </c:pt>
                <c:pt idx="6545">
                  <c:v>14</c:v>
                </c:pt>
                <c:pt idx="6546">
                  <c:v>14</c:v>
                </c:pt>
                <c:pt idx="6547">
                  <c:v>14</c:v>
                </c:pt>
                <c:pt idx="6548">
                  <c:v>14</c:v>
                </c:pt>
                <c:pt idx="6549">
                  <c:v>14</c:v>
                </c:pt>
                <c:pt idx="6550">
                  <c:v>14</c:v>
                </c:pt>
                <c:pt idx="6551">
                  <c:v>14</c:v>
                </c:pt>
                <c:pt idx="6552">
                  <c:v>14</c:v>
                </c:pt>
                <c:pt idx="6553">
                  <c:v>14</c:v>
                </c:pt>
                <c:pt idx="6554">
                  <c:v>14</c:v>
                </c:pt>
                <c:pt idx="6555">
                  <c:v>14</c:v>
                </c:pt>
                <c:pt idx="6556">
                  <c:v>14</c:v>
                </c:pt>
                <c:pt idx="6557">
                  <c:v>14</c:v>
                </c:pt>
                <c:pt idx="6558">
                  <c:v>14</c:v>
                </c:pt>
                <c:pt idx="6559">
                  <c:v>14</c:v>
                </c:pt>
                <c:pt idx="6560">
                  <c:v>14</c:v>
                </c:pt>
                <c:pt idx="6561">
                  <c:v>14</c:v>
                </c:pt>
                <c:pt idx="6562">
                  <c:v>14</c:v>
                </c:pt>
                <c:pt idx="6563">
                  <c:v>14</c:v>
                </c:pt>
                <c:pt idx="6564">
                  <c:v>14</c:v>
                </c:pt>
                <c:pt idx="6565">
                  <c:v>14</c:v>
                </c:pt>
                <c:pt idx="6566">
                  <c:v>14</c:v>
                </c:pt>
                <c:pt idx="6567">
                  <c:v>14</c:v>
                </c:pt>
                <c:pt idx="6568">
                  <c:v>14</c:v>
                </c:pt>
                <c:pt idx="6569">
                  <c:v>14</c:v>
                </c:pt>
                <c:pt idx="6570">
                  <c:v>14</c:v>
                </c:pt>
                <c:pt idx="6571">
                  <c:v>14</c:v>
                </c:pt>
                <c:pt idx="6572">
                  <c:v>14</c:v>
                </c:pt>
                <c:pt idx="6573">
                  <c:v>14</c:v>
                </c:pt>
                <c:pt idx="6574">
                  <c:v>14</c:v>
                </c:pt>
                <c:pt idx="6575">
                  <c:v>14</c:v>
                </c:pt>
                <c:pt idx="6576">
                  <c:v>14</c:v>
                </c:pt>
                <c:pt idx="6577">
                  <c:v>14</c:v>
                </c:pt>
                <c:pt idx="6578">
                  <c:v>14</c:v>
                </c:pt>
                <c:pt idx="6579">
                  <c:v>14</c:v>
                </c:pt>
                <c:pt idx="6580">
                  <c:v>14</c:v>
                </c:pt>
                <c:pt idx="6581">
                  <c:v>14</c:v>
                </c:pt>
                <c:pt idx="6582">
                  <c:v>14</c:v>
                </c:pt>
                <c:pt idx="6583">
                  <c:v>14</c:v>
                </c:pt>
                <c:pt idx="6584">
                  <c:v>14</c:v>
                </c:pt>
                <c:pt idx="6585">
                  <c:v>14</c:v>
                </c:pt>
                <c:pt idx="6586">
                  <c:v>14</c:v>
                </c:pt>
                <c:pt idx="6587">
                  <c:v>14</c:v>
                </c:pt>
                <c:pt idx="6588">
                  <c:v>14</c:v>
                </c:pt>
                <c:pt idx="6589">
                  <c:v>14</c:v>
                </c:pt>
                <c:pt idx="6590">
                  <c:v>14</c:v>
                </c:pt>
                <c:pt idx="6591">
                  <c:v>14</c:v>
                </c:pt>
                <c:pt idx="6592">
                  <c:v>14</c:v>
                </c:pt>
                <c:pt idx="6593">
                  <c:v>14</c:v>
                </c:pt>
                <c:pt idx="6594">
                  <c:v>14</c:v>
                </c:pt>
                <c:pt idx="6595">
                  <c:v>14</c:v>
                </c:pt>
                <c:pt idx="6596">
                  <c:v>14</c:v>
                </c:pt>
                <c:pt idx="6597">
                  <c:v>14</c:v>
                </c:pt>
                <c:pt idx="6598">
                  <c:v>14</c:v>
                </c:pt>
                <c:pt idx="6599">
                  <c:v>14</c:v>
                </c:pt>
                <c:pt idx="6600">
                  <c:v>14</c:v>
                </c:pt>
                <c:pt idx="6601">
                  <c:v>14</c:v>
                </c:pt>
                <c:pt idx="6602">
                  <c:v>14</c:v>
                </c:pt>
                <c:pt idx="6603">
                  <c:v>14</c:v>
                </c:pt>
                <c:pt idx="6604">
                  <c:v>14</c:v>
                </c:pt>
                <c:pt idx="6605">
                  <c:v>14</c:v>
                </c:pt>
                <c:pt idx="6606">
                  <c:v>14</c:v>
                </c:pt>
                <c:pt idx="6607">
                  <c:v>14</c:v>
                </c:pt>
                <c:pt idx="6608">
                  <c:v>14</c:v>
                </c:pt>
                <c:pt idx="6609">
                  <c:v>14</c:v>
                </c:pt>
                <c:pt idx="6610">
                  <c:v>14</c:v>
                </c:pt>
                <c:pt idx="6611">
                  <c:v>14</c:v>
                </c:pt>
                <c:pt idx="6612">
                  <c:v>14</c:v>
                </c:pt>
                <c:pt idx="6613">
                  <c:v>14</c:v>
                </c:pt>
                <c:pt idx="6614">
                  <c:v>14</c:v>
                </c:pt>
                <c:pt idx="6615">
                  <c:v>14</c:v>
                </c:pt>
                <c:pt idx="6616">
                  <c:v>14</c:v>
                </c:pt>
                <c:pt idx="6617">
                  <c:v>14</c:v>
                </c:pt>
                <c:pt idx="6618">
                  <c:v>14</c:v>
                </c:pt>
                <c:pt idx="6619">
                  <c:v>14</c:v>
                </c:pt>
                <c:pt idx="6620">
                  <c:v>14</c:v>
                </c:pt>
                <c:pt idx="6621">
                  <c:v>14</c:v>
                </c:pt>
                <c:pt idx="6622">
                  <c:v>14</c:v>
                </c:pt>
                <c:pt idx="6623">
                  <c:v>14</c:v>
                </c:pt>
                <c:pt idx="6624">
                  <c:v>14</c:v>
                </c:pt>
                <c:pt idx="6625">
                  <c:v>14</c:v>
                </c:pt>
                <c:pt idx="6626">
                  <c:v>14</c:v>
                </c:pt>
                <c:pt idx="6627">
                  <c:v>14</c:v>
                </c:pt>
                <c:pt idx="6628">
                  <c:v>14</c:v>
                </c:pt>
                <c:pt idx="6629">
                  <c:v>14</c:v>
                </c:pt>
                <c:pt idx="6630">
                  <c:v>14</c:v>
                </c:pt>
                <c:pt idx="6631">
                  <c:v>14</c:v>
                </c:pt>
                <c:pt idx="6632">
                  <c:v>14</c:v>
                </c:pt>
                <c:pt idx="6633">
                  <c:v>14</c:v>
                </c:pt>
                <c:pt idx="6634">
                  <c:v>14</c:v>
                </c:pt>
                <c:pt idx="6635">
                  <c:v>14</c:v>
                </c:pt>
                <c:pt idx="6636">
                  <c:v>14</c:v>
                </c:pt>
                <c:pt idx="6637">
                  <c:v>14</c:v>
                </c:pt>
                <c:pt idx="6638">
                  <c:v>14</c:v>
                </c:pt>
                <c:pt idx="6639">
                  <c:v>14</c:v>
                </c:pt>
                <c:pt idx="6640">
                  <c:v>14</c:v>
                </c:pt>
                <c:pt idx="6641">
                  <c:v>14</c:v>
                </c:pt>
                <c:pt idx="6642">
                  <c:v>14</c:v>
                </c:pt>
                <c:pt idx="6643">
                  <c:v>14</c:v>
                </c:pt>
                <c:pt idx="6644">
                  <c:v>14</c:v>
                </c:pt>
                <c:pt idx="6645">
                  <c:v>14</c:v>
                </c:pt>
                <c:pt idx="6646">
                  <c:v>14</c:v>
                </c:pt>
                <c:pt idx="6647">
                  <c:v>14</c:v>
                </c:pt>
                <c:pt idx="6648">
                  <c:v>14</c:v>
                </c:pt>
                <c:pt idx="6649">
                  <c:v>14</c:v>
                </c:pt>
                <c:pt idx="6650">
                  <c:v>14</c:v>
                </c:pt>
                <c:pt idx="6651">
                  <c:v>14</c:v>
                </c:pt>
                <c:pt idx="6652">
                  <c:v>14</c:v>
                </c:pt>
                <c:pt idx="6653">
                  <c:v>14</c:v>
                </c:pt>
                <c:pt idx="6654">
                  <c:v>14</c:v>
                </c:pt>
                <c:pt idx="6655">
                  <c:v>14</c:v>
                </c:pt>
                <c:pt idx="6656">
                  <c:v>14</c:v>
                </c:pt>
                <c:pt idx="6657">
                  <c:v>14</c:v>
                </c:pt>
                <c:pt idx="6658">
                  <c:v>14</c:v>
                </c:pt>
                <c:pt idx="6659">
                  <c:v>14</c:v>
                </c:pt>
                <c:pt idx="6660">
                  <c:v>14</c:v>
                </c:pt>
                <c:pt idx="6661">
                  <c:v>14</c:v>
                </c:pt>
                <c:pt idx="6662">
                  <c:v>14</c:v>
                </c:pt>
                <c:pt idx="6663">
                  <c:v>14</c:v>
                </c:pt>
                <c:pt idx="6664">
                  <c:v>14</c:v>
                </c:pt>
                <c:pt idx="6665">
                  <c:v>14</c:v>
                </c:pt>
                <c:pt idx="6666">
                  <c:v>14</c:v>
                </c:pt>
                <c:pt idx="6667">
                  <c:v>14</c:v>
                </c:pt>
                <c:pt idx="6668">
                  <c:v>14</c:v>
                </c:pt>
                <c:pt idx="6669">
                  <c:v>14</c:v>
                </c:pt>
                <c:pt idx="6670">
                  <c:v>14</c:v>
                </c:pt>
                <c:pt idx="6671">
                  <c:v>14</c:v>
                </c:pt>
                <c:pt idx="6672">
                  <c:v>14</c:v>
                </c:pt>
                <c:pt idx="6673">
                  <c:v>14</c:v>
                </c:pt>
                <c:pt idx="6674">
                  <c:v>14</c:v>
                </c:pt>
                <c:pt idx="6675">
                  <c:v>14</c:v>
                </c:pt>
                <c:pt idx="6676">
                  <c:v>14</c:v>
                </c:pt>
                <c:pt idx="6677">
                  <c:v>14</c:v>
                </c:pt>
                <c:pt idx="6678">
                  <c:v>14</c:v>
                </c:pt>
                <c:pt idx="6679">
                  <c:v>14</c:v>
                </c:pt>
                <c:pt idx="6680">
                  <c:v>14</c:v>
                </c:pt>
                <c:pt idx="6681">
                  <c:v>14</c:v>
                </c:pt>
                <c:pt idx="6682">
                  <c:v>14</c:v>
                </c:pt>
                <c:pt idx="6683">
                  <c:v>14</c:v>
                </c:pt>
                <c:pt idx="6684">
                  <c:v>14</c:v>
                </c:pt>
                <c:pt idx="6685">
                  <c:v>14</c:v>
                </c:pt>
                <c:pt idx="6686">
                  <c:v>14</c:v>
                </c:pt>
                <c:pt idx="6687">
                  <c:v>14</c:v>
                </c:pt>
                <c:pt idx="6688">
                  <c:v>14</c:v>
                </c:pt>
                <c:pt idx="6689">
                  <c:v>14</c:v>
                </c:pt>
                <c:pt idx="6690">
                  <c:v>14</c:v>
                </c:pt>
                <c:pt idx="6691">
                  <c:v>14</c:v>
                </c:pt>
                <c:pt idx="6692">
                  <c:v>14</c:v>
                </c:pt>
                <c:pt idx="6693">
                  <c:v>14</c:v>
                </c:pt>
                <c:pt idx="6694">
                  <c:v>14</c:v>
                </c:pt>
                <c:pt idx="6695">
                  <c:v>14</c:v>
                </c:pt>
                <c:pt idx="6696">
                  <c:v>14</c:v>
                </c:pt>
                <c:pt idx="6697">
                  <c:v>14</c:v>
                </c:pt>
                <c:pt idx="6698">
                  <c:v>14</c:v>
                </c:pt>
                <c:pt idx="6699">
                  <c:v>14</c:v>
                </c:pt>
                <c:pt idx="6700">
                  <c:v>14</c:v>
                </c:pt>
                <c:pt idx="6701">
                  <c:v>14</c:v>
                </c:pt>
                <c:pt idx="6702">
                  <c:v>14</c:v>
                </c:pt>
                <c:pt idx="6703">
                  <c:v>14</c:v>
                </c:pt>
                <c:pt idx="6704">
                  <c:v>14</c:v>
                </c:pt>
                <c:pt idx="6705">
                  <c:v>14</c:v>
                </c:pt>
                <c:pt idx="6706">
                  <c:v>14</c:v>
                </c:pt>
                <c:pt idx="6707">
                  <c:v>14</c:v>
                </c:pt>
                <c:pt idx="6708">
                  <c:v>14</c:v>
                </c:pt>
                <c:pt idx="6709">
                  <c:v>14</c:v>
                </c:pt>
                <c:pt idx="6710">
                  <c:v>14</c:v>
                </c:pt>
                <c:pt idx="6711">
                  <c:v>14</c:v>
                </c:pt>
                <c:pt idx="6712">
                  <c:v>14</c:v>
                </c:pt>
                <c:pt idx="6713">
                  <c:v>14</c:v>
                </c:pt>
                <c:pt idx="6714">
                  <c:v>14</c:v>
                </c:pt>
                <c:pt idx="6715">
                  <c:v>14</c:v>
                </c:pt>
                <c:pt idx="6716">
                  <c:v>14</c:v>
                </c:pt>
                <c:pt idx="6717">
                  <c:v>14</c:v>
                </c:pt>
                <c:pt idx="6718">
                  <c:v>14</c:v>
                </c:pt>
                <c:pt idx="6719">
                  <c:v>14</c:v>
                </c:pt>
                <c:pt idx="6720">
                  <c:v>14</c:v>
                </c:pt>
                <c:pt idx="6721">
                  <c:v>14</c:v>
                </c:pt>
                <c:pt idx="6722">
                  <c:v>14</c:v>
                </c:pt>
                <c:pt idx="6723">
                  <c:v>14</c:v>
                </c:pt>
                <c:pt idx="6724">
                  <c:v>14</c:v>
                </c:pt>
                <c:pt idx="6725">
                  <c:v>14</c:v>
                </c:pt>
                <c:pt idx="6726">
                  <c:v>14</c:v>
                </c:pt>
                <c:pt idx="6727">
                  <c:v>14</c:v>
                </c:pt>
                <c:pt idx="6728">
                  <c:v>14</c:v>
                </c:pt>
                <c:pt idx="6729">
                  <c:v>14</c:v>
                </c:pt>
                <c:pt idx="6730">
                  <c:v>14</c:v>
                </c:pt>
                <c:pt idx="6731">
                  <c:v>14</c:v>
                </c:pt>
                <c:pt idx="6732">
                  <c:v>14</c:v>
                </c:pt>
                <c:pt idx="6733">
                  <c:v>14</c:v>
                </c:pt>
                <c:pt idx="6734">
                  <c:v>14</c:v>
                </c:pt>
                <c:pt idx="6735">
                  <c:v>14</c:v>
                </c:pt>
                <c:pt idx="6736">
                  <c:v>14</c:v>
                </c:pt>
                <c:pt idx="6737">
                  <c:v>14</c:v>
                </c:pt>
                <c:pt idx="6738">
                  <c:v>14</c:v>
                </c:pt>
                <c:pt idx="6739">
                  <c:v>14</c:v>
                </c:pt>
                <c:pt idx="6740">
                  <c:v>14</c:v>
                </c:pt>
                <c:pt idx="6741">
                  <c:v>14</c:v>
                </c:pt>
                <c:pt idx="6742">
                  <c:v>14</c:v>
                </c:pt>
                <c:pt idx="6743">
                  <c:v>14</c:v>
                </c:pt>
                <c:pt idx="6744">
                  <c:v>14</c:v>
                </c:pt>
                <c:pt idx="6745">
                  <c:v>14</c:v>
                </c:pt>
                <c:pt idx="6746">
                  <c:v>14</c:v>
                </c:pt>
                <c:pt idx="6747">
                  <c:v>14</c:v>
                </c:pt>
                <c:pt idx="6748">
                  <c:v>14</c:v>
                </c:pt>
                <c:pt idx="6749">
                  <c:v>14</c:v>
                </c:pt>
                <c:pt idx="6750">
                  <c:v>14</c:v>
                </c:pt>
                <c:pt idx="6751">
                  <c:v>14</c:v>
                </c:pt>
                <c:pt idx="6752">
                  <c:v>14</c:v>
                </c:pt>
                <c:pt idx="6753">
                  <c:v>14</c:v>
                </c:pt>
                <c:pt idx="6754">
                  <c:v>14</c:v>
                </c:pt>
                <c:pt idx="6755">
                  <c:v>14</c:v>
                </c:pt>
                <c:pt idx="6756">
                  <c:v>14</c:v>
                </c:pt>
                <c:pt idx="6757">
                  <c:v>14</c:v>
                </c:pt>
                <c:pt idx="6758">
                  <c:v>14</c:v>
                </c:pt>
                <c:pt idx="6759">
                  <c:v>14</c:v>
                </c:pt>
                <c:pt idx="6760">
                  <c:v>14</c:v>
                </c:pt>
                <c:pt idx="6761">
                  <c:v>14</c:v>
                </c:pt>
                <c:pt idx="6762">
                  <c:v>14</c:v>
                </c:pt>
                <c:pt idx="6763">
                  <c:v>14</c:v>
                </c:pt>
                <c:pt idx="6764">
                  <c:v>14</c:v>
                </c:pt>
                <c:pt idx="6765">
                  <c:v>14</c:v>
                </c:pt>
                <c:pt idx="6766">
                  <c:v>14</c:v>
                </c:pt>
                <c:pt idx="6767">
                  <c:v>14</c:v>
                </c:pt>
                <c:pt idx="6768">
                  <c:v>14</c:v>
                </c:pt>
                <c:pt idx="6769">
                  <c:v>14</c:v>
                </c:pt>
                <c:pt idx="6770">
                  <c:v>14</c:v>
                </c:pt>
                <c:pt idx="6771">
                  <c:v>14</c:v>
                </c:pt>
                <c:pt idx="6772">
                  <c:v>14</c:v>
                </c:pt>
                <c:pt idx="6773">
                  <c:v>14</c:v>
                </c:pt>
                <c:pt idx="6774">
                  <c:v>14</c:v>
                </c:pt>
                <c:pt idx="6775">
                  <c:v>14</c:v>
                </c:pt>
                <c:pt idx="6776">
                  <c:v>14</c:v>
                </c:pt>
                <c:pt idx="6777">
                  <c:v>14</c:v>
                </c:pt>
                <c:pt idx="6778">
                  <c:v>14</c:v>
                </c:pt>
                <c:pt idx="6779">
                  <c:v>14</c:v>
                </c:pt>
                <c:pt idx="6780">
                  <c:v>14</c:v>
                </c:pt>
                <c:pt idx="6781">
                  <c:v>14</c:v>
                </c:pt>
                <c:pt idx="6782">
                  <c:v>14</c:v>
                </c:pt>
                <c:pt idx="6783">
                  <c:v>14</c:v>
                </c:pt>
                <c:pt idx="6784">
                  <c:v>14</c:v>
                </c:pt>
                <c:pt idx="6785">
                  <c:v>14</c:v>
                </c:pt>
                <c:pt idx="6786">
                  <c:v>14</c:v>
                </c:pt>
                <c:pt idx="6787">
                  <c:v>14</c:v>
                </c:pt>
                <c:pt idx="6788">
                  <c:v>14</c:v>
                </c:pt>
                <c:pt idx="6789">
                  <c:v>14</c:v>
                </c:pt>
                <c:pt idx="6790">
                  <c:v>14</c:v>
                </c:pt>
                <c:pt idx="6791">
                  <c:v>14</c:v>
                </c:pt>
                <c:pt idx="6792">
                  <c:v>14</c:v>
                </c:pt>
                <c:pt idx="6793">
                  <c:v>14</c:v>
                </c:pt>
                <c:pt idx="6794">
                  <c:v>14</c:v>
                </c:pt>
                <c:pt idx="6795">
                  <c:v>14</c:v>
                </c:pt>
                <c:pt idx="6796">
                  <c:v>14</c:v>
                </c:pt>
                <c:pt idx="6797">
                  <c:v>14</c:v>
                </c:pt>
                <c:pt idx="6798">
                  <c:v>14</c:v>
                </c:pt>
                <c:pt idx="6799">
                  <c:v>14</c:v>
                </c:pt>
                <c:pt idx="6800">
                  <c:v>14</c:v>
                </c:pt>
                <c:pt idx="6801">
                  <c:v>14</c:v>
                </c:pt>
                <c:pt idx="6802">
                  <c:v>14</c:v>
                </c:pt>
                <c:pt idx="6803">
                  <c:v>14</c:v>
                </c:pt>
                <c:pt idx="6804">
                  <c:v>14</c:v>
                </c:pt>
                <c:pt idx="6805">
                  <c:v>14</c:v>
                </c:pt>
                <c:pt idx="6806">
                  <c:v>14</c:v>
                </c:pt>
                <c:pt idx="6807">
                  <c:v>14</c:v>
                </c:pt>
                <c:pt idx="6808">
                  <c:v>14</c:v>
                </c:pt>
                <c:pt idx="6809">
                  <c:v>14</c:v>
                </c:pt>
                <c:pt idx="6810">
                  <c:v>14</c:v>
                </c:pt>
                <c:pt idx="6811">
                  <c:v>14</c:v>
                </c:pt>
                <c:pt idx="6812">
                  <c:v>14</c:v>
                </c:pt>
                <c:pt idx="6813">
                  <c:v>14</c:v>
                </c:pt>
                <c:pt idx="6814">
                  <c:v>14</c:v>
                </c:pt>
                <c:pt idx="6815">
                  <c:v>14</c:v>
                </c:pt>
                <c:pt idx="6816">
                  <c:v>14</c:v>
                </c:pt>
                <c:pt idx="6817">
                  <c:v>14</c:v>
                </c:pt>
                <c:pt idx="6818">
                  <c:v>14</c:v>
                </c:pt>
                <c:pt idx="6819">
                  <c:v>14</c:v>
                </c:pt>
                <c:pt idx="6820">
                  <c:v>14</c:v>
                </c:pt>
                <c:pt idx="6821">
                  <c:v>14</c:v>
                </c:pt>
                <c:pt idx="6822">
                  <c:v>14</c:v>
                </c:pt>
                <c:pt idx="6823">
                  <c:v>14</c:v>
                </c:pt>
                <c:pt idx="6824">
                  <c:v>14</c:v>
                </c:pt>
                <c:pt idx="6825">
                  <c:v>14</c:v>
                </c:pt>
                <c:pt idx="6826">
                  <c:v>14</c:v>
                </c:pt>
                <c:pt idx="6827">
                  <c:v>14</c:v>
                </c:pt>
                <c:pt idx="6828">
                  <c:v>14</c:v>
                </c:pt>
                <c:pt idx="6829">
                  <c:v>14</c:v>
                </c:pt>
                <c:pt idx="6830">
                  <c:v>14</c:v>
                </c:pt>
                <c:pt idx="6831">
                  <c:v>14</c:v>
                </c:pt>
                <c:pt idx="6832">
                  <c:v>14</c:v>
                </c:pt>
                <c:pt idx="6833">
                  <c:v>14</c:v>
                </c:pt>
                <c:pt idx="6834">
                  <c:v>14</c:v>
                </c:pt>
                <c:pt idx="6835">
                  <c:v>14</c:v>
                </c:pt>
                <c:pt idx="6836">
                  <c:v>14</c:v>
                </c:pt>
                <c:pt idx="6837">
                  <c:v>14</c:v>
                </c:pt>
                <c:pt idx="6838">
                  <c:v>14</c:v>
                </c:pt>
                <c:pt idx="6839">
                  <c:v>14</c:v>
                </c:pt>
                <c:pt idx="6840">
                  <c:v>14</c:v>
                </c:pt>
                <c:pt idx="6841">
                  <c:v>14</c:v>
                </c:pt>
                <c:pt idx="6842">
                  <c:v>14</c:v>
                </c:pt>
                <c:pt idx="6843">
                  <c:v>14</c:v>
                </c:pt>
                <c:pt idx="6844">
                  <c:v>14</c:v>
                </c:pt>
                <c:pt idx="6845">
                  <c:v>14</c:v>
                </c:pt>
                <c:pt idx="6846">
                  <c:v>14</c:v>
                </c:pt>
                <c:pt idx="6847">
                  <c:v>14</c:v>
                </c:pt>
                <c:pt idx="6848">
                  <c:v>14</c:v>
                </c:pt>
                <c:pt idx="6849">
                  <c:v>14</c:v>
                </c:pt>
                <c:pt idx="6850">
                  <c:v>14</c:v>
                </c:pt>
                <c:pt idx="6851">
                  <c:v>14</c:v>
                </c:pt>
                <c:pt idx="6852">
                  <c:v>14</c:v>
                </c:pt>
                <c:pt idx="6853">
                  <c:v>14</c:v>
                </c:pt>
                <c:pt idx="6854">
                  <c:v>14</c:v>
                </c:pt>
                <c:pt idx="6855">
                  <c:v>14</c:v>
                </c:pt>
                <c:pt idx="6856">
                  <c:v>14</c:v>
                </c:pt>
                <c:pt idx="6857">
                  <c:v>14</c:v>
                </c:pt>
                <c:pt idx="6858">
                  <c:v>14</c:v>
                </c:pt>
                <c:pt idx="6859">
                  <c:v>14</c:v>
                </c:pt>
                <c:pt idx="6860">
                  <c:v>14</c:v>
                </c:pt>
                <c:pt idx="6861">
                  <c:v>14</c:v>
                </c:pt>
                <c:pt idx="6862">
                  <c:v>14</c:v>
                </c:pt>
                <c:pt idx="6863">
                  <c:v>14</c:v>
                </c:pt>
                <c:pt idx="6864">
                  <c:v>14</c:v>
                </c:pt>
                <c:pt idx="6865">
                  <c:v>14</c:v>
                </c:pt>
                <c:pt idx="6866">
                  <c:v>14</c:v>
                </c:pt>
                <c:pt idx="6867">
                  <c:v>14</c:v>
                </c:pt>
                <c:pt idx="6868">
                  <c:v>14</c:v>
                </c:pt>
                <c:pt idx="6869">
                  <c:v>14</c:v>
                </c:pt>
                <c:pt idx="6870">
                  <c:v>14</c:v>
                </c:pt>
                <c:pt idx="6871">
                  <c:v>14</c:v>
                </c:pt>
                <c:pt idx="6872">
                  <c:v>14</c:v>
                </c:pt>
                <c:pt idx="6873">
                  <c:v>14</c:v>
                </c:pt>
                <c:pt idx="6874">
                  <c:v>14</c:v>
                </c:pt>
                <c:pt idx="6875">
                  <c:v>14</c:v>
                </c:pt>
                <c:pt idx="6876">
                  <c:v>14</c:v>
                </c:pt>
                <c:pt idx="6877">
                  <c:v>14</c:v>
                </c:pt>
                <c:pt idx="6878">
                  <c:v>14</c:v>
                </c:pt>
                <c:pt idx="6879">
                  <c:v>14</c:v>
                </c:pt>
                <c:pt idx="6880">
                  <c:v>14</c:v>
                </c:pt>
                <c:pt idx="6881">
                  <c:v>14</c:v>
                </c:pt>
                <c:pt idx="6882">
                  <c:v>14</c:v>
                </c:pt>
                <c:pt idx="6883">
                  <c:v>14</c:v>
                </c:pt>
                <c:pt idx="6884">
                  <c:v>14</c:v>
                </c:pt>
                <c:pt idx="6885">
                  <c:v>14</c:v>
                </c:pt>
                <c:pt idx="6886">
                  <c:v>14</c:v>
                </c:pt>
                <c:pt idx="6887">
                  <c:v>14</c:v>
                </c:pt>
                <c:pt idx="6888">
                  <c:v>14</c:v>
                </c:pt>
                <c:pt idx="6889">
                  <c:v>14</c:v>
                </c:pt>
                <c:pt idx="6890">
                  <c:v>14</c:v>
                </c:pt>
                <c:pt idx="6891">
                  <c:v>14</c:v>
                </c:pt>
                <c:pt idx="6892">
                  <c:v>14</c:v>
                </c:pt>
                <c:pt idx="6893">
                  <c:v>14</c:v>
                </c:pt>
                <c:pt idx="6894">
                  <c:v>14</c:v>
                </c:pt>
                <c:pt idx="6895">
                  <c:v>14</c:v>
                </c:pt>
                <c:pt idx="6896">
                  <c:v>14</c:v>
                </c:pt>
                <c:pt idx="6897">
                  <c:v>14</c:v>
                </c:pt>
                <c:pt idx="6898">
                  <c:v>14</c:v>
                </c:pt>
                <c:pt idx="6899">
                  <c:v>14</c:v>
                </c:pt>
                <c:pt idx="6900">
                  <c:v>14</c:v>
                </c:pt>
                <c:pt idx="6901">
                  <c:v>14</c:v>
                </c:pt>
                <c:pt idx="6902">
                  <c:v>14</c:v>
                </c:pt>
                <c:pt idx="6903">
                  <c:v>14</c:v>
                </c:pt>
                <c:pt idx="6904">
                  <c:v>14</c:v>
                </c:pt>
                <c:pt idx="6905">
                  <c:v>14</c:v>
                </c:pt>
                <c:pt idx="6906">
                  <c:v>14</c:v>
                </c:pt>
                <c:pt idx="6907">
                  <c:v>14</c:v>
                </c:pt>
                <c:pt idx="6908">
                  <c:v>14</c:v>
                </c:pt>
                <c:pt idx="6909">
                  <c:v>14</c:v>
                </c:pt>
                <c:pt idx="6910">
                  <c:v>14</c:v>
                </c:pt>
                <c:pt idx="6911">
                  <c:v>14</c:v>
                </c:pt>
                <c:pt idx="6912">
                  <c:v>14</c:v>
                </c:pt>
                <c:pt idx="6913">
                  <c:v>14</c:v>
                </c:pt>
                <c:pt idx="6914">
                  <c:v>14</c:v>
                </c:pt>
                <c:pt idx="6915">
                  <c:v>14</c:v>
                </c:pt>
                <c:pt idx="6916">
                  <c:v>14</c:v>
                </c:pt>
                <c:pt idx="6917">
                  <c:v>14</c:v>
                </c:pt>
                <c:pt idx="6918">
                  <c:v>14</c:v>
                </c:pt>
                <c:pt idx="6919">
                  <c:v>14</c:v>
                </c:pt>
                <c:pt idx="6920">
                  <c:v>14</c:v>
                </c:pt>
                <c:pt idx="6921">
                  <c:v>14</c:v>
                </c:pt>
                <c:pt idx="6922">
                  <c:v>14</c:v>
                </c:pt>
                <c:pt idx="6923">
                  <c:v>14</c:v>
                </c:pt>
                <c:pt idx="6924">
                  <c:v>14</c:v>
                </c:pt>
                <c:pt idx="6925">
                  <c:v>14</c:v>
                </c:pt>
                <c:pt idx="6926">
                  <c:v>14</c:v>
                </c:pt>
                <c:pt idx="6927">
                  <c:v>14</c:v>
                </c:pt>
                <c:pt idx="6928">
                  <c:v>14</c:v>
                </c:pt>
                <c:pt idx="6929">
                  <c:v>14</c:v>
                </c:pt>
                <c:pt idx="6930">
                  <c:v>14</c:v>
                </c:pt>
                <c:pt idx="6931">
                  <c:v>14</c:v>
                </c:pt>
                <c:pt idx="6932">
                  <c:v>14</c:v>
                </c:pt>
                <c:pt idx="6933">
                  <c:v>14</c:v>
                </c:pt>
                <c:pt idx="6934">
                  <c:v>14</c:v>
                </c:pt>
                <c:pt idx="6935">
                  <c:v>14</c:v>
                </c:pt>
                <c:pt idx="6936">
                  <c:v>14</c:v>
                </c:pt>
                <c:pt idx="6937">
                  <c:v>14</c:v>
                </c:pt>
                <c:pt idx="6938">
                  <c:v>14</c:v>
                </c:pt>
                <c:pt idx="6939">
                  <c:v>14</c:v>
                </c:pt>
                <c:pt idx="6940">
                  <c:v>14</c:v>
                </c:pt>
                <c:pt idx="6941">
                  <c:v>14</c:v>
                </c:pt>
                <c:pt idx="6942">
                  <c:v>14</c:v>
                </c:pt>
                <c:pt idx="6943">
                  <c:v>14</c:v>
                </c:pt>
                <c:pt idx="6944">
                  <c:v>14</c:v>
                </c:pt>
                <c:pt idx="6945">
                  <c:v>14</c:v>
                </c:pt>
                <c:pt idx="6946">
                  <c:v>14</c:v>
                </c:pt>
                <c:pt idx="6947">
                  <c:v>14</c:v>
                </c:pt>
                <c:pt idx="6948">
                  <c:v>14</c:v>
                </c:pt>
                <c:pt idx="6949">
                  <c:v>14</c:v>
                </c:pt>
                <c:pt idx="6950">
                  <c:v>14</c:v>
                </c:pt>
                <c:pt idx="6951">
                  <c:v>14</c:v>
                </c:pt>
                <c:pt idx="6952">
                  <c:v>14</c:v>
                </c:pt>
                <c:pt idx="6953">
                  <c:v>14</c:v>
                </c:pt>
                <c:pt idx="6954">
                  <c:v>14</c:v>
                </c:pt>
                <c:pt idx="6955">
                  <c:v>14</c:v>
                </c:pt>
                <c:pt idx="6956">
                  <c:v>14</c:v>
                </c:pt>
                <c:pt idx="6957">
                  <c:v>14</c:v>
                </c:pt>
                <c:pt idx="6958">
                  <c:v>14</c:v>
                </c:pt>
                <c:pt idx="6959">
                  <c:v>14</c:v>
                </c:pt>
                <c:pt idx="6960">
                  <c:v>14</c:v>
                </c:pt>
                <c:pt idx="6961">
                  <c:v>14</c:v>
                </c:pt>
                <c:pt idx="6962">
                  <c:v>14</c:v>
                </c:pt>
                <c:pt idx="6963">
                  <c:v>14</c:v>
                </c:pt>
                <c:pt idx="6964">
                  <c:v>14</c:v>
                </c:pt>
                <c:pt idx="6965">
                  <c:v>14</c:v>
                </c:pt>
                <c:pt idx="6966">
                  <c:v>14</c:v>
                </c:pt>
                <c:pt idx="6967">
                  <c:v>14</c:v>
                </c:pt>
                <c:pt idx="6968">
                  <c:v>14</c:v>
                </c:pt>
                <c:pt idx="6969">
                  <c:v>14</c:v>
                </c:pt>
                <c:pt idx="6970">
                  <c:v>14</c:v>
                </c:pt>
                <c:pt idx="6971">
                  <c:v>14</c:v>
                </c:pt>
                <c:pt idx="6972">
                  <c:v>14</c:v>
                </c:pt>
                <c:pt idx="6973">
                  <c:v>14</c:v>
                </c:pt>
                <c:pt idx="6974">
                  <c:v>14</c:v>
                </c:pt>
                <c:pt idx="6975">
                  <c:v>14</c:v>
                </c:pt>
                <c:pt idx="6976">
                  <c:v>14</c:v>
                </c:pt>
                <c:pt idx="6977">
                  <c:v>14</c:v>
                </c:pt>
                <c:pt idx="6978">
                  <c:v>14</c:v>
                </c:pt>
                <c:pt idx="6979">
                  <c:v>14</c:v>
                </c:pt>
                <c:pt idx="6980">
                  <c:v>14</c:v>
                </c:pt>
                <c:pt idx="6981">
                  <c:v>14</c:v>
                </c:pt>
                <c:pt idx="6982">
                  <c:v>14</c:v>
                </c:pt>
                <c:pt idx="6983">
                  <c:v>14</c:v>
                </c:pt>
                <c:pt idx="6984">
                  <c:v>14</c:v>
                </c:pt>
                <c:pt idx="6985">
                  <c:v>14</c:v>
                </c:pt>
                <c:pt idx="6986">
                  <c:v>14</c:v>
                </c:pt>
                <c:pt idx="6987">
                  <c:v>14</c:v>
                </c:pt>
                <c:pt idx="6988">
                  <c:v>14</c:v>
                </c:pt>
                <c:pt idx="6989">
                  <c:v>14</c:v>
                </c:pt>
                <c:pt idx="6990">
                  <c:v>14</c:v>
                </c:pt>
                <c:pt idx="6991">
                  <c:v>14</c:v>
                </c:pt>
                <c:pt idx="6992">
                  <c:v>14</c:v>
                </c:pt>
                <c:pt idx="6993">
                  <c:v>13</c:v>
                </c:pt>
                <c:pt idx="6994">
                  <c:v>13</c:v>
                </c:pt>
                <c:pt idx="6995">
                  <c:v>13</c:v>
                </c:pt>
                <c:pt idx="6996">
                  <c:v>13</c:v>
                </c:pt>
                <c:pt idx="6997">
                  <c:v>13</c:v>
                </c:pt>
                <c:pt idx="6998">
                  <c:v>13</c:v>
                </c:pt>
                <c:pt idx="6999">
                  <c:v>13</c:v>
                </c:pt>
                <c:pt idx="7000">
                  <c:v>13</c:v>
                </c:pt>
                <c:pt idx="7001">
                  <c:v>13</c:v>
                </c:pt>
                <c:pt idx="7002">
                  <c:v>13</c:v>
                </c:pt>
                <c:pt idx="7003">
                  <c:v>13</c:v>
                </c:pt>
                <c:pt idx="7004">
                  <c:v>13</c:v>
                </c:pt>
                <c:pt idx="7005">
                  <c:v>13</c:v>
                </c:pt>
                <c:pt idx="7006">
                  <c:v>13</c:v>
                </c:pt>
                <c:pt idx="7007">
                  <c:v>13</c:v>
                </c:pt>
                <c:pt idx="7008">
                  <c:v>13</c:v>
                </c:pt>
                <c:pt idx="7009">
                  <c:v>13</c:v>
                </c:pt>
                <c:pt idx="7010">
                  <c:v>13</c:v>
                </c:pt>
                <c:pt idx="7011">
                  <c:v>13</c:v>
                </c:pt>
                <c:pt idx="7012">
                  <c:v>13</c:v>
                </c:pt>
                <c:pt idx="7013">
                  <c:v>13</c:v>
                </c:pt>
                <c:pt idx="7014">
                  <c:v>13</c:v>
                </c:pt>
                <c:pt idx="7015">
                  <c:v>13</c:v>
                </c:pt>
                <c:pt idx="7016">
                  <c:v>13</c:v>
                </c:pt>
                <c:pt idx="7017">
                  <c:v>13</c:v>
                </c:pt>
                <c:pt idx="7018">
                  <c:v>13</c:v>
                </c:pt>
                <c:pt idx="7019">
                  <c:v>13</c:v>
                </c:pt>
                <c:pt idx="7020">
                  <c:v>13</c:v>
                </c:pt>
                <c:pt idx="7021">
                  <c:v>13</c:v>
                </c:pt>
                <c:pt idx="7022">
                  <c:v>13</c:v>
                </c:pt>
                <c:pt idx="7023">
                  <c:v>13</c:v>
                </c:pt>
                <c:pt idx="7024">
                  <c:v>13</c:v>
                </c:pt>
                <c:pt idx="7025">
                  <c:v>13</c:v>
                </c:pt>
                <c:pt idx="7026">
                  <c:v>13</c:v>
                </c:pt>
                <c:pt idx="7027">
                  <c:v>13</c:v>
                </c:pt>
                <c:pt idx="7028">
                  <c:v>13</c:v>
                </c:pt>
                <c:pt idx="7029">
                  <c:v>13</c:v>
                </c:pt>
                <c:pt idx="7030">
                  <c:v>13</c:v>
                </c:pt>
                <c:pt idx="7031">
                  <c:v>13</c:v>
                </c:pt>
                <c:pt idx="7032">
                  <c:v>13</c:v>
                </c:pt>
                <c:pt idx="7033">
                  <c:v>13</c:v>
                </c:pt>
                <c:pt idx="7034">
                  <c:v>13</c:v>
                </c:pt>
                <c:pt idx="7035">
                  <c:v>13</c:v>
                </c:pt>
                <c:pt idx="7036">
                  <c:v>13</c:v>
                </c:pt>
                <c:pt idx="7037">
                  <c:v>13</c:v>
                </c:pt>
                <c:pt idx="7038">
                  <c:v>13</c:v>
                </c:pt>
                <c:pt idx="7039">
                  <c:v>13</c:v>
                </c:pt>
                <c:pt idx="7040">
                  <c:v>13</c:v>
                </c:pt>
                <c:pt idx="7041">
                  <c:v>13</c:v>
                </c:pt>
                <c:pt idx="7042">
                  <c:v>13</c:v>
                </c:pt>
                <c:pt idx="7043">
                  <c:v>13</c:v>
                </c:pt>
                <c:pt idx="7044">
                  <c:v>13</c:v>
                </c:pt>
                <c:pt idx="7045">
                  <c:v>13</c:v>
                </c:pt>
                <c:pt idx="7046">
                  <c:v>13</c:v>
                </c:pt>
                <c:pt idx="7047">
                  <c:v>13</c:v>
                </c:pt>
                <c:pt idx="7048">
                  <c:v>13</c:v>
                </c:pt>
                <c:pt idx="7049">
                  <c:v>13</c:v>
                </c:pt>
                <c:pt idx="7050">
                  <c:v>13</c:v>
                </c:pt>
                <c:pt idx="7051">
                  <c:v>13</c:v>
                </c:pt>
                <c:pt idx="7052">
                  <c:v>13</c:v>
                </c:pt>
                <c:pt idx="7053">
                  <c:v>13</c:v>
                </c:pt>
                <c:pt idx="7054">
                  <c:v>13</c:v>
                </c:pt>
                <c:pt idx="7055">
                  <c:v>13</c:v>
                </c:pt>
                <c:pt idx="7056">
                  <c:v>13</c:v>
                </c:pt>
                <c:pt idx="7057">
                  <c:v>13</c:v>
                </c:pt>
                <c:pt idx="7058">
                  <c:v>13</c:v>
                </c:pt>
                <c:pt idx="7059">
                  <c:v>13</c:v>
                </c:pt>
                <c:pt idx="7060">
                  <c:v>13</c:v>
                </c:pt>
                <c:pt idx="7061">
                  <c:v>13</c:v>
                </c:pt>
                <c:pt idx="7062">
                  <c:v>13</c:v>
                </c:pt>
                <c:pt idx="7063">
                  <c:v>13</c:v>
                </c:pt>
                <c:pt idx="7064">
                  <c:v>13</c:v>
                </c:pt>
                <c:pt idx="7065">
                  <c:v>13</c:v>
                </c:pt>
                <c:pt idx="7066">
                  <c:v>13</c:v>
                </c:pt>
                <c:pt idx="7067">
                  <c:v>13</c:v>
                </c:pt>
                <c:pt idx="7068">
                  <c:v>13</c:v>
                </c:pt>
                <c:pt idx="7069">
                  <c:v>13</c:v>
                </c:pt>
                <c:pt idx="7070">
                  <c:v>13</c:v>
                </c:pt>
                <c:pt idx="7071">
                  <c:v>13</c:v>
                </c:pt>
                <c:pt idx="7072">
                  <c:v>13</c:v>
                </c:pt>
                <c:pt idx="7073">
                  <c:v>13</c:v>
                </c:pt>
                <c:pt idx="7074">
                  <c:v>13</c:v>
                </c:pt>
                <c:pt idx="7075">
                  <c:v>13</c:v>
                </c:pt>
                <c:pt idx="7076">
                  <c:v>13</c:v>
                </c:pt>
                <c:pt idx="7077">
                  <c:v>13</c:v>
                </c:pt>
                <c:pt idx="7078">
                  <c:v>13</c:v>
                </c:pt>
                <c:pt idx="7079">
                  <c:v>13</c:v>
                </c:pt>
                <c:pt idx="7080">
                  <c:v>13</c:v>
                </c:pt>
                <c:pt idx="7081">
                  <c:v>13</c:v>
                </c:pt>
                <c:pt idx="7082">
                  <c:v>13</c:v>
                </c:pt>
                <c:pt idx="7083">
                  <c:v>13</c:v>
                </c:pt>
                <c:pt idx="7084">
                  <c:v>13</c:v>
                </c:pt>
                <c:pt idx="7085">
                  <c:v>13</c:v>
                </c:pt>
                <c:pt idx="7086">
                  <c:v>13</c:v>
                </c:pt>
                <c:pt idx="7087">
                  <c:v>13</c:v>
                </c:pt>
                <c:pt idx="7088">
                  <c:v>13</c:v>
                </c:pt>
                <c:pt idx="7089">
                  <c:v>13</c:v>
                </c:pt>
                <c:pt idx="7090">
                  <c:v>13</c:v>
                </c:pt>
                <c:pt idx="7091">
                  <c:v>13</c:v>
                </c:pt>
                <c:pt idx="7092">
                  <c:v>13</c:v>
                </c:pt>
                <c:pt idx="7093">
                  <c:v>13</c:v>
                </c:pt>
                <c:pt idx="7094">
                  <c:v>13</c:v>
                </c:pt>
                <c:pt idx="7095">
                  <c:v>13</c:v>
                </c:pt>
                <c:pt idx="7096">
                  <c:v>13</c:v>
                </c:pt>
                <c:pt idx="7097">
                  <c:v>13</c:v>
                </c:pt>
                <c:pt idx="7098">
                  <c:v>13</c:v>
                </c:pt>
                <c:pt idx="7099">
                  <c:v>13</c:v>
                </c:pt>
                <c:pt idx="7100">
                  <c:v>13</c:v>
                </c:pt>
                <c:pt idx="7101">
                  <c:v>13</c:v>
                </c:pt>
                <c:pt idx="7102">
                  <c:v>13</c:v>
                </c:pt>
                <c:pt idx="7103">
                  <c:v>13</c:v>
                </c:pt>
                <c:pt idx="7104">
                  <c:v>13</c:v>
                </c:pt>
                <c:pt idx="7105">
                  <c:v>13</c:v>
                </c:pt>
                <c:pt idx="7106">
                  <c:v>13</c:v>
                </c:pt>
                <c:pt idx="7107">
                  <c:v>13</c:v>
                </c:pt>
                <c:pt idx="7108">
                  <c:v>13</c:v>
                </c:pt>
                <c:pt idx="7109">
                  <c:v>13</c:v>
                </c:pt>
                <c:pt idx="7110">
                  <c:v>13</c:v>
                </c:pt>
                <c:pt idx="7111">
                  <c:v>13</c:v>
                </c:pt>
                <c:pt idx="7112">
                  <c:v>13</c:v>
                </c:pt>
                <c:pt idx="7113">
                  <c:v>13</c:v>
                </c:pt>
                <c:pt idx="7114">
                  <c:v>13</c:v>
                </c:pt>
                <c:pt idx="7115">
                  <c:v>13</c:v>
                </c:pt>
                <c:pt idx="7116">
                  <c:v>13</c:v>
                </c:pt>
                <c:pt idx="7117">
                  <c:v>13</c:v>
                </c:pt>
                <c:pt idx="7118">
                  <c:v>13</c:v>
                </c:pt>
                <c:pt idx="7119">
                  <c:v>13</c:v>
                </c:pt>
                <c:pt idx="7120">
                  <c:v>13</c:v>
                </c:pt>
                <c:pt idx="7121">
                  <c:v>13</c:v>
                </c:pt>
                <c:pt idx="7122">
                  <c:v>13</c:v>
                </c:pt>
                <c:pt idx="7123">
                  <c:v>13</c:v>
                </c:pt>
                <c:pt idx="7124">
                  <c:v>13</c:v>
                </c:pt>
                <c:pt idx="7125">
                  <c:v>13</c:v>
                </c:pt>
                <c:pt idx="7126">
                  <c:v>13</c:v>
                </c:pt>
                <c:pt idx="7127">
                  <c:v>13</c:v>
                </c:pt>
                <c:pt idx="7128">
                  <c:v>13</c:v>
                </c:pt>
                <c:pt idx="7129">
                  <c:v>13</c:v>
                </c:pt>
                <c:pt idx="7130">
                  <c:v>13</c:v>
                </c:pt>
                <c:pt idx="7131">
                  <c:v>13</c:v>
                </c:pt>
                <c:pt idx="7132">
                  <c:v>13</c:v>
                </c:pt>
                <c:pt idx="7133">
                  <c:v>13</c:v>
                </c:pt>
                <c:pt idx="7134">
                  <c:v>13</c:v>
                </c:pt>
                <c:pt idx="7135">
                  <c:v>13</c:v>
                </c:pt>
                <c:pt idx="7136">
                  <c:v>13</c:v>
                </c:pt>
                <c:pt idx="7137">
                  <c:v>13</c:v>
                </c:pt>
                <c:pt idx="7138">
                  <c:v>13</c:v>
                </c:pt>
                <c:pt idx="7139">
                  <c:v>13</c:v>
                </c:pt>
                <c:pt idx="7140">
                  <c:v>13</c:v>
                </c:pt>
                <c:pt idx="7141">
                  <c:v>13</c:v>
                </c:pt>
                <c:pt idx="7142">
                  <c:v>13</c:v>
                </c:pt>
                <c:pt idx="7143">
                  <c:v>13</c:v>
                </c:pt>
                <c:pt idx="7144">
                  <c:v>13</c:v>
                </c:pt>
                <c:pt idx="7145">
                  <c:v>13</c:v>
                </c:pt>
                <c:pt idx="7146">
                  <c:v>13</c:v>
                </c:pt>
                <c:pt idx="7147">
                  <c:v>13</c:v>
                </c:pt>
                <c:pt idx="7148">
                  <c:v>13</c:v>
                </c:pt>
                <c:pt idx="7149">
                  <c:v>13</c:v>
                </c:pt>
                <c:pt idx="7150">
                  <c:v>13</c:v>
                </c:pt>
                <c:pt idx="7151">
                  <c:v>13</c:v>
                </c:pt>
                <c:pt idx="7152">
                  <c:v>13</c:v>
                </c:pt>
                <c:pt idx="7153">
                  <c:v>13</c:v>
                </c:pt>
                <c:pt idx="7154">
                  <c:v>13</c:v>
                </c:pt>
                <c:pt idx="7155">
                  <c:v>13</c:v>
                </c:pt>
                <c:pt idx="7156">
                  <c:v>13</c:v>
                </c:pt>
                <c:pt idx="7157">
                  <c:v>13</c:v>
                </c:pt>
                <c:pt idx="7158">
                  <c:v>13</c:v>
                </c:pt>
                <c:pt idx="7159">
                  <c:v>13</c:v>
                </c:pt>
                <c:pt idx="7160">
                  <c:v>13</c:v>
                </c:pt>
                <c:pt idx="7161">
                  <c:v>13</c:v>
                </c:pt>
                <c:pt idx="7162">
                  <c:v>13</c:v>
                </c:pt>
                <c:pt idx="7163">
                  <c:v>13</c:v>
                </c:pt>
                <c:pt idx="7164">
                  <c:v>13</c:v>
                </c:pt>
                <c:pt idx="7165">
                  <c:v>13</c:v>
                </c:pt>
                <c:pt idx="7166">
                  <c:v>13</c:v>
                </c:pt>
                <c:pt idx="7167">
                  <c:v>13</c:v>
                </c:pt>
                <c:pt idx="7168">
                  <c:v>13</c:v>
                </c:pt>
                <c:pt idx="7169">
                  <c:v>13</c:v>
                </c:pt>
                <c:pt idx="7170">
                  <c:v>13</c:v>
                </c:pt>
                <c:pt idx="7171">
                  <c:v>13</c:v>
                </c:pt>
                <c:pt idx="7172">
                  <c:v>13</c:v>
                </c:pt>
                <c:pt idx="7173">
                  <c:v>13</c:v>
                </c:pt>
                <c:pt idx="7174">
                  <c:v>13</c:v>
                </c:pt>
                <c:pt idx="7175">
                  <c:v>13</c:v>
                </c:pt>
                <c:pt idx="7176">
                  <c:v>13</c:v>
                </c:pt>
                <c:pt idx="7177">
                  <c:v>13</c:v>
                </c:pt>
                <c:pt idx="7178">
                  <c:v>13</c:v>
                </c:pt>
                <c:pt idx="7179">
                  <c:v>13</c:v>
                </c:pt>
                <c:pt idx="7180">
                  <c:v>13</c:v>
                </c:pt>
                <c:pt idx="7181">
                  <c:v>13</c:v>
                </c:pt>
                <c:pt idx="7182">
                  <c:v>13</c:v>
                </c:pt>
                <c:pt idx="7183">
                  <c:v>13</c:v>
                </c:pt>
                <c:pt idx="7184">
                  <c:v>13</c:v>
                </c:pt>
                <c:pt idx="7185">
                  <c:v>13</c:v>
                </c:pt>
                <c:pt idx="7186">
                  <c:v>13</c:v>
                </c:pt>
                <c:pt idx="7187">
                  <c:v>13</c:v>
                </c:pt>
                <c:pt idx="7188">
                  <c:v>13</c:v>
                </c:pt>
                <c:pt idx="7189">
                  <c:v>13</c:v>
                </c:pt>
                <c:pt idx="7190">
                  <c:v>13</c:v>
                </c:pt>
                <c:pt idx="7191">
                  <c:v>13</c:v>
                </c:pt>
                <c:pt idx="7192">
                  <c:v>13</c:v>
                </c:pt>
                <c:pt idx="7193">
                  <c:v>13</c:v>
                </c:pt>
                <c:pt idx="7194">
                  <c:v>13</c:v>
                </c:pt>
                <c:pt idx="7195">
                  <c:v>13</c:v>
                </c:pt>
                <c:pt idx="7196">
                  <c:v>13</c:v>
                </c:pt>
                <c:pt idx="7197">
                  <c:v>13</c:v>
                </c:pt>
                <c:pt idx="7198">
                  <c:v>13</c:v>
                </c:pt>
                <c:pt idx="7199">
                  <c:v>13</c:v>
                </c:pt>
                <c:pt idx="7200">
                  <c:v>13</c:v>
                </c:pt>
                <c:pt idx="7201">
                  <c:v>13</c:v>
                </c:pt>
                <c:pt idx="7202">
                  <c:v>13</c:v>
                </c:pt>
                <c:pt idx="7203">
                  <c:v>13</c:v>
                </c:pt>
                <c:pt idx="7204">
                  <c:v>13</c:v>
                </c:pt>
                <c:pt idx="7205">
                  <c:v>13</c:v>
                </c:pt>
                <c:pt idx="7206">
                  <c:v>13</c:v>
                </c:pt>
                <c:pt idx="7207">
                  <c:v>13</c:v>
                </c:pt>
                <c:pt idx="7208">
                  <c:v>13</c:v>
                </c:pt>
                <c:pt idx="7209">
                  <c:v>13</c:v>
                </c:pt>
                <c:pt idx="7210">
                  <c:v>13</c:v>
                </c:pt>
                <c:pt idx="7211">
                  <c:v>13</c:v>
                </c:pt>
                <c:pt idx="7212">
                  <c:v>13</c:v>
                </c:pt>
                <c:pt idx="7213">
                  <c:v>13</c:v>
                </c:pt>
                <c:pt idx="7214">
                  <c:v>13</c:v>
                </c:pt>
                <c:pt idx="7215">
                  <c:v>13</c:v>
                </c:pt>
                <c:pt idx="7216">
                  <c:v>13</c:v>
                </c:pt>
                <c:pt idx="7217">
                  <c:v>13</c:v>
                </c:pt>
                <c:pt idx="7218">
                  <c:v>13</c:v>
                </c:pt>
                <c:pt idx="7219">
                  <c:v>13</c:v>
                </c:pt>
                <c:pt idx="7220">
                  <c:v>13</c:v>
                </c:pt>
                <c:pt idx="7221">
                  <c:v>13</c:v>
                </c:pt>
                <c:pt idx="7222">
                  <c:v>13</c:v>
                </c:pt>
                <c:pt idx="7223">
                  <c:v>13</c:v>
                </c:pt>
                <c:pt idx="7224">
                  <c:v>13</c:v>
                </c:pt>
                <c:pt idx="7225">
                  <c:v>13</c:v>
                </c:pt>
                <c:pt idx="7226">
                  <c:v>13</c:v>
                </c:pt>
                <c:pt idx="7227">
                  <c:v>13</c:v>
                </c:pt>
                <c:pt idx="7228">
                  <c:v>13</c:v>
                </c:pt>
                <c:pt idx="7229">
                  <c:v>13</c:v>
                </c:pt>
                <c:pt idx="7230">
                  <c:v>13</c:v>
                </c:pt>
                <c:pt idx="7231">
                  <c:v>13</c:v>
                </c:pt>
                <c:pt idx="7232">
                  <c:v>13</c:v>
                </c:pt>
                <c:pt idx="7233">
                  <c:v>13</c:v>
                </c:pt>
                <c:pt idx="7234">
                  <c:v>13</c:v>
                </c:pt>
                <c:pt idx="7235">
                  <c:v>13</c:v>
                </c:pt>
                <c:pt idx="7236">
                  <c:v>13</c:v>
                </c:pt>
                <c:pt idx="7237">
                  <c:v>13</c:v>
                </c:pt>
                <c:pt idx="7238">
                  <c:v>13</c:v>
                </c:pt>
                <c:pt idx="7239">
                  <c:v>13</c:v>
                </c:pt>
                <c:pt idx="7240">
                  <c:v>13</c:v>
                </c:pt>
                <c:pt idx="7241">
                  <c:v>13</c:v>
                </c:pt>
                <c:pt idx="7242">
                  <c:v>13</c:v>
                </c:pt>
                <c:pt idx="7243">
                  <c:v>13</c:v>
                </c:pt>
                <c:pt idx="7244">
                  <c:v>13</c:v>
                </c:pt>
                <c:pt idx="7245">
                  <c:v>13</c:v>
                </c:pt>
                <c:pt idx="7246">
                  <c:v>13</c:v>
                </c:pt>
                <c:pt idx="7247">
                  <c:v>13</c:v>
                </c:pt>
                <c:pt idx="7248">
                  <c:v>13</c:v>
                </c:pt>
                <c:pt idx="7249">
                  <c:v>13</c:v>
                </c:pt>
                <c:pt idx="7250">
                  <c:v>13</c:v>
                </c:pt>
                <c:pt idx="7251">
                  <c:v>13</c:v>
                </c:pt>
                <c:pt idx="7252">
                  <c:v>13</c:v>
                </c:pt>
                <c:pt idx="7253">
                  <c:v>13</c:v>
                </c:pt>
                <c:pt idx="7254">
                  <c:v>13</c:v>
                </c:pt>
                <c:pt idx="7255">
                  <c:v>13</c:v>
                </c:pt>
                <c:pt idx="7256">
                  <c:v>13</c:v>
                </c:pt>
                <c:pt idx="7257">
                  <c:v>13</c:v>
                </c:pt>
                <c:pt idx="7258">
                  <c:v>13</c:v>
                </c:pt>
                <c:pt idx="7259">
                  <c:v>13</c:v>
                </c:pt>
                <c:pt idx="7260">
                  <c:v>13</c:v>
                </c:pt>
                <c:pt idx="7261">
                  <c:v>13</c:v>
                </c:pt>
                <c:pt idx="7262">
                  <c:v>13</c:v>
                </c:pt>
                <c:pt idx="7263">
                  <c:v>13</c:v>
                </c:pt>
                <c:pt idx="7264">
                  <c:v>13</c:v>
                </c:pt>
                <c:pt idx="7265">
                  <c:v>13</c:v>
                </c:pt>
                <c:pt idx="7266">
                  <c:v>13</c:v>
                </c:pt>
                <c:pt idx="7267">
                  <c:v>13</c:v>
                </c:pt>
                <c:pt idx="7268">
                  <c:v>13</c:v>
                </c:pt>
                <c:pt idx="7269">
                  <c:v>13</c:v>
                </c:pt>
                <c:pt idx="7270">
                  <c:v>13</c:v>
                </c:pt>
                <c:pt idx="7271">
                  <c:v>13</c:v>
                </c:pt>
                <c:pt idx="7272">
                  <c:v>13</c:v>
                </c:pt>
                <c:pt idx="7273">
                  <c:v>13</c:v>
                </c:pt>
                <c:pt idx="7274">
                  <c:v>13</c:v>
                </c:pt>
                <c:pt idx="7275">
                  <c:v>13</c:v>
                </c:pt>
                <c:pt idx="7276">
                  <c:v>13</c:v>
                </c:pt>
                <c:pt idx="7277">
                  <c:v>13</c:v>
                </c:pt>
                <c:pt idx="7278">
                  <c:v>13</c:v>
                </c:pt>
                <c:pt idx="7279">
                  <c:v>13</c:v>
                </c:pt>
                <c:pt idx="7280">
                  <c:v>13</c:v>
                </c:pt>
                <c:pt idx="7281">
                  <c:v>13</c:v>
                </c:pt>
                <c:pt idx="7282">
                  <c:v>13</c:v>
                </c:pt>
                <c:pt idx="7283">
                  <c:v>13</c:v>
                </c:pt>
                <c:pt idx="7284">
                  <c:v>13</c:v>
                </c:pt>
                <c:pt idx="7285">
                  <c:v>13</c:v>
                </c:pt>
                <c:pt idx="7286">
                  <c:v>13</c:v>
                </c:pt>
                <c:pt idx="7287">
                  <c:v>13</c:v>
                </c:pt>
                <c:pt idx="7288">
                  <c:v>13</c:v>
                </c:pt>
                <c:pt idx="7289">
                  <c:v>13</c:v>
                </c:pt>
                <c:pt idx="7290">
                  <c:v>13</c:v>
                </c:pt>
                <c:pt idx="7291">
                  <c:v>13</c:v>
                </c:pt>
                <c:pt idx="7292">
                  <c:v>13</c:v>
                </c:pt>
                <c:pt idx="7293">
                  <c:v>13</c:v>
                </c:pt>
                <c:pt idx="7294">
                  <c:v>13</c:v>
                </c:pt>
                <c:pt idx="7295">
                  <c:v>13</c:v>
                </c:pt>
                <c:pt idx="7296">
                  <c:v>13</c:v>
                </c:pt>
                <c:pt idx="7297">
                  <c:v>13</c:v>
                </c:pt>
                <c:pt idx="7298">
                  <c:v>13</c:v>
                </c:pt>
                <c:pt idx="7299">
                  <c:v>13</c:v>
                </c:pt>
                <c:pt idx="7300">
                  <c:v>13</c:v>
                </c:pt>
                <c:pt idx="7301">
                  <c:v>13</c:v>
                </c:pt>
                <c:pt idx="7302">
                  <c:v>13</c:v>
                </c:pt>
                <c:pt idx="7303">
                  <c:v>13</c:v>
                </c:pt>
                <c:pt idx="7304">
                  <c:v>13</c:v>
                </c:pt>
                <c:pt idx="7305">
                  <c:v>13</c:v>
                </c:pt>
                <c:pt idx="7306">
                  <c:v>13</c:v>
                </c:pt>
                <c:pt idx="7307">
                  <c:v>13</c:v>
                </c:pt>
                <c:pt idx="7308">
                  <c:v>13</c:v>
                </c:pt>
                <c:pt idx="7309">
                  <c:v>13</c:v>
                </c:pt>
                <c:pt idx="7310">
                  <c:v>13</c:v>
                </c:pt>
                <c:pt idx="7311">
                  <c:v>13</c:v>
                </c:pt>
                <c:pt idx="7312">
                  <c:v>13</c:v>
                </c:pt>
                <c:pt idx="7313">
                  <c:v>13</c:v>
                </c:pt>
                <c:pt idx="7314">
                  <c:v>13</c:v>
                </c:pt>
                <c:pt idx="7315">
                  <c:v>13</c:v>
                </c:pt>
                <c:pt idx="7316">
                  <c:v>13</c:v>
                </c:pt>
                <c:pt idx="7317">
                  <c:v>13</c:v>
                </c:pt>
                <c:pt idx="7318">
                  <c:v>13</c:v>
                </c:pt>
                <c:pt idx="7319">
                  <c:v>13</c:v>
                </c:pt>
                <c:pt idx="7320">
                  <c:v>13</c:v>
                </c:pt>
                <c:pt idx="7321">
                  <c:v>13</c:v>
                </c:pt>
                <c:pt idx="7322">
                  <c:v>13</c:v>
                </c:pt>
                <c:pt idx="7323">
                  <c:v>13</c:v>
                </c:pt>
                <c:pt idx="7324">
                  <c:v>13</c:v>
                </c:pt>
                <c:pt idx="7325">
                  <c:v>13</c:v>
                </c:pt>
                <c:pt idx="7326">
                  <c:v>13</c:v>
                </c:pt>
                <c:pt idx="7327">
                  <c:v>13</c:v>
                </c:pt>
                <c:pt idx="7328">
                  <c:v>13</c:v>
                </c:pt>
                <c:pt idx="7329">
                  <c:v>13</c:v>
                </c:pt>
                <c:pt idx="7330">
                  <c:v>13</c:v>
                </c:pt>
                <c:pt idx="7331">
                  <c:v>13</c:v>
                </c:pt>
                <c:pt idx="7332">
                  <c:v>13</c:v>
                </c:pt>
                <c:pt idx="7333">
                  <c:v>13</c:v>
                </c:pt>
                <c:pt idx="7334">
                  <c:v>13</c:v>
                </c:pt>
                <c:pt idx="7335">
                  <c:v>13</c:v>
                </c:pt>
                <c:pt idx="7336">
                  <c:v>13</c:v>
                </c:pt>
                <c:pt idx="7337">
                  <c:v>13</c:v>
                </c:pt>
                <c:pt idx="7338">
                  <c:v>13</c:v>
                </c:pt>
                <c:pt idx="7339">
                  <c:v>13</c:v>
                </c:pt>
                <c:pt idx="7340">
                  <c:v>13</c:v>
                </c:pt>
                <c:pt idx="7341">
                  <c:v>13</c:v>
                </c:pt>
                <c:pt idx="7342">
                  <c:v>13</c:v>
                </c:pt>
                <c:pt idx="7343">
                  <c:v>13</c:v>
                </c:pt>
                <c:pt idx="7344">
                  <c:v>13</c:v>
                </c:pt>
                <c:pt idx="7345">
                  <c:v>13</c:v>
                </c:pt>
                <c:pt idx="7346">
                  <c:v>13</c:v>
                </c:pt>
                <c:pt idx="7347">
                  <c:v>13</c:v>
                </c:pt>
                <c:pt idx="7348">
                  <c:v>13</c:v>
                </c:pt>
                <c:pt idx="7349">
                  <c:v>13</c:v>
                </c:pt>
                <c:pt idx="7350">
                  <c:v>13</c:v>
                </c:pt>
                <c:pt idx="7351">
                  <c:v>13</c:v>
                </c:pt>
                <c:pt idx="7352">
                  <c:v>13</c:v>
                </c:pt>
                <c:pt idx="7353">
                  <c:v>13</c:v>
                </c:pt>
                <c:pt idx="7354">
                  <c:v>13</c:v>
                </c:pt>
                <c:pt idx="7355">
                  <c:v>13</c:v>
                </c:pt>
                <c:pt idx="7356">
                  <c:v>13</c:v>
                </c:pt>
                <c:pt idx="7357">
                  <c:v>13</c:v>
                </c:pt>
                <c:pt idx="7358">
                  <c:v>13</c:v>
                </c:pt>
                <c:pt idx="7359">
                  <c:v>13</c:v>
                </c:pt>
                <c:pt idx="7360">
                  <c:v>13</c:v>
                </c:pt>
                <c:pt idx="7361">
                  <c:v>13</c:v>
                </c:pt>
                <c:pt idx="7362">
                  <c:v>13</c:v>
                </c:pt>
                <c:pt idx="7363">
                  <c:v>13</c:v>
                </c:pt>
                <c:pt idx="7364">
                  <c:v>13</c:v>
                </c:pt>
                <c:pt idx="7365">
                  <c:v>13</c:v>
                </c:pt>
                <c:pt idx="7366">
                  <c:v>13</c:v>
                </c:pt>
                <c:pt idx="7367">
                  <c:v>13</c:v>
                </c:pt>
                <c:pt idx="7368">
                  <c:v>13</c:v>
                </c:pt>
                <c:pt idx="7369">
                  <c:v>13</c:v>
                </c:pt>
                <c:pt idx="7370">
                  <c:v>13</c:v>
                </c:pt>
                <c:pt idx="7371">
                  <c:v>13</c:v>
                </c:pt>
                <c:pt idx="7372">
                  <c:v>13</c:v>
                </c:pt>
                <c:pt idx="7373">
                  <c:v>13</c:v>
                </c:pt>
                <c:pt idx="7374">
                  <c:v>13</c:v>
                </c:pt>
                <c:pt idx="7375">
                  <c:v>13</c:v>
                </c:pt>
                <c:pt idx="7376">
                  <c:v>13</c:v>
                </c:pt>
                <c:pt idx="7377">
                  <c:v>13</c:v>
                </c:pt>
                <c:pt idx="7378">
                  <c:v>13</c:v>
                </c:pt>
                <c:pt idx="7379">
                  <c:v>13</c:v>
                </c:pt>
                <c:pt idx="7380">
                  <c:v>13</c:v>
                </c:pt>
                <c:pt idx="7381">
                  <c:v>13</c:v>
                </c:pt>
                <c:pt idx="7382">
                  <c:v>13</c:v>
                </c:pt>
                <c:pt idx="7383">
                  <c:v>13</c:v>
                </c:pt>
                <c:pt idx="7384">
                  <c:v>13</c:v>
                </c:pt>
                <c:pt idx="7385">
                  <c:v>13</c:v>
                </c:pt>
                <c:pt idx="7386">
                  <c:v>13</c:v>
                </c:pt>
                <c:pt idx="7387">
                  <c:v>13</c:v>
                </c:pt>
                <c:pt idx="7388">
                  <c:v>13</c:v>
                </c:pt>
                <c:pt idx="7389">
                  <c:v>13</c:v>
                </c:pt>
                <c:pt idx="7390">
                  <c:v>13</c:v>
                </c:pt>
                <c:pt idx="7391">
                  <c:v>13</c:v>
                </c:pt>
                <c:pt idx="7392">
                  <c:v>13</c:v>
                </c:pt>
                <c:pt idx="7393">
                  <c:v>13</c:v>
                </c:pt>
                <c:pt idx="7394">
                  <c:v>13</c:v>
                </c:pt>
                <c:pt idx="7395">
                  <c:v>13</c:v>
                </c:pt>
                <c:pt idx="7396">
                  <c:v>13</c:v>
                </c:pt>
                <c:pt idx="7397">
                  <c:v>13</c:v>
                </c:pt>
                <c:pt idx="7398">
                  <c:v>13</c:v>
                </c:pt>
                <c:pt idx="7399">
                  <c:v>13</c:v>
                </c:pt>
                <c:pt idx="7400">
                  <c:v>13</c:v>
                </c:pt>
                <c:pt idx="7401">
                  <c:v>13</c:v>
                </c:pt>
                <c:pt idx="7402">
                  <c:v>13</c:v>
                </c:pt>
                <c:pt idx="7403">
                  <c:v>13</c:v>
                </c:pt>
                <c:pt idx="7404">
                  <c:v>13</c:v>
                </c:pt>
                <c:pt idx="7405">
                  <c:v>13</c:v>
                </c:pt>
                <c:pt idx="7406">
                  <c:v>13</c:v>
                </c:pt>
                <c:pt idx="7407">
                  <c:v>13</c:v>
                </c:pt>
                <c:pt idx="7408">
                  <c:v>13</c:v>
                </c:pt>
                <c:pt idx="7409">
                  <c:v>13</c:v>
                </c:pt>
                <c:pt idx="7410">
                  <c:v>13</c:v>
                </c:pt>
                <c:pt idx="7411">
                  <c:v>13</c:v>
                </c:pt>
                <c:pt idx="7412">
                  <c:v>13</c:v>
                </c:pt>
                <c:pt idx="7413">
                  <c:v>13</c:v>
                </c:pt>
                <c:pt idx="7414">
                  <c:v>13</c:v>
                </c:pt>
                <c:pt idx="7415">
                  <c:v>13</c:v>
                </c:pt>
                <c:pt idx="7416">
                  <c:v>13</c:v>
                </c:pt>
                <c:pt idx="7417">
                  <c:v>13</c:v>
                </c:pt>
                <c:pt idx="7418">
                  <c:v>13</c:v>
                </c:pt>
                <c:pt idx="7419">
                  <c:v>13</c:v>
                </c:pt>
                <c:pt idx="7420">
                  <c:v>13</c:v>
                </c:pt>
                <c:pt idx="7421">
                  <c:v>13</c:v>
                </c:pt>
                <c:pt idx="7422">
                  <c:v>13</c:v>
                </c:pt>
                <c:pt idx="7423">
                  <c:v>13</c:v>
                </c:pt>
                <c:pt idx="7424">
                  <c:v>13</c:v>
                </c:pt>
                <c:pt idx="7425">
                  <c:v>13</c:v>
                </c:pt>
                <c:pt idx="7426">
                  <c:v>13</c:v>
                </c:pt>
                <c:pt idx="7427">
                  <c:v>13</c:v>
                </c:pt>
                <c:pt idx="7428">
                  <c:v>13</c:v>
                </c:pt>
                <c:pt idx="7429">
                  <c:v>13</c:v>
                </c:pt>
                <c:pt idx="7430">
                  <c:v>13</c:v>
                </c:pt>
                <c:pt idx="7431">
                  <c:v>13</c:v>
                </c:pt>
                <c:pt idx="7432">
                  <c:v>13</c:v>
                </c:pt>
                <c:pt idx="7433">
                  <c:v>13</c:v>
                </c:pt>
                <c:pt idx="7434">
                  <c:v>13</c:v>
                </c:pt>
                <c:pt idx="7435">
                  <c:v>13</c:v>
                </c:pt>
                <c:pt idx="7436">
                  <c:v>13</c:v>
                </c:pt>
                <c:pt idx="7437">
                  <c:v>13</c:v>
                </c:pt>
                <c:pt idx="7438">
                  <c:v>13</c:v>
                </c:pt>
                <c:pt idx="7439">
                  <c:v>13</c:v>
                </c:pt>
                <c:pt idx="7440">
                  <c:v>13</c:v>
                </c:pt>
                <c:pt idx="7441">
                  <c:v>13</c:v>
                </c:pt>
                <c:pt idx="7442">
                  <c:v>13</c:v>
                </c:pt>
                <c:pt idx="7443">
                  <c:v>13</c:v>
                </c:pt>
                <c:pt idx="7444">
                  <c:v>13</c:v>
                </c:pt>
                <c:pt idx="7445">
                  <c:v>13</c:v>
                </c:pt>
                <c:pt idx="7446">
                  <c:v>13</c:v>
                </c:pt>
                <c:pt idx="7447">
                  <c:v>13</c:v>
                </c:pt>
                <c:pt idx="7448">
                  <c:v>13</c:v>
                </c:pt>
                <c:pt idx="7449">
                  <c:v>13</c:v>
                </c:pt>
                <c:pt idx="7450">
                  <c:v>13</c:v>
                </c:pt>
                <c:pt idx="7451">
                  <c:v>13</c:v>
                </c:pt>
                <c:pt idx="7452">
                  <c:v>13</c:v>
                </c:pt>
                <c:pt idx="7453">
                  <c:v>13</c:v>
                </c:pt>
                <c:pt idx="7454">
                  <c:v>13</c:v>
                </c:pt>
                <c:pt idx="7455">
                  <c:v>13</c:v>
                </c:pt>
                <c:pt idx="7456">
                  <c:v>13</c:v>
                </c:pt>
                <c:pt idx="7457">
                  <c:v>13</c:v>
                </c:pt>
                <c:pt idx="7458">
                  <c:v>13</c:v>
                </c:pt>
                <c:pt idx="7459">
                  <c:v>13</c:v>
                </c:pt>
                <c:pt idx="7460">
                  <c:v>13</c:v>
                </c:pt>
                <c:pt idx="7461">
                  <c:v>13</c:v>
                </c:pt>
                <c:pt idx="7462">
                  <c:v>13</c:v>
                </c:pt>
                <c:pt idx="7463">
                  <c:v>13</c:v>
                </c:pt>
                <c:pt idx="7464">
                  <c:v>13</c:v>
                </c:pt>
                <c:pt idx="7465">
                  <c:v>13</c:v>
                </c:pt>
                <c:pt idx="7466">
                  <c:v>13</c:v>
                </c:pt>
                <c:pt idx="7467">
                  <c:v>13</c:v>
                </c:pt>
                <c:pt idx="7468">
                  <c:v>13</c:v>
                </c:pt>
                <c:pt idx="7469">
                  <c:v>13</c:v>
                </c:pt>
                <c:pt idx="7470">
                  <c:v>13</c:v>
                </c:pt>
                <c:pt idx="7471">
                  <c:v>13</c:v>
                </c:pt>
                <c:pt idx="7472">
                  <c:v>13</c:v>
                </c:pt>
                <c:pt idx="7473">
                  <c:v>13</c:v>
                </c:pt>
                <c:pt idx="7474">
                  <c:v>13</c:v>
                </c:pt>
                <c:pt idx="7475">
                  <c:v>13</c:v>
                </c:pt>
                <c:pt idx="7476">
                  <c:v>13</c:v>
                </c:pt>
                <c:pt idx="7477">
                  <c:v>13</c:v>
                </c:pt>
                <c:pt idx="7478">
                  <c:v>13</c:v>
                </c:pt>
                <c:pt idx="7479">
                  <c:v>13</c:v>
                </c:pt>
                <c:pt idx="7480">
                  <c:v>13</c:v>
                </c:pt>
                <c:pt idx="7481">
                  <c:v>13</c:v>
                </c:pt>
                <c:pt idx="7482">
                  <c:v>13</c:v>
                </c:pt>
                <c:pt idx="7483">
                  <c:v>13</c:v>
                </c:pt>
                <c:pt idx="7484">
                  <c:v>13</c:v>
                </c:pt>
                <c:pt idx="7485">
                  <c:v>13</c:v>
                </c:pt>
                <c:pt idx="7486">
                  <c:v>13</c:v>
                </c:pt>
                <c:pt idx="7487">
                  <c:v>13</c:v>
                </c:pt>
                <c:pt idx="7488">
                  <c:v>13</c:v>
                </c:pt>
                <c:pt idx="7489">
                  <c:v>13</c:v>
                </c:pt>
                <c:pt idx="7490">
                  <c:v>13</c:v>
                </c:pt>
                <c:pt idx="7491">
                  <c:v>13</c:v>
                </c:pt>
                <c:pt idx="7492">
                  <c:v>13</c:v>
                </c:pt>
                <c:pt idx="7493">
                  <c:v>13</c:v>
                </c:pt>
                <c:pt idx="7494">
                  <c:v>13</c:v>
                </c:pt>
                <c:pt idx="7495">
                  <c:v>13</c:v>
                </c:pt>
                <c:pt idx="7496">
                  <c:v>13</c:v>
                </c:pt>
                <c:pt idx="7497">
                  <c:v>13</c:v>
                </c:pt>
                <c:pt idx="7498">
                  <c:v>13</c:v>
                </c:pt>
                <c:pt idx="7499">
                  <c:v>13</c:v>
                </c:pt>
                <c:pt idx="7500">
                  <c:v>13</c:v>
                </c:pt>
                <c:pt idx="7501">
                  <c:v>13</c:v>
                </c:pt>
                <c:pt idx="7502">
                  <c:v>13</c:v>
                </c:pt>
                <c:pt idx="7503">
                  <c:v>13</c:v>
                </c:pt>
                <c:pt idx="7504">
                  <c:v>13</c:v>
                </c:pt>
                <c:pt idx="7505">
                  <c:v>13</c:v>
                </c:pt>
                <c:pt idx="7506">
                  <c:v>13</c:v>
                </c:pt>
                <c:pt idx="7507">
                  <c:v>13</c:v>
                </c:pt>
                <c:pt idx="7508">
                  <c:v>13</c:v>
                </c:pt>
                <c:pt idx="7509">
                  <c:v>13</c:v>
                </c:pt>
                <c:pt idx="7510">
                  <c:v>13</c:v>
                </c:pt>
                <c:pt idx="7511">
                  <c:v>13</c:v>
                </c:pt>
                <c:pt idx="7512">
                  <c:v>13</c:v>
                </c:pt>
                <c:pt idx="7513">
                  <c:v>13</c:v>
                </c:pt>
                <c:pt idx="7514">
                  <c:v>13</c:v>
                </c:pt>
                <c:pt idx="7515">
                  <c:v>13</c:v>
                </c:pt>
                <c:pt idx="7516">
                  <c:v>13</c:v>
                </c:pt>
                <c:pt idx="7517">
                  <c:v>13</c:v>
                </c:pt>
                <c:pt idx="7518">
                  <c:v>13</c:v>
                </c:pt>
                <c:pt idx="7519">
                  <c:v>13</c:v>
                </c:pt>
                <c:pt idx="7520">
                  <c:v>13</c:v>
                </c:pt>
                <c:pt idx="7521">
                  <c:v>13</c:v>
                </c:pt>
                <c:pt idx="7522">
                  <c:v>13</c:v>
                </c:pt>
                <c:pt idx="7523">
                  <c:v>13</c:v>
                </c:pt>
                <c:pt idx="7524">
                  <c:v>13</c:v>
                </c:pt>
                <c:pt idx="7525">
                  <c:v>13</c:v>
                </c:pt>
                <c:pt idx="7526">
                  <c:v>13</c:v>
                </c:pt>
                <c:pt idx="7527">
                  <c:v>13</c:v>
                </c:pt>
                <c:pt idx="7528">
                  <c:v>13</c:v>
                </c:pt>
                <c:pt idx="7529">
                  <c:v>13</c:v>
                </c:pt>
                <c:pt idx="7530">
                  <c:v>13</c:v>
                </c:pt>
                <c:pt idx="7531">
                  <c:v>13</c:v>
                </c:pt>
                <c:pt idx="7532">
                  <c:v>13</c:v>
                </c:pt>
                <c:pt idx="7533">
                  <c:v>13</c:v>
                </c:pt>
                <c:pt idx="7534">
                  <c:v>13</c:v>
                </c:pt>
                <c:pt idx="7535">
                  <c:v>12</c:v>
                </c:pt>
                <c:pt idx="7536">
                  <c:v>12</c:v>
                </c:pt>
                <c:pt idx="7537">
                  <c:v>12</c:v>
                </c:pt>
                <c:pt idx="7538">
                  <c:v>12</c:v>
                </c:pt>
                <c:pt idx="7539">
                  <c:v>12</c:v>
                </c:pt>
                <c:pt idx="7540">
                  <c:v>12</c:v>
                </c:pt>
                <c:pt idx="7541">
                  <c:v>12</c:v>
                </c:pt>
                <c:pt idx="7542">
                  <c:v>12</c:v>
                </c:pt>
                <c:pt idx="7543">
                  <c:v>12</c:v>
                </c:pt>
                <c:pt idx="7544">
                  <c:v>12</c:v>
                </c:pt>
                <c:pt idx="7545">
                  <c:v>12</c:v>
                </c:pt>
                <c:pt idx="7546">
                  <c:v>12</c:v>
                </c:pt>
                <c:pt idx="7547">
                  <c:v>12</c:v>
                </c:pt>
                <c:pt idx="7548">
                  <c:v>12</c:v>
                </c:pt>
                <c:pt idx="7549">
                  <c:v>12</c:v>
                </c:pt>
                <c:pt idx="7550">
                  <c:v>12</c:v>
                </c:pt>
                <c:pt idx="7551">
                  <c:v>12</c:v>
                </c:pt>
                <c:pt idx="7552">
                  <c:v>12</c:v>
                </c:pt>
                <c:pt idx="7553">
                  <c:v>12</c:v>
                </c:pt>
                <c:pt idx="7554">
                  <c:v>12</c:v>
                </c:pt>
                <c:pt idx="7555">
                  <c:v>12</c:v>
                </c:pt>
                <c:pt idx="7556">
                  <c:v>12</c:v>
                </c:pt>
                <c:pt idx="7557">
                  <c:v>12</c:v>
                </c:pt>
                <c:pt idx="7558">
                  <c:v>12</c:v>
                </c:pt>
                <c:pt idx="7559">
                  <c:v>12</c:v>
                </c:pt>
                <c:pt idx="7560">
                  <c:v>12</c:v>
                </c:pt>
                <c:pt idx="7561">
                  <c:v>12</c:v>
                </c:pt>
                <c:pt idx="7562">
                  <c:v>12</c:v>
                </c:pt>
                <c:pt idx="7563">
                  <c:v>12</c:v>
                </c:pt>
                <c:pt idx="7564">
                  <c:v>12</c:v>
                </c:pt>
                <c:pt idx="7565">
                  <c:v>12</c:v>
                </c:pt>
                <c:pt idx="7566">
                  <c:v>12</c:v>
                </c:pt>
                <c:pt idx="7567">
                  <c:v>12</c:v>
                </c:pt>
                <c:pt idx="7568">
                  <c:v>12</c:v>
                </c:pt>
                <c:pt idx="7569">
                  <c:v>12</c:v>
                </c:pt>
                <c:pt idx="7570">
                  <c:v>12</c:v>
                </c:pt>
                <c:pt idx="7571">
                  <c:v>12</c:v>
                </c:pt>
                <c:pt idx="7572">
                  <c:v>12</c:v>
                </c:pt>
                <c:pt idx="7573">
                  <c:v>12</c:v>
                </c:pt>
                <c:pt idx="7574">
                  <c:v>12</c:v>
                </c:pt>
                <c:pt idx="7575">
                  <c:v>12</c:v>
                </c:pt>
                <c:pt idx="7576">
                  <c:v>12</c:v>
                </c:pt>
                <c:pt idx="7577">
                  <c:v>12</c:v>
                </c:pt>
                <c:pt idx="7578">
                  <c:v>12</c:v>
                </c:pt>
                <c:pt idx="7579">
                  <c:v>12</c:v>
                </c:pt>
                <c:pt idx="7580">
                  <c:v>12</c:v>
                </c:pt>
                <c:pt idx="7581">
                  <c:v>12</c:v>
                </c:pt>
                <c:pt idx="7582">
                  <c:v>12</c:v>
                </c:pt>
                <c:pt idx="7583">
                  <c:v>12</c:v>
                </c:pt>
                <c:pt idx="7584">
                  <c:v>12</c:v>
                </c:pt>
                <c:pt idx="7585">
                  <c:v>12</c:v>
                </c:pt>
                <c:pt idx="7586">
                  <c:v>12</c:v>
                </c:pt>
                <c:pt idx="7587">
                  <c:v>12</c:v>
                </c:pt>
                <c:pt idx="7588">
                  <c:v>12</c:v>
                </c:pt>
                <c:pt idx="7589">
                  <c:v>12</c:v>
                </c:pt>
                <c:pt idx="7590">
                  <c:v>12</c:v>
                </c:pt>
                <c:pt idx="7591">
                  <c:v>12</c:v>
                </c:pt>
                <c:pt idx="7592">
                  <c:v>12</c:v>
                </c:pt>
                <c:pt idx="7593">
                  <c:v>12</c:v>
                </c:pt>
                <c:pt idx="7594">
                  <c:v>12</c:v>
                </c:pt>
                <c:pt idx="7595">
                  <c:v>12</c:v>
                </c:pt>
                <c:pt idx="7596">
                  <c:v>12</c:v>
                </c:pt>
                <c:pt idx="7597">
                  <c:v>12</c:v>
                </c:pt>
                <c:pt idx="7598">
                  <c:v>12</c:v>
                </c:pt>
                <c:pt idx="7599">
                  <c:v>12</c:v>
                </c:pt>
                <c:pt idx="7600">
                  <c:v>12</c:v>
                </c:pt>
                <c:pt idx="7601">
                  <c:v>12</c:v>
                </c:pt>
                <c:pt idx="7602">
                  <c:v>12</c:v>
                </c:pt>
                <c:pt idx="7603">
                  <c:v>12</c:v>
                </c:pt>
                <c:pt idx="7604">
                  <c:v>12</c:v>
                </c:pt>
                <c:pt idx="7605">
                  <c:v>12</c:v>
                </c:pt>
                <c:pt idx="7606">
                  <c:v>12</c:v>
                </c:pt>
                <c:pt idx="7607">
                  <c:v>12</c:v>
                </c:pt>
                <c:pt idx="7608">
                  <c:v>12</c:v>
                </c:pt>
                <c:pt idx="7609">
                  <c:v>12</c:v>
                </c:pt>
                <c:pt idx="7610">
                  <c:v>12</c:v>
                </c:pt>
                <c:pt idx="7611">
                  <c:v>12</c:v>
                </c:pt>
                <c:pt idx="7612">
                  <c:v>12</c:v>
                </c:pt>
                <c:pt idx="7613">
                  <c:v>12</c:v>
                </c:pt>
                <c:pt idx="7614">
                  <c:v>12</c:v>
                </c:pt>
                <c:pt idx="7615">
                  <c:v>12</c:v>
                </c:pt>
                <c:pt idx="7616">
                  <c:v>12</c:v>
                </c:pt>
                <c:pt idx="7617">
                  <c:v>12</c:v>
                </c:pt>
                <c:pt idx="7618">
                  <c:v>12</c:v>
                </c:pt>
                <c:pt idx="7619">
                  <c:v>12</c:v>
                </c:pt>
                <c:pt idx="7620">
                  <c:v>12</c:v>
                </c:pt>
                <c:pt idx="7621">
                  <c:v>12</c:v>
                </c:pt>
                <c:pt idx="7622">
                  <c:v>12</c:v>
                </c:pt>
                <c:pt idx="7623">
                  <c:v>12</c:v>
                </c:pt>
                <c:pt idx="7624">
                  <c:v>12</c:v>
                </c:pt>
                <c:pt idx="7625">
                  <c:v>12</c:v>
                </c:pt>
                <c:pt idx="7626">
                  <c:v>12</c:v>
                </c:pt>
                <c:pt idx="7627">
                  <c:v>12</c:v>
                </c:pt>
                <c:pt idx="7628">
                  <c:v>12</c:v>
                </c:pt>
                <c:pt idx="7629">
                  <c:v>12</c:v>
                </c:pt>
                <c:pt idx="7630">
                  <c:v>12</c:v>
                </c:pt>
                <c:pt idx="7631">
                  <c:v>12</c:v>
                </c:pt>
                <c:pt idx="7632">
                  <c:v>12</c:v>
                </c:pt>
                <c:pt idx="7633">
                  <c:v>12</c:v>
                </c:pt>
                <c:pt idx="7634">
                  <c:v>12</c:v>
                </c:pt>
                <c:pt idx="7635">
                  <c:v>12</c:v>
                </c:pt>
                <c:pt idx="7636">
                  <c:v>12</c:v>
                </c:pt>
                <c:pt idx="7637">
                  <c:v>12</c:v>
                </c:pt>
                <c:pt idx="7638">
                  <c:v>12</c:v>
                </c:pt>
                <c:pt idx="7639">
                  <c:v>12</c:v>
                </c:pt>
                <c:pt idx="7640">
                  <c:v>12</c:v>
                </c:pt>
                <c:pt idx="7641">
                  <c:v>12</c:v>
                </c:pt>
                <c:pt idx="7642">
                  <c:v>12</c:v>
                </c:pt>
                <c:pt idx="7643">
                  <c:v>12</c:v>
                </c:pt>
                <c:pt idx="7644">
                  <c:v>12</c:v>
                </c:pt>
                <c:pt idx="7645">
                  <c:v>12</c:v>
                </c:pt>
                <c:pt idx="7646">
                  <c:v>12</c:v>
                </c:pt>
                <c:pt idx="7647">
                  <c:v>12</c:v>
                </c:pt>
                <c:pt idx="7648">
                  <c:v>12</c:v>
                </c:pt>
                <c:pt idx="7649">
                  <c:v>12</c:v>
                </c:pt>
                <c:pt idx="7650">
                  <c:v>12</c:v>
                </c:pt>
                <c:pt idx="7651">
                  <c:v>12</c:v>
                </c:pt>
                <c:pt idx="7652">
                  <c:v>12</c:v>
                </c:pt>
                <c:pt idx="7653">
                  <c:v>12</c:v>
                </c:pt>
                <c:pt idx="7654">
                  <c:v>12</c:v>
                </c:pt>
                <c:pt idx="7655">
                  <c:v>12</c:v>
                </c:pt>
                <c:pt idx="7656">
                  <c:v>12</c:v>
                </c:pt>
                <c:pt idx="7657">
                  <c:v>12</c:v>
                </c:pt>
                <c:pt idx="7658">
                  <c:v>12</c:v>
                </c:pt>
                <c:pt idx="7659">
                  <c:v>12</c:v>
                </c:pt>
                <c:pt idx="7660">
                  <c:v>12</c:v>
                </c:pt>
                <c:pt idx="7661">
                  <c:v>12</c:v>
                </c:pt>
                <c:pt idx="7662">
                  <c:v>12</c:v>
                </c:pt>
                <c:pt idx="7663">
                  <c:v>12</c:v>
                </c:pt>
                <c:pt idx="7664">
                  <c:v>12</c:v>
                </c:pt>
                <c:pt idx="7665">
                  <c:v>12</c:v>
                </c:pt>
                <c:pt idx="7666">
                  <c:v>12</c:v>
                </c:pt>
                <c:pt idx="7667">
                  <c:v>12</c:v>
                </c:pt>
                <c:pt idx="7668">
                  <c:v>12</c:v>
                </c:pt>
                <c:pt idx="7669">
                  <c:v>12</c:v>
                </c:pt>
                <c:pt idx="7670">
                  <c:v>12</c:v>
                </c:pt>
                <c:pt idx="7671">
                  <c:v>12</c:v>
                </c:pt>
                <c:pt idx="7672">
                  <c:v>12</c:v>
                </c:pt>
                <c:pt idx="7673">
                  <c:v>12</c:v>
                </c:pt>
                <c:pt idx="7674">
                  <c:v>12</c:v>
                </c:pt>
                <c:pt idx="7675">
                  <c:v>12</c:v>
                </c:pt>
                <c:pt idx="7676">
                  <c:v>12</c:v>
                </c:pt>
                <c:pt idx="7677">
                  <c:v>12</c:v>
                </c:pt>
                <c:pt idx="7678">
                  <c:v>12</c:v>
                </c:pt>
                <c:pt idx="7679">
                  <c:v>12</c:v>
                </c:pt>
                <c:pt idx="7680">
                  <c:v>12</c:v>
                </c:pt>
                <c:pt idx="7681">
                  <c:v>12</c:v>
                </c:pt>
                <c:pt idx="7682">
                  <c:v>12</c:v>
                </c:pt>
                <c:pt idx="7683">
                  <c:v>12</c:v>
                </c:pt>
                <c:pt idx="7684">
                  <c:v>12</c:v>
                </c:pt>
                <c:pt idx="7685">
                  <c:v>12</c:v>
                </c:pt>
                <c:pt idx="7686">
                  <c:v>12</c:v>
                </c:pt>
                <c:pt idx="7687">
                  <c:v>12</c:v>
                </c:pt>
                <c:pt idx="7688">
                  <c:v>12</c:v>
                </c:pt>
                <c:pt idx="7689">
                  <c:v>12</c:v>
                </c:pt>
                <c:pt idx="7690">
                  <c:v>12</c:v>
                </c:pt>
                <c:pt idx="7691">
                  <c:v>12</c:v>
                </c:pt>
                <c:pt idx="7692">
                  <c:v>12</c:v>
                </c:pt>
                <c:pt idx="7693">
                  <c:v>12</c:v>
                </c:pt>
                <c:pt idx="7694">
                  <c:v>12</c:v>
                </c:pt>
                <c:pt idx="7695">
                  <c:v>12</c:v>
                </c:pt>
                <c:pt idx="7696">
                  <c:v>12</c:v>
                </c:pt>
                <c:pt idx="7697">
                  <c:v>12</c:v>
                </c:pt>
                <c:pt idx="7698">
                  <c:v>12</c:v>
                </c:pt>
                <c:pt idx="7699">
                  <c:v>12</c:v>
                </c:pt>
                <c:pt idx="7700">
                  <c:v>12</c:v>
                </c:pt>
                <c:pt idx="7701">
                  <c:v>12</c:v>
                </c:pt>
                <c:pt idx="7702">
                  <c:v>12</c:v>
                </c:pt>
                <c:pt idx="7703">
                  <c:v>12</c:v>
                </c:pt>
                <c:pt idx="7704">
                  <c:v>12</c:v>
                </c:pt>
                <c:pt idx="7705">
                  <c:v>12</c:v>
                </c:pt>
                <c:pt idx="7706">
                  <c:v>12</c:v>
                </c:pt>
                <c:pt idx="7707">
                  <c:v>12</c:v>
                </c:pt>
                <c:pt idx="7708">
                  <c:v>12</c:v>
                </c:pt>
                <c:pt idx="7709">
                  <c:v>12</c:v>
                </c:pt>
                <c:pt idx="7710">
                  <c:v>12</c:v>
                </c:pt>
                <c:pt idx="7711">
                  <c:v>12</c:v>
                </c:pt>
                <c:pt idx="7712">
                  <c:v>12</c:v>
                </c:pt>
                <c:pt idx="7713">
                  <c:v>12</c:v>
                </c:pt>
                <c:pt idx="7714">
                  <c:v>12</c:v>
                </c:pt>
                <c:pt idx="7715">
                  <c:v>12</c:v>
                </c:pt>
                <c:pt idx="7716">
                  <c:v>12</c:v>
                </c:pt>
                <c:pt idx="7717">
                  <c:v>12</c:v>
                </c:pt>
                <c:pt idx="7718">
                  <c:v>12</c:v>
                </c:pt>
                <c:pt idx="7719">
                  <c:v>12</c:v>
                </c:pt>
                <c:pt idx="7720">
                  <c:v>12</c:v>
                </c:pt>
                <c:pt idx="7721">
                  <c:v>12</c:v>
                </c:pt>
                <c:pt idx="7722">
                  <c:v>12</c:v>
                </c:pt>
                <c:pt idx="7723">
                  <c:v>12</c:v>
                </c:pt>
                <c:pt idx="7724">
                  <c:v>12</c:v>
                </c:pt>
                <c:pt idx="7725">
                  <c:v>12</c:v>
                </c:pt>
                <c:pt idx="7726">
                  <c:v>12</c:v>
                </c:pt>
                <c:pt idx="7727">
                  <c:v>12</c:v>
                </c:pt>
                <c:pt idx="7728">
                  <c:v>12</c:v>
                </c:pt>
                <c:pt idx="7729">
                  <c:v>12</c:v>
                </c:pt>
                <c:pt idx="7730">
                  <c:v>12</c:v>
                </c:pt>
                <c:pt idx="7731">
                  <c:v>12</c:v>
                </c:pt>
                <c:pt idx="7732">
                  <c:v>12</c:v>
                </c:pt>
                <c:pt idx="7733">
                  <c:v>12</c:v>
                </c:pt>
                <c:pt idx="7734">
                  <c:v>12</c:v>
                </c:pt>
                <c:pt idx="7735">
                  <c:v>12</c:v>
                </c:pt>
                <c:pt idx="7736">
                  <c:v>12</c:v>
                </c:pt>
                <c:pt idx="7737">
                  <c:v>12</c:v>
                </c:pt>
                <c:pt idx="7738">
                  <c:v>12</c:v>
                </c:pt>
                <c:pt idx="7739">
                  <c:v>12</c:v>
                </c:pt>
                <c:pt idx="7740">
                  <c:v>12</c:v>
                </c:pt>
                <c:pt idx="7741">
                  <c:v>12</c:v>
                </c:pt>
                <c:pt idx="7742">
                  <c:v>12</c:v>
                </c:pt>
                <c:pt idx="7743">
                  <c:v>12</c:v>
                </c:pt>
                <c:pt idx="7744">
                  <c:v>12</c:v>
                </c:pt>
                <c:pt idx="7745">
                  <c:v>12</c:v>
                </c:pt>
                <c:pt idx="7746">
                  <c:v>12</c:v>
                </c:pt>
                <c:pt idx="7747">
                  <c:v>12</c:v>
                </c:pt>
                <c:pt idx="7748">
                  <c:v>12</c:v>
                </c:pt>
                <c:pt idx="7749">
                  <c:v>12</c:v>
                </c:pt>
                <c:pt idx="7750">
                  <c:v>12</c:v>
                </c:pt>
                <c:pt idx="7751">
                  <c:v>12</c:v>
                </c:pt>
                <c:pt idx="7752">
                  <c:v>12</c:v>
                </c:pt>
                <c:pt idx="7753">
                  <c:v>12</c:v>
                </c:pt>
                <c:pt idx="7754">
                  <c:v>12</c:v>
                </c:pt>
                <c:pt idx="7755">
                  <c:v>12</c:v>
                </c:pt>
                <c:pt idx="7756">
                  <c:v>12</c:v>
                </c:pt>
                <c:pt idx="7757">
                  <c:v>12</c:v>
                </c:pt>
                <c:pt idx="7758">
                  <c:v>12</c:v>
                </c:pt>
                <c:pt idx="7759">
                  <c:v>12</c:v>
                </c:pt>
                <c:pt idx="7760">
                  <c:v>12</c:v>
                </c:pt>
                <c:pt idx="7761">
                  <c:v>12</c:v>
                </c:pt>
                <c:pt idx="7762">
                  <c:v>12</c:v>
                </c:pt>
                <c:pt idx="7763">
                  <c:v>12</c:v>
                </c:pt>
                <c:pt idx="7764">
                  <c:v>12</c:v>
                </c:pt>
                <c:pt idx="7765">
                  <c:v>12</c:v>
                </c:pt>
                <c:pt idx="7766">
                  <c:v>12</c:v>
                </c:pt>
                <c:pt idx="7767">
                  <c:v>12</c:v>
                </c:pt>
                <c:pt idx="7768">
                  <c:v>12</c:v>
                </c:pt>
                <c:pt idx="7769">
                  <c:v>12</c:v>
                </c:pt>
                <c:pt idx="7770">
                  <c:v>12</c:v>
                </c:pt>
                <c:pt idx="7771">
                  <c:v>12</c:v>
                </c:pt>
                <c:pt idx="7772">
                  <c:v>12</c:v>
                </c:pt>
                <c:pt idx="7773">
                  <c:v>12</c:v>
                </c:pt>
                <c:pt idx="7774">
                  <c:v>12</c:v>
                </c:pt>
                <c:pt idx="7775">
                  <c:v>12</c:v>
                </c:pt>
                <c:pt idx="7776">
                  <c:v>12</c:v>
                </c:pt>
                <c:pt idx="7777">
                  <c:v>12</c:v>
                </c:pt>
                <c:pt idx="7778">
                  <c:v>12</c:v>
                </c:pt>
                <c:pt idx="7779">
                  <c:v>12</c:v>
                </c:pt>
                <c:pt idx="7780">
                  <c:v>12</c:v>
                </c:pt>
                <c:pt idx="7781">
                  <c:v>12</c:v>
                </c:pt>
                <c:pt idx="7782">
                  <c:v>12</c:v>
                </c:pt>
                <c:pt idx="7783">
                  <c:v>12</c:v>
                </c:pt>
                <c:pt idx="7784">
                  <c:v>12</c:v>
                </c:pt>
                <c:pt idx="7785">
                  <c:v>12</c:v>
                </c:pt>
                <c:pt idx="7786">
                  <c:v>12</c:v>
                </c:pt>
                <c:pt idx="7787">
                  <c:v>12</c:v>
                </c:pt>
                <c:pt idx="7788">
                  <c:v>12</c:v>
                </c:pt>
                <c:pt idx="7789">
                  <c:v>12</c:v>
                </c:pt>
                <c:pt idx="7790">
                  <c:v>12</c:v>
                </c:pt>
                <c:pt idx="7791">
                  <c:v>12</c:v>
                </c:pt>
                <c:pt idx="7792">
                  <c:v>12</c:v>
                </c:pt>
                <c:pt idx="7793">
                  <c:v>12</c:v>
                </c:pt>
                <c:pt idx="7794">
                  <c:v>12</c:v>
                </c:pt>
                <c:pt idx="7795">
                  <c:v>12</c:v>
                </c:pt>
                <c:pt idx="7796">
                  <c:v>12</c:v>
                </c:pt>
                <c:pt idx="7797">
                  <c:v>12</c:v>
                </c:pt>
                <c:pt idx="7798">
                  <c:v>12</c:v>
                </c:pt>
                <c:pt idx="7799">
                  <c:v>12</c:v>
                </c:pt>
                <c:pt idx="7800">
                  <c:v>12</c:v>
                </c:pt>
                <c:pt idx="7801">
                  <c:v>12</c:v>
                </c:pt>
                <c:pt idx="7802">
                  <c:v>12</c:v>
                </c:pt>
                <c:pt idx="7803">
                  <c:v>12</c:v>
                </c:pt>
                <c:pt idx="7804">
                  <c:v>12</c:v>
                </c:pt>
                <c:pt idx="7805">
                  <c:v>12</c:v>
                </c:pt>
                <c:pt idx="7806">
                  <c:v>12</c:v>
                </c:pt>
                <c:pt idx="7807">
                  <c:v>12</c:v>
                </c:pt>
                <c:pt idx="7808">
                  <c:v>12</c:v>
                </c:pt>
                <c:pt idx="7809">
                  <c:v>12</c:v>
                </c:pt>
                <c:pt idx="7810">
                  <c:v>12</c:v>
                </c:pt>
                <c:pt idx="7811">
                  <c:v>12</c:v>
                </c:pt>
                <c:pt idx="7812">
                  <c:v>12</c:v>
                </c:pt>
                <c:pt idx="7813">
                  <c:v>12</c:v>
                </c:pt>
                <c:pt idx="7814">
                  <c:v>12</c:v>
                </c:pt>
                <c:pt idx="7815">
                  <c:v>12</c:v>
                </c:pt>
                <c:pt idx="7816">
                  <c:v>12</c:v>
                </c:pt>
                <c:pt idx="7817">
                  <c:v>12</c:v>
                </c:pt>
                <c:pt idx="7818">
                  <c:v>12</c:v>
                </c:pt>
                <c:pt idx="7819">
                  <c:v>12</c:v>
                </c:pt>
                <c:pt idx="7820">
                  <c:v>12</c:v>
                </c:pt>
                <c:pt idx="7821">
                  <c:v>12</c:v>
                </c:pt>
                <c:pt idx="7822">
                  <c:v>12</c:v>
                </c:pt>
                <c:pt idx="7823">
                  <c:v>12</c:v>
                </c:pt>
                <c:pt idx="7824">
                  <c:v>12</c:v>
                </c:pt>
                <c:pt idx="7825">
                  <c:v>12</c:v>
                </c:pt>
                <c:pt idx="7826">
                  <c:v>12</c:v>
                </c:pt>
                <c:pt idx="7827">
                  <c:v>12</c:v>
                </c:pt>
                <c:pt idx="7828">
                  <c:v>12</c:v>
                </c:pt>
                <c:pt idx="7829">
                  <c:v>12</c:v>
                </c:pt>
                <c:pt idx="7830">
                  <c:v>12</c:v>
                </c:pt>
                <c:pt idx="7831">
                  <c:v>12</c:v>
                </c:pt>
                <c:pt idx="7832">
                  <c:v>12</c:v>
                </c:pt>
                <c:pt idx="7833">
                  <c:v>12</c:v>
                </c:pt>
                <c:pt idx="7834">
                  <c:v>12</c:v>
                </c:pt>
                <c:pt idx="7835">
                  <c:v>12</c:v>
                </c:pt>
                <c:pt idx="7836">
                  <c:v>12</c:v>
                </c:pt>
                <c:pt idx="7837">
                  <c:v>12</c:v>
                </c:pt>
                <c:pt idx="7838">
                  <c:v>12</c:v>
                </c:pt>
                <c:pt idx="7839">
                  <c:v>12</c:v>
                </c:pt>
                <c:pt idx="7840">
                  <c:v>12</c:v>
                </c:pt>
                <c:pt idx="7841">
                  <c:v>12</c:v>
                </c:pt>
                <c:pt idx="7842">
                  <c:v>12</c:v>
                </c:pt>
                <c:pt idx="7843">
                  <c:v>12</c:v>
                </c:pt>
                <c:pt idx="7844">
                  <c:v>12</c:v>
                </c:pt>
                <c:pt idx="7845">
                  <c:v>12</c:v>
                </c:pt>
                <c:pt idx="7846">
                  <c:v>12</c:v>
                </c:pt>
                <c:pt idx="7847">
                  <c:v>12</c:v>
                </c:pt>
                <c:pt idx="7848">
                  <c:v>12</c:v>
                </c:pt>
                <c:pt idx="7849">
                  <c:v>12</c:v>
                </c:pt>
                <c:pt idx="7850">
                  <c:v>12</c:v>
                </c:pt>
                <c:pt idx="7851">
                  <c:v>12</c:v>
                </c:pt>
                <c:pt idx="7852">
                  <c:v>12</c:v>
                </c:pt>
                <c:pt idx="7853">
                  <c:v>12</c:v>
                </c:pt>
                <c:pt idx="7854">
                  <c:v>12</c:v>
                </c:pt>
                <c:pt idx="7855">
                  <c:v>12</c:v>
                </c:pt>
                <c:pt idx="7856">
                  <c:v>12</c:v>
                </c:pt>
                <c:pt idx="7857">
                  <c:v>12</c:v>
                </c:pt>
                <c:pt idx="7858">
                  <c:v>12</c:v>
                </c:pt>
                <c:pt idx="7859">
                  <c:v>12</c:v>
                </c:pt>
                <c:pt idx="7860">
                  <c:v>12</c:v>
                </c:pt>
                <c:pt idx="7861">
                  <c:v>12</c:v>
                </c:pt>
                <c:pt idx="7862">
                  <c:v>12</c:v>
                </c:pt>
                <c:pt idx="7863">
                  <c:v>12</c:v>
                </c:pt>
                <c:pt idx="7864">
                  <c:v>12</c:v>
                </c:pt>
                <c:pt idx="7865">
                  <c:v>12</c:v>
                </c:pt>
                <c:pt idx="7866">
                  <c:v>12</c:v>
                </c:pt>
                <c:pt idx="7867">
                  <c:v>12</c:v>
                </c:pt>
                <c:pt idx="7868">
                  <c:v>12</c:v>
                </c:pt>
                <c:pt idx="7869">
                  <c:v>12</c:v>
                </c:pt>
                <c:pt idx="7870">
                  <c:v>12</c:v>
                </c:pt>
                <c:pt idx="7871">
                  <c:v>12</c:v>
                </c:pt>
                <c:pt idx="7872">
                  <c:v>12</c:v>
                </c:pt>
                <c:pt idx="7873">
                  <c:v>12</c:v>
                </c:pt>
                <c:pt idx="7874">
                  <c:v>12</c:v>
                </c:pt>
                <c:pt idx="7875">
                  <c:v>12</c:v>
                </c:pt>
                <c:pt idx="7876">
                  <c:v>12</c:v>
                </c:pt>
                <c:pt idx="7877">
                  <c:v>12</c:v>
                </c:pt>
                <c:pt idx="7878">
                  <c:v>12</c:v>
                </c:pt>
                <c:pt idx="7879">
                  <c:v>12</c:v>
                </c:pt>
                <c:pt idx="7880">
                  <c:v>12</c:v>
                </c:pt>
                <c:pt idx="7881">
                  <c:v>12</c:v>
                </c:pt>
                <c:pt idx="7882">
                  <c:v>12</c:v>
                </c:pt>
                <c:pt idx="7883">
                  <c:v>12</c:v>
                </c:pt>
                <c:pt idx="7884">
                  <c:v>12</c:v>
                </c:pt>
                <c:pt idx="7885">
                  <c:v>12</c:v>
                </c:pt>
                <c:pt idx="7886">
                  <c:v>12</c:v>
                </c:pt>
                <c:pt idx="7887">
                  <c:v>12</c:v>
                </c:pt>
                <c:pt idx="7888">
                  <c:v>12</c:v>
                </c:pt>
                <c:pt idx="7889">
                  <c:v>12</c:v>
                </c:pt>
                <c:pt idx="7890">
                  <c:v>12</c:v>
                </c:pt>
                <c:pt idx="7891">
                  <c:v>12</c:v>
                </c:pt>
                <c:pt idx="7892">
                  <c:v>12</c:v>
                </c:pt>
                <c:pt idx="7893">
                  <c:v>12</c:v>
                </c:pt>
                <c:pt idx="7894">
                  <c:v>12</c:v>
                </c:pt>
                <c:pt idx="7895">
                  <c:v>12</c:v>
                </c:pt>
                <c:pt idx="7896">
                  <c:v>12</c:v>
                </c:pt>
                <c:pt idx="7897">
                  <c:v>12</c:v>
                </c:pt>
                <c:pt idx="7898">
                  <c:v>12</c:v>
                </c:pt>
                <c:pt idx="7899">
                  <c:v>12</c:v>
                </c:pt>
                <c:pt idx="7900">
                  <c:v>12</c:v>
                </c:pt>
                <c:pt idx="7901">
                  <c:v>12</c:v>
                </c:pt>
                <c:pt idx="7902">
                  <c:v>12</c:v>
                </c:pt>
                <c:pt idx="7903">
                  <c:v>12</c:v>
                </c:pt>
                <c:pt idx="7904">
                  <c:v>12</c:v>
                </c:pt>
                <c:pt idx="7905">
                  <c:v>12</c:v>
                </c:pt>
                <c:pt idx="7906">
                  <c:v>12</c:v>
                </c:pt>
                <c:pt idx="7907">
                  <c:v>12</c:v>
                </c:pt>
                <c:pt idx="7908">
                  <c:v>12</c:v>
                </c:pt>
                <c:pt idx="7909">
                  <c:v>12</c:v>
                </c:pt>
                <c:pt idx="7910">
                  <c:v>12</c:v>
                </c:pt>
                <c:pt idx="7911">
                  <c:v>12</c:v>
                </c:pt>
                <c:pt idx="7912">
                  <c:v>12</c:v>
                </c:pt>
                <c:pt idx="7913">
                  <c:v>12</c:v>
                </c:pt>
                <c:pt idx="7914">
                  <c:v>12</c:v>
                </c:pt>
                <c:pt idx="7915">
                  <c:v>12</c:v>
                </c:pt>
                <c:pt idx="7916">
                  <c:v>12</c:v>
                </c:pt>
                <c:pt idx="7917">
                  <c:v>12</c:v>
                </c:pt>
                <c:pt idx="7918">
                  <c:v>12</c:v>
                </c:pt>
                <c:pt idx="7919">
                  <c:v>12</c:v>
                </c:pt>
                <c:pt idx="7920">
                  <c:v>12</c:v>
                </c:pt>
                <c:pt idx="7921">
                  <c:v>12</c:v>
                </c:pt>
                <c:pt idx="7922">
                  <c:v>12</c:v>
                </c:pt>
                <c:pt idx="7923">
                  <c:v>12</c:v>
                </c:pt>
                <c:pt idx="7924">
                  <c:v>12</c:v>
                </c:pt>
                <c:pt idx="7925">
                  <c:v>12</c:v>
                </c:pt>
                <c:pt idx="7926">
                  <c:v>12</c:v>
                </c:pt>
                <c:pt idx="7927">
                  <c:v>12</c:v>
                </c:pt>
                <c:pt idx="7928">
                  <c:v>12</c:v>
                </c:pt>
                <c:pt idx="7929">
                  <c:v>12</c:v>
                </c:pt>
                <c:pt idx="7930">
                  <c:v>12</c:v>
                </c:pt>
                <c:pt idx="7931">
                  <c:v>12</c:v>
                </c:pt>
                <c:pt idx="7932">
                  <c:v>12</c:v>
                </c:pt>
                <c:pt idx="7933">
                  <c:v>12</c:v>
                </c:pt>
                <c:pt idx="7934">
                  <c:v>12</c:v>
                </c:pt>
                <c:pt idx="7935">
                  <c:v>12</c:v>
                </c:pt>
                <c:pt idx="7936">
                  <c:v>12</c:v>
                </c:pt>
                <c:pt idx="7937">
                  <c:v>12</c:v>
                </c:pt>
                <c:pt idx="7938">
                  <c:v>12</c:v>
                </c:pt>
                <c:pt idx="7939">
                  <c:v>12</c:v>
                </c:pt>
                <c:pt idx="7940">
                  <c:v>12</c:v>
                </c:pt>
                <c:pt idx="7941">
                  <c:v>12</c:v>
                </c:pt>
                <c:pt idx="7942">
                  <c:v>12</c:v>
                </c:pt>
                <c:pt idx="7943">
                  <c:v>12</c:v>
                </c:pt>
                <c:pt idx="7944">
                  <c:v>12</c:v>
                </c:pt>
                <c:pt idx="7945">
                  <c:v>12</c:v>
                </c:pt>
                <c:pt idx="7946">
                  <c:v>12</c:v>
                </c:pt>
                <c:pt idx="7947">
                  <c:v>12</c:v>
                </c:pt>
                <c:pt idx="7948">
                  <c:v>12</c:v>
                </c:pt>
                <c:pt idx="7949">
                  <c:v>12</c:v>
                </c:pt>
                <c:pt idx="7950">
                  <c:v>12</c:v>
                </c:pt>
                <c:pt idx="7951">
                  <c:v>12</c:v>
                </c:pt>
                <c:pt idx="7952">
                  <c:v>12</c:v>
                </c:pt>
                <c:pt idx="7953">
                  <c:v>12</c:v>
                </c:pt>
                <c:pt idx="7954">
                  <c:v>12</c:v>
                </c:pt>
                <c:pt idx="7955">
                  <c:v>12</c:v>
                </c:pt>
                <c:pt idx="7956">
                  <c:v>12</c:v>
                </c:pt>
                <c:pt idx="7957">
                  <c:v>12</c:v>
                </c:pt>
                <c:pt idx="7958">
                  <c:v>12</c:v>
                </c:pt>
                <c:pt idx="7959">
                  <c:v>12</c:v>
                </c:pt>
                <c:pt idx="7960">
                  <c:v>12</c:v>
                </c:pt>
                <c:pt idx="7961">
                  <c:v>12</c:v>
                </c:pt>
                <c:pt idx="7962">
                  <c:v>12</c:v>
                </c:pt>
                <c:pt idx="7963">
                  <c:v>12</c:v>
                </c:pt>
                <c:pt idx="7964">
                  <c:v>12</c:v>
                </c:pt>
                <c:pt idx="7965">
                  <c:v>12</c:v>
                </c:pt>
                <c:pt idx="7966">
                  <c:v>12</c:v>
                </c:pt>
                <c:pt idx="7967">
                  <c:v>12</c:v>
                </c:pt>
                <c:pt idx="7968">
                  <c:v>12</c:v>
                </c:pt>
                <c:pt idx="7969">
                  <c:v>12</c:v>
                </c:pt>
                <c:pt idx="7970">
                  <c:v>12</c:v>
                </c:pt>
                <c:pt idx="7971">
                  <c:v>12</c:v>
                </c:pt>
                <c:pt idx="7972">
                  <c:v>12</c:v>
                </c:pt>
                <c:pt idx="7973">
                  <c:v>12</c:v>
                </c:pt>
                <c:pt idx="7974">
                  <c:v>12</c:v>
                </c:pt>
                <c:pt idx="7975">
                  <c:v>12</c:v>
                </c:pt>
                <c:pt idx="7976">
                  <c:v>12</c:v>
                </c:pt>
                <c:pt idx="7977">
                  <c:v>12</c:v>
                </c:pt>
                <c:pt idx="7978">
                  <c:v>12</c:v>
                </c:pt>
                <c:pt idx="7979">
                  <c:v>12</c:v>
                </c:pt>
                <c:pt idx="7980">
                  <c:v>12</c:v>
                </c:pt>
                <c:pt idx="7981">
                  <c:v>12</c:v>
                </c:pt>
                <c:pt idx="7982">
                  <c:v>12</c:v>
                </c:pt>
                <c:pt idx="7983">
                  <c:v>12</c:v>
                </c:pt>
                <c:pt idx="7984">
                  <c:v>12</c:v>
                </c:pt>
                <c:pt idx="7985">
                  <c:v>12</c:v>
                </c:pt>
                <c:pt idx="7986">
                  <c:v>12</c:v>
                </c:pt>
                <c:pt idx="7987">
                  <c:v>12</c:v>
                </c:pt>
                <c:pt idx="7988">
                  <c:v>12</c:v>
                </c:pt>
                <c:pt idx="7989">
                  <c:v>12</c:v>
                </c:pt>
                <c:pt idx="7990">
                  <c:v>12</c:v>
                </c:pt>
                <c:pt idx="7991">
                  <c:v>12</c:v>
                </c:pt>
                <c:pt idx="7992">
                  <c:v>12</c:v>
                </c:pt>
                <c:pt idx="7993">
                  <c:v>12</c:v>
                </c:pt>
                <c:pt idx="7994">
                  <c:v>12</c:v>
                </c:pt>
                <c:pt idx="7995">
                  <c:v>12</c:v>
                </c:pt>
                <c:pt idx="7996">
                  <c:v>12</c:v>
                </c:pt>
                <c:pt idx="7997">
                  <c:v>12</c:v>
                </c:pt>
                <c:pt idx="7998">
                  <c:v>12</c:v>
                </c:pt>
                <c:pt idx="7999">
                  <c:v>12</c:v>
                </c:pt>
                <c:pt idx="8000">
                  <c:v>12</c:v>
                </c:pt>
                <c:pt idx="8001">
                  <c:v>12</c:v>
                </c:pt>
                <c:pt idx="8002">
                  <c:v>12</c:v>
                </c:pt>
                <c:pt idx="8003">
                  <c:v>12</c:v>
                </c:pt>
                <c:pt idx="8004">
                  <c:v>12</c:v>
                </c:pt>
                <c:pt idx="8005">
                  <c:v>12</c:v>
                </c:pt>
                <c:pt idx="8006">
                  <c:v>12</c:v>
                </c:pt>
                <c:pt idx="8007">
                  <c:v>12</c:v>
                </c:pt>
                <c:pt idx="8008">
                  <c:v>12</c:v>
                </c:pt>
                <c:pt idx="8009">
                  <c:v>12</c:v>
                </c:pt>
                <c:pt idx="8010">
                  <c:v>12</c:v>
                </c:pt>
                <c:pt idx="8011">
                  <c:v>12</c:v>
                </c:pt>
                <c:pt idx="8012">
                  <c:v>12</c:v>
                </c:pt>
                <c:pt idx="8013">
                  <c:v>12</c:v>
                </c:pt>
                <c:pt idx="8014">
                  <c:v>12</c:v>
                </c:pt>
                <c:pt idx="8015">
                  <c:v>12</c:v>
                </c:pt>
                <c:pt idx="8016">
                  <c:v>12</c:v>
                </c:pt>
                <c:pt idx="8017">
                  <c:v>12</c:v>
                </c:pt>
                <c:pt idx="8018">
                  <c:v>12</c:v>
                </c:pt>
                <c:pt idx="8019">
                  <c:v>12</c:v>
                </c:pt>
                <c:pt idx="8020">
                  <c:v>12</c:v>
                </c:pt>
                <c:pt idx="8021">
                  <c:v>12</c:v>
                </c:pt>
                <c:pt idx="8022">
                  <c:v>12</c:v>
                </c:pt>
                <c:pt idx="8023">
                  <c:v>12</c:v>
                </c:pt>
                <c:pt idx="8024">
                  <c:v>12</c:v>
                </c:pt>
                <c:pt idx="8025">
                  <c:v>12</c:v>
                </c:pt>
                <c:pt idx="8026">
                  <c:v>12</c:v>
                </c:pt>
                <c:pt idx="8027">
                  <c:v>12</c:v>
                </c:pt>
                <c:pt idx="8028">
                  <c:v>12</c:v>
                </c:pt>
                <c:pt idx="8029">
                  <c:v>12</c:v>
                </c:pt>
                <c:pt idx="8030">
                  <c:v>12</c:v>
                </c:pt>
                <c:pt idx="8031">
                  <c:v>12</c:v>
                </c:pt>
                <c:pt idx="8032">
                  <c:v>12</c:v>
                </c:pt>
                <c:pt idx="8033">
                  <c:v>12</c:v>
                </c:pt>
                <c:pt idx="8034">
                  <c:v>12</c:v>
                </c:pt>
                <c:pt idx="8035">
                  <c:v>12</c:v>
                </c:pt>
                <c:pt idx="8036">
                  <c:v>12</c:v>
                </c:pt>
                <c:pt idx="8037">
                  <c:v>12</c:v>
                </c:pt>
                <c:pt idx="8038">
                  <c:v>12</c:v>
                </c:pt>
                <c:pt idx="8039">
                  <c:v>12</c:v>
                </c:pt>
                <c:pt idx="8040">
                  <c:v>12</c:v>
                </c:pt>
                <c:pt idx="8041">
                  <c:v>12</c:v>
                </c:pt>
                <c:pt idx="8042">
                  <c:v>12</c:v>
                </c:pt>
                <c:pt idx="8043">
                  <c:v>12</c:v>
                </c:pt>
                <c:pt idx="8044">
                  <c:v>12</c:v>
                </c:pt>
                <c:pt idx="8045">
                  <c:v>12</c:v>
                </c:pt>
                <c:pt idx="8046">
                  <c:v>12</c:v>
                </c:pt>
                <c:pt idx="8047">
                  <c:v>12</c:v>
                </c:pt>
                <c:pt idx="8048">
                  <c:v>12</c:v>
                </c:pt>
                <c:pt idx="8049">
                  <c:v>12</c:v>
                </c:pt>
                <c:pt idx="8050">
                  <c:v>12</c:v>
                </c:pt>
                <c:pt idx="8051">
                  <c:v>12</c:v>
                </c:pt>
                <c:pt idx="8052">
                  <c:v>12</c:v>
                </c:pt>
                <c:pt idx="8053">
                  <c:v>12</c:v>
                </c:pt>
                <c:pt idx="8054">
                  <c:v>12</c:v>
                </c:pt>
                <c:pt idx="8055">
                  <c:v>12</c:v>
                </c:pt>
                <c:pt idx="8056">
                  <c:v>12</c:v>
                </c:pt>
                <c:pt idx="8057">
                  <c:v>12</c:v>
                </c:pt>
                <c:pt idx="8058">
                  <c:v>12</c:v>
                </c:pt>
                <c:pt idx="8059">
                  <c:v>12</c:v>
                </c:pt>
                <c:pt idx="8060">
                  <c:v>12</c:v>
                </c:pt>
                <c:pt idx="8061">
                  <c:v>12</c:v>
                </c:pt>
                <c:pt idx="8062">
                  <c:v>12</c:v>
                </c:pt>
                <c:pt idx="8063">
                  <c:v>12</c:v>
                </c:pt>
                <c:pt idx="8064">
                  <c:v>12</c:v>
                </c:pt>
                <c:pt idx="8065">
                  <c:v>12</c:v>
                </c:pt>
                <c:pt idx="8066">
                  <c:v>12</c:v>
                </c:pt>
                <c:pt idx="8067">
                  <c:v>12</c:v>
                </c:pt>
                <c:pt idx="8068">
                  <c:v>12</c:v>
                </c:pt>
                <c:pt idx="8069">
                  <c:v>12</c:v>
                </c:pt>
                <c:pt idx="8070">
                  <c:v>12</c:v>
                </c:pt>
                <c:pt idx="8071">
                  <c:v>12</c:v>
                </c:pt>
                <c:pt idx="8072">
                  <c:v>12</c:v>
                </c:pt>
                <c:pt idx="8073">
                  <c:v>12</c:v>
                </c:pt>
                <c:pt idx="8074">
                  <c:v>12</c:v>
                </c:pt>
                <c:pt idx="8075">
                  <c:v>12</c:v>
                </c:pt>
                <c:pt idx="8076">
                  <c:v>12</c:v>
                </c:pt>
                <c:pt idx="8077">
                  <c:v>12</c:v>
                </c:pt>
                <c:pt idx="8078">
                  <c:v>12</c:v>
                </c:pt>
                <c:pt idx="8079">
                  <c:v>12</c:v>
                </c:pt>
                <c:pt idx="8080">
                  <c:v>12</c:v>
                </c:pt>
                <c:pt idx="8081">
                  <c:v>12</c:v>
                </c:pt>
                <c:pt idx="8082">
                  <c:v>12</c:v>
                </c:pt>
                <c:pt idx="8083">
                  <c:v>12</c:v>
                </c:pt>
                <c:pt idx="8084">
                  <c:v>12</c:v>
                </c:pt>
                <c:pt idx="8085">
                  <c:v>12</c:v>
                </c:pt>
                <c:pt idx="8086">
                  <c:v>12</c:v>
                </c:pt>
                <c:pt idx="8087">
                  <c:v>12</c:v>
                </c:pt>
                <c:pt idx="8088">
                  <c:v>12</c:v>
                </c:pt>
                <c:pt idx="8089">
                  <c:v>12</c:v>
                </c:pt>
                <c:pt idx="8090">
                  <c:v>12</c:v>
                </c:pt>
                <c:pt idx="8091">
                  <c:v>12</c:v>
                </c:pt>
                <c:pt idx="8092">
                  <c:v>12</c:v>
                </c:pt>
                <c:pt idx="8093">
                  <c:v>12</c:v>
                </c:pt>
                <c:pt idx="8094">
                  <c:v>12</c:v>
                </c:pt>
                <c:pt idx="8095">
                  <c:v>12</c:v>
                </c:pt>
                <c:pt idx="8096">
                  <c:v>12</c:v>
                </c:pt>
                <c:pt idx="8097">
                  <c:v>12</c:v>
                </c:pt>
                <c:pt idx="8098">
                  <c:v>12</c:v>
                </c:pt>
                <c:pt idx="8099">
                  <c:v>12</c:v>
                </c:pt>
                <c:pt idx="8100">
                  <c:v>12</c:v>
                </c:pt>
                <c:pt idx="8101">
                  <c:v>12</c:v>
                </c:pt>
                <c:pt idx="8102">
                  <c:v>12</c:v>
                </c:pt>
                <c:pt idx="8103">
                  <c:v>12</c:v>
                </c:pt>
                <c:pt idx="8104">
                  <c:v>12</c:v>
                </c:pt>
                <c:pt idx="8105">
                  <c:v>12</c:v>
                </c:pt>
                <c:pt idx="8106">
                  <c:v>12</c:v>
                </c:pt>
                <c:pt idx="8107">
                  <c:v>12</c:v>
                </c:pt>
                <c:pt idx="8108">
                  <c:v>12</c:v>
                </c:pt>
                <c:pt idx="8109">
                  <c:v>12</c:v>
                </c:pt>
                <c:pt idx="8110">
                  <c:v>12</c:v>
                </c:pt>
                <c:pt idx="8111">
                  <c:v>12</c:v>
                </c:pt>
                <c:pt idx="8112">
                  <c:v>12</c:v>
                </c:pt>
                <c:pt idx="8113">
                  <c:v>12</c:v>
                </c:pt>
                <c:pt idx="8114">
                  <c:v>12</c:v>
                </c:pt>
                <c:pt idx="8115">
                  <c:v>12</c:v>
                </c:pt>
                <c:pt idx="8116">
                  <c:v>12</c:v>
                </c:pt>
                <c:pt idx="8117">
                  <c:v>12</c:v>
                </c:pt>
                <c:pt idx="8118">
                  <c:v>12</c:v>
                </c:pt>
                <c:pt idx="8119">
                  <c:v>12</c:v>
                </c:pt>
                <c:pt idx="8120">
                  <c:v>12</c:v>
                </c:pt>
                <c:pt idx="8121">
                  <c:v>12</c:v>
                </c:pt>
                <c:pt idx="8122">
                  <c:v>12</c:v>
                </c:pt>
                <c:pt idx="8123">
                  <c:v>12</c:v>
                </c:pt>
                <c:pt idx="8124">
                  <c:v>12</c:v>
                </c:pt>
                <c:pt idx="8125">
                  <c:v>12</c:v>
                </c:pt>
                <c:pt idx="8126">
                  <c:v>12</c:v>
                </c:pt>
                <c:pt idx="8127">
                  <c:v>12</c:v>
                </c:pt>
                <c:pt idx="8128">
                  <c:v>12</c:v>
                </c:pt>
                <c:pt idx="8129">
                  <c:v>12</c:v>
                </c:pt>
                <c:pt idx="8130">
                  <c:v>12</c:v>
                </c:pt>
                <c:pt idx="8131">
                  <c:v>12</c:v>
                </c:pt>
                <c:pt idx="8132">
                  <c:v>12</c:v>
                </c:pt>
                <c:pt idx="8133">
                  <c:v>12</c:v>
                </c:pt>
                <c:pt idx="8134">
                  <c:v>12</c:v>
                </c:pt>
                <c:pt idx="8135">
                  <c:v>12</c:v>
                </c:pt>
                <c:pt idx="8136">
                  <c:v>12</c:v>
                </c:pt>
                <c:pt idx="8137">
                  <c:v>12</c:v>
                </c:pt>
                <c:pt idx="8138">
                  <c:v>12</c:v>
                </c:pt>
                <c:pt idx="8139">
                  <c:v>12</c:v>
                </c:pt>
                <c:pt idx="8140">
                  <c:v>11</c:v>
                </c:pt>
                <c:pt idx="8141">
                  <c:v>11</c:v>
                </c:pt>
                <c:pt idx="8142">
                  <c:v>11</c:v>
                </c:pt>
                <c:pt idx="8143">
                  <c:v>11</c:v>
                </c:pt>
                <c:pt idx="8144">
                  <c:v>11</c:v>
                </c:pt>
                <c:pt idx="8145">
                  <c:v>11</c:v>
                </c:pt>
                <c:pt idx="8146">
                  <c:v>11</c:v>
                </c:pt>
                <c:pt idx="8147">
                  <c:v>11</c:v>
                </c:pt>
                <c:pt idx="8148">
                  <c:v>11</c:v>
                </c:pt>
                <c:pt idx="8149">
                  <c:v>11</c:v>
                </c:pt>
                <c:pt idx="8150">
                  <c:v>11</c:v>
                </c:pt>
                <c:pt idx="8151">
                  <c:v>11</c:v>
                </c:pt>
                <c:pt idx="8152">
                  <c:v>11</c:v>
                </c:pt>
                <c:pt idx="8153">
                  <c:v>11</c:v>
                </c:pt>
                <c:pt idx="8154">
                  <c:v>11</c:v>
                </c:pt>
                <c:pt idx="8155">
                  <c:v>11</c:v>
                </c:pt>
                <c:pt idx="8156">
                  <c:v>11</c:v>
                </c:pt>
                <c:pt idx="8157">
                  <c:v>11</c:v>
                </c:pt>
                <c:pt idx="8158">
                  <c:v>11</c:v>
                </c:pt>
                <c:pt idx="8159">
                  <c:v>11</c:v>
                </c:pt>
                <c:pt idx="8160">
                  <c:v>11</c:v>
                </c:pt>
                <c:pt idx="8161">
                  <c:v>11</c:v>
                </c:pt>
                <c:pt idx="8162">
                  <c:v>11</c:v>
                </c:pt>
                <c:pt idx="8163">
                  <c:v>11</c:v>
                </c:pt>
                <c:pt idx="8164">
                  <c:v>11</c:v>
                </c:pt>
                <c:pt idx="8165">
                  <c:v>11</c:v>
                </c:pt>
                <c:pt idx="8166">
                  <c:v>11</c:v>
                </c:pt>
                <c:pt idx="8167">
                  <c:v>11</c:v>
                </c:pt>
                <c:pt idx="8168">
                  <c:v>11</c:v>
                </c:pt>
                <c:pt idx="8169">
                  <c:v>11</c:v>
                </c:pt>
                <c:pt idx="8170">
                  <c:v>11</c:v>
                </c:pt>
                <c:pt idx="8171">
                  <c:v>11</c:v>
                </c:pt>
                <c:pt idx="8172">
                  <c:v>11</c:v>
                </c:pt>
                <c:pt idx="8173">
                  <c:v>11</c:v>
                </c:pt>
                <c:pt idx="8174">
                  <c:v>11</c:v>
                </c:pt>
                <c:pt idx="8175">
                  <c:v>11</c:v>
                </c:pt>
                <c:pt idx="8176">
                  <c:v>11</c:v>
                </c:pt>
                <c:pt idx="8177">
                  <c:v>11</c:v>
                </c:pt>
                <c:pt idx="8178">
                  <c:v>11</c:v>
                </c:pt>
                <c:pt idx="8179">
                  <c:v>11</c:v>
                </c:pt>
                <c:pt idx="8180">
                  <c:v>11</c:v>
                </c:pt>
                <c:pt idx="8181">
                  <c:v>11</c:v>
                </c:pt>
                <c:pt idx="8182">
                  <c:v>11</c:v>
                </c:pt>
                <c:pt idx="8183">
                  <c:v>11</c:v>
                </c:pt>
                <c:pt idx="8184">
                  <c:v>11</c:v>
                </c:pt>
                <c:pt idx="8185">
                  <c:v>11</c:v>
                </c:pt>
                <c:pt idx="8186">
                  <c:v>11</c:v>
                </c:pt>
                <c:pt idx="8187">
                  <c:v>11</c:v>
                </c:pt>
                <c:pt idx="8188">
                  <c:v>11</c:v>
                </c:pt>
                <c:pt idx="8189">
                  <c:v>11</c:v>
                </c:pt>
                <c:pt idx="8190">
                  <c:v>11</c:v>
                </c:pt>
                <c:pt idx="8191">
                  <c:v>11</c:v>
                </c:pt>
                <c:pt idx="8192">
                  <c:v>11</c:v>
                </c:pt>
                <c:pt idx="8193">
                  <c:v>11</c:v>
                </c:pt>
                <c:pt idx="8194">
                  <c:v>11</c:v>
                </c:pt>
                <c:pt idx="8195">
                  <c:v>11</c:v>
                </c:pt>
                <c:pt idx="8196">
                  <c:v>11</c:v>
                </c:pt>
                <c:pt idx="8197">
                  <c:v>11</c:v>
                </c:pt>
                <c:pt idx="8198">
                  <c:v>11</c:v>
                </c:pt>
                <c:pt idx="8199">
                  <c:v>11</c:v>
                </c:pt>
                <c:pt idx="8200">
                  <c:v>11</c:v>
                </c:pt>
                <c:pt idx="8201">
                  <c:v>11</c:v>
                </c:pt>
                <c:pt idx="8202">
                  <c:v>11</c:v>
                </c:pt>
                <c:pt idx="8203">
                  <c:v>11</c:v>
                </c:pt>
                <c:pt idx="8204">
                  <c:v>11</c:v>
                </c:pt>
                <c:pt idx="8205">
                  <c:v>11</c:v>
                </c:pt>
                <c:pt idx="8206">
                  <c:v>11</c:v>
                </c:pt>
                <c:pt idx="8207">
                  <c:v>11</c:v>
                </c:pt>
                <c:pt idx="8208">
                  <c:v>11</c:v>
                </c:pt>
                <c:pt idx="8209">
                  <c:v>11</c:v>
                </c:pt>
                <c:pt idx="8210">
                  <c:v>11</c:v>
                </c:pt>
                <c:pt idx="8211">
                  <c:v>11</c:v>
                </c:pt>
                <c:pt idx="8212">
                  <c:v>11</c:v>
                </c:pt>
                <c:pt idx="8213">
                  <c:v>11</c:v>
                </c:pt>
                <c:pt idx="8214">
                  <c:v>11</c:v>
                </c:pt>
                <c:pt idx="8215">
                  <c:v>11</c:v>
                </c:pt>
                <c:pt idx="8216">
                  <c:v>11</c:v>
                </c:pt>
                <c:pt idx="8217">
                  <c:v>11</c:v>
                </c:pt>
                <c:pt idx="8218">
                  <c:v>11</c:v>
                </c:pt>
                <c:pt idx="8219">
                  <c:v>11</c:v>
                </c:pt>
                <c:pt idx="8220">
                  <c:v>11</c:v>
                </c:pt>
                <c:pt idx="8221">
                  <c:v>11</c:v>
                </c:pt>
                <c:pt idx="8222">
                  <c:v>11</c:v>
                </c:pt>
                <c:pt idx="8223">
                  <c:v>11</c:v>
                </c:pt>
                <c:pt idx="8224">
                  <c:v>11</c:v>
                </c:pt>
                <c:pt idx="8225">
                  <c:v>11</c:v>
                </c:pt>
                <c:pt idx="8226">
                  <c:v>11</c:v>
                </c:pt>
                <c:pt idx="8227">
                  <c:v>11</c:v>
                </c:pt>
                <c:pt idx="8228">
                  <c:v>11</c:v>
                </c:pt>
                <c:pt idx="8229">
                  <c:v>11</c:v>
                </c:pt>
                <c:pt idx="8230">
                  <c:v>11</c:v>
                </c:pt>
                <c:pt idx="8231">
                  <c:v>11</c:v>
                </c:pt>
                <c:pt idx="8232">
                  <c:v>11</c:v>
                </c:pt>
                <c:pt idx="8233">
                  <c:v>11</c:v>
                </c:pt>
                <c:pt idx="8234">
                  <c:v>11</c:v>
                </c:pt>
                <c:pt idx="8235">
                  <c:v>11</c:v>
                </c:pt>
                <c:pt idx="8236">
                  <c:v>11</c:v>
                </c:pt>
                <c:pt idx="8237">
                  <c:v>11</c:v>
                </c:pt>
                <c:pt idx="8238">
                  <c:v>11</c:v>
                </c:pt>
                <c:pt idx="8239">
                  <c:v>11</c:v>
                </c:pt>
                <c:pt idx="8240">
                  <c:v>11</c:v>
                </c:pt>
                <c:pt idx="8241">
                  <c:v>11</c:v>
                </c:pt>
                <c:pt idx="8242">
                  <c:v>11</c:v>
                </c:pt>
                <c:pt idx="8243">
                  <c:v>11</c:v>
                </c:pt>
                <c:pt idx="8244">
                  <c:v>11</c:v>
                </c:pt>
                <c:pt idx="8245">
                  <c:v>11</c:v>
                </c:pt>
                <c:pt idx="8246">
                  <c:v>11</c:v>
                </c:pt>
                <c:pt idx="8247">
                  <c:v>11</c:v>
                </c:pt>
                <c:pt idx="8248">
                  <c:v>11</c:v>
                </c:pt>
                <c:pt idx="8249">
                  <c:v>11</c:v>
                </c:pt>
                <c:pt idx="8250">
                  <c:v>11</c:v>
                </c:pt>
                <c:pt idx="8251">
                  <c:v>11</c:v>
                </c:pt>
                <c:pt idx="8252">
                  <c:v>11</c:v>
                </c:pt>
                <c:pt idx="8253">
                  <c:v>11</c:v>
                </c:pt>
                <c:pt idx="8254">
                  <c:v>11</c:v>
                </c:pt>
                <c:pt idx="8255">
                  <c:v>11</c:v>
                </c:pt>
                <c:pt idx="8256">
                  <c:v>11</c:v>
                </c:pt>
                <c:pt idx="8257">
                  <c:v>11</c:v>
                </c:pt>
                <c:pt idx="8258">
                  <c:v>11</c:v>
                </c:pt>
                <c:pt idx="8259">
                  <c:v>11</c:v>
                </c:pt>
                <c:pt idx="8260">
                  <c:v>11</c:v>
                </c:pt>
                <c:pt idx="8261">
                  <c:v>11</c:v>
                </c:pt>
                <c:pt idx="8262">
                  <c:v>11</c:v>
                </c:pt>
                <c:pt idx="8263">
                  <c:v>11</c:v>
                </c:pt>
                <c:pt idx="8264">
                  <c:v>11</c:v>
                </c:pt>
                <c:pt idx="8265">
                  <c:v>11</c:v>
                </c:pt>
                <c:pt idx="8266">
                  <c:v>11</c:v>
                </c:pt>
                <c:pt idx="8267">
                  <c:v>11</c:v>
                </c:pt>
                <c:pt idx="8268">
                  <c:v>11</c:v>
                </c:pt>
                <c:pt idx="8269">
                  <c:v>11</c:v>
                </c:pt>
                <c:pt idx="8270">
                  <c:v>11</c:v>
                </c:pt>
                <c:pt idx="8271">
                  <c:v>11</c:v>
                </c:pt>
                <c:pt idx="8272">
                  <c:v>11</c:v>
                </c:pt>
                <c:pt idx="8273">
                  <c:v>11</c:v>
                </c:pt>
                <c:pt idx="8274">
                  <c:v>11</c:v>
                </c:pt>
                <c:pt idx="8275">
                  <c:v>11</c:v>
                </c:pt>
                <c:pt idx="8276">
                  <c:v>11</c:v>
                </c:pt>
                <c:pt idx="8277">
                  <c:v>11</c:v>
                </c:pt>
                <c:pt idx="8278">
                  <c:v>11</c:v>
                </c:pt>
                <c:pt idx="8279">
                  <c:v>11</c:v>
                </c:pt>
                <c:pt idx="8280">
                  <c:v>11</c:v>
                </c:pt>
                <c:pt idx="8281">
                  <c:v>11</c:v>
                </c:pt>
                <c:pt idx="8282">
                  <c:v>11</c:v>
                </c:pt>
                <c:pt idx="8283">
                  <c:v>11</c:v>
                </c:pt>
                <c:pt idx="8284">
                  <c:v>11</c:v>
                </c:pt>
                <c:pt idx="8285">
                  <c:v>11</c:v>
                </c:pt>
                <c:pt idx="8286">
                  <c:v>11</c:v>
                </c:pt>
                <c:pt idx="8287">
                  <c:v>11</c:v>
                </c:pt>
                <c:pt idx="8288">
                  <c:v>11</c:v>
                </c:pt>
                <c:pt idx="8289">
                  <c:v>11</c:v>
                </c:pt>
                <c:pt idx="8290">
                  <c:v>11</c:v>
                </c:pt>
                <c:pt idx="8291">
                  <c:v>11</c:v>
                </c:pt>
                <c:pt idx="8292">
                  <c:v>11</c:v>
                </c:pt>
                <c:pt idx="8293">
                  <c:v>11</c:v>
                </c:pt>
                <c:pt idx="8294">
                  <c:v>11</c:v>
                </c:pt>
                <c:pt idx="8295">
                  <c:v>11</c:v>
                </c:pt>
                <c:pt idx="8296">
                  <c:v>11</c:v>
                </c:pt>
                <c:pt idx="8297">
                  <c:v>11</c:v>
                </c:pt>
                <c:pt idx="8298">
                  <c:v>11</c:v>
                </c:pt>
                <c:pt idx="8299">
                  <c:v>11</c:v>
                </c:pt>
                <c:pt idx="8300">
                  <c:v>11</c:v>
                </c:pt>
                <c:pt idx="8301">
                  <c:v>11</c:v>
                </c:pt>
                <c:pt idx="8302">
                  <c:v>11</c:v>
                </c:pt>
                <c:pt idx="8303">
                  <c:v>11</c:v>
                </c:pt>
                <c:pt idx="8304">
                  <c:v>11</c:v>
                </c:pt>
                <c:pt idx="8305">
                  <c:v>11</c:v>
                </c:pt>
                <c:pt idx="8306">
                  <c:v>11</c:v>
                </c:pt>
                <c:pt idx="8307">
                  <c:v>11</c:v>
                </c:pt>
                <c:pt idx="8308">
                  <c:v>11</c:v>
                </c:pt>
                <c:pt idx="8309">
                  <c:v>11</c:v>
                </c:pt>
                <c:pt idx="8310">
                  <c:v>11</c:v>
                </c:pt>
                <c:pt idx="8311">
                  <c:v>11</c:v>
                </c:pt>
                <c:pt idx="8312">
                  <c:v>11</c:v>
                </c:pt>
                <c:pt idx="8313">
                  <c:v>11</c:v>
                </c:pt>
                <c:pt idx="8314">
                  <c:v>11</c:v>
                </c:pt>
                <c:pt idx="8315">
                  <c:v>11</c:v>
                </c:pt>
                <c:pt idx="8316">
                  <c:v>11</c:v>
                </c:pt>
                <c:pt idx="8317">
                  <c:v>11</c:v>
                </c:pt>
                <c:pt idx="8318">
                  <c:v>11</c:v>
                </c:pt>
                <c:pt idx="8319">
                  <c:v>11</c:v>
                </c:pt>
                <c:pt idx="8320">
                  <c:v>11</c:v>
                </c:pt>
                <c:pt idx="8321">
                  <c:v>11</c:v>
                </c:pt>
                <c:pt idx="8322">
                  <c:v>11</c:v>
                </c:pt>
                <c:pt idx="8323">
                  <c:v>11</c:v>
                </c:pt>
                <c:pt idx="8324">
                  <c:v>11</c:v>
                </c:pt>
                <c:pt idx="8325">
                  <c:v>11</c:v>
                </c:pt>
                <c:pt idx="8326">
                  <c:v>11</c:v>
                </c:pt>
                <c:pt idx="8327">
                  <c:v>11</c:v>
                </c:pt>
                <c:pt idx="8328">
                  <c:v>11</c:v>
                </c:pt>
                <c:pt idx="8329">
                  <c:v>11</c:v>
                </c:pt>
                <c:pt idx="8330">
                  <c:v>11</c:v>
                </c:pt>
                <c:pt idx="8331">
                  <c:v>11</c:v>
                </c:pt>
                <c:pt idx="8332">
                  <c:v>11</c:v>
                </c:pt>
                <c:pt idx="8333">
                  <c:v>11</c:v>
                </c:pt>
                <c:pt idx="8334">
                  <c:v>11</c:v>
                </c:pt>
                <c:pt idx="8335">
                  <c:v>11</c:v>
                </c:pt>
                <c:pt idx="8336">
                  <c:v>11</c:v>
                </c:pt>
                <c:pt idx="8337">
                  <c:v>11</c:v>
                </c:pt>
                <c:pt idx="8338">
                  <c:v>11</c:v>
                </c:pt>
                <c:pt idx="8339">
                  <c:v>11</c:v>
                </c:pt>
                <c:pt idx="8340">
                  <c:v>11</c:v>
                </c:pt>
                <c:pt idx="8341">
                  <c:v>11</c:v>
                </c:pt>
                <c:pt idx="8342">
                  <c:v>11</c:v>
                </c:pt>
                <c:pt idx="8343">
                  <c:v>11</c:v>
                </c:pt>
                <c:pt idx="8344">
                  <c:v>11</c:v>
                </c:pt>
                <c:pt idx="8345">
                  <c:v>11</c:v>
                </c:pt>
                <c:pt idx="8346">
                  <c:v>11</c:v>
                </c:pt>
                <c:pt idx="8347">
                  <c:v>11</c:v>
                </c:pt>
                <c:pt idx="8348">
                  <c:v>11</c:v>
                </c:pt>
                <c:pt idx="8349">
                  <c:v>11</c:v>
                </c:pt>
                <c:pt idx="8350">
                  <c:v>11</c:v>
                </c:pt>
                <c:pt idx="8351">
                  <c:v>11</c:v>
                </c:pt>
                <c:pt idx="8352">
                  <c:v>11</c:v>
                </c:pt>
                <c:pt idx="8353">
                  <c:v>11</c:v>
                </c:pt>
                <c:pt idx="8354">
                  <c:v>11</c:v>
                </c:pt>
                <c:pt idx="8355">
                  <c:v>11</c:v>
                </c:pt>
                <c:pt idx="8356">
                  <c:v>11</c:v>
                </c:pt>
                <c:pt idx="8357">
                  <c:v>11</c:v>
                </c:pt>
                <c:pt idx="8358">
                  <c:v>11</c:v>
                </c:pt>
                <c:pt idx="8359">
                  <c:v>11</c:v>
                </c:pt>
                <c:pt idx="8360">
                  <c:v>11</c:v>
                </c:pt>
                <c:pt idx="8361">
                  <c:v>11</c:v>
                </c:pt>
                <c:pt idx="8362">
                  <c:v>11</c:v>
                </c:pt>
                <c:pt idx="8363">
                  <c:v>11</c:v>
                </c:pt>
                <c:pt idx="8364">
                  <c:v>11</c:v>
                </c:pt>
                <c:pt idx="8365">
                  <c:v>11</c:v>
                </c:pt>
                <c:pt idx="8366">
                  <c:v>11</c:v>
                </c:pt>
                <c:pt idx="8367">
                  <c:v>11</c:v>
                </c:pt>
                <c:pt idx="8368">
                  <c:v>11</c:v>
                </c:pt>
                <c:pt idx="8369">
                  <c:v>11</c:v>
                </c:pt>
                <c:pt idx="8370">
                  <c:v>11</c:v>
                </c:pt>
                <c:pt idx="8371">
                  <c:v>11</c:v>
                </c:pt>
                <c:pt idx="8372">
                  <c:v>11</c:v>
                </c:pt>
                <c:pt idx="8373">
                  <c:v>11</c:v>
                </c:pt>
                <c:pt idx="8374">
                  <c:v>11</c:v>
                </c:pt>
                <c:pt idx="8375">
                  <c:v>11</c:v>
                </c:pt>
                <c:pt idx="8376">
                  <c:v>11</c:v>
                </c:pt>
                <c:pt idx="8377">
                  <c:v>11</c:v>
                </c:pt>
                <c:pt idx="8378">
                  <c:v>11</c:v>
                </c:pt>
                <c:pt idx="8379">
                  <c:v>11</c:v>
                </c:pt>
                <c:pt idx="8380">
                  <c:v>11</c:v>
                </c:pt>
                <c:pt idx="8381">
                  <c:v>11</c:v>
                </c:pt>
                <c:pt idx="8382">
                  <c:v>11</c:v>
                </c:pt>
                <c:pt idx="8383">
                  <c:v>11</c:v>
                </c:pt>
                <c:pt idx="8384">
                  <c:v>11</c:v>
                </c:pt>
                <c:pt idx="8385">
                  <c:v>11</c:v>
                </c:pt>
                <c:pt idx="8386">
                  <c:v>11</c:v>
                </c:pt>
                <c:pt idx="8387">
                  <c:v>11</c:v>
                </c:pt>
                <c:pt idx="8388">
                  <c:v>11</c:v>
                </c:pt>
                <c:pt idx="8389">
                  <c:v>11</c:v>
                </c:pt>
                <c:pt idx="8390">
                  <c:v>11</c:v>
                </c:pt>
                <c:pt idx="8391">
                  <c:v>11</c:v>
                </c:pt>
                <c:pt idx="8392">
                  <c:v>11</c:v>
                </c:pt>
                <c:pt idx="8393">
                  <c:v>11</c:v>
                </c:pt>
                <c:pt idx="8394">
                  <c:v>11</c:v>
                </c:pt>
                <c:pt idx="8395">
                  <c:v>11</c:v>
                </c:pt>
                <c:pt idx="8396">
                  <c:v>11</c:v>
                </c:pt>
                <c:pt idx="8397">
                  <c:v>11</c:v>
                </c:pt>
                <c:pt idx="8398">
                  <c:v>11</c:v>
                </c:pt>
                <c:pt idx="8399">
                  <c:v>11</c:v>
                </c:pt>
                <c:pt idx="8400">
                  <c:v>11</c:v>
                </c:pt>
                <c:pt idx="8401">
                  <c:v>11</c:v>
                </c:pt>
                <c:pt idx="8402">
                  <c:v>11</c:v>
                </c:pt>
                <c:pt idx="8403">
                  <c:v>11</c:v>
                </c:pt>
                <c:pt idx="8404">
                  <c:v>11</c:v>
                </c:pt>
                <c:pt idx="8405">
                  <c:v>11</c:v>
                </c:pt>
                <c:pt idx="8406">
                  <c:v>11</c:v>
                </c:pt>
                <c:pt idx="8407">
                  <c:v>11</c:v>
                </c:pt>
                <c:pt idx="8408">
                  <c:v>11</c:v>
                </c:pt>
                <c:pt idx="8409">
                  <c:v>11</c:v>
                </c:pt>
                <c:pt idx="8410">
                  <c:v>11</c:v>
                </c:pt>
                <c:pt idx="8411">
                  <c:v>11</c:v>
                </c:pt>
                <c:pt idx="8412">
                  <c:v>11</c:v>
                </c:pt>
                <c:pt idx="8413">
                  <c:v>11</c:v>
                </c:pt>
                <c:pt idx="8414">
                  <c:v>11</c:v>
                </c:pt>
                <c:pt idx="8415">
                  <c:v>11</c:v>
                </c:pt>
                <c:pt idx="8416">
                  <c:v>11</c:v>
                </c:pt>
                <c:pt idx="8417">
                  <c:v>11</c:v>
                </c:pt>
                <c:pt idx="8418">
                  <c:v>11</c:v>
                </c:pt>
                <c:pt idx="8419">
                  <c:v>11</c:v>
                </c:pt>
                <c:pt idx="8420">
                  <c:v>11</c:v>
                </c:pt>
                <c:pt idx="8421">
                  <c:v>11</c:v>
                </c:pt>
                <c:pt idx="8422">
                  <c:v>11</c:v>
                </c:pt>
                <c:pt idx="8423">
                  <c:v>11</c:v>
                </c:pt>
                <c:pt idx="8424">
                  <c:v>11</c:v>
                </c:pt>
                <c:pt idx="8425">
                  <c:v>11</c:v>
                </c:pt>
                <c:pt idx="8426">
                  <c:v>11</c:v>
                </c:pt>
                <c:pt idx="8427">
                  <c:v>11</c:v>
                </c:pt>
                <c:pt idx="8428">
                  <c:v>11</c:v>
                </c:pt>
                <c:pt idx="8429">
                  <c:v>11</c:v>
                </c:pt>
                <c:pt idx="8430">
                  <c:v>11</c:v>
                </c:pt>
                <c:pt idx="8431">
                  <c:v>11</c:v>
                </c:pt>
                <c:pt idx="8432">
                  <c:v>11</c:v>
                </c:pt>
                <c:pt idx="8433">
                  <c:v>11</c:v>
                </c:pt>
                <c:pt idx="8434">
                  <c:v>11</c:v>
                </c:pt>
                <c:pt idx="8435">
                  <c:v>11</c:v>
                </c:pt>
                <c:pt idx="8436">
                  <c:v>11</c:v>
                </c:pt>
                <c:pt idx="8437">
                  <c:v>11</c:v>
                </c:pt>
                <c:pt idx="8438">
                  <c:v>11</c:v>
                </c:pt>
                <c:pt idx="8439">
                  <c:v>11</c:v>
                </c:pt>
                <c:pt idx="8440">
                  <c:v>11</c:v>
                </c:pt>
                <c:pt idx="8441">
                  <c:v>11</c:v>
                </c:pt>
                <c:pt idx="8442">
                  <c:v>11</c:v>
                </c:pt>
                <c:pt idx="8443">
                  <c:v>11</c:v>
                </c:pt>
                <c:pt idx="8444">
                  <c:v>11</c:v>
                </c:pt>
                <c:pt idx="8445">
                  <c:v>11</c:v>
                </c:pt>
                <c:pt idx="8446">
                  <c:v>11</c:v>
                </c:pt>
                <c:pt idx="8447">
                  <c:v>11</c:v>
                </c:pt>
                <c:pt idx="8448">
                  <c:v>11</c:v>
                </c:pt>
                <c:pt idx="8449">
                  <c:v>11</c:v>
                </c:pt>
                <c:pt idx="8450">
                  <c:v>11</c:v>
                </c:pt>
                <c:pt idx="8451">
                  <c:v>11</c:v>
                </c:pt>
                <c:pt idx="8452">
                  <c:v>11</c:v>
                </c:pt>
                <c:pt idx="8453">
                  <c:v>11</c:v>
                </c:pt>
                <c:pt idx="8454">
                  <c:v>11</c:v>
                </c:pt>
                <c:pt idx="8455">
                  <c:v>11</c:v>
                </c:pt>
                <c:pt idx="8456">
                  <c:v>11</c:v>
                </c:pt>
                <c:pt idx="8457">
                  <c:v>11</c:v>
                </c:pt>
                <c:pt idx="8458">
                  <c:v>11</c:v>
                </c:pt>
                <c:pt idx="8459">
                  <c:v>11</c:v>
                </c:pt>
                <c:pt idx="8460">
                  <c:v>11</c:v>
                </c:pt>
                <c:pt idx="8461">
                  <c:v>11</c:v>
                </c:pt>
                <c:pt idx="8462">
                  <c:v>11</c:v>
                </c:pt>
                <c:pt idx="8463">
                  <c:v>11</c:v>
                </c:pt>
                <c:pt idx="8464">
                  <c:v>11</c:v>
                </c:pt>
                <c:pt idx="8465">
                  <c:v>11</c:v>
                </c:pt>
                <c:pt idx="8466">
                  <c:v>11</c:v>
                </c:pt>
                <c:pt idx="8467">
                  <c:v>11</c:v>
                </c:pt>
                <c:pt idx="8468">
                  <c:v>11</c:v>
                </c:pt>
                <c:pt idx="8469">
                  <c:v>11</c:v>
                </c:pt>
                <c:pt idx="8470">
                  <c:v>11</c:v>
                </c:pt>
                <c:pt idx="8471">
                  <c:v>11</c:v>
                </c:pt>
                <c:pt idx="8472">
                  <c:v>11</c:v>
                </c:pt>
                <c:pt idx="8473">
                  <c:v>11</c:v>
                </c:pt>
                <c:pt idx="8474">
                  <c:v>11</c:v>
                </c:pt>
                <c:pt idx="8475">
                  <c:v>11</c:v>
                </c:pt>
                <c:pt idx="8476">
                  <c:v>11</c:v>
                </c:pt>
                <c:pt idx="8477">
                  <c:v>11</c:v>
                </c:pt>
                <c:pt idx="8478">
                  <c:v>11</c:v>
                </c:pt>
                <c:pt idx="8479">
                  <c:v>11</c:v>
                </c:pt>
                <c:pt idx="8480">
                  <c:v>11</c:v>
                </c:pt>
                <c:pt idx="8481">
                  <c:v>11</c:v>
                </c:pt>
                <c:pt idx="8482">
                  <c:v>11</c:v>
                </c:pt>
                <c:pt idx="8483">
                  <c:v>11</c:v>
                </c:pt>
                <c:pt idx="8484">
                  <c:v>11</c:v>
                </c:pt>
                <c:pt idx="8485">
                  <c:v>11</c:v>
                </c:pt>
                <c:pt idx="8486">
                  <c:v>11</c:v>
                </c:pt>
                <c:pt idx="8487">
                  <c:v>11</c:v>
                </c:pt>
                <c:pt idx="8488">
                  <c:v>11</c:v>
                </c:pt>
                <c:pt idx="8489">
                  <c:v>11</c:v>
                </c:pt>
                <c:pt idx="8490">
                  <c:v>11</c:v>
                </c:pt>
                <c:pt idx="8491">
                  <c:v>11</c:v>
                </c:pt>
                <c:pt idx="8492">
                  <c:v>11</c:v>
                </c:pt>
                <c:pt idx="8493">
                  <c:v>11</c:v>
                </c:pt>
                <c:pt idx="8494">
                  <c:v>11</c:v>
                </c:pt>
                <c:pt idx="8495">
                  <c:v>11</c:v>
                </c:pt>
                <c:pt idx="8496">
                  <c:v>11</c:v>
                </c:pt>
                <c:pt idx="8497">
                  <c:v>11</c:v>
                </c:pt>
                <c:pt idx="8498">
                  <c:v>11</c:v>
                </c:pt>
                <c:pt idx="8499">
                  <c:v>11</c:v>
                </c:pt>
                <c:pt idx="8500">
                  <c:v>11</c:v>
                </c:pt>
                <c:pt idx="8501">
                  <c:v>11</c:v>
                </c:pt>
                <c:pt idx="8502">
                  <c:v>11</c:v>
                </c:pt>
                <c:pt idx="8503">
                  <c:v>11</c:v>
                </c:pt>
                <c:pt idx="8504">
                  <c:v>11</c:v>
                </c:pt>
                <c:pt idx="8505">
                  <c:v>11</c:v>
                </c:pt>
                <c:pt idx="8506">
                  <c:v>11</c:v>
                </c:pt>
                <c:pt idx="8507">
                  <c:v>11</c:v>
                </c:pt>
                <c:pt idx="8508">
                  <c:v>11</c:v>
                </c:pt>
                <c:pt idx="8509">
                  <c:v>11</c:v>
                </c:pt>
                <c:pt idx="8510">
                  <c:v>11</c:v>
                </c:pt>
                <c:pt idx="8511">
                  <c:v>11</c:v>
                </c:pt>
                <c:pt idx="8512">
                  <c:v>11</c:v>
                </c:pt>
                <c:pt idx="8513">
                  <c:v>11</c:v>
                </c:pt>
                <c:pt idx="8514">
                  <c:v>11</c:v>
                </c:pt>
                <c:pt idx="8515">
                  <c:v>11</c:v>
                </c:pt>
                <c:pt idx="8516">
                  <c:v>11</c:v>
                </c:pt>
                <c:pt idx="8517">
                  <c:v>11</c:v>
                </c:pt>
                <c:pt idx="8518">
                  <c:v>11</c:v>
                </c:pt>
                <c:pt idx="8519">
                  <c:v>11</c:v>
                </c:pt>
                <c:pt idx="8520">
                  <c:v>11</c:v>
                </c:pt>
                <c:pt idx="8521">
                  <c:v>11</c:v>
                </c:pt>
                <c:pt idx="8522">
                  <c:v>11</c:v>
                </c:pt>
                <c:pt idx="8523">
                  <c:v>11</c:v>
                </c:pt>
                <c:pt idx="8524">
                  <c:v>11</c:v>
                </c:pt>
                <c:pt idx="8525">
                  <c:v>11</c:v>
                </c:pt>
                <c:pt idx="8526">
                  <c:v>11</c:v>
                </c:pt>
                <c:pt idx="8527">
                  <c:v>11</c:v>
                </c:pt>
                <c:pt idx="8528">
                  <c:v>11</c:v>
                </c:pt>
                <c:pt idx="8529">
                  <c:v>11</c:v>
                </c:pt>
                <c:pt idx="8530">
                  <c:v>11</c:v>
                </c:pt>
                <c:pt idx="8531">
                  <c:v>11</c:v>
                </c:pt>
                <c:pt idx="8532">
                  <c:v>11</c:v>
                </c:pt>
                <c:pt idx="8533">
                  <c:v>11</c:v>
                </c:pt>
                <c:pt idx="8534">
                  <c:v>11</c:v>
                </c:pt>
                <c:pt idx="8535">
                  <c:v>11</c:v>
                </c:pt>
                <c:pt idx="8536">
                  <c:v>11</c:v>
                </c:pt>
                <c:pt idx="8537">
                  <c:v>11</c:v>
                </c:pt>
                <c:pt idx="8538">
                  <c:v>11</c:v>
                </c:pt>
                <c:pt idx="8539">
                  <c:v>11</c:v>
                </c:pt>
                <c:pt idx="8540">
                  <c:v>11</c:v>
                </c:pt>
                <c:pt idx="8541">
                  <c:v>11</c:v>
                </c:pt>
                <c:pt idx="8542">
                  <c:v>11</c:v>
                </c:pt>
                <c:pt idx="8543">
                  <c:v>11</c:v>
                </c:pt>
                <c:pt idx="8544">
                  <c:v>11</c:v>
                </c:pt>
                <c:pt idx="8545">
                  <c:v>11</c:v>
                </c:pt>
                <c:pt idx="8546">
                  <c:v>11</c:v>
                </c:pt>
                <c:pt idx="8547">
                  <c:v>11</c:v>
                </c:pt>
                <c:pt idx="8548">
                  <c:v>11</c:v>
                </c:pt>
                <c:pt idx="8549">
                  <c:v>11</c:v>
                </c:pt>
                <c:pt idx="8550">
                  <c:v>11</c:v>
                </c:pt>
                <c:pt idx="8551">
                  <c:v>11</c:v>
                </c:pt>
                <c:pt idx="8552">
                  <c:v>11</c:v>
                </c:pt>
                <c:pt idx="8553">
                  <c:v>11</c:v>
                </c:pt>
                <c:pt idx="8554">
                  <c:v>11</c:v>
                </c:pt>
                <c:pt idx="8555">
                  <c:v>11</c:v>
                </c:pt>
                <c:pt idx="8556">
                  <c:v>11</c:v>
                </c:pt>
                <c:pt idx="8557">
                  <c:v>11</c:v>
                </c:pt>
                <c:pt idx="8558">
                  <c:v>11</c:v>
                </c:pt>
                <c:pt idx="8559">
                  <c:v>11</c:v>
                </c:pt>
                <c:pt idx="8560">
                  <c:v>11</c:v>
                </c:pt>
                <c:pt idx="8561">
                  <c:v>11</c:v>
                </c:pt>
                <c:pt idx="8562">
                  <c:v>11</c:v>
                </c:pt>
                <c:pt idx="8563">
                  <c:v>11</c:v>
                </c:pt>
                <c:pt idx="8564">
                  <c:v>11</c:v>
                </c:pt>
                <c:pt idx="8565">
                  <c:v>11</c:v>
                </c:pt>
                <c:pt idx="8566">
                  <c:v>11</c:v>
                </c:pt>
                <c:pt idx="8567">
                  <c:v>11</c:v>
                </c:pt>
                <c:pt idx="8568">
                  <c:v>11</c:v>
                </c:pt>
                <c:pt idx="8569">
                  <c:v>11</c:v>
                </c:pt>
                <c:pt idx="8570">
                  <c:v>11</c:v>
                </c:pt>
                <c:pt idx="8571">
                  <c:v>11</c:v>
                </c:pt>
                <c:pt idx="8572">
                  <c:v>11</c:v>
                </c:pt>
                <c:pt idx="8573">
                  <c:v>11</c:v>
                </c:pt>
                <c:pt idx="8574">
                  <c:v>11</c:v>
                </c:pt>
                <c:pt idx="8575">
                  <c:v>11</c:v>
                </c:pt>
                <c:pt idx="8576">
                  <c:v>11</c:v>
                </c:pt>
                <c:pt idx="8577">
                  <c:v>11</c:v>
                </c:pt>
                <c:pt idx="8578">
                  <c:v>11</c:v>
                </c:pt>
                <c:pt idx="8579">
                  <c:v>11</c:v>
                </c:pt>
                <c:pt idx="8580">
                  <c:v>11</c:v>
                </c:pt>
                <c:pt idx="8581">
                  <c:v>11</c:v>
                </c:pt>
                <c:pt idx="8582">
                  <c:v>11</c:v>
                </c:pt>
                <c:pt idx="8583">
                  <c:v>11</c:v>
                </c:pt>
                <c:pt idx="8584">
                  <c:v>11</c:v>
                </c:pt>
                <c:pt idx="8585">
                  <c:v>11</c:v>
                </c:pt>
                <c:pt idx="8586">
                  <c:v>11</c:v>
                </c:pt>
                <c:pt idx="8587">
                  <c:v>11</c:v>
                </c:pt>
                <c:pt idx="8588">
                  <c:v>11</c:v>
                </c:pt>
                <c:pt idx="8589">
                  <c:v>11</c:v>
                </c:pt>
                <c:pt idx="8590">
                  <c:v>11</c:v>
                </c:pt>
                <c:pt idx="8591">
                  <c:v>11</c:v>
                </c:pt>
                <c:pt idx="8592">
                  <c:v>11</c:v>
                </c:pt>
                <c:pt idx="8593">
                  <c:v>11</c:v>
                </c:pt>
                <c:pt idx="8594">
                  <c:v>11</c:v>
                </c:pt>
                <c:pt idx="8595">
                  <c:v>11</c:v>
                </c:pt>
                <c:pt idx="8596">
                  <c:v>11</c:v>
                </c:pt>
                <c:pt idx="8597">
                  <c:v>11</c:v>
                </c:pt>
                <c:pt idx="8598">
                  <c:v>11</c:v>
                </c:pt>
                <c:pt idx="8599">
                  <c:v>11</c:v>
                </c:pt>
                <c:pt idx="8600">
                  <c:v>11</c:v>
                </c:pt>
                <c:pt idx="8601">
                  <c:v>11</c:v>
                </c:pt>
                <c:pt idx="8602">
                  <c:v>11</c:v>
                </c:pt>
                <c:pt idx="8603">
                  <c:v>11</c:v>
                </c:pt>
                <c:pt idx="8604">
                  <c:v>11</c:v>
                </c:pt>
                <c:pt idx="8605">
                  <c:v>11</c:v>
                </c:pt>
                <c:pt idx="8606">
                  <c:v>11</c:v>
                </c:pt>
                <c:pt idx="8607">
                  <c:v>11</c:v>
                </c:pt>
                <c:pt idx="8608">
                  <c:v>11</c:v>
                </c:pt>
                <c:pt idx="8609">
                  <c:v>11</c:v>
                </c:pt>
                <c:pt idx="8610">
                  <c:v>11</c:v>
                </c:pt>
                <c:pt idx="8611">
                  <c:v>11</c:v>
                </c:pt>
                <c:pt idx="8612">
                  <c:v>11</c:v>
                </c:pt>
                <c:pt idx="8613">
                  <c:v>11</c:v>
                </c:pt>
                <c:pt idx="8614">
                  <c:v>11</c:v>
                </c:pt>
                <c:pt idx="8615">
                  <c:v>11</c:v>
                </c:pt>
                <c:pt idx="8616">
                  <c:v>11</c:v>
                </c:pt>
                <c:pt idx="8617">
                  <c:v>11</c:v>
                </c:pt>
                <c:pt idx="8618">
                  <c:v>11</c:v>
                </c:pt>
                <c:pt idx="8619">
                  <c:v>11</c:v>
                </c:pt>
                <c:pt idx="8620">
                  <c:v>11</c:v>
                </c:pt>
                <c:pt idx="8621">
                  <c:v>11</c:v>
                </c:pt>
                <c:pt idx="8622">
                  <c:v>11</c:v>
                </c:pt>
                <c:pt idx="8623">
                  <c:v>11</c:v>
                </c:pt>
                <c:pt idx="8624">
                  <c:v>11</c:v>
                </c:pt>
                <c:pt idx="8625">
                  <c:v>11</c:v>
                </c:pt>
                <c:pt idx="8626">
                  <c:v>11</c:v>
                </c:pt>
                <c:pt idx="8627">
                  <c:v>11</c:v>
                </c:pt>
                <c:pt idx="8628">
                  <c:v>11</c:v>
                </c:pt>
                <c:pt idx="8629">
                  <c:v>11</c:v>
                </c:pt>
                <c:pt idx="8630">
                  <c:v>11</c:v>
                </c:pt>
                <c:pt idx="8631">
                  <c:v>11</c:v>
                </c:pt>
                <c:pt idx="8632">
                  <c:v>11</c:v>
                </c:pt>
                <c:pt idx="8633">
                  <c:v>11</c:v>
                </c:pt>
                <c:pt idx="8634">
                  <c:v>11</c:v>
                </c:pt>
                <c:pt idx="8635">
                  <c:v>11</c:v>
                </c:pt>
                <c:pt idx="8636">
                  <c:v>11</c:v>
                </c:pt>
                <c:pt idx="8637">
                  <c:v>11</c:v>
                </c:pt>
                <c:pt idx="8638">
                  <c:v>11</c:v>
                </c:pt>
                <c:pt idx="8639">
                  <c:v>11</c:v>
                </c:pt>
                <c:pt idx="8640">
                  <c:v>11</c:v>
                </c:pt>
                <c:pt idx="8641">
                  <c:v>11</c:v>
                </c:pt>
                <c:pt idx="8642">
                  <c:v>11</c:v>
                </c:pt>
                <c:pt idx="8643">
                  <c:v>11</c:v>
                </c:pt>
                <c:pt idx="8644">
                  <c:v>11</c:v>
                </c:pt>
                <c:pt idx="8645">
                  <c:v>11</c:v>
                </c:pt>
                <c:pt idx="8646">
                  <c:v>11</c:v>
                </c:pt>
                <c:pt idx="8647">
                  <c:v>11</c:v>
                </c:pt>
                <c:pt idx="8648">
                  <c:v>11</c:v>
                </c:pt>
                <c:pt idx="8649">
                  <c:v>11</c:v>
                </c:pt>
                <c:pt idx="8650">
                  <c:v>11</c:v>
                </c:pt>
                <c:pt idx="8651">
                  <c:v>11</c:v>
                </c:pt>
                <c:pt idx="8652">
                  <c:v>11</c:v>
                </c:pt>
                <c:pt idx="8653">
                  <c:v>11</c:v>
                </c:pt>
                <c:pt idx="8654">
                  <c:v>11</c:v>
                </c:pt>
                <c:pt idx="8655">
                  <c:v>11</c:v>
                </c:pt>
                <c:pt idx="8656">
                  <c:v>11</c:v>
                </c:pt>
                <c:pt idx="8657">
                  <c:v>11</c:v>
                </c:pt>
                <c:pt idx="8658">
                  <c:v>11</c:v>
                </c:pt>
                <c:pt idx="8659">
                  <c:v>11</c:v>
                </c:pt>
                <c:pt idx="8660">
                  <c:v>11</c:v>
                </c:pt>
                <c:pt idx="8661">
                  <c:v>11</c:v>
                </c:pt>
                <c:pt idx="8662">
                  <c:v>11</c:v>
                </c:pt>
                <c:pt idx="8663">
                  <c:v>11</c:v>
                </c:pt>
                <c:pt idx="8664">
                  <c:v>11</c:v>
                </c:pt>
                <c:pt idx="8665">
                  <c:v>11</c:v>
                </c:pt>
                <c:pt idx="8666">
                  <c:v>11</c:v>
                </c:pt>
                <c:pt idx="8667">
                  <c:v>11</c:v>
                </c:pt>
                <c:pt idx="8668">
                  <c:v>11</c:v>
                </c:pt>
                <c:pt idx="8669">
                  <c:v>11</c:v>
                </c:pt>
                <c:pt idx="8670">
                  <c:v>11</c:v>
                </c:pt>
                <c:pt idx="8671">
                  <c:v>11</c:v>
                </c:pt>
                <c:pt idx="8672">
                  <c:v>11</c:v>
                </c:pt>
                <c:pt idx="8673">
                  <c:v>11</c:v>
                </c:pt>
                <c:pt idx="8674">
                  <c:v>11</c:v>
                </c:pt>
                <c:pt idx="8675">
                  <c:v>11</c:v>
                </c:pt>
                <c:pt idx="8676">
                  <c:v>11</c:v>
                </c:pt>
                <c:pt idx="8677">
                  <c:v>11</c:v>
                </c:pt>
                <c:pt idx="8678">
                  <c:v>11</c:v>
                </c:pt>
                <c:pt idx="8679">
                  <c:v>11</c:v>
                </c:pt>
                <c:pt idx="8680">
                  <c:v>11</c:v>
                </c:pt>
                <c:pt idx="8681">
                  <c:v>11</c:v>
                </c:pt>
                <c:pt idx="8682">
                  <c:v>11</c:v>
                </c:pt>
                <c:pt idx="8683">
                  <c:v>11</c:v>
                </c:pt>
                <c:pt idx="8684">
                  <c:v>11</c:v>
                </c:pt>
                <c:pt idx="8685">
                  <c:v>11</c:v>
                </c:pt>
                <c:pt idx="8686">
                  <c:v>11</c:v>
                </c:pt>
                <c:pt idx="8687">
                  <c:v>11</c:v>
                </c:pt>
                <c:pt idx="8688">
                  <c:v>11</c:v>
                </c:pt>
                <c:pt idx="8689">
                  <c:v>11</c:v>
                </c:pt>
                <c:pt idx="8690">
                  <c:v>11</c:v>
                </c:pt>
                <c:pt idx="8691">
                  <c:v>11</c:v>
                </c:pt>
                <c:pt idx="8692">
                  <c:v>11</c:v>
                </c:pt>
                <c:pt idx="8693">
                  <c:v>11</c:v>
                </c:pt>
                <c:pt idx="8694">
                  <c:v>11</c:v>
                </c:pt>
                <c:pt idx="8695">
                  <c:v>11</c:v>
                </c:pt>
                <c:pt idx="8696">
                  <c:v>11</c:v>
                </c:pt>
                <c:pt idx="8697">
                  <c:v>11</c:v>
                </c:pt>
                <c:pt idx="8698">
                  <c:v>11</c:v>
                </c:pt>
                <c:pt idx="8699">
                  <c:v>11</c:v>
                </c:pt>
                <c:pt idx="8700">
                  <c:v>11</c:v>
                </c:pt>
                <c:pt idx="8701">
                  <c:v>11</c:v>
                </c:pt>
                <c:pt idx="8702">
                  <c:v>11</c:v>
                </c:pt>
                <c:pt idx="8703">
                  <c:v>11</c:v>
                </c:pt>
                <c:pt idx="8704">
                  <c:v>11</c:v>
                </c:pt>
                <c:pt idx="8705">
                  <c:v>11</c:v>
                </c:pt>
                <c:pt idx="8706">
                  <c:v>11</c:v>
                </c:pt>
                <c:pt idx="8707">
                  <c:v>11</c:v>
                </c:pt>
                <c:pt idx="8708">
                  <c:v>11</c:v>
                </c:pt>
                <c:pt idx="8709">
                  <c:v>11</c:v>
                </c:pt>
                <c:pt idx="8710">
                  <c:v>11</c:v>
                </c:pt>
                <c:pt idx="8711">
                  <c:v>11</c:v>
                </c:pt>
                <c:pt idx="8712">
                  <c:v>11</c:v>
                </c:pt>
                <c:pt idx="8713">
                  <c:v>11</c:v>
                </c:pt>
                <c:pt idx="8714">
                  <c:v>11</c:v>
                </c:pt>
                <c:pt idx="8715">
                  <c:v>11</c:v>
                </c:pt>
                <c:pt idx="8716">
                  <c:v>11</c:v>
                </c:pt>
                <c:pt idx="8717">
                  <c:v>11</c:v>
                </c:pt>
                <c:pt idx="8718">
                  <c:v>11</c:v>
                </c:pt>
                <c:pt idx="8719">
                  <c:v>11</c:v>
                </c:pt>
                <c:pt idx="8720">
                  <c:v>11</c:v>
                </c:pt>
                <c:pt idx="8721">
                  <c:v>11</c:v>
                </c:pt>
                <c:pt idx="8722">
                  <c:v>11</c:v>
                </c:pt>
                <c:pt idx="8723">
                  <c:v>11</c:v>
                </c:pt>
                <c:pt idx="8724">
                  <c:v>11</c:v>
                </c:pt>
                <c:pt idx="8725">
                  <c:v>11</c:v>
                </c:pt>
                <c:pt idx="8726">
                  <c:v>11</c:v>
                </c:pt>
                <c:pt idx="8727">
                  <c:v>11</c:v>
                </c:pt>
                <c:pt idx="8728">
                  <c:v>11</c:v>
                </c:pt>
                <c:pt idx="8729">
                  <c:v>11</c:v>
                </c:pt>
                <c:pt idx="8730">
                  <c:v>11</c:v>
                </c:pt>
                <c:pt idx="8731">
                  <c:v>11</c:v>
                </c:pt>
                <c:pt idx="8732">
                  <c:v>11</c:v>
                </c:pt>
                <c:pt idx="8733">
                  <c:v>11</c:v>
                </c:pt>
                <c:pt idx="8734">
                  <c:v>11</c:v>
                </c:pt>
                <c:pt idx="8735">
                  <c:v>11</c:v>
                </c:pt>
                <c:pt idx="8736">
                  <c:v>11</c:v>
                </c:pt>
                <c:pt idx="8737">
                  <c:v>11</c:v>
                </c:pt>
                <c:pt idx="8738">
                  <c:v>11</c:v>
                </c:pt>
                <c:pt idx="8739">
                  <c:v>11</c:v>
                </c:pt>
                <c:pt idx="8740">
                  <c:v>11</c:v>
                </c:pt>
                <c:pt idx="8741">
                  <c:v>11</c:v>
                </c:pt>
                <c:pt idx="8742">
                  <c:v>11</c:v>
                </c:pt>
                <c:pt idx="8743">
                  <c:v>11</c:v>
                </c:pt>
                <c:pt idx="8744">
                  <c:v>11</c:v>
                </c:pt>
                <c:pt idx="8745">
                  <c:v>11</c:v>
                </c:pt>
                <c:pt idx="8746">
                  <c:v>11</c:v>
                </c:pt>
                <c:pt idx="8747">
                  <c:v>11</c:v>
                </c:pt>
                <c:pt idx="8748">
                  <c:v>11</c:v>
                </c:pt>
                <c:pt idx="8749">
                  <c:v>11</c:v>
                </c:pt>
                <c:pt idx="8750">
                  <c:v>11</c:v>
                </c:pt>
                <c:pt idx="8751">
                  <c:v>11</c:v>
                </c:pt>
                <c:pt idx="8752">
                  <c:v>11</c:v>
                </c:pt>
                <c:pt idx="8753">
                  <c:v>11</c:v>
                </c:pt>
                <c:pt idx="8754">
                  <c:v>11</c:v>
                </c:pt>
                <c:pt idx="8755">
                  <c:v>11</c:v>
                </c:pt>
                <c:pt idx="8756">
                  <c:v>11</c:v>
                </c:pt>
                <c:pt idx="8757">
                  <c:v>11</c:v>
                </c:pt>
                <c:pt idx="8758">
                  <c:v>11</c:v>
                </c:pt>
                <c:pt idx="8759">
                  <c:v>11</c:v>
                </c:pt>
                <c:pt idx="8760">
                  <c:v>11</c:v>
                </c:pt>
                <c:pt idx="8761">
                  <c:v>11</c:v>
                </c:pt>
                <c:pt idx="8762">
                  <c:v>11</c:v>
                </c:pt>
                <c:pt idx="8763">
                  <c:v>11</c:v>
                </c:pt>
                <c:pt idx="8764">
                  <c:v>11</c:v>
                </c:pt>
                <c:pt idx="8765">
                  <c:v>11</c:v>
                </c:pt>
                <c:pt idx="8766">
                  <c:v>11</c:v>
                </c:pt>
                <c:pt idx="8767">
                  <c:v>11</c:v>
                </c:pt>
                <c:pt idx="8768">
                  <c:v>11</c:v>
                </c:pt>
                <c:pt idx="8769">
                  <c:v>11</c:v>
                </c:pt>
                <c:pt idx="8770">
                  <c:v>11</c:v>
                </c:pt>
                <c:pt idx="8771">
                  <c:v>11</c:v>
                </c:pt>
                <c:pt idx="8772">
                  <c:v>11</c:v>
                </c:pt>
                <c:pt idx="8773">
                  <c:v>11</c:v>
                </c:pt>
                <c:pt idx="8774">
                  <c:v>11</c:v>
                </c:pt>
                <c:pt idx="8775">
                  <c:v>11</c:v>
                </c:pt>
                <c:pt idx="8776">
                  <c:v>11</c:v>
                </c:pt>
                <c:pt idx="8777">
                  <c:v>11</c:v>
                </c:pt>
                <c:pt idx="8778">
                  <c:v>10</c:v>
                </c:pt>
                <c:pt idx="8779">
                  <c:v>10</c:v>
                </c:pt>
                <c:pt idx="8780">
                  <c:v>10</c:v>
                </c:pt>
                <c:pt idx="8781">
                  <c:v>10</c:v>
                </c:pt>
                <c:pt idx="8782">
                  <c:v>10</c:v>
                </c:pt>
                <c:pt idx="8783">
                  <c:v>10</c:v>
                </c:pt>
                <c:pt idx="8784">
                  <c:v>10</c:v>
                </c:pt>
                <c:pt idx="8785">
                  <c:v>10</c:v>
                </c:pt>
                <c:pt idx="8786">
                  <c:v>10</c:v>
                </c:pt>
                <c:pt idx="8787">
                  <c:v>10</c:v>
                </c:pt>
                <c:pt idx="8788">
                  <c:v>10</c:v>
                </c:pt>
                <c:pt idx="8789">
                  <c:v>10</c:v>
                </c:pt>
                <c:pt idx="8790">
                  <c:v>10</c:v>
                </c:pt>
                <c:pt idx="8791">
                  <c:v>10</c:v>
                </c:pt>
                <c:pt idx="8792">
                  <c:v>10</c:v>
                </c:pt>
                <c:pt idx="8793">
                  <c:v>10</c:v>
                </c:pt>
                <c:pt idx="8794">
                  <c:v>10</c:v>
                </c:pt>
                <c:pt idx="8795">
                  <c:v>10</c:v>
                </c:pt>
                <c:pt idx="8796">
                  <c:v>10</c:v>
                </c:pt>
                <c:pt idx="8797">
                  <c:v>10</c:v>
                </c:pt>
                <c:pt idx="8798">
                  <c:v>10</c:v>
                </c:pt>
                <c:pt idx="8799">
                  <c:v>10</c:v>
                </c:pt>
                <c:pt idx="8800">
                  <c:v>10</c:v>
                </c:pt>
                <c:pt idx="8801">
                  <c:v>10</c:v>
                </c:pt>
                <c:pt idx="8802">
                  <c:v>10</c:v>
                </c:pt>
                <c:pt idx="8803">
                  <c:v>10</c:v>
                </c:pt>
                <c:pt idx="8804">
                  <c:v>10</c:v>
                </c:pt>
                <c:pt idx="8805">
                  <c:v>10</c:v>
                </c:pt>
                <c:pt idx="8806">
                  <c:v>10</c:v>
                </c:pt>
                <c:pt idx="8807">
                  <c:v>10</c:v>
                </c:pt>
                <c:pt idx="8808">
                  <c:v>10</c:v>
                </c:pt>
                <c:pt idx="8809">
                  <c:v>10</c:v>
                </c:pt>
                <c:pt idx="8810">
                  <c:v>10</c:v>
                </c:pt>
                <c:pt idx="8811">
                  <c:v>10</c:v>
                </c:pt>
                <c:pt idx="8812">
                  <c:v>10</c:v>
                </c:pt>
                <c:pt idx="8813">
                  <c:v>10</c:v>
                </c:pt>
                <c:pt idx="8814">
                  <c:v>10</c:v>
                </c:pt>
                <c:pt idx="8815">
                  <c:v>10</c:v>
                </c:pt>
                <c:pt idx="8816">
                  <c:v>10</c:v>
                </c:pt>
                <c:pt idx="8817">
                  <c:v>10</c:v>
                </c:pt>
                <c:pt idx="8818">
                  <c:v>10</c:v>
                </c:pt>
                <c:pt idx="8819">
                  <c:v>10</c:v>
                </c:pt>
                <c:pt idx="8820">
                  <c:v>10</c:v>
                </c:pt>
                <c:pt idx="8821">
                  <c:v>10</c:v>
                </c:pt>
                <c:pt idx="8822">
                  <c:v>10</c:v>
                </c:pt>
                <c:pt idx="8823">
                  <c:v>10</c:v>
                </c:pt>
                <c:pt idx="8824">
                  <c:v>10</c:v>
                </c:pt>
                <c:pt idx="8825">
                  <c:v>10</c:v>
                </c:pt>
                <c:pt idx="8826">
                  <c:v>10</c:v>
                </c:pt>
                <c:pt idx="8827">
                  <c:v>10</c:v>
                </c:pt>
                <c:pt idx="8828">
                  <c:v>10</c:v>
                </c:pt>
                <c:pt idx="8829">
                  <c:v>10</c:v>
                </c:pt>
                <c:pt idx="8830">
                  <c:v>10</c:v>
                </c:pt>
                <c:pt idx="8831">
                  <c:v>10</c:v>
                </c:pt>
                <c:pt idx="8832">
                  <c:v>10</c:v>
                </c:pt>
                <c:pt idx="8833">
                  <c:v>10</c:v>
                </c:pt>
                <c:pt idx="8834">
                  <c:v>10</c:v>
                </c:pt>
                <c:pt idx="8835">
                  <c:v>10</c:v>
                </c:pt>
                <c:pt idx="8836">
                  <c:v>10</c:v>
                </c:pt>
                <c:pt idx="8837">
                  <c:v>10</c:v>
                </c:pt>
                <c:pt idx="8838">
                  <c:v>10</c:v>
                </c:pt>
                <c:pt idx="8839">
                  <c:v>10</c:v>
                </c:pt>
                <c:pt idx="8840">
                  <c:v>10</c:v>
                </c:pt>
                <c:pt idx="8841">
                  <c:v>10</c:v>
                </c:pt>
                <c:pt idx="8842">
                  <c:v>10</c:v>
                </c:pt>
                <c:pt idx="8843">
                  <c:v>10</c:v>
                </c:pt>
                <c:pt idx="8844">
                  <c:v>10</c:v>
                </c:pt>
                <c:pt idx="8845">
                  <c:v>10</c:v>
                </c:pt>
                <c:pt idx="8846">
                  <c:v>10</c:v>
                </c:pt>
                <c:pt idx="8847">
                  <c:v>10</c:v>
                </c:pt>
                <c:pt idx="8848">
                  <c:v>10</c:v>
                </c:pt>
                <c:pt idx="8849">
                  <c:v>10</c:v>
                </c:pt>
                <c:pt idx="8850">
                  <c:v>10</c:v>
                </c:pt>
                <c:pt idx="8851">
                  <c:v>10</c:v>
                </c:pt>
                <c:pt idx="8852">
                  <c:v>10</c:v>
                </c:pt>
                <c:pt idx="8853">
                  <c:v>10</c:v>
                </c:pt>
                <c:pt idx="8854">
                  <c:v>10</c:v>
                </c:pt>
                <c:pt idx="8855">
                  <c:v>10</c:v>
                </c:pt>
                <c:pt idx="8856">
                  <c:v>10</c:v>
                </c:pt>
                <c:pt idx="8857">
                  <c:v>10</c:v>
                </c:pt>
                <c:pt idx="8858">
                  <c:v>10</c:v>
                </c:pt>
                <c:pt idx="8859">
                  <c:v>10</c:v>
                </c:pt>
                <c:pt idx="8860">
                  <c:v>10</c:v>
                </c:pt>
                <c:pt idx="8861">
                  <c:v>10</c:v>
                </c:pt>
                <c:pt idx="8862">
                  <c:v>10</c:v>
                </c:pt>
                <c:pt idx="8863">
                  <c:v>10</c:v>
                </c:pt>
                <c:pt idx="8864">
                  <c:v>10</c:v>
                </c:pt>
                <c:pt idx="8865">
                  <c:v>10</c:v>
                </c:pt>
                <c:pt idx="8866">
                  <c:v>10</c:v>
                </c:pt>
                <c:pt idx="8867">
                  <c:v>10</c:v>
                </c:pt>
                <c:pt idx="8868">
                  <c:v>10</c:v>
                </c:pt>
                <c:pt idx="8869">
                  <c:v>10</c:v>
                </c:pt>
                <c:pt idx="8870">
                  <c:v>10</c:v>
                </c:pt>
                <c:pt idx="8871">
                  <c:v>10</c:v>
                </c:pt>
                <c:pt idx="8872">
                  <c:v>10</c:v>
                </c:pt>
                <c:pt idx="8873">
                  <c:v>10</c:v>
                </c:pt>
                <c:pt idx="8874">
                  <c:v>10</c:v>
                </c:pt>
                <c:pt idx="8875">
                  <c:v>10</c:v>
                </c:pt>
                <c:pt idx="8876">
                  <c:v>10</c:v>
                </c:pt>
                <c:pt idx="8877">
                  <c:v>10</c:v>
                </c:pt>
                <c:pt idx="8878">
                  <c:v>10</c:v>
                </c:pt>
                <c:pt idx="8879">
                  <c:v>10</c:v>
                </c:pt>
                <c:pt idx="8880">
                  <c:v>10</c:v>
                </c:pt>
                <c:pt idx="8881">
                  <c:v>10</c:v>
                </c:pt>
                <c:pt idx="8882">
                  <c:v>10</c:v>
                </c:pt>
                <c:pt idx="8883">
                  <c:v>10</c:v>
                </c:pt>
                <c:pt idx="8884">
                  <c:v>10</c:v>
                </c:pt>
                <c:pt idx="8885">
                  <c:v>10</c:v>
                </c:pt>
                <c:pt idx="8886">
                  <c:v>10</c:v>
                </c:pt>
                <c:pt idx="8887">
                  <c:v>10</c:v>
                </c:pt>
                <c:pt idx="8888">
                  <c:v>10</c:v>
                </c:pt>
                <c:pt idx="8889">
                  <c:v>10</c:v>
                </c:pt>
                <c:pt idx="8890">
                  <c:v>10</c:v>
                </c:pt>
                <c:pt idx="8891">
                  <c:v>10</c:v>
                </c:pt>
                <c:pt idx="8892">
                  <c:v>10</c:v>
                </c:pt>
                <c:pt idx="8893">
                  <c:v>10</c:v>
                </c:pt>
                <c:pt idx="8894">
                  <c:v>10</c:v>
                </c:pt>
                <c:pt idx="8895">
                  <c:v>10</c:v>
                </c:pt>
                <c:pt idx="8896">
                  <c:v>10</c:v>
                </c:pt>
                <c:pt idx="8897">
                  <c:v>10</c:v>
                </c:pt>
                <c:pt idx="8898">
                  <c:v>10</c:v>
                </c:pt>
                <c:pt idx="8899">
                  <c:v>10</c:v>
                </c:pt>
                <c:pt idx="8900">
                  <c:v>10</c:v>
                </c:pt>
                <c:pt idx="8901">
                  <c:v>10</c:v>
                </c:pt>
                <c:pt idx="8902">
                  <c:v>10</c:v>
                </c:pt>
                <c:pt idx="8903">
                  <c:v>10</c:v>
                </c:pt>
                <c:pt idx="8904">
                  <c:v>10</c:v>
                </c:pt>
                <c:pt idx="8905">
                  <c:v>10</c:v>
                </c:pt>
                <c:pt idx="8906">
                  <c:v>10</c:v>
                </c:pt>
                <c:pt idx="8907">
                  <c:v>10</c:v>
                </c:pt>
                <c:pt idx="8908">
                  <c:v>10</c:v>
                </c:pt>
                <c:pt idx="8909">
                  <c:v>10</c:v>
                </c:pt>
                <c:pt idx="8910">
                  <c:v>10</c:v>
                </c:pt>
                <c:pt idx="8911">
                  <c:v>10</c:v>
                </c:pt>
                <c:pt idx="8912">
                  <c:v>10</c:v>
                </c:pt>
                <c:pt idx="8913">
                  <c:v>10</c:v>
                </c:pt>
                <c:pt idx="8914">
                  <c:v>10</c:v>
                </c:pt>
                <c:pt idx="8915">
                  <c:v>10</c:v>
                </c:pt>
                <c:pt idx="8916">
                  <c:v>10</c:v>
                </c:pt>
                <c:pt idx="8917">
                  <c:v>10</c:v>
                </c:pt>
                <c:pt idx="8918">
                  <c:v>10</c:v>
                </c:pt>
                <c:pt idx="8919">
                  <c:v>10</c:v>
                </c:pt>
                <c:pt idx="8920">
                  <c:v>10</c:v>
                </c:pt>
                <c:pt idx="8921">
                  <c:v>10</c:v>
                </c:pt>
                <c:pt idx="8922">
                  <c:v>10</c:v>
                </c:pt>
                <c:pt idx="8923">
                  <c:v>10</c:v>
                </c:pt>
                <c:pt idx="8924">
                  <c:v>10</c:v>
                </c:pt>
                <c:pt idx="8925">
                  <c:v>10</c:v>
                </c:pt>
                <c:pt idx="8926">
                  <c:v>10</c:v>
                </c:pt>
                <c:pt idx="8927">
                  <c:v>10</c:v>
                </c:pt>
                <c:pt idx="8928">
                  <c:v>10</c:v>
                </c:pt>
                <c:pt idx="8929">
                  <c:v>10</c:v>
                </c:pt>
                <c:pt idx="8930">
                  <c:v>10</c:v>
                </c:pt>
                <c:pt idx="8931">
                  <c:v>10</c:v>
                </c:pt>
                <c:pt idx="8932">
                  <c:v>10</c:v>
                </c:pt>
                <c:pt idx="8933">
                  <c:v>10</c:v>
                </c:pt>
                <c:pt idx="8934">
                  <c:v>10</c:v>
                </c:pt>
                <c:pt idx="8935">
                  <c:v>10</c:v>
                </c:pt>
                <c:pt idx="8936">
                  <c:v>10</c:v>
                </c:pt>
                <c:pt idx="8937">
                  <c:v>10</c:v>
                </c:pt>
                <c:pt idx="8938">
                  <c:v>10</c:v>
                </c:pt>
                <c:pt idx="8939">
                  <c:v>10</c:v>
                </c:pt>
                <c:pt idx="8940">
                  <c:v>10</c:v>
                </c:pt>
                <c:pt idx="8941">
                  <c:v>10</c:v>
                </c:pt>
                <c:pt idx="8942">
                  <c:v>10</c:v>
                </c:pt>
                <c:pt idx="8943">
                  <c:v>10</c:v>
                </c:pt>
                <c:pt idx="8944">
                  <c:v>10</c:v>
                </c:pt>
                <c:pt idx="8945">
                  <c:v>10</c:v>
                </c:pt>
                <c:pt idx="8946">
                  <c:v>10</c:v>
                </c:pt>
                <c:pt idx="8947">
                  <c:v>10</c:v>
                </c:pt>
                <c:pt idx="8948">
                  <c:v>10</c:v>
                </c:pt>
                <c:pt idx="8949">
                  <c:v>10</c:v>
                </c:pt>
                <c:pt idx="8950">
                  <c:v>10</c:v>
                </c:pt>
                <c:pt idx="8951">
                  <c:v>10</c:v>
                </c:pt>
                <c:pt idx="8952">
                  <c:v>10</c:v>
                </c:pt>
                <c:pt idx="8953">
                  <c:v>10</c:v>
                </c:pt>
                <c:pt idx="8954">
                  <c:v>10</c:v>
                </c:pt>
                <c:pt idx="8955">
                  <c:v>10</c:v>
                </c:pt>
                <c:pt idx="8956">
                  <c:v>10</c:v>
                </c:pt>
                <c:pt idx="8957">
                  <c:v>10</c:v>
                </c:pt>
                <c:pt idx="8958">
                  <c:v>10</c:v>
                </c:pt>
                <c:pt idx="8959">
                  <c:v>10</c:v>
                </c:pt>
                <c:pt idx="8960">
                  <c:v>10</c:v>
                </c:pt>
                <c:pt idx="8961">
                  <c:v>10</c:v>
                </c:pt>
                <c:pt idx="8962">
                  <c:v>10</c:v>
                </c:pt>
                <c:pt idx="8963">
                  <c:v>10</c:v>
                </c:pt>
                <c:pt idx="8964">
                  <c:v>10</c:v>
                </c:pt>
                <c:pt idx="8965">
                  <c:v>10</c:v>
                </c:pt>
                <c:pt idx="8966">
                  <c:v>10</c:v>
                </c:pt>
                <c:pt idx="8967">
                  <c:v>10</c:v>
                </c:pt>
                <c:pt idx="8968">
                  <c:v>10</c:v>
                </c:pt>
                <c:pt idx="8969">
                  <c:v>10</c:v>
                </c:pt>
                <c:pt idx="8970">
                  <c:v>10</c:v>
                </c:pt>
                <c:pt idx="8971">
                  <c:v>10</c:v>
                </c:pt>
                <c:pt idx="8972">
                  <c:v>10</c:v>
                </c:pt>
                <c:pt idx="8973">
                  <c:v>10</c:v>
                </c:pt>
                <c:pt idx="8974">
                  <c:v>10</c:v>
                </c:pt>
                <c:pt idx="8975">
                  <c:v>10</c:v>
                </c:pt>
                <c:pt idx="8976">
                  <c:v>10</c:v>
                </c:pt>
                <c:pt idx="8977">
                  <c:v>10</c:v>
                </c:pt>
                <c:pt idx="8978">
                  <c:v>10</c:v>
                </c:pt>
                <c:pt idx="8979">
                  <c:v>10</c:v>
                </c:pt>
                <c:pt idx="8980">
                  <c:v>10</c:v>
                </c:pt>
                <c:pt idx="8981">
                  <c:v>10</c:v>
                </c:pt>
                <c:pt idx="8982">
                  <c:v>10</c:v>
                </c:pt>
                <c:pt idx="8983">
                  <c:v>10</c:v>
                </c:pt>
                <c:pt idx="8984">
                  <c:v>10</c:v>
                </c:pt>
                <c:pt idx="8985">
                  <c:v>10</c:v>
                </c:pt>
                <c:pt idx="8986">
                  <c:v>10</c:v>
                </c:pt>
                <c:pt idx="8987">
                  <c:v>10</c:v>
                </c:pt>
                <c:pt idx="8988">
                  <c:v>10</c:v>
                </c:pt>
                <c:pt idx="8989">
                  <c:v>10</c:v>
                </c:pt>
                <c:pt idx="8990">
                  <c:v>10</c:v>
                </c:pt>
                <c:pt idx="8991">
                  <c:v>10</c:v>
                </c:pt>
                <c:pt idx="8992">
                  <c:v>10</c:v>
                </c:pt>
                <c:pt idx="8993">
                  <c:v>10</c:v>
                </c:pt>
                <c:pt idx="8994">
                  <c:v>10</c:v>
                </c:pt>
                <c:pt idx="8995">
                  <c:v>10</c:v>
                </c:pt>
                <c:pt idx="8996">
                  <c:v>10</c:v>
                </c:pt>
                <c:pt idx="8997">
                  <c:v>10</c:v>
                </c:pt>
                <c:pt idx="8998">
                  <c:v>10</c:v>
                </c:pt>
                <c:pt idx="8999">
                  <c:v>10</c:v>
                </c:pt>
                <c:pt idx="9000">
                  <c:v>10</c:v>
                </c:pt>
                <c:pt idx="9001">
                  <c:v>10</c:v>
                </c:pt>
                <c:pt idx="9002">
                  <c:v>10</c:v>
                </c:pt>
                <c:pt idx="9003">
                  <c:v>10</c:v>
                </c:pt>
                <c:pt idx="9004">
                  <c:v>10</c:v>
                </c:pt>
                <c:pt idx="9005">
                  <c:v>10</c:v>
                </c:pt>
                <c:pt idx="9006">
                  <c:v>10</c:v>
                </c:pt>
                <c:pt idx="9007">
                  <c:v>10</c:v>
                </c:pt>
                <c:pt idx="9008">
                  <c:v>10</c:v>
                </c:pt>
                <c:pt idx="9009">
                  <c:v>10</c:v>
                </c:pt>
                <c:pt idx="9010">
                  <c:v>10</c:v>
                </c:pt>
                <c:pt idx="9011">
                  <c:v>10</c:v>
                </c:pt>
                <c:pt idx="9012">
                  <c:v>10</c:v>
                </c:pt>
                <c:pt idx="9013">
                  <c:v>10</c:v>
                </c:pt>
                <c:pt idx="9014">
                  <c:v>10</c:v>
                </c:pt>
                <c:pt idx="9015">
                  <c:v>10</c:v>
                </c:pt>
                <c:pt idx="9016">
                  <c:v>10</c:v>
                </c:pt>
                <c:pt idx="9017">
                  <c:v>10</c:v>
                </c:pt>
                <c:pt idx="9018">
                  <c:v>10</c:v>
                </c:pt>
                <c:pt idx="9019">
                  <c:v>10</c:v>
                </c:pt>
                <c:pt idx="9020">
                  <c:v>10</c:v>
                </c:pt>
                <c:pt idx="9021">
                  <c:v>10</c:v>
                </c:pt>
                <c:pt idx="9022">
                  <c:v>10</c:v>
                </c:pt>
                <c:pt idx="9023">
                  <c:v>10</c:v>
                </c:pt>
                <c:pt idx="9024">
                  <c:v>10</c:v>
                </c:pt>
                <c:pt idx="9025">
                  <c:v>10</c:v>
                </c:pt>
                <c:pt idx="9026">
                  <c:v>10</c:v>
                </c:pt>
                <c:pt idx="9027">
                  <c:v>10</c:v>
                </c:pt>
                <c:pt idx="9028">
                  <c:v>10</c:v>
                </c:pt>
                <c:pt idx="9029">
                  <c:v>10</c:v>
                </c:pt>
                <c:pt idx="9030">
                  <c:v>10</c:v>
                </c:pt>
                <c:pt idx="9031">
                  <c:v>10</c:v>
                </c:pt>
                <c:pt idx="9032">
                  <c:v>10</c:v>
                </c:pt>
                <c:pt idx="9033">
                  <c:v>10</c:v>
                </c:pt>
                <c:pt idx="9034">
                  <c:v>10</c:v>
                </c:pt>
                <c:pt idx="9035">
                  <c:v>10</c:v>
                </c:pt>
                <c:pt idx="9036">
                  <c:v>10</c:v>
                </c:pt>
                <c:pt idx="9037">
                  <c:v>10</c:v>
                </c:pt>
                <c:pt idx="9038">
                  <c:v>10</c:v>
                </c:pt>
                <c:pt idx="9039">
                  <c:v>10</c:v>
                </c:pt>
                <c:pt idx="9040">
                  <c:v>10</c:v>
                </c:pt>
                <c:pt idx="9041">
                  <c:v>10</c:v>
                </c:pt>
                <c:pt idx="9042">
                  <c:v>10</c:v>
                </c:pt>
                <c:pt idx="9043">
                  <c:v>10</c:v>
                </c:pt>
                <c:pt idx="9044">
                  <c:v>10</c:v>
                </c:pt>
                <c:pt idx="9045">
                  <c:v>10</c:v>
                </c:pt>
                <c:pt idx="9046">
                  <c:v>10</c:v>
                </c:pt>
                <c:pt idx="9047">
                  <c:v>10</c:v>
                </c:pt>
                <c:pt idx="9048">
                  <c:v>10</c:v>
                </c:pt>
                <c:pt idx="9049">
                  <c:v>10</c:v>
                </c:pt>
                <c:pt idx="9050">
                  <c:v>10</c:v>
                </c:pt>
                <c:pt idx="9051">
                  <c:v>10</c:v>
                </c:pt>
                <c:pt idx="9052">
                  <c:v>10</c:v>
                </c:pt>
                <c:pt idx="9053">
                  <c:v>10</c:v>
                </c:pt>
                <c:pt idx="9054">
                  <c:v>10</c:v>
                </c:pt>
                <c:pt idx="9055">
                  <c:v>10</c:v>
                </c:pt>
                <c:pt idx="9056">
                  <c:v>10</c:v>
                </c:pt>
                <c:pt idx="9057">
                  <c:v>10</c:v>
                </c:pt>
                <c:pt idx="9058">
                  <c:v>10</c:v>
                </c:pt>
                <c:pt idx="9059">
                  <c:v>10</c:v>
                </c:pt>
                <c:pt idx="9060">
                  <c:v>10</c:v>
                </c:pt>
                <c:pt idx="9061">
                  <c:v>10</c:v>
                </c:pt>
                <c:pt idx="9062">
                  <c:v>10</c:v>
                </c:pt>
                <c:pt idx="9063">
                  <c:v>10</c:v>
                </c:pt>
                <c:pt idx="9064">
                  <c:v>10</c:v>
                </c:pt>
                <c:pt idx="9065">
                  <c:v>10</c:v>
                </c:pt>
                <c:pt idx="9066">
                  <c:v>10</c:v>
                </c:pt>
                <c:pt idx="9067">
                  <c:v>10</c:v>
                </c:pt>
                <c:pt idx="9068">
                  <c:v>10</c:v>
                </c:pt>
                <c:pt idx="9069">
                  <c:v>10</c:v>
                </c:pt>
                <c:pt idx="9070">
                  <c:v>10</c:v>
                </c:pt>
                <c:pt idx="9071">
                  <c:v>10</c:v>
                </c:pt>
                <c:pt idx="9072">
                  <c:v>10</c:v>
                </c:pt>
                <c:pt idx="9073">
                  <c:v>10</c:v>
                </c:pt>
                <c:pt idx="9074">
                  <c:v>10</c:v>
                </c:pt>
                <c:pt idx="9075">
                  <c:v>10</c:v>
                </c:pt>
                <c:pt idx="9076">
                  <c:v>10</c:v>
                </c:pt>
                <c:pt idx="9077">
                  <c:v>10</c:v>
                </c:pt>
                <c:pt idx="9078">
                  <c:v>10</c:v>
                </c:pt>
                <c:pt idx="9079">
                  <c:v>10</c:v>
                </c:pt>
                <c:pt idx="9080">
                  <c:v>10</c:v>
                </c:pt>
                <c:pt idx="9081">
                  <c:v>10</c:v>
                </c:pt>
                <c:pt idx="9082">
                  <c:v>10</c:v>
                </c:pt>
                <c:pt idx="9083">
                  <c:v>10</c:v>
                </c:pt>
                <c:pt idx="9084">
                  <c:v>10</c:v>
                </c:pt>
                <c:pt idx="9085">
                  <c:v>10</c:v>
                </c:pt>
                <c:pt idx="9086">
                  <c:v>10</c:v>
                </c:pt>
                <c:pt idx="9087">
                  <c:v>10</c:v>
                </c:pt>
                <c:pt idx="9088">
                  <c:v>10</c:v>
                </c:pt>
                <c:pt idx="9089">
                  <c:v>10</c:v>
                </c:pt>
                <c:pt idx="9090">
                  <c:v>10</c:v>
                </c:pt>
                <c:pt idx="9091">
                  <c:v>10</c:v>
                </c:pt>
                <c:pt idx="9092">
                  <c:v>10</c:v>
                </c:pt>
                <c:pt idx="9093">
                  <c:v>10</c:v>
                </c:pt>
                <c:pt idx="9094">
                  <c:v>10</c:v>
                </c:pt>
                <c:pt idx="9095">
                  <c:v>10</c:v>
                </c:pt>
                <c:pt idx="9096">
                  <c:v>10</c:v>
                </c:pt>
                <c:pt idx="9097">
                  <c:v>10</c:v>
                </c:pt>
                <c:pt idx="9098">
                  <c:v>10</c:v>
                </c:pt>
                <c:pt idx="9099">
                  <c:v>10</c:v>
                </c:pt>
                <c:pt idx="9100">
                  <c:v>10</c:v>
                </c:pt>
                <c:pt idx="9101">
                  <c:v>10</c:v>
                </c:pt>
                <c:pt idx="9102">
                  <c:v>10</c:v>
                </c:pt>
                <c:pt idx="9103">
                  <c:v>10</c:v>
                </c:pt>
                <c:pt idx="9104">
                  <c:v>10</c:v>
                </c:pt>
                <c:pt idx="9105">
                  <c:v>10</c:v>
                </c:pt>
                <c:pt idx="9106">
                  <c:v>10</c:v>
                </c:pt>
                <c:pt idx="9107">
                  <c:v>10</c:v>
                </c:pt>
                <c:pt idx="9108">
                  <c:v>10</c:v>
                </c:pt>
                <c:pt idx="9109">
                  <c:v>10</c:v>
                </c:pt>
                <c:pt idx="9110">
                  <c:v>10</c:v>
                </c:pt>
                <c:pt idx="9111">
                  <c:v>10</c:v>
                </c:pt>
                <c:pt idx="9112">
                  <c:v>10</c:v>
                </c:pt>
                <c:pt idx="9113">
                  <c:v>10</c:v>
                </c:pt>
                <c:pt idx="9114">
                  <c:v>10</c:v>
                </c:pt>
                <c:pt idx="9115">
                  <c:v>10</c:v>
                </c:pt>
                <c:pt idx="9116">
                  <c:v>10</c:v>
                </c:pt>
                <c:pt idx="9117">
                  <c:v>10</c:v>
                </c:pt>
                <c:pt idx="9118">
                  <c:v>10</c:v>
                </c:pt>
                <c:pt idx="9119">
                  <c:v>10</c:v>
                </c:pt>
                <c:pt idx="9120">
                  <c:v>10</c:v>
                </c:pt>
                <c:pt idx="9121">
                  <c:v>10</c:v>
                </c:pt>
                <c:pt idx="9122">
                  <c:v>10</c:v>
                </c:pt>
                <c:pt idx="9123">
                  <c:v>10</c:v>
                </c:pt>
                <c:pt idx="9124">
                  <c:v>10</c:v>
                </c:pt>
                <c:pt idx="9125">
                  <c:v>10</c:v>
                </c:pt>
                <c:pt idx="9126">
                  <c:v>10</c:v>
                </c:pt>
                <c:pt idx="9127">
                  <c:v>10</c:v>
                </c:pt>
                <c:pt idx="9128">
                  <c:v>10</c:v>
                </c:pt>
                <c:pt idx="9129">
                  <c:v>10</c:v>
                </c:pt>
                <c:pt idx="9130">
                  <c:v>10</c:v>
                </c:pt>
                <c:pt idx="9131">
                  <c:v>10</c:v>
                </c:pt>
                <c:pt idx="9132">
                  <c:v>10</c:v>
                </c:pt>
                <c:pt idx="9133">
                  <c:v>10</c:v>
                </c:pt>
                <c:pt idx="9134">
                  <c:v>10</c:v>
                </c:pt>
                <c:pt idx="9135">
                  <c:v>10</c:v>
                </c:pt>
                <c:pt idx="9136">
                  <c:v>10</c:v>
                </c:pt>
                <c:pt idx="9137">
                  <c:v>10</c:v>
                </c:pt>
                <c:pt idx="9138">
                  <c:v>10</c:v>
                </c:pt>
                <c:pt idx="9139">
                  <c:v>10</c:v>
                </c:pt>
                <c:pt idx="9140">
                  <c:v>10</c:v>
                </c:pt>
                <c:pt idx="9141">
                  <c:v>10</c:v>
                </c:pt>
                <c:pt idx="9142">
                  <c:v>10</c:v>
                </c:pt>
                <c:pt idx="9143">
                  <c:v>10</c:v>
                </c:pt>
                <c:pt idx="9144">
                  <c:v>10</c:v>
                </c:pt>
                <c:pt idx="9145">
                  <c:v>10</c:v>
                </c:pt>
                <c:pt idx="9146">
                  <c:v>10</c:v>
                </c:pt>
                <c:pt idx="9147">
                  <c:v>10</c:v>
                </c:pt>
                <c:pt idx="9148">
                  <c:v>10</c:v>
                </c:pt>
                <c:pt idx="9149">
                  <c:v>10</c:v>
                </c:pt>
                <c:pt idx="9150">
                  <c:v>10</c:v>
                </c:pt>
                <c:pt idx="9151">
                  <c:v>10</c:v>
                </c:pt>
                <c:pt idx="9152">
                  <c:v>10</c:v>
                </c:pt>
                <c:pt idx="9153">
                  <c:v>10</c:v>
                </c:pt>
                <c:pt idx="9154">
                  <c:v>10</c:v>
                </c:pt>
                <c:pt idx="9155">
                  <c:v>10</c:v>
                </c:pt>
                <c:pt idx="9156">
                  <c:v>10</c:v>
                </c:pt>
                <c:pt idx="9157">
                  <c:v>10</c:v>
                </c:pt>
                <c:pt idx="9158">
                  <c:v>10</c:v>
                </c:pt>
                <c:pt idx="9159">
                  <c:v>10</c:v>
                </c:pt>
                <c:pt idx="9160">
                  <c:v>10</c:v>
                </c:pt>
                <c:pt idx="9161">
                  <c:v>10</c:v>
                </c:pt>
                <c:pt idx="9162">
                  <c:v>10</c:v>
                </c:pt>
                <c:pt idx="9163">
                  <c:v>10</c:v>
                </c:pt>
                <c:pt idx="9164">
                  <c:v>10</c:v>
                </c:pt>
                <c:pt idx="9165">
                  <c:v>10</c:v>
                </c:pt>
                <c:pt idx="9166">
                  <c:v>10</c:v>
                </c:pt>
                <c:pt idx="9167">
                  <c:v>10</c:v>
                </c:pt>
                <c:pt idx="9168">
                  <c:v>10</c:v>
                </c:pt>
                <c:pt idx="9169">
                  <c:v>10</c:v>
                </c:pt>
                <c:pt idx="9170">
                  <c:v>10</c:v>
                </c:pt>
                <c:pt idx="9171">
                  <c:v>10</c:v>
                </c:pt>
                <c:pt idx="9172">
                  <c:v>10</c:v>
                </c:pt>
                <c:pt idx="9173">
                  <c:v>10</c:v>
                </c:pt>
                <c:pt idx="9174">
                  <c:v>10</c:v>
                </c:pt>
                <c:pt idx="9175">
                  <c:v>10</c:v>
                </c:pt>
                <c:pt idx="9176">
                  <c:v>10</c:v>
                </c:pt>
                <c:pt idx="9177">
                  <c:v>10</c:v>
                </c:pt>
                <c:pt idx="9178">
                  <c:v>10</c:v>
                </c:pt>
                <c:pt idx="9179">
                  <c:v>10</c:v>
                </c:pt>
                <c:pt idx="9180">
                  <c:v>10</c:v>
                </c:pt>
                <c:pt idx="9181">
                  <c:v>10</c:v>
                </c:pt>
                <c:pt idx="9182">
                  <c:v>10</c:v>
                </c:pt>
                <c:pt idx="9183">
                  <c:v>10</c:v>
                </c:pt>
                <c:pt idx="9184">
                  <c:v>10</c:v>
                </c:pt>
                <c:pt idx="9185">
                  <c:v>10</c:v>
                </c:pt>
                <c:pt idx="9186">
                  <c:v>10</c:v>
                </c:pt>
                <c:pt idx="9187">
                  <c:v>10</c:v>
                </c:pt>
                <c:pt idx="9188">
                  <c:v>10</c:v>
                </c:pt>
                <c:pt idx="9189">
                  <c:v>10</c:v>
                </c:pt>
                <c:pt idx="9190">
                  <c:v>10</c:v>
                </c:pt>
                <c:pt idx="9191">
                  <c:v>10</c:v>
                </c:pt>
                <c:pt idx="9192">
                  <c:v>10</c:v>
                </c:pt>
                <c:pt idx="9193">
                  <c:v>10</c:v>
                </c:pt>
                <c:pt idx="9194">
                  <c:v>10</c:v>
                </c:pt>
                <c:pt idx="9195">
                  <c:v>10</c:v>
                </c:pt>
                <c:pt idx="9196">
                  <c:v>10</c:v>
                </c:pt>
                <c:pt idx="9197">
                  <c:v>10</c:v>
                </c:pt>
                <c:pt idx="9198">
                  <c:v>10</c:v>
                </c:pt>
                <c:pt idx="9199">
                  <c:v>10</c:v>
                </c:pt>
                <c:pt idx="9200">
                  <c:v>10</c:v>
                </c:pt>
                <c:pt idx="9201">
                  <c:v>10</c:v>
                </c:pt>
                <c:pt idx="9202">
                  <c:v>10</c:v>
                </c:pt>
                <c:pt idx="9203">
                  <c:v>10</c:v>
                </c:pt>
                <c:pt idx="9204">
                  <c:v>10</c:v>
                </c:pt>
                <c:pt idx="9205">
                  <c:v>10</c:v>
                </c:pt>
                <c:pt idx="9206">
                  <c:v>10</c:v>
                </c:pt>
                <c:pt idx="9207">
                  <c:v>10</c:v>
                </c:pt>
                <c:pt idx="9208">
                  <c:v>10</c:v>
                </c:pt>
                <c:pt idx="9209">
                  <c:v>10</c:v>
                </c:pt>
                <c:pt idx="9210">
                  <c:v>10</c:v>
                </c:pt>
                <c:pt idx="9211">
                  <c:v>10</c:v>
                </c:pt>
                <c:pt idx="9212">
                  <c:v>10</c:v>
                </c:pt>
                <c:pt idx="9213">
                  <c:v>10</c:v>
                </c:pt>
                <c:pt idx="9214">
                  <c:v>10</c:v>
                </c:pt>
                <c:pt idx="9215">
                  <c:v>10</c:v>
                </c:pt>
                <c:pt idx="9216">
                  <c:v>10</c:v>
                </c:pt>
                <c:pt idx="9217">
                  <c:v>10</c:v>
                </c:pt>
                <c:pt idx="9218">
                  <c:v>10</c:v>
                </c:pt>
                <c:pt idx="9219">
                  <c:v>10</c:v>
                </c:pt>
                <c:pt idx="9220">
                  <c:v>10</c:v>
                </c:pt>
                <c:pt idx="9221">
                  <c:v>10</c:v>
                </c:pt>
                <c:pt idx="9222">
                  <c:v>10</c:v>
                </c:pt>
                <c:pt idx="9223">
                  <c:v>10</c:v>
                </c:pt>
                <c:pt idx="9224">
                  <c:v>10</c:v>
                </c:pt>
                <c:pt idx="9225">
                  <c:v>10</c:v>
                </c:pt>
                <c:pt idx="9226">
                  <c:v>10</c:v>
                </c:pt>
                <c:pt idx="9227">
                  <c:v>10</c:v>
                </c:pt>
                <c:pt idx="9228">
                  <c:v>10</c:v>
                </c:pt>
                <c:pt idx="9229">
                  <c:v>10</c:v>
                </c:pt>
                <c:pt idx="9230">
                  <c:v>10</c:v>
                </c:pt>
                <c:pt idx="9231">
                  <c:v>10</c:v>
                </c:pt>
                <c:pt idx="9232">
                  <c:v>10</c:v>
                </c:pt>
                <c:pt idx="9233">
                  <c:v>10</c:v>
                </c:pt>
                <c:pt idx="9234">
                  <c:v>10</c:v>
                </c:pt>
                <c:pt idx="9235">
                  <c:v>10</c:v>
                </c:pt>
                <c:pt idx="9236">
                  <c:v>10</c:v>
                </c:pt>
                <c:pt idx="9237">
                  <c:v>10</c:v>
                </c:pt>
                <c:pt idx="9238">
                  <c:v>10</c:v>
                </c:pt>
                <c:pt idx="9239">
                  <c:v>10</c:v>
                </c:pt>
                <c:pt idx="9240">
                  <c:v>10</c:v>
                </c:pt>
                <c:pt idx="9241">
                  <c:v>10</c:v>
                </c:pt>
                <c:pt idx="9242">
                  <c:v>10</c:v>
                </c:pt>
                <c:pt idx="9243">
                  <c:v>10</c:v>
                </c:pt>
                <c:pt idx="9244">
                  <c:v>10</c:v>
                </c:pt>
                <c:pt idx="9245">
                  <c:v>10</c:v>
                </c:pt>
                <c:pt idx="9246">
                  <c:v>10</c:v>
                </c:pt>
                <c:pt idx="9247">
                  <c:v>10</c:v>
                </c:pt>
                <c:pt idx="9248">
                  <c:v>10</c:v>
                </c:pt>
                <c:pt idx="9249">
                  <c:v>10</c:v>
                </c:pt>
                <c:pt idx="9250">
                  <c:v>10</c:v>
                </c:pt>
                <c:pt idx="9251">
                  <c:v>10</c:v>
                </c:pt>
                <c:pt idx="9252">
                  <c:v>10</c:v>
                </c:pt>
                <c:pt idx="9253">
                  <c:v>10</c:v>
                </c:pt>
                <c:pt idx="9254">
                  <c:v>10</c:v>
                </c:pt>
                <c:pt idx="9255">
                  <c:v>10</c:v>
                </c:pt>
                <c:pt idx="9256">
                  <c:v>10</c:v>
                </c:pt>
                <c:pt idx="9257">
                  <c:v>10</c:v>
                </c:pt>
                <c:pt idx="9258">
                  <c:v>10</c:v>
                </c:pt>
                <c:pt idx="9259">
                  <c:v>10</c:v>
                </c:pt>
                <c:pt idx="9260">
                  <c:v>10</c:v>
                </c:pt>
                <c:pt idx="9261">
                  <c:v>10</c:v>
                </c:pt>
                <c:pt idx="9262">
                  <c:v>10</c:v>
                </c:pt>
                <c:pt idx="9263">
                  <c:v>10</c:v>
                </c:pt>
                <c:pt idx="9264">
                  <c:v>10</c:v>
                </c:pt>
                <c:pt idx="9265">
                  <c:v>10</c:v>
                </c:pt>
                <c:pt idx="9266">
                  <c:v>10</c:v>
                </c:pt>
                <c:pt idx="9267">
                  <c:v>10</c:v>
                </c:pt>
                <c:pt idx="9268">
                  <c:v>10</c:v>
                </c:pt>
                <c:pt idx="9269">
                  <c:v>10</c:v>
                </c:pt>
                <c:pt idx="9270">
                  <c:v>10</c:v>
                </c:pt>
                <c:pt idx="9271">
                  <c:v>10</c:v>
                </c:pt>
                <c:pt idx="9272">
                  <c:v>10</c:v>
                </c:pt>
                <c:pt idx="9273">
                  <c:v>10</c:v>
                </c:pt>
                <c:pt idx="9274">
                  <c:v>10</c:v>
                </c:pt>
                <c:pt idx="9275">
                  <c:v>10</c:v>
                </c:pt>
                <c:pt idx="9276">
                  <c:v>10</c:v>
                </c:pt>
                <c:pt idx="9277">
                  <c:v>10</c:v>
                </c:pt>
                <c:pt idx="9278">
                  <c:v>10</c:v>
                </c:pt>
                <c:pt idx="9279">
                  <c:v>10</c:v>
                </c:pt>
                <c:pt idx="9280">
                  <c:v>10</c:v>
                </c:pt>
                <c:pt idx="9281">
                  <c:v>10</c:v>
                </c:pt>
                <c:pt idx="9282">
                  <c:v>10</c:v>
                </c:pt>
                <c:pt idx="9283">
                  <c:v>10</c:v>
                </c:pt>
                <c:pt idx="9284">
                  <c:v>10</c:v>
                </c:pt>
                <c:pt idx="9285">
                  <c:v>10</c:v>
                </c:pt>
                <c:pt idx="9286">
                  <c:v>10</c:v>
                </c:pt>
                <c:pt idx="9287">
                  <c:v>10</c:v>
                </c:pt>
                <c:pt idx="9288">
                  <c:v>10</c:v>
                </c:pt>
                <c:pt idx="9289">
                  <c:v>10</c:v>
                </c:pt>
                <c:pt idx="9290">
                  <c:v>10</c:v>
                </c:pt>
                <c:pt idx="9291">
                  <c:v>10</c:v>
                </c:pt>
                <c:pt idx="9292">
                  <c:v>10</c:v>
                </c:pt>
                <c:pt idx="9293">
                  <c:v>10</c:v>
                </c:pt>
                <c:pt idx="9294">
                  <c:v>10</c:v>
                </c:pt>
                <c:pt idx="9295">
                  <c:v>10</c:v>
                </c:pt>
                <c:pt idx="9296">
                  <c:v>10</c:v>
                </c:pt>
                <c:pt idx="9297">
                  <c:v>10</c:v>
                </c:pt>
                <c:pt idx="9298">
                  <c:v>10</c:v>
                </c:pt>
                <c:pt idx="9299">
                  <c:v>10</c:v>
                </c:pt>
                <c:pt idx="9300">
                  <c:v>10</c:v>
                </c:pt>
                <c:pt idx="9301">
                  <c:v>10</c:v>
                </c:pt>
                <c:pt idx="9302">
                  <c:v>10</c:v>
                </c:pt>
                <c:pt idx="9303">
                  <c:v>10</c:v>
                </c:pt>
                <c:pt idx="9304">
                  <c:v>10</c:v>
                </c:pt>
                <c:pt idx="9305">
                  <c:v>10</c:v>
                </c:pt>
                <c:pt idx="9306">
                  <c:v>10</c:v>
                </c:pt>
                <c:pt idx="9307">
                  <c:v>10</c:v>
                </c:pt>
                <c:pt idx="9308">
                  <c:v>10</c:v>
                </c:pt>
                <c:pt idx="9309">
                  <c:v>10</c:v>
                </c:pt>
                <c:pt idx="9310">
                  <c:v>10</c:v>
                </c:pt>
                <c:pt idx="9311">
                  <c:v>10</c:v>
                </c:pt>
                <c:pt idx="9312">
                  <c:v>10</c:v>
                </c:pt>
                <c:pt idx="9313">
                  <c:v>10</c:v>
                </c:pt>
                <c:pt idx="9314">
                  <c:v>10</c:v>
                </c:pt>
                <c:pt idx="9315">
                  <c:v>10</c:v>
                </c:pt>
                <c:pt idx="9316">
                  <c:v>10</c:v>
                </c:pt>
                <c:pt idx="9317">
                  <c:v>10</c:v>
                </c:pt>
                <c:pt idx="9318">
                  <c:v>10</c:v>
                </c:pt>
                <c:pt idx="9319">
                  <c:v>10</c:v>
                </c:pt>
                <c:pt idx="9320">
                  <c:v>10</c:v>
                </c:pt>
                <c:pt idx="9321">
                  <c:v>10</c:v>
                </c:pt>
                <c:pt idx="9322">
                  <c:v>10</c:v>
                </c:pt>
                <c:pt idx="9323">
                  <c:v>10</c:v>
                </c:pt>
                <c:pt idx="9324">
                  <c:v>10</c:v>
                </c:pt>
                <c:pt idx="9325">
                  <c:v>10</c:v>
                </c:pt>
                <c:pt idx="9326">
                  <c:v>10</c:v>
                </c:pt>
                <c:pt idx="9327">
                  <c:v>10</c:v>
                </c:pt>
                <c:pt idx="9328">
                  <c:v>10</c:v>
                </c:pt>
                <c:pt idx="9329">
                  <c:v>10</c:v>
                </c:pt>
                <c:pt idx="9330">
                  <c:v>10</c:v>
                </c:pt>
                <c:pt idx="9331">
                  <c:v>10</c:v>
                </c:pt>
                <c:pt idx="9332">
                  <c:v>10</c:v>
                </c:pt>
                <c:pt idx="9333">
                  <c:v>10</c:v>
                </c:pt>
                <c:pt idx="9334">
                  <c:v>10</c:v>
                </c:pt>
                <c:pt idx="9335">
                  <c:v>10</c:v>
                </c:pt>
                <c:pt idx="9336">
                  <c:v>10</c:v>
                </c:pt>
                <c:pt idx="9337">
                  <c:v>10</c:v>
                </c:pt>
                <c:pt idx="9338">
                  <c:v>10</c:v>
                </c:pt>
                <c:pt idx="9339">
                  <c:v>10</c:v>
                </c:pt>
                <c:pt idx="9340">
                  <c:v>10</c:v>
                </c:pt>
                <c:pt idx="9341">
                  <c:v>10</c:v>
                </c:pt>
                <c:pt idx="9342">
                  <c:v>10</c:v>
                </c:pt>
                <c:pt idx="9343">
                  <c:v>10</c:v>
                </c:pt>
                <c:pt idx="9344">
                  <c:v>10</c:v>
                </c:pt>
                <c:pt idx="9345">
                  <c:v>10</c:v>
                </c:pt>
                <c:pt idx="9346">
                  <c:v>10</c:v>
                </c:pt>
                <c:pt idx="9347">
                  <c:v>10</c:v>
                </c:pt>
                <c:pt idx="9348">
                  <c:v>10</c:v>
                </c:pt>
                <c:pt idx="9349">
                  <c:v>10</c:v>
                </c:pt>
                <c:pt idx="9350">
                  <c:v>10</c:v>
                </c:pt>
                <c:pt idx="9351">
                  <c:v>10</c:v>
                </c:pt>
                <c:pt idx="9352">
                  <c:v>10</c:v>
                </c:pt>
                <c:pt idx="9353">
                  <c:v>10</c:v>
                </c:pt>
                <c:pt idx="9354">
                  <c:v>10</c:v>
                </c:pt>
                <c:pt idx="9355">
                  <c:v>10</c:v>
                </c:pt>
                <c:pt idx="9356">
                  <c:v>10</c:v>
                </c:pt>
                <c:pt idx="9357">
                  <c:v>10</c:v>
                </c:pt>
                <c:pt idx="9358">
                  <c:v>10</c:v>
                </c:pt>
                <c:pt idx="9359">
                  <c:v>10</c:v>
                </c:pt>
                <c:pt idx="9360">
                  <c:v>10</c:v>
                </c:pt>
                <c:pt idx="9361">
                  <c:v>10</c:v>
                </c:pt>
                <c:pt idx="9362">
                  <c:v>10</c:v>
                </c:pt>
                <c:pt idx="9363">
                  <c:v>10</c:v>
                </c:pt>
                <c:pt idx="9364">
                  <c:v>10</c:v>
                </c:pt>
                <c:pt idx="9365">
                  <c:v>10</c:v>
                </c:pt>
                <c:pt idx="9366">
                  <c:v>10</c:v>
                </c:pt>
                <c:pt idx="9367">
                  <c:v>10</c:v>
                </c:pt>
                <c:pt idx="9368">
                  <c:v>10</c:v>
                </c:pt>
                <c:pt idx="9369">
                  <c:v>10</c:v>
                </c:pt>
                <c:pt idx="9370">
                  <c:v>10</c:v>
                </c:pt>
                <c:pt idx="9371">
                  <c:v>10</c:v>
                </c:pt>
                <c:pt idx="9372">
                  <c:v>10</c:v>
                </c:pt>
                <c:pt idx="9373">
                  <c:v>10</c:v>
                </c:pt>
                <c:pt idx="9374">
                  <c:v>10</c:v>
                </c:pt>
                <c:pt idx="9375">
                  <c:v>10</c:v>
                </c:pt>
                <c:pt idx="9376">
                  <c:v>10</c:v>
                </c:pt>
                <c:pt idx="9377">
                  <c:v>10</c:v>
                </c:pt>
                <c:pt idx="9378">
                  <c:v>10</c:v>
                </c:pt>
                <c:pt idx="9379">
                  <c:v>10</c:v>
                </c:pt>
                <c:pt idx="9380">
                  <c:v>10</c:v>
                </c:pt>
                <c:pt idx="9381">
                  <c:v>10</c:v>
                </c:pt>
                <c:pt idx="9382">
                  <c:v>10</c:v>
                </c:pt>
                <c:pt idx="9383">
                  <c:v>10</c:v>
                </c:pt>
                <c:pt idx="9384">
                  <c:v>10</c:v>
                </c:pt>
                <c:pt idx="9385">
                  <c:v>10</c:v>
                </c:pt>
                <c:pt idx="9386">
                  <c:v>10</c:v>
                </c:pt>
                <c:pt idx="9387">
                  <c:v>10</c:v>
                </c:pt>
                <c:pt idx="9388">
                  <c:v>10</c:v>
                </c:pt>
                <c:pt idx="9389">
                  <c:v>10</c:v>
                </c:pt>
                <c:pt idx="9390">
                  <c:v>10</c:v>
                </c:pt>
                <c:pt idx="9391">
                  <c:v>10</c:v>
                </c:pt>
                <c:pt idx="9392">
                  <c:v>10</c:v>
                </c:pt>
                <c:pt idx="9393">
                  <c:v>10</c:v>
                </c:pt>
                <c:pt idx="9394">
                  <c:v>10</c:v>
                </c:pt>
                <c:pt idx="9395">
                  <c:v>10</c:v>
                </c:pt>
                <c:pt idx="9396">
                  <c:v>10</c:v>
                </c:pt>
                <c:pt idx="9397">
                  <c:v>10</c:v>
                </c:pt>
                <c:pt idx="9398">
                  <c:v>10</c:v>
                </c:pt>
                <c:pt idx="9399">
                  <c:v>10</c:v>
                </c:pt>
                <c:pt idx="9400">
                  <c:v>10</c:v>
                </c:pt>
                <c:pt idx="9401">
                  <c:v>10</c:v>
                </c:pt>
                <c:pt idx="9402">
                  <c:v>10</c:v>
                </c:pt>
                <c:pt idx="9403">
                  <c:v>10</c:v>
                </c:pt>
                <c:pt idx="9404">
                  <c:v>10</c:v>
                </c:pt>
                <c:pt idx="9405">
                  <c:v>10</c:v>
                </c:pt>
                <c:pt idx="9406">
                  <c:v>10</c:v>
                </c:pt>
                <c:pt idx="9407">
                  <c:v>10</c:v>
                </c:pt>
                <c:pt idx="9408">
                  <c:v>10</c:v>
                </c:pt>
                <c:pt idx="9409">
                  <c:v>10</c:v>
                </c:pt>
                <c:pt idx="9410">
                  <c:v>10</c:v>
                </c:pt>
                <c:pt idx="9411">
                  <c:v>10</c:v>
                </c:pt>
                <c:pt idx="9412">
                  <c:v>10</c:v>
                </c:pt>
                <c:pt idx="9413">
                  <c:v>10</c:v>
                </c:pt>
                <c:pt idx="9414">
                  <c:v>10</c:v>
                </c:pt>
                <c:pt idx="9415">
                  <c:v>10</c:v>
                </c:pt>
                <c:pt idx="9416">
                  <c:v>10</c:v>
                </c:pt>
                <c:pt idx="9417">
                  <c:v>10</c:v>
                </c:pt>
                <c:pt idx="9418">
                  <c:v>10</c:v>
                </c:pt>
                <c:pt idx="9419">
                  <c:v>10</c:v>
                </c:pt>
                <c:pt idx="9420">
                  <c:v>10</c:v>
                </c:pt>
                <c:pt idx="9421">
                  <c:v>10</c:v>
                </c:pt>
                <c:pt idx="9422">
                  <c:v>10</c:v>
                </c:pt>
                <c:pt idx="9423">
                  <c:v>10</c:v>
                </c:pt>
                <c:pt idx="9424">
                  <c:v>10</c:v>
                </c:pt>
                <c:pt idx="9425">
                  <c:v>10</c:v>
                </c:pt>
                <c:pt idx="9426">
                  <c:v>10</c:v>
                </c:pt>
                <c:pt idx="9427">
                  <c:v>10</c:v>
                </c:pt>
                <c:pt idx="9428">
                  <c:v>10</c:v>
                </c:pt>
                <c:pt idx="9429">
                  <c:v>10</c:v>
                </c:pt>
                <c:pt idx="9430">
                  <c:v>10</c:v>
                </c:pt>
                <c:pt idx="9431">
                  <c:v>10</c:v>
                </c:pt>
                <c:pt idx="9432">
                  <c:v>10</c:v>
                </c:pt>
                <c:pt idx="9433">
                  <c:v>10</c:v>
                </c:pt>
                <c:pt idx="9434">
                  <c:v>10</c:v>
                </c:pt>
                <c:pt idx="9435">
                  <c:v>10</c:v>
                </c:pt>
                <c:pt idx="9436">
                  <c:v>10</c:v>
                </c:pt>
                <c:pt idx="9437">
                  <c:v>10</c:v>
                </c:pt>
                <c:pt idx="9438">
                  <c:v>10</c:v>
                </c:pt>
                <c:pt idx="9439">
                  <c:v>10</c:v>
                </c:pt>
                <c:pt idx="9440">
                  <c:v>10</c:v>
                </c:pt>
                <c:pt idx="9441">
                  <c:v>10</c:v>
                </c:pt>
                <c:pt idx="9442">
                  <c:v>10</c:v>
                </c:pt>
                <c:pt idx="9443">
                  <c:v>10</c:v>
                </c:pt>
                <c:pt idx="9444">
                  <c:v>10</c:v>
                </c:pt>
                <c:pt idx="9445">
                  <c:v>10</c:v>
                </c:pt>
                <c:pt idx="9446">
                  <c:v>10</c:v>
                </c:pt>
                <c:pt idx="9447">
                  <c:v>10</c:v>
                </c:pt>
                <c:pt idx="9448">
                  <c:v>10</c:v>
                </c:pt>
                <c:pt idx="9449">
                  <c:v>10</c:v>
                </c:pt>
                <c:pt idx="9450">
                  <c:v>10</c:v>
                </c:pt>
                <c:pt idx="9451">
                  <c:v>10</c:v>
                </c:pt>
                <c:pt idx="9452">
                  <c:v>10</c:v>
                </c:pt>
                <c:pt idx="9453">
                  <c:v>10</c:v>
                </c:pt>
                <c:pt idx="9454">
                  <c:v>10</c:v>
                </c:pt>
                <c:pt idx="9455">
                  <c:v>10</c:v>
                </c:pt>
                <c:pt idx="9456">
                  <c:v>10</c:v>
                </c:pt>
                <c:pt idx="9457">
                  <c:v>10</c:v>
                </c:pt>
                <c:pt idx="9458">
                  <c:v>10</c:v>
                </c:pt>
                <c:pt idx="9459">
                  <c:v>10</c:v>
                </c:pt>
                <c:pt idx="9460">
                  <c:v>10</c:v>
                </c:pt>
                <c:pt idx="9461">
                  <c:v>10</c:v>
                </c:pt>
                <c:pt idx="9462">
                  <c:v>10</c:v>
                </c:pt>
                <c:pt idx="9463">
                  <c:v>10</c:v>
                </c:pt>
                <c:pt idx="9464">
                  <c:v>10</c:v>
                </c:pt>
                <c:pt idx="9465">
                  <c:v>10</c:v>
                </c:pt>
                <c:pt idx="9466">
                  <c:v>10</c:v>
                </c:pt>
                <c:pt idx="9467">
                  <c:v>10</c:v>
                </c:pt>
                <c:pt idx="9468">
                  <c:v>10</c:v>
                </c:pt>
                <c:pt idx="9469">
                  <c:v>10</c:v>
                </c:pt>
                <c:pt idx="9470">
                  <c:v>10</c:v>
                </c:pt>
                <c:pt idx="9471">
                  <c:v>10</c:v>
                </c:pt>
                <c:pt idx="9472">
                  <c:v>10</c:v>
                </c:pt>
                <c:pt idx="9473">
                  <c:v>10</c:v>
                </c:pt>
                <c:pt idx="9474">
                  <c:v>10</c:v>
                </c:pt>
                <c:pt idx="9475">
                  <c:v>10</c:v>
                </c:pt>
                <c:pt idx="9476">
                  <c:v>10</c:v>
                </c:pt>
                <c:pt idx="9477">
                  <c:v>10</c:v>
                </c:pt>
                <c:pt idx="9478">
                  <c:v>10</c:v>
                </c:pt>
                <c:pt idx="9479">
                  <c:v>10</c:v>
                </c:pt>
                <c:pt idx="9480">
                  <c:v>10</c:v>
                </c:pt>
                <c:pt idx="9481">
                  <c:v>10</c:v>
                </c:pt>
                <c:pt idx="9482">
                  <c:v>10</c:v>
                </c:pt>
                <c:pt idx="9483">
                  <c:v>10</c:v>
                </c:pt>
                <c:pt idx="9484">
                  <c:v>10</c:v>
                </c:pt>
                <c:pt idx="9485">
                  <c:v>10</c:v>
                </c:pt>
                <c:pt idx="9486">
                  <c:v>10</c:v>
                </c:pt>
                <c:pt idx="9487">
                  <c:v>10</c:v>
                </c:pt>
                <c:pt idx="9488">
                  <c:v>10</c:v>
                </c:pt>
                <c:pt idx="9489">
                  <c:v>10</c:v>
                </c:pt>
                <c:pt idx="9490">
                  <c:v>10</c:v>
                </c:pt>
                <c:pt idx="9491">
                  <c:v>10</c:v>
                </c:pt>
                <c:pt idx="9492">
                  <c:v>10</c:v>
                </c:pt>
                <c:pt idx="9493">
                  <c:v>10</c:v>
                </c:pt>
                <c:pt idx="9494">
                  <c:v>9</c:v>
                </c:pt>
                <c:pt idx="9495">
                  <c:v>9</c:v>
                </c:pt>
                <c:pt idx="9496">
                  <c:v>9</c:v>
                </c:pt>
                <c:pt idx="9497">
                  <c:v>9</c:v>
                </c:pt>
                <c:pt idx="9498">
                  <c:v>9</c:v>
                </c:pt>
                <c:pt idx="9499">
                  <c:v>9</c:v>
                </c:pt>
                <c:pt idx="9500">
                  <c:v>9</c:v>
                </c:pt>
                <c:pt idx="9501">
                  <c:v>9</c:v>
                </c:pt>
                <c:pt idx="9502">
                  <c:v>9</c:v>
                </c:pt>
                <c:pt idx="9503">
                  <c:v>9</c:v>
                </c:pt>
                <c:pt idx="9504">
                  <c:v>9</c:v>
                </c:pt>
                <c:pt idx="9505">
                  <c:v>9</c:v>
                </c:pt>
                <c:pt idx="9506">
                  <c:v>9</c:v>
                </c:pt>
                <c:pt idx="9507">
                  <c:v>9</c:v>
                </c:pt>
                <c:pt idx="9508">
                  <c:v>9</c:v>
                </c:pt>
                <c:pt idx="9509">
                  <c:v>9</c:v>
                </c:pt>
                <c:pt idx="9510">
                  <c:v>9</c:v>
                </c:pt>
                <c:pt idx="9511">
                  <c:v>9</c:v>
                </c:pt>
                <c:pt idx="9512">
                  <c:v>9</c:v>
                </c:pt>
                <c:pt idx="9513">
                  <c:v>9</c:v>
                </c:pt>
                <c:pt idx="9514">
                  <c:v>9</c:v>
                </c:pt>
                <c:pt idx="9515">
                  <c:v>9</c:v>
                </c:pt>
                <c:pt idx="9516">
                  <c:v>9</c:v>
                </c:pt>
                <c:pt idx="9517">
                  <c:v>9</c:v>
                </c:pt>
                <c:pt idx="9518">
                  <c:v>9</c:v>
                </c:pt>
                <c:pt idx="9519">
                  <c:v>9</c:v>
                </c:pt>
                <c:pt idx="9520">
                  <c:v>9</c:v>
                </c:pt>
                <c:pt idx="9521">
                  <c:v>9</c:v>
                </c:pt>
                <c:pt idx="9522">
                  <c:v>9</c:v>
                </c:pt>
                <c:pt idx="9523">
                  <c:v>9</c:v>
                </c:pt>
                <c:pt idx="9524">
                  <c:v>9</c:v>
                </c:pt>
                <c:pt idx="9525">
                  <c:v>9</c:v>
                </c:pt>
                <c:pt idx="9526">
                  <c:v>9</c:v>
                </c:pt>
                <c:pt idx="9527">
                  <c:v>9</c:v>
                </c:pt>
                <c:pt idx="9528">
                  <c:v>9</c:v>
                </c:pt>
                <c:pt idx="9529">
                  <c:v>9</c:v>
                </c:pt>
                <c:pt idx="9530">
                  <c:v>9</c:v>
                </c:pt>
                <c:pt idx="9531">
                  <c:v>9</c:v>
                </c:pt>
                <c:pt idx="9532">
                  <c:v>9</c:v>
                </c:pt>
                <c:pt idx="9533">
                  <c:v>9</c:v>
                </c:pt>
                <c:pt idx="9534">
                  <c:v>9</c:v>
                </c:pt>
                <c:pt idx="9535">
                  <c:v>9</c:v>
                </c:pt>
                <c:pt idx="9536">
                  <c:v>9</c:v>
                </c:pt>
                <c:pt idx="9537">
                  <c:v>9</c:v>
                </c:pt>
                <c:pt idx="9538">
                  <c:v>9</c:v>
                </c:pt>
                <c:pt idx="9539">
                  <c:v>9</c:v>
                </c:pt>
                <c:pt idx="9540">
                  <c:v>9</c:v>
                </c:pt>
                <c:pt idx="9541">
                  <c:v>9</c:v>
                </c:pt>
                <c:pt idx="9542">
                  <c:v>9</c:v>
                </c:pt>
                <c:pt idx="9543">
                  <c:v>9</c:v>
                </c:pt>
                <c:pt idx="9544">
                  <c:v>9</c:v>
                </c:pt>
                <c:pt idx="9545">
                  <c:v>9</c:v>
                </c:pt>
                <c:pt idx="9546">
                  <c:v>9</c:v>
                </c:pt>
                <c:pt idx="9547">
                  <c:v>9</c:v>
                </c:pt>
                <c:pt idx="9548">
                  <c:v>9</c:v>
                </c:pt>
                <c:pt idx="9549">
                  <c:v>9</c:v>
                </c:pt>
                <c:pt idx="9550">
                  <c:v>9</c:v>
                </c:pt>
                <c:pt idx="9551">
                  <c:v>9</c:v>
                </c:pt>
                <c:pt idx="9552">
                  <c:v>9</c:v>
                </c:pt>
                <c:pt idx="9553">
                  <c:v>9</c:v>
                </c:pt>
                <c:pt idx="9554">
                  <c:v>9</c:v>
                </c:pt>
                <c:pt idx="9555">
                  <c:v>9</c:v>
                </c:pt>
                <c:pt idx="9556">
                  <c:v>9</c:v>
                </c:pt>
                <c:pt idx="9557">
                  <c:v>9</c:v>
                </c:pt>
                <c:pt idx="9558">
                  <c:v>9</c:v>
                </c:pt>
                <c:pt idx="9559">
                  <c:v>9</c:v>
                </c:pt>
                <c:pt idx="9560">
                  <c:v>9</c:v>
                </c:pt>
                <c:pt idx="9561">
                  <c:v>9</c:v>
                </c:pt>
                <c:pt idx="9562">
                  <c:v>9</c:v>
                </c:pt>
                <c:pt idx="9563">
                  <c:v>9</c:v>
                </c:pt>
                <c:pt idx="9564">
                  <c:v>9</c:v>
                </c:pt>
                <c:pt idx="9565">
                  <c:v>9</c:v>
                </c:pt>
                <c:pt idx="9566">
                  <c:v>9</c:v>
                </c:pt>
                <c:pt idx="9567">
                  <c:v>9</c:v>
                </c:pt>
                <c:pt idx="9568">
                  <c:v>9</c:v>
                </c:pt>
                <c:pt idx="9569">
                  <c:v>9</c:v>
                </c:pt>
                <c:pt idx="9570">
                  <c:v>9</c:v>
                </c:pt>
                <c:pt idx="9571">
                  <c:v>9</c:v>
                </c:pt>
                <c:pt idx="9572">
                  <c:v>9</c:v>
                </c:pt>
                <c:pt idx="9573">
                  <c:v>9</c:v>
                </c:pt>
                <c:pt idx="9574">
                  <c:v>9</c:v>
                </c:pt>
                <c:pt idx="9575">
                  <c:v>9</c:v>
                </c:pt>
                <c:pt idx="9576">
                  <c:v>9</c:v>
                </c:pt>
                <c:pt idx="9577">
                  <c:v>9</c:v>
                </c:pt>
                <c:pt idx="9578">
                  <c:v>9</c:v>
                </c:pt>
                <c:pt idx="9579">
                  <c:v>9</c:v>
                </c:pt>
                <c:pt idx="9580">
                  <c:v>9</c:v>
                </c:pt>
                <c:pt idx="9581">
                  <c:v>9</c:v>
                </c:pt>
                <c:pt idx="9582">
                  <c:v>9</c:v>
                </c:pt>
                <c:pt idx="9583">
                  <c:v>9</c:v>
                </c:pt>
                <c:pt idx="9584">
                  <c:v>9</c:v>
                </c:pt>
                <c:pt idx="9585">
                  <c:v>9</c:v>
                </c:pt>
                <c:pt idx="9586">
                  <c:v>9</c:v>
                </c:pt>
                <c:pt idx="9587">
                  <c:v>9</c:v>
                </c:pt>
                <c:pt idx="9588">
                  <c:v>9</c:v>
                </c:pt>
                <c:pt idx="9589">
                  <c:v>9</c:v>
                </c:pt>
                <c:pt idx="9590">
                  <c:v>9</c:v>
                </c:pt>
                <c:pt idx="9591">
                  <c:v>9</c:v>
                </c:pt>
                <c:pt idx="9592">
                  <c:v>9</c:v>
                </c:pt>
                <c:pt idx="9593">
                  <c:v>9</c:v>
                </c:pt>
                <c:pt idx="9594">
                  <c:v>9</c:v>
                </c:pt>
                <c:pt idx="9595">
                  <c:v>9</c:v>
                </c:pt>
                <c:pt idx="9596">
                  <c:v>9</c:v>
                </c:pt>
                <c:pt idx="9597">
                  <c:v>9</c:v>
                </c:pt>
                <c:pt idx="9598">
                  <c:v>9</c:v>
                </c:pt>
                <c:pt idx="9599">
                  <c:v>9</c:v>
                </c:pt>
                <c:pt idx="9600">
                  <c:v>9</c:v>
                </c:pt>
                <c:pt idx="9601">
                  <c:v>9</c:v>
                </c:pt>
                <c:pt idx="9602">
                  <c:v>9</c:v>
                </c:pt>
                <c:pt idx="9603">
                  <c:v>9</c:v>
                </c:pt>
                <c:pt idx="9604">
                  <c:v>9</c:v>
                </c:pt>
                <c:pt idx="9605">
                  <c:v>9</c:v>
                </c:pt>
                <c:pt idx="9606">
                  <c:v>9</c:v>
                </c:pt>
                <c:pt idx="9607">
                  <c:v>9</c:v>
                </c:pt>
                <c:pt idx="9608">
                  <c:v>9</c:v>
                </c:pt>
                <c:pt idx="9609">
                  <c:v>9</c:v>
                </c:pt>
                <c:pt idx="9610">
                  <c:v>9</c:v>
                </c:pt>
                <c:pt idx="9611">
                  <c:v>9</c:v>
                </c:pt>
                <c:pt idx="9612">
                  <c:v>9</c:v>
                </c:pt>
                <c:pt idx="9613">
                  <c:v>9</c:v>
                </c:pt>
                <c:pt idx="9614">
                  <c:v>9</c:v>
                </c:pt>
                <c:pt idx="9615">
                  <c:v>9</c:v>
                </c:pt>
                <c:pt idx="9616">
                  <c:v>9</c:v>
                </c:pt>
                <c:pt idx="9617">
                  <c:v>9</c:v>
                </c:pt>
                <c:pt idx="9618">
                  <c:v>9</c:v>
                </c:pt>
                <c:pt idx="9619">
                  <c:v>9</c:v>
                </c:pt>
                <c:pt idx="9620">
                  <c:v>9</c:v>
                </c:pt>
                <c:pt idx="9621">
                  <c:v>9</c:v>
                </c:pt>
                <c:pt idx="9622">
                  <c:v>9</c:v>
                </c:pt>
                <c:pt idx="9623">
                  <c:v>9</c:v>
                </c:pt>
                <c:pt idx="9624">
                  <c:v>9</c:v>
                </c:pt>
                <c:pt idx="9625">
                  <c:v>9</c:v>
                </c:pt>
                <c:pt idx="9626">
                  <c:v>9</c:v>
                </c:pt>
                <c:pt idx="9627">
                  <c:v>9</c:v>
                </c:pt>
                <c:pt idx="9628">
                  <c:v>9</c:v>
                </c:pt>
                <c:pt idx="9629">
                  <c:v>9</c:v>
                </c:pt>
                <c:pt idx="9630">
                  <c:v>9</c:v>
                </c:pt>
                <c:pt idx="9631">
                  <c:v>9</c:v>
                </c:pt>
                <c:pt idx="9632">
                  <c:v>9</c:v>
                </c:pt>
                <c:pt idx="9633">
                  <c:v>9</c:v>
                </c:pt>
                <c:pt idx="9634">
                  <c:v>9</c:v>
                </c:pt>
                <c:pt idx="9635">
                  <c:v>9</c:v>
                </c:pt>
                <c:pt idx="9636">
                  <c:v>9</c:v>
                </c:pt>
                <c:pt idx="9637">
                  <c:v>9</c:v>
                </c:pt>
                <c:pt idx="9638">
                  <c:v>9</c:v>
                </c:pt>
                <c:pt idx="9639">
                  <c:v>9</c:v>
                </c:pt>
                <c:pt idx="9640">
                  <c:v>9</c:v>
                </c:pt>
                <c:pt idx="9641">
                  <c:v>9</c:v>
                </c:pt>
                <c:pt idx="9642">
                  <c:v>9</c:v>
                </c:pt>
                <c:pt idx="9643">
                  <c:v>9</c:v>
                </c:pt>
                <c:pt idx="9644">
                  <c:v>9</c:v>
                </c:pt>
                <c:pt idx="9645">
                  <c:v>9</c:v>
                </c:pt>
                <c:pt idx="9646">
                  <c:v>9</c:v>
                </c:pt>
                <c:pt idx="9647">
                  <c:v>9</c:v>
                </c:pt>
                <c:pt idx="9648">
                  <c:v>9</c:v>
                </c:pt>
                <c:pt idx="9649">
                  <c:v>9</c:v>
                </c:pt>
                <c:pt idx="9650">
                  <c:v>9</c:v>
                </c:pt>
                <c:pt idx="9651">
                  <c:v>9</c:v>
                </c:pt>
                <c:pt idx="9652">
                  <c:v>9</c:v>
                </c:pt>
                <c:pt idx="9653">
                  <c:v>9</c:v>
                </c:pt>
                <c:pt idx="9654">
                  <c:v>9</c:v>
                </c:pt>
                <c:pt idx="9655">
                  <c:v>9</c:v>
                </c:pt>
                <c:pt idx="9656">
                  <c:v>9</c:v>
                </c:pt>
                <c:pt idx="9657">
                  <c:v>9</c:v>
                </c:pt>
                <c:pt idx="9658">
                  <c:v>9</c:v>
                </c:pt>
                <c:pt idx="9659">
                  <c:v>9</c:v>
                </c:pt>
                <c:pt idx="9660">
                  <c:v>9</c:v>
                </c:pt>
                <c:pt idx="9661">
                  <c:v>9</c:v>
                </c:pt>
                <c:pt idx="9662">
                  <c:v>9</c:v>
                </c:pt>
                <c:pt idx="9663">
                  <c:v>9</c:v>
                </c:pt>
                <c:pt idx="9664">
                  <c:v>9</c:v>
                </c:pt>
                <c:pt idx="9665">
                  <c:v>9</c:v>
                </c:pt>
                <c:pt idx="9666">
                  <c:v>9</c:v>
                </c:pt>
                <c:pt idx="9667">
                  <c:v>9</c:v>
                </c:pt>
                <c:pt idx="9668">
                  <c:v>9</c:v>
                </c:pt>
                <c:pt idx="9669">
                  <c:v>9</c:v>
                </c:pt>
                <c:pt idx="9670">
                  <c:v>9</c:v>
                </c:pt>
                <c:pt idx="9671">
                  <c:v>9</c:v>
                </c:pt>
                <c:pt idx="9672">
                  <c:v>9</c:v>
                </c:pt>
                <c:pt idx="9673">
                  <c:v>9</c:v>
                </c:pt>
                <c:pt idx="9674">
                  <c:v>9</c:v>
                </c:pt>
                <c:pt idx="9675">
                  <c:v>9</c:v>
                </c:pt>
                <c:pt idx="9676">
                  <c:v>9</c:v>
                </c:pt>
                <c:pt idx="9677">
                  <c:v>9</c:v>
                </c:pt>
                <c:pt idx="9678">
                  <c:v>9</c:v>
                </c:pt>
                <c:pt idx="9679">
                  <c:v>9</c:v>
                </c:pt>
                <c:pt idx="9680">
                  <c:v>9</c:v>
                </c:pt>
                <c:pt idx="9681">
                  <c:v>9</c:v>
                </c:pt>
                <c:pt idx="9682">
                  <c:v>9</c:v>
                </c:pt>
                <c:pt idx="9683">
                  <c:v>9</c:v>
                </c:pt>
                <c:pt idx="9684">
                  <c:v>9</c:v>
                </c:pt>
                <c:pt idx="9685">
                  <c:v>9</c:v>
                </c:pt>
                <c:pt idx="9686">
                  <c:v>9</c:v>
                </c:pt>
                <c:pt idx="9687">
                  <c:v>9</c:v>
                </c:pt>
                <c:pt idx="9688">
                  <c:v>9</c:v>
                </c:pt>
                <c:pt idx="9689">
                  <c:v>9</c:v>
                </c:pt>
                <c:pt idx="9690">
                  <c:v>9</c:v>
                </c:pt>
                <c:pt idx="9691">
                  <c:v>9</c:v>
                </c:pt>
                <c:pt idx="9692">
                  <c:v>9</c:v>
                </c:pt>
                <c:pt idx="9693">
                  <c:v>9</c:v>
                </c:pt>
                <c:pt idx="9694">
                  <c:v>9</c:v>
                </c:pt>
                <c:pt idx="9695">
                  <c:v>9</c:v>
                </c:pt>
                <c:pt idx="9696">
                  <c:v>9</c:v>
                </c:pt>
                <c:pt idx="9697">
                  <c:v>9</c:v>
                </c:pt>
                <c:pt idx="9698">
                  <c:v>9</c:v>
                </c:pt>
                <c:pt idx="9699">
                  <c:v>9</c:v>
                </c:pt>
                <c:pt idx="9700">
                  <c:v>9</c:v>
                </c:pt>
                <c:pt idx="9701">
                  <c:v>9</c:v>
                </c:pt>
                <c:pt idx="9702">
                  <c:v>9</c:v>
                </c:pt>
                <c:pt idx="9703">
                  <c:v>9</c:v>
                </c:pt>
                <c:pt idx="9704">
                  <c:v>9</c:v>
                </c:pt>
                <c:pt idx="9705">
                  <c:v>9</c:v>
                </c:pt>
                <c:pt idx="9706">
                  <c:v>9</c:v>
                </c:pt>
                <c:pt idx="9707">
                  <c:v>9</c:v>
                </c:pt>
                <c:pt idx="9708">
                  <c:v>9</c:v>
                </c:pt>
                <c:pt idx="9709">
                  <c:v>9</c:v>
                </c:pt>
                <c:pt idx="9710">
                  <c:v>9</c:v>
                </c:pt>
                <c:pt idx="9711">
                  <c:v>9</c:v>
                </c:pt>
                <c:pt idx="9712">
                  <c:v>9</c:v>
                </c:pt>
                <c:pt idx="9713">
                  <c:v>9</c:v>
                </c:pt>
                <c:pt idx="9714">
                  <c:v>9</c:v>
                </c:pt>
                <c:pt idx="9715">
                  <c:v>9</c:v>
                </c:pt>
                <c:pt idx="9716">
                  <c:v>9</c:v>
                </c:pt>
                <c:pt idx="9717">
                  <c:v>9</c:v>
                </c:pt>
                <c:pt idx="9718">
                  <c:v>9</c:v>
                </c:pt>
                <c:pt idx="9719">
                  <c:v>9</c:v>
                </c:pt>
                <c:pt idx="9720">
                  <c:v>9</c:v>
                </c:pt>
                <c:pt idx="9721">
                  <c:v>9</c:v>
                </c:pt>
                <c:pt idx="9722">
                  <c:v>9</c:v>
                </c:pt>
                <c:pt idx="9723">
                  <c:v>9</c:v>
                </c:pt>
                <c:pt idx="9724">
                  <c:v>9</c:v>
                </c:pt>
                <c:pt idx="9725">
                  <c:v>9</c:v>
                </c:pt>
                <c:pt idx="9726">
                  <c:v>9</c:v>
                </c:pt>
                <c:pt idx="9727">
                  <c:v>9</c:v>
                </c:pt>
                <c:pt idx="9728">
                  <c:v>9</c:v>
                </c:pt>
                <c:pt idx="9729">
                  <c:v>9</c:v>
                </c:pt>
                <c:pt idx="9730">
                  <c:v>9</c:v>
                </c:pt>
                <c:pt idx="9731">
                  <c:v>9</c:v>
                </c:pt>
                <c:pt idx="9732">
                  <c:v>9</c:v>
                </c:pt>
                <c:pt idx="9733">
                  <c:v>9</c:v>
                </c:pt>
                <c:pt idx="9734">
                  <c:v>9</c:v>
                </c:pt>
                <c:pt idx="9735">
                  <c:v>9</c:v>
                </c:pt>
                <c:pt idx="9736">
                  <c:v>9</c:v>
                </c:pt>
                <c:pt idx="9737">
                  <c:v>9</c:v>
                </c:pt>
                <c:pt idx="9738">
                  <c:v>9</c:v>
                </c:pt>
                <c:pt idx="9739">
                  <c:v>9</c:v>
                </c:pt>
                <c:pt idx="9740">
                  <c:v>9</c:v>
                </c:pt>
                <c:pt idx="9741">
                  <c:v>9</c:v>
                </c:pt>
                <c:pt idx="9742">
                  <c:v>9</c:v>
                </c:pt>
                <c:pt idx="9743">
                  <c:v>9</c:v>
                </c:pt>
                <c:pt idx="9744">
                  <c:v>9</c:v>
                </c:pt>
                <c:pt idx="9745">
                  <c:v>9</c:v>
                </c:pt>
                <c:pt idx="9746">
                  <c:v>9</c:v>
                </c:pt>
                <c:pt idx="9747">
                  <c:v>9</c:v>
                </c:pt>
                <c:pt idx="9748">
                  <c:v>9</c:v>
                </c:pt>
                <c:pt idx="9749">
                  <c:v>9</c:v>
                </c:pt>
                <c:pt idx="9750">
                  <c:v>9</c:v>
                </c:pt>
                <c:pt idx="9751">
                  <c:v>9</c:v>
                </c:pt>
                <c:pt idx="9752">
                  <c:v>9</c:v>
                </c:pt>
                <c:pt idx="9753">
                  <c:v>9</c:v>
                </c:pt>
                <c:pt idx="9754">
                  <c:v>9</c:v>
                </c:pt>
                <c:pt idx="9755">
                  <c:v>9</c:v>
                </c:pt>
                <c:pt idx="9756">
                  <c:v>9</c:v>
                </c:pt>
                <c:pt idx="9757">
                  <c:v>9</c:v>
                </c:pt>
                <c:pt idx="9758">
                  <c:v>9</c:v>
                </c:pt>
                <c:pt idx="9759">
                  <c:v>9</c:v>
                </c:pt>
                <c:pt idx="9760">
                  <c:v>9</c:v>
                </c:pt>
                <c:pt idx="9761">
                  <c:v>9</c:v>
                </c:pt>
                <c:pt idx="9762">
                  <c:v>9</c:v>
                </c:pt>
                <c:pt idx="9763">
                  <c:v>9</c:v>
                </c:pt>
                <c:pt idx="9764">
                  <c:v>9</c:v>
                </c:pt>
                <c:pt idx="9765">
                  <c:v>9</c:v>
                </c:pt>
                <c:pt idx="9766">
                  <c:v>9</c:v>
                </c:pt>
                <c:pt idx="9767">
                  <c:v>9</c:v>
                </c:pt>
                <c:pt idx="9768">
                  <c:v>9</c:v>
                </c:pt>
                <c:pt idx="9769">
                  <c:v>9</c:v>
                </c:pt>
                <c:pt idx="9770">
                  <c:v>9</c:v>
                </c:pt>
                <c:pt idx="9771">
                  <c:v>9</c:v>
                </c:pt>
                <c:pt idx="9772">
                  <c:v>9</c:v>
                </c:pt>
                <c:pt idx="9773">
                  <c:v>9</c:v>
                </c:pt>
                <c:pt idx="9774">
                  <c:v>9</c:v>
                </c:pt>
                <c:pt idx="9775">
                  <c:v>9</c:v>
                </c:pt>
                <c:pt idx="9776">
                  <c:v>9</c:v>
                </c:pt>
                <c:pt idx="9777">
                  <c:v>9</c:v>
                </c:pt>
                <c:pt idx="9778">
                  <c:v>9</c:v>
                </c:pt>
                <c:pt idx="9779">
                  <c:v>9</c:v>
                </c:pt>
                <c:pt idx="9780">
                  <c:v>9</c:v>
                </c:pt>
                <c:pt idx="9781">
                  <c:v>9</c:v>
                </c:pt>
                <c:pt idx="9782">
                  <c:v>9</c:v>
                </c:pt>
                <c:pt idx="9783">
                  <c:v>9</c:v>
                </c:pt>
                <c:pt idx="9784">
                  <c:v>9</c:v>
                </c:pt>
                <c:pt idx="9785">
                  <c:v>9</c:v>
                </c:pt>
                <c:pt idx="9786">
                  <c:v>9</c:v>
                </c:pt>
                <c:pt idx="9787">
                  <c:v>9</c:v>
                </c:pt>
                <c:pt idx="9788">
                  <c:v>9</c:v>
                </c:pt>
                <c:pt idx="9789">
                  <c:v>9</c:v>
                </c:pt>
                <c:pt idx="9790">
                  <c:v>9</c:v>
                </c:pt>
                <c:pt idx="9791">
                  <c:v>9</c:v>
                </c:pt>
                <c:pt idx="9792">
                  <c:v>9</c:v>
                </c:pt>
                <c:pt idx="9793">
                  <c:v>9</c:v>
                </c:pt>
                <c:pt idx="9794">
                  <c:v>9</c:v>
                </c:pt>
                <c:pt idx="9795">
                  <c:v>9</c:v>
                </c:pt>
                <c:pt idx="9796">
                  <c:v>9</c:v>
                </c:pt>
                <c:pt idx="9797">
                  <c:v>9</c:v>
                </c:pt>
                <c:pt idx="9798">
                  <c:v>9</c:v>
                </c:pt>
                <c:pt idx="9799">
                  <c:v>9</c:v>
                </c:pt>
                <c:pt idx="9800">
                  <c:v>9</c:v>
                </c:pt>
                <c:pt idx="9801">
                  <c:v>9</c:v>
                </c:pt>
                <c:pt idx="9802">
                  <c:v>9</c:v>
                </c:pt>
                <c:pt idx="9803">
                  <c:v>9</c:v>
                </c:pt>
                <c:pt idx="9804">
                  <c:v>9</c:v>
                </c:pt>
                <c:pt idx="9805">
                  <c:v>9</c:v>
                </c:pt>
                <c:pt idx="9806">
                  <c:v>9</c:v>
                </c:pt>
                <c:pt idx="9807">
                  <c:v>9</c:v>
                </c:pt>
                <c:pt idx="9808">
                  <c:v>9</c:v>
                </c:pt>
                <c:pt idx="9809">
                  <c:v>9</c:v>
                </c:pt>
                <c:pt idx="9810">
                  <c:v>9</c:v>
                </c:pt>
                <c:pt idx="9811">
                  <c:v>9</c:v>
                </c:pt>
                <c:pt idx="9812">
                  <c:v>9</c:v>
                </c:pt>
                <c:pt idx="9813">
                  <c:v>9</c:v>
                </c:pt>
                <c:pt idx="9814">
                  <c:v>9</c:v>
                </c:pt>
                <c:pt idx="9815">
                  <c:v>9</c:v>
                </c:pt>
                <c:pt idx="9816">
                  <c:v>9</c:v>
                </c:pt>
                <c:pt idx="9817">
                  <c:v>9</c:v>
                </c:pt>
                <c:pt idx="9818">
                  <c:v>9</c:v>
                </c:pt>
                <c:pt idx="9819">
                  <c:v>9</c:v>
                </c:pt>
                <c:pt idx="9820">
                  <c:v>9</c:v>
                </c:pt>
                <c:pt idx="9821">
                  <c:v>9</c:v>
                </c:pt>
                <c:pt idx="9822">
                  <c:v>9</c:v>
                </c:pt>
                <c:pt idx="9823">
                  <c:v>9</c:v>
                </c:pt>
                <c:pt idx="9824">
                  <c:v>9</c:v>
                </c:pt>
                <c:pt idx="9825">
                  <c:v>9</c:v>
                </c:pt>
                <c:pt idx="9826">
                  <c:v>9</c:v>
                </c:pt>
                <c:pt idx="9827">
                  <c:v>9</c:v>
                </c:pt>
                <c:pt idx="9828">
                  <c:v>9</c:v>
                </c:pt>
                <c:pt idx="9829">
                  <c:v>9</c:v>
                </c:pt>
                <c:pt idx="9830">
                  <c:v>9</c:v>
                </c:pt>
                <c:pt idx="9831">
                  <c:v>9</c:v>
                </c:pt>
                <c:pt idx="9832">
                  <c:v>9</c:v>
                </c:pt>
                <c:pt idx="9833">
                  <c:v>9</c:v>
                </c:pt>
                <c:pt idx="9834">
                  <c:v>9</c:v>
                </c:pt>
                <c:pt idx="9835">
                  <c:v>9</c:v>
                </c:pt>
                <c:pt idx="9836">
                  <c:v>9</c:v>
                </c:pt>
                <c:pt idx="9837">
                  <c:v>9</c:v>
                </c:pt>
                <c:pt idx="9838">
                  <c:v>9</c:v>
                </c:pt>
                <c:pt idx="9839">
                  <c:v>9</c:v>
                </c:pt>
                <c:pt idx="9840">
                  <c:v>9</c:v>
                </c:pt>
                <c:pt idx="9841">
                  <c:v>9</c:v>
                </c:pt>
                <c:pt idx="9842">
                  <c:v>9</c:v>
                </c:pt>
                <c:pt idx="9843">
                  <c:v>9</c:v>
                </c:pt>
                <c:pt idx="9844">
                  <c:v>9</c:v>
                </c:pt>
                <c:pt idx="9845">
                  <c:v>9</c:v>
                </c:pt>
                <c:pt idx="9846">
                  <c:v>9</c:v>
                </c:pt>
                <c:pt idx="9847">
                  <c:v>9</c:v>
                </c:pt>
                <c:pt idx="9848">
                  <c:v>9</c:v>
                </c:pt>
                <c:pt idx="9849">
                  <c:v>9</c:v>
                </c:pt>
                <c:pt idx="9850">
                  <c:v>9</c:v>
                </c:pt>
                <c:pt idx="9851">
                  <c:v>9</c:v>
                </c:pt>
                <c:pt idx="9852">
                  <c:v>9</c:v>
                </c:pt>
                <c:pt idx="9853">
                  <c:v>9</c:v>
                </c:pt>
                <c:pt idx="9854">
                  <c:v>9</c:v>
                </c:pt>
                <c:pt idx="9855">
                  <c:v>9</c:v>
                </c:pt>
                <c:pt idx="9856">
                  <c:v>9</c:v>
                </c:pt>
                <c:pt idx="9857">
                  <c:v>9</c:v>
                </c:pt>
                <c:pt idx="9858">
                  <c:v>9</c:v>
                </c:pt>
                <c:pt idx="9859">
                  <c:v>9</c:v>
                </c:pt>
                <c:pt idx="9860">
                  <c:v>9</c:v>
                </c:pt>
                <c:pt idx="9861">
                  <c:v>9</c:v>
                </c:pt>
                <c:pt idx="9862">
                  <c:v>9</c:v>
                </c:pt>
                <c:pt idx="9863">
                  <c:v>9</c:v>
                </c:pt>
                <c:pt idx="9864">
                  <c:v>9</c:v>
                </c:pt>
                <c:pt idx="9865">
                  <c:v>9</c:v>
                </c:pt>
                <c:pt idx="9866">
                  <c:v>9</c:v>
                </c:pt>
                <c:pt idx="9867">
                  <c:v>9</c:v>
                </c:pt>
                <c:pt idx="9868">
                  <c:v>9</c:v>
                </c:pt>
                <c:pt idx="9869">
                  <c:v>9</c:v>
                </c:pt>
                <c:pt idx="9870">
                  <c:v>9</c:v>
                </c:pt>
                <c:pt idx="9871">
                  <c:v>9</c:v>
                </c:pt>
                <c:pt idx="9872">
                  <c:v>9</c:v>
                </c:pt>
                <c:pt idx="9873">
                  <c:v>9</c:v>
                </c:pt>
                <c:pt idx="9874">
                  <c:v>9</c:v>
                </c:pt>
                <c:pt idx="9875">
                  <c:v>9</c:v>
                </c:pt>
                <c:pt idx="9876">
                  <c:v>9</c:v>
                </c:pt>
                <c:pt idx="9877">
                  <c:v>9</c:v>
                </c:pt>
                <c:pt idx="9878">
                  <c:v>9</c:v>
                </c:pt>
                <c:pt idx="9879">
                  <c:v>9</c:v>
                </c:pt>
                <c:pt idx="9880">
                  <c:v>9</c:v>
                </c:pt>
                <c:pt idx="9881">
                  <c:v>9</c:v>
                </c:pt>
                <c:pt idx="9882">
                  <c:v>9</c:v>
                </c:pt>
                <c:pt idx="9883">
                  <c:v>9</c:v>
                </c:pt>
                <c:pt idx="9884">
                  <c:v>9</c:v>
                </c:pt>
                <c:pt idx="9885">
                  <c:v>9</c:v>
                </c:pt>
                <c:pt idx="9886">
                  <c:v>9</c:v>
                </c:pt>
                <c:pt idx="9887">
                  <c:v>9</c:v>
                </c:pt>
                <c:pt idx="9888">
                  <c:v>9</c:v>
                </c:pt>
                <c:pt idx="9889">
                  <c:v>9</c:v>
                </c:pt>
                <c:pt idx="9890">
                  <c:v>9</c:v>
                </c:pt>
                <c:pt idx="9891">
                  <c:v>9</c:v>
                </c:pt>
                <c:pt idx="9892">
                  <c:v>9</c:v>
                </c:pt>
                <c:pt idx="9893">
                  <c:v>9</c:v>
                </c:pt>
                <c:pt idx="9894">
                  <c:v>9</c:v>
                </c:pt>
                <c:pt idx="9895">
                  <c:v>9</c:v>
                </c:pt>
                <c:pt idx="9896">
                  <c:v>9</c:v>
                </c:pt>
                <c:pt idx="9897">
                  <c:v>9</c:v>
                </c:pt>
                <c:pt idx="9898">
                  <c:v>9</c:v>
                </c:pt>
                <c:pt idx="9899">
                  <c:v>9</c:v>
                </c:pt>
                <c:pt idx="9900">
                  <c:v>9</c:v>
                </c:pt>
                <c:pt idx="9901">
                  <c:v>9</c:v>
                </c:pt>
                <c:pt idx="9902">
                  <c:v>9</c:v>
                </c:pt>
                <c:pt idx="9903">
                  <c:v>9</c:v>
                </c:pt>
                <c:pt idx="9904">
                  <c:v>9</c:v>
                </c:pt>
                <c:pt idx="9905">
                  <c:v>9</c:v>
                </c:pt>
                <c:pt idx="9906">
                  <c:v>9</c:v>
                </c:pt>
                <c:pt idx="9907">
                  <c:v>9</c:v>
                </c:pt>
                <c:pt idx="9908">
                  <c:v>9</c:v>
                </c:pt>
                <c:pt idx="9909">
                  <c:v>9</c:v>
                </c:pt>
                <c:pt idx="9910">
                  <c:v>9</c:v>
                </c:pt>
                <c:pt idx="9911">
                  <c:v>9</c:v>
                </c:pt>
                <c:pt idx="9912">
                  <c:v>9</c:v>
                </c:pt>
                <c:pt idx="9913">
                  <c:v>9</c:v>
                </c:pt>
                <c:pt idx="9914">
                  <c:v>9</c:v>
                </c:pt>
                <c:pt idx="9915">
                  <c:v>9</c:v>
                </c:pt>
                <c:pt idx="9916">
                  <c:v>9</c:v>
                </c:pt>
                <c:pt idx="9917">
                  <c:v>9</c:v>
                </c:pt>
                <c:pt idx="9918">
                  <c:v>9</c:v>
                </c:pt>
                <c:pt idx="9919">
                  <c:v>9</c:v>
                </c:pt>
                <c:pt idx="9920">
                  <c:v>9</c:v>
                </c:pt>
                <c:pt idx="9921">
                  <c:v>9</c:v>
                </c:pt>
                <c:pt idx="9922">
                  <c:v>9</c:v>
                </c:pt>
                <c:pt idx="9923">
                  <c:v>9</c:v>
                </c:pt>
                <c:pt idx="9924">
                  <c:v>9</c:v>
                </c:pt>
                <c:pt idx="9925">
                  <c:v>9</c:v>
                </c:pt>
                <c:pt idx="9926">
                  <c:v>9</c:v>
                </c:pt>
                <c:pt idx="9927">
                  <c:v>9</c:v>
                </c:pt>
                <c:pt idx="9928">
                  <c:v>9</c:v>
                </c:pt>
                <c:pt idx="9929">
                  <c:v>9</c:v>
                </c:pt>
                <c:pt idx="9930">
                  <c:v>9</c:v>
                </c:pt>
                <c:pt idx="9931">
                  <c:v>9</c:v>
                </c:pt>
                <c:pt idx="9932">
                  <c:v>9</c:v>
                </c:pt>
                <c:pt idx="9933">
                  <c:v>9</c:v>
                </c:pt>
                <c:pt idx="9934">
                  <c:v>9</c:v>
                </c:pt>
                <c:pt idx="9935">
                  <c:v>9</c:v>
                </c:pt>
                <c:pt idx="9936">
                  <c:v>9</c:v>
                </c:pt>
                <c:pt idx="9937">
                  <c:v>9</c:v>
                </c:pt>
                <c:pt idx="9938">
                  <c:v>9</c:v>
                </c:pt>
                <c:pt idx="9939">
                  <c:v>9</c:v>
                </c:pt>
                <c:pt idx="9940">
                  <c:v>9</c:v>
                </c:pt>
                <c:pt idx="9941">
                  <c:v>9</c:v>
                </c:pt>
                <c:pt idx="9942">
                  <c:v>9</c:v>
                </c:pt>
                <c:pt idx="9943">
                  <c:v>9</c:v>
                </c:pt>
                <c:pt idx="9944">
                  <c:v>9</c:v>
                </c:pt>
                <c:pt idx="9945">
                  <c:v>9</c:v>
                </c:pt>
                <c:pt idx="9946">
                  <c:v>9</c:v>
                </c:pt>
                <c:pt idx="9947">
                  <c:v>9</c:v>
                </c:pt>
                <c:pt idx="9948">
                  <c:v>9</c:v>
                </c:pt>
                <c:pt idx="9949">
                  <c:v>9</c:v>
                </c:pt>
                <c:pt idx="9950">
                  <c:v>9</c:v>
                </c:pt>
                <c:pt idx="9951">
                  <c:v>9</c:v>
                </c:pt>
                <c:pt idx="9952">
                  <c:v>9</c:v>
                </c:pt>
                <c:pt idx="9953">
                  <c:v>9</c:v>
                </c:pt>
                <c:pt idx="9954">
                  <c:v>9</c:v>
                </c:pt>
                <c:pt idx="9955">
                  <c:v>9</c:v>
                </c:pt>
                <c:pt idx="9956">
                  <c:v>9</c:v>
                </c:pt>
                <c:pt idx="9957">
                  <c:v>9</c:v>
                </c:pt>
                <c:pt idx="9958">
                  <c:v>9</c:v>
                </c:pt>
                <c:pt idx="9959">
                  <c:v>9</c:v>
                </c:pt>
                <c:pt idx="9960">
                  <c:v>9</c:v>
                </c:pt>
                <c:pt idx="9961">
                  <c:v>9</c:v>
                </c:pt>
                <c:pt idx="9962">
                  <c:v>9</c:v>
                </c:pt>
                <c:pt idx="9963">
                  <c:v>9</c:v>
                </c:pt>
                <c:pt idx="9964">
                  <c:v>9</c:v>
                </c:pt>
                <c:pt idx="9965">
                  <c:v>9</c:v>
                </c:pt>
                <c:pt idx="9966">
                  <c:v>9</c:v>
                </c:pt>
                <c:pt idx="9967">
                  <c:v>9</c:v>
                </c:pt>
                <c:pt idx="9968">
                  <c:v>9</c:v>
                </c:pt>
                <c:pt idx="9969">
                  <c:v>9</c:v>
                </c:pt>
                <c:pt idx="9970">
                  <c:v>9</c:v>
                </c:pt>
                <c:pt idx="9971">
                  <c:v>9</c:v>
                </c:pt>
                <c:pt idx="9972">
                  <c:v>9</c:v>
                </c:pt>
                <c:pt idx="9973">
                  <c:v>9</c:v>
                </c:pt>
                <c:pt idx="9974">
                  <c:v>9</c:v>
                </c:pt>
                <c:pt idx="9975">
                  <c:v>9</c:v>
                </c:pt>
                <c:pt idx="9976">
                  <c:v>9</c:v>
                </c:pt>
                <c:pt idx="9977">
                  <c:v>9</c:v>
                </c:pt>
                <c:pt idx="9978">
                  <c:v>9</c:v>
                </c:pt>
                <c:pt idx="9979">
                  <c:v>9</c:v>
                </c:pt>
                <c:pt idx="9980">
                  <c:v>9</c:v>
                </c:pt>
                <c:pt idx="9981">
                  <c:v>9</c:v>
                </c:pt>
                <c:pt idx="9982">
                  <c:v>9</c:v>
                </c:pt>
                <c:pt idx="9983">
                  <c:v>9</c:v>
                </c:pt>
                <c:pt idx="9984">
                  <c:v>9</c:v>
                </c:pt>
                <c:pt idx="9985">
                  <c:v>9</c:v>
                </c:pt>
                <c:pt idx="9986">
                  <c:v>9</c:v>
                </c:pt>
                <c:pt idx="9987">
                  <c:v>9</c:v>
                </c:pt>
                <c:pt idx="9988">
                  <c:v>9</c:v>
                </c:pt>
                <c:pt idx="9989">
                  <c:v>9</c:v>
                </c:pt>
                <c:pt idx="9990">
                  <c:v>9</c:v>
                </c:pt>
                <c:pt idx="9991">
                  <c:v>9</c:v>
                </c:pt>
                <c:pt idx="9992">
                  <c:v>9</c:v>
                </c:pt>
                <c:pt idx="9993">
                  <c:v>9</c:v>
                </c:pt>
                <c:pt idx="9994">
                  <c:v>9</c:v>
                </c:pt>
                <c:pt idx="9995">
                  <c:v>9</c:v>
                </c:pt>
                <c:pt idx="9996">
                  <c:v>9</c:v>
                </c:pt>
                <c:pt idx="9997">
                  <c:v>9</c:v>
                </c:pt>
                <c:pt idx="9998">
                  <c:v>9</c:v>
                </c:pt>
                <c:pt idx="9999">
                  <c:v>9</c:v>
                </c:pt>
                <c:pt idx="10000">
                  <c:v>9</c:v>
                </c:pt>
                <c:pt idx="10001">
                  <c:v>9</c:v>
                </c:pt>
                <c:pt idx="10002">
                  <c:v>9</c:v>
                </c:pt>
                <c:pt idx="10003">
                  <c:v>9</c:v>
                </c:pt>
                <c:pt idx="10004">
                  <c:v>9</c:v>
                </c:pt>
                <c:pt idx="10005">
                  <c:v>9</c:v>
                </c:pt>
                <c:pt idx="10006">
                  <c:v>9</c:v>
                </c:pt>
                <c:pt idx="10007">
                  <c:v>9</c:v>
                </c:pt>
                <c:pt idx="10008">
                  <c:v>9</c:v>
                </c:pt>
                <c:pt idx="10009">
                  <c:v>9</c:v>
                </c:pt>
                <c:pt idx="10010">
                  <c:v>9</c:v>
                </c:pt>
                <c:pt idx="10011">
                  <c:v>9</c:v>
                </c:pt>
                <c:pt idx="10012">
                  <c:v>9</c:v>
                </c:pt>
                <c:pt idx="10013">
                  <c:v>9</c:v>
                </c:pt>
                <c:pt idx="10014">
                  <c:v>9</c:v>
                </c:pt>
                <c:pt idx="10015">
                  <c:v>9</c:v>
                </c:pt>
                <c:pt idx="10016">
                  <c:v>9</c:v>
                </c:pt>
                <c:pt idx="10017">
                  <c:v>9</c:v>
                </c:pt>
                <c:pt idx="10018">
                  <c:v>9</c:v>
                </c:pt>
                <c:pt idx="10019">
                  <c:v>9</c:v>
                </c:pt>
                <c:pt idx="10020">
                  <c:v>9</c:v>
                </c:pt>
                <c:pt idx="10021">
                  <c:v>9</c:v>
                </c:pt>
                <c:pt idx="10022">
                  <c:v>9</c:v>
                </c:pt>
                <c:pt idx="10023">
                  <c:v>9</c:v>
                </c:pt>
                <c:pt idx="10024">
                  <c:v>9</c:v>
                </c:pt>
                <c:pt idx="10025">
                  <c:v>9</c:v>
                </c:pt>
                <c:pt idx="10026">
                  <c:v>9</c:v>
                </c:pt>
                <c:pt idx="10027">
                  <c:v>9</c:v>
                </c:pt>
                <c:pt idx="10028">
                  <c:v>9</c:v>
                </c:pt>
                <c:pt idx="10029">
                  <c:v>9</c:v>
                </c:pt>
                <c:pt idx="10030">
                  <c:v>9</c:v>
                </c:pt>
                <c:pt idx="10031">
                  <c:v>9</c:v>
                </c:pt>
                <c:pt idx="10032">
                  <c:v>9</c:v>
                </c:pt>
                <c:pt idx="10033">
                  <c:v>9</c:v>
                </c:pt>
                <c:pt idx="10034">
                  <c:v>9</c:v>
                </c:pt>
                <c:pt idx="10035">
                  <c:v>9</c:v>
                </c:pt>
                <c:pt idx="10036">
                  <c:v>9</c:v>
                </c:pt>
                <c:pt idx="10037">
                  <c:v>9</c:v>
                </c:pt>
                <c:pt idx="10038">
                  <c:v>9</c:v>
                </c:pt>
                <c:pt idx="10039">
                  <c:v>9</c:v>
                </c:pt>
                <c:pt idx="10040">
                  <c:v>9</c:v>
                </c:pt>
                <c:pt idx="10041">
                  <c:v>9</c:v>
                </c:pt>
                <c:pt idx="10042">
                  <c:v>9</c:v>
                </c:pt>
                <c:pt idx="10043">
                  <c:v>9</c:v>
                </c:pt>
                <c:pt idx="10044">
                  <c:v>9</c:v>
                </c:pt>
                <c:pt idx="10045">
                  <c:v>9</c:v>
                </c:pt>
                <c:pt idx="10046">
                  <c:v>9</c:v>
                </c:pt>
                <c:pt idx="10047">
                  <c:v>9</c:v>
                </c:pt>
                <c:pt idx="10048">
                  <c:v>9</c:v>
                </c:pt>
                <c:pt idx="10049">
                  <c:v>9</c:v>
                </c:pt>
                <c:pt idx="10050">
                  <c:v>9</c:v>
                </c:pt>
                <c:pt idx="10051">
                  <c:v>9</c:v>
                </c:pt>
                <c:pt idx="10052">
                  <c:v>9</c:v>
                </c:pt>
                <c:pt idx="10053">
                  <c:v>9</c:v>
                </c:pt>
                <c:pt idx="10054">
                  <c:v>9</c:v>
                </c:pt>
                <c:pt idx="10055">
                  <c:v>9</c:v>
                </c:pt>
                <c:pt idx="10056">
                  <c:v>9</c:v>
                </c:pt>
                <c:pt idx="10057">
                  <c:v>9</c:v>
                </c:pt>
                <c:pt idx="10058">
                  <c:v>9</c:v>
                </c:pt>
                <c:pt idx="10059">
                  <c:v>9</c:v>
                </c:pt>
                <c:pt idx="10060">
                  <c:v>9</c:v>
                </c:pt>
                <c:pt idx="10061">
                  <c:v>9</c:v>
                </c:pt>
                <c:pt idx="10062">
                  <c:v>9</c:v>
                </c:pt>
                <c:pt idx="10063">
                  <c:v>9</c:v>
                </c:pt>
                <c:pt idx="10064">
                  <c:v>9</c:v>
                </c:pt>
                <c:pt idx="10065">
                  <c:v>9</c:v>
                </c:pt>
                <c:pt idx="10066">
                  <c:v>9</c:v>
                </c:pt>
                <c:pt idx="10067">
                  <c:v>9</c:v>
                </c:pt>
                <c:pt idx="10068">
                  <c:v>9</c:v>
                </c:pt>
                <c:pt idx="10069">
                  <c:v>9</c:v>
                </c:pt>
                <c:pt idx="10070">
                  <c:v>9</c:v>
                </c:pt>
                <c:pt idx="10071">
                  <c:v>9</c:v>
                </c:pt>
                <c:pt idx="10072">
                  <c:v>9</c:v>
                </c:pt>
                <c:pt idx="10073">
                  <c:v>9</c:v>
                </c:pt>
                <c:pt idx="10074">
                  <c:v>9</c:v>
                </c:pt>
                <c:pt idx="10075">
                  <c:v>9</c:v>
                </c:pt>
                <c:pt idx="10076">
                  <c:v>9</c:v>
                </c:pt>
                <c:pt idx="10077">
                  <c:v>9</c:v>
                </c:pt>
                <c:pt idx="10078">
                  <c:v>9</c:v>
                </c:pt>
                <c:pt idx="10079">
                  <c:v>9</c:v>
                </c:pt>
                <c:pt idx="10080">
                  <c:v>9</c:v>
                </c:pt>
                <c:pt idx="10081">
                  <c:v>9</c:v>
                </c:pt>
                <c:pt idx="10082">
                  <c:v>9</c:v>
                </c:pt>
                <c:pt idx="10083">
                  <c:v>9</c:v>
                </c:pt>
                <c:pt idx="10084">
                  <c:v>9</c:v>
                </c:pt>
                <c:pt idx="10085">
                  <c:v>9</c:v>
                </c:pt>
                <c:pt idx="10086">
                  <c:v>9</c:v>
                </c:pt>
                <c:pt idx="10087">
                  <c:v>9</c:v>
                </c:pt>
                <c:pt idx="10088">
                  <c:v>9</c:v>
                </c:pt>
                <c:pt idx="10089">
                  <c:v>9</c:v>
                </c:pt>
                <c:pt idx="10090">
                  <c:v>9</c:v>
                </c:pt>
                <c:pt idx="10091">
                  <c:v>9</c:v>
                </c:pt>
                <c:pt idx="10092">
                  <c:v>9</c:v>
                </c:pt>
                <c:pt idx="10093">
                  <c:v>9</c:v>
                </c:pt>
                <c:pt idx="10094">
                  <c:v>9</c:v>
                </c:pt>
                <c:pt idx="10095">
                  <c:v>9</c:v>
                </c:pt>
                <c:pt idx="10096">
                  <c:v>9</c:v>
                </c:pt>
                <c:pt idx="10097">
                  <c:v>9</c:v>
                </c:pt>
                <c:pt idx="10098">
                  <c:v>9</c:v>
                </c:pt>
                <c:pt idx="10099">
                  <c:v>9</c:v>
                </c:pt>
                <c:pt idx="10100">
                  <c:v>9</c:v>
                </c:pt>
                <c:pt idx="10101">
                  <c:v>9</c:v>
                </c:pt>
                <c:pt idx="10102">
                  <c:v>9</c:v>
                </c:pt>
                <c:pt idx="10103">
                  <c:v>9</c:v>
                </c:pt>
                <c:pt idx="10104">
                  <c:v>9</c:v>
                </c:pt>
                <c:pt idx="10105">
                  <c:v>9</c:v>
                </c:pt>
                <c:pt idx="10106">
                  <c:v>9</c:v>
                </c:pt>
                <c:pt idx="10107">
                  <c:v>9</c:v>
                </c:pt>
                <c:pt idx="10108">
                  <c:v>9</c:v>
                </c:pt>
                <c:pt idx="10109">
                  <c:v>9</c:v>
                </c:pt>
                <c:pt idx="10110">
                  <c:v>9</c:v>
                </c:pt>
                <c:pt idx="10111">
                  <c:v>9</c:v>
                </c:pt>
                <c:pt idx="10112">
                  <c:v>9</c:v>
                </c:pt>
                <c:pt idx="10113">
                  <c:v>9</c:v>
                </c:pt>
                <c:pt idx="10114">
                  <c:v>9</c:v>
                </c:pt>
                <c:pt idx="10115">
                  <c:v>9</c:v>
                </c:pt>
                <c:pt idx="10116">
                  <c:v>9</c:v>
                </c:pt>
                <c:pt idx="10117">
                  <c:v>9</c:v>
                </c:pt>
                <c:pt idx="10118">
                  <c:v>9</c:v>
                </c:pt>
                <c:pt idx="10119">
                  <c:v>9</c:v>
                </c:pt>
                <c:pt idx="10120">
                  <c:v>9</c:v>
                </c:pt>
                <c:pt idx="10121">
                  <c:v>9</c:v>
                </c:pt>
                <c:pt idx="10122">
                  <c:v>9</c:v>
                </c:pt>
                <c:pt idx="10123">
                  <c:v>9</c:v>
                </c:pt>
                <c:pt idx="10124">
                  <c:v>9</c:v>
                </c:pt>
                <c:pt idx="10125">
                  <c:v>9</c:v>
                </c:pt>
                <c:pt idx="10126">
                  <c:v>9</c:v>
                </c:pt>
                <c:pt idx="10127">
                  <c:v>9</c:v>
                </c:pt>
                <c:pt idx="10128">
                  <c:v>9</c:v>
                </c:pt>
                <c:pt idx="10129">
                  <c:v>9</c:v>
                </c:pt>
                <c:pt idx="10130">
                  <c:v>9</c:v>
                </c:pt>
                <c:pt idx="10131">
                  <c:v>9</c:v>
                </c:pt>
                <c:pt idx="10132">
                  <c:v>9</c:v>
                </c:pt>
                <c:pt idx="10133">
                  <c:v>9</c:v>
                </c:pt>
                <c:pt idx="10134">
                  <c:v>9</c:v>
                </c:pt>
                <c:pt idx="10135">
                  <c:v>9</c:v>
                </c:pt>
                <c:pt idx="10136">
                  <c:v>9</c:v>
                </c:pt>
                <c:pt idx="10137">
                  <c:v>9</c:v>
                </c:pt>
                <c:pt idx="10138">
                  <c:v>9</c:v>
                </c:pt>
                <c:pt idx="10139">
                  <c:v>9</c:v>
                </c:pt>
                <c:pt idx="10140">
                  <c:v>9</c:v>
                </c:pt>
                <c:pt idx="10141">
                  <c:v>9</c:v>
                </c:pt>
                <c:pt idx="10142">
                  <c:v>9</c:v>
                </c:pt>
                <c:pt idx="10143">
                  <c:v>9</c:v>
                </c:pt>
                <c:pt idx="10144">
                  <c:v>9</c:v>
                </c:pt>
                <c:pt idx="10145">
                  <c:v>9</c:v>
                </c:pt>
                <c:pt idx="10146">
                  <c:v>9</c:v>
                </c:pt>
                <c:pt idx="10147">
                  <c:v>9</c:v>
                </c:pt>
                <c:pt idx="10148">
                  <c:v>9</c:v>
                </c:pt>
                <c:pt idx="10149">
                  <c:v>9</c:v>
                </c:pt>
                <c:pt idx="10150">
                  <c:v>9</c:v>
                </c:pt>
                <c:pt idx="10151">
                  <c:v>9</c:v>
                </c:pt>
                <c:pt idx="10152">
                  <c:v>9</c:v>
                </c:pt>
                <c:pt idx="10153">
                  <c:v>9</c:v>
                </c:pt>
                <c:pt idx="10154">
                  <c:v>9</c:v>
                </c:pt>
                <c:pt idx="10155">
                  <c:v>9</c:v>
                </c:pt>
                <c:pt idx="10156">
                  <c:v>9</c:v>
                </c:pt>
                <c:pt idx="10157">
                  <c:v>9</c:v>
                </c:pt>
                <c:pt idx="10158">
                  <c:v>9</c:v>
                </c:pt>
                <c:pt idx="10159">
                  <c:v>9</c:v>
                </c:pt>
                <c:pt idx="10160">
                  <c:v>9</c:v>
                </c:pt>
                <c:pt idx="10161">
                  <c:v>9</c:v>
                </c:pt>
                <c:pt idx="10162">
                  <c:v>9</c:v>
                </c:pt>
                <c:pt idx="10163">
                  <c:v>9</c:v>
                </c:pt>
                <c:pt idx="10164">
                  <c:v>9</c:v>
                </c:pt>
                <c:pt idx="10165">
                  <c:v>9</c:v>
                </c:pt>
                <c:pt idx="10166">
                  <c:v>9</c:v>
                </c:pt>
                <c:pt idx="10167">
                  <c:v>9</c:v>
                </c:pt>
                <c:pt idx="10168">
                  <c:v>9</c:v>
                </c:pt>
                <c:pt idx="10169">
                  <c:v>9</c:v>
                </c:pt>
                <c:pt idx="10170">
                  <c:v>9</c:v>
                </c:pt>
                <c:pt idx="10171">
                  <c:v>9</c:v>
                </c:pt>
                <c:pt idx="10172">
                  <c:v>9</c:v>
                </c:pt>
                <c:pt idx="10173">
                  <c:v>9</c:v>
                </c:pt>
                <c:pt idx="10174">
                  <c:v>9</c:v>
                </c:pt>
                <c:pt idx="10175">
                  <c:v>9</c:v>
                </c:pt>
                <c:pt idx="10176">
                  <c:v>9</c:v>
                </c:pt>
                <c:pt idx="10177">
                  <c:v>9</c:v>
                </c:pt>
                <c:pt idx="10178">
                  <c:v>9</c:v>
                </c:pt>
                <c:pt idx="10179">
                  <c:v>9</c:v>
                </c:pt>
                <c:pt idx="10180">
                  <c:v>9</c:v>
                </c:pt>
                <c:pt idx="10181">
                  <c:v>9</c:v>
                </c:pt>
                <c:pt idx="10182">
                  <c:v>9</c:v>
                </c:pt>
                <c:pt idx="10183">
                  <c:v>9</c:v>
                </c:pt>
                <c:pt idx="10184">
                  <c:v>9</c:v>
                </c:pt>
                <c:pt idx="10185">
                  <c:v>9</c:v>
                </c:pt>
                <c:pt idx="10186">
                  <c:v>9</c:v>
                </c:pt>
                <c:pt idx="10187">
                  <c:v>9</c:v>
                </c:pt>
                <c:pt idx="10188">
                  <c:v>9</c:v>
                </c:pt>
                <c:pt idx="10189">
                  <c:v>9</c:v>
                </c:pt>
                <c:pt idx="10190">
                  <c:v>9</c:v>
                </c:pt>
                <c:pt idx="10191">
                  <c:v>9</c:v>
                </c:pt>
                <c:pt idx="10192">
                  <c:v>9</c:v>
                </c:pt>
                <c:pt idx="10193">
                  <c:v>9</c:v>
                </c:pt>
                <c:pt idx="10194">
                  <c:v>9</c:v>
                </c:pt>
                <c:pt idx="10195">
                  <c:v>9</c:v>
                </c:pt>
                <c:pt idx="10196">
                  <c:v>9</c:v>
                </c:pt>
                <c:pt idx="10197">
                  <c:v>9</c:v>
                </c:pt>
                <c:pt idx="10198">
                  <c:v>9</c:v>
                </c:pt>
                <c:pt idx="10199">
                  <c:v>9</c:v>
                </c:pt>
                <c:pt idx="10200">
                  <c:v>9</c:v>
                </c:pt>
                <c:pt idx="10201">
                  <c:v>9</c:v>
                </c:pt>
                <c:pt idx="10202">
                  <c:v>9</c:v>
                </c:pt>
                <c:pt idx="10203">
                  <c:v>9</c:v>
                </c:pt>
                <c:pt idx="10204">
                  <c:v>9</c:v>
                </c:pt>
                <c:pt idx="10205">
                  <c:v>9</c:v>
                </c:pt>
                <c:pt idx="10206">
                  <c:v>9</c:v>
                </c:pt>
                <c:pt idx="10207">
                  <c:v>9</c:v>
                </c:pt>
                <c:pt idx="10208">
                  <c:v>9</c:v>
                </c:pt>
                <c:pt idx="10209">
                  <c:v>9</c:v>
                </c:pt>
                <c:pt idx="10210">
                  <c:v>9</c:v>
                </c:pt>
                <c:pt idx="10211">
                  <c:v>9</c:v>
                </c:pt>
                <c:pt idx="10212">
                  <c:v>9</c:v>
                </c:pt>
                <c:pt idx="10213">
                  <c:v>9</c:v>
                </c:pt>
                <c:pt idx="10214">
                  <c:v>9</c:v>
                </c:pt>
                <c:pt idx="10215">
                  <c:v>9</c:v>
                </c:pt>
                <c:pt idx="10216">
                  <c:v>9</c:v>
                </c:pt>
                <c:pt idx="10217">
                  <c:v>9</c:v>
                </c:pt>
                <c:pt idx="10218">
                  <c:v>9</c:v>
                </c:pt>
                <c:pt idx="10219">
                  <c:v>9</c:v>
                </c:pt>
                <c:pt idx="10220">
                  <c:v>9</c:v>
                </c:pt>
                <c:pt idx="10221">
                  <c:v>9</c:v>
                </c:pt>
                <c:pt idx="10222">
                  <c:v>9</c:v>
                </c:pt>
                <c:pt idx="10223">
                  <c:v>9</c:v>
                </c:pt>
                <c:pt idx="10224">
                  <c:v>9</c:v>
                </c:pt>
                <c:pt idx="10225">
                  <c:v>9</c:v>
                </c:pt>
                <c:pt idx="10226">
                  <c:v>9</c:v>
                </c:pt>
                <c:pt idx="10227">
                  <c:v>9</c:v>
                </c:pt>
                <c:pt idx="10228">
                  <c:v>9</c:v>
                </c:pt>
                <c:pt idx="10229">
                  <c:v>9</c:v>
                </c:pt>
                <c:pt idx="10230">
                  <c:v>9</c:v>
                </c:pt>
                <c:pt idx="10231">
                  <c:v>9</c:v>
                </c:pt>
                <c:pt idx="10232">
                  <c:v>9</c:v>
                </c:pt>
                <c:pt idx="10233">
                  <c:v>9</c:v>
                </c:pt>
                <c:pt idx="10234">
                  <c:v>9</c:v>
                </c:pt>
                <c:pt idx="10235">
                  <c:v>9</c:v>
                </c:pt>
                <c:pt idx="10236">
                  <c:v>9</c:v>
                </c:pt>
                <c:pt idx="10237">
                  <c:v>9</c:v>
                </c:pt>
                <c:pt idx="10238">
                  <c:v>9</c:v>
                </c:pt>
                <c:pt idx="10239">
                  <c:v>9</c:v>
                </c:pt>
                <c:pt idx="10240">
                  <c:v>9</c:v>
                </c:pt>
                <c:pt idx="10241">
                  <c:v>9</c:v>
                </c:pt>
                <c:pt idx="10242">
                  <c:v>9</c:v>
                </c:pt>
                <c:pt idx="10243">
                  <c:v>9</c:v>
                </c:pt>
                <c:pt idx="10244">
                  <c:v>9</c:v>
                </c:pt>
                <c:pt idx="10245">
                  <c:v>9</c:v>
                </c:pt>
                <c:pt idx="10246">
                  <c:v>9</c:v>
                </c:pt>
                <c:pt idx="10247">
                  <c:v>9</c:v>
                </c:pt>
                <c:pt idx="10248">
                  <c:v>9</c:v>
                </c:pt>
                <c:pt idx="10249">
                  <c:v>9</c:v>
                </c:pt>
                <c:pt idx="10250">
                  <c:v>9</c:v>
                </c:pt>
                <c:pt idx="10251">
                  <c:v>9</c:v>
                </c:pt>
                <c:pt idx="10252">
                  <c:v>9</c:v>
                </c:pt>
                <c:pt idx="10253">
                  <c:v>9</c:v>
                </c:pt>
                <c:pt idx="10254">
                  <c:v>9</c:v>
                </c:pt>
                <c:pt idx="10255">
                  <c:v>9</c:v>
                </c:pt>
                <c:pt idx="10256">
                  <c:v>9</c:v>
                </c:pt>
                <c:pt idx="10257">
                  <c:v>9</c:v>
                </c:pt>
                <c:pt idx="10258">
                  <c:v>9</c:v>
                </c:pt>
                <c:pt idx="10259">
                  <c:v>9</c:v>
                </c:pt>
                <c:pt idx="10260">
                  <c:v>9</c:v>
                </c:pt>
                <c:pt idx="10261">
                  <c:v>9</c:v>
                </c:pt>
                <c:pt idx="10262">
                  <c:v>9</c:v>
                </c:pt>
                <c:pt idx="10263">
                  <c:v>9</c:v>
                </c:pt>
                <c:pt idx="10264">
                  <c:v>9</c:v>
                </c:pt>
                <c:pt idx="10265">
                  <c:v>9</c:v>
                </c:pt>
                <c:pt idx="10266">
                  <c:v>9</c:v>
                </c:pt>
                <c:pt idx="10267">
                  <c:v>9</c:v>
                </c:pt>
                <c:pt idx="10268">
                  <c:v>9</c:v>
                </c:pt>
                <c:pt idx="10269">
                  <c:v>9</c:v>
                </c:pt>
                <c:pt idx="10270">
                  <c:v>9</c:v>
                </c:pt>
                <c:pt idx="10271">
                  <c:v>9</c:v>
                </c:pt>
                <c:pt idx="10272">
                  <c:v>9</c:v>
                </c:pt>
                <c:pt idx="10273">
                  <c:v>9</c:v>
                </c:pt>
                <c:pt idx="10274">
                  <c:v>9</c:v>
                </c:pt>
                <c:pt idx="10275">
                  <c:v>9</c:v>
                </c:pt>
                <c:pt idx="10276">
                  <c:v>9</c:v>
                </c:pt>
                <c:pt idx="10277">
                  <c:v>9</c:v>
                </c:pt>
                <c:pt idx="10278">
                  <c:v>9</c:v>
                </c:pt>
                <c:pt idx="10279">
                  <c:v>9</c:v>
                </c:pt>
                <c:pt idx="10280">
                  <c:v>9</c:v>
                </c:pt>
                <c:pt idx="10281">
                  <c:v>9</c:v>
                </c:pt>
                <c:pt idx="10282">
                  <c:v>9</c:v>
                </c:pt>
                <c:pt idx="10283">
                  <c:v>9</c:v>
                </c:pt>
                <c:pt idx="10284">
                  <c:v>9</c:v>
                </c:pt>
                <c:pt idx="10285">
                  <c:v>9</c:v>
                </c:pt>
                <c:pt idx="10286">
                  <c:v>9</c:v>
                </c:pt>
                <c:pt idx="10287">
                  <c:v>9</c:v>
                </c:pt>
                <c:pt idx="10288">
                  <c:v>9</c:v>
                </c:pt>
                <c:pt idx="10289">
                  <c:v>9</c:v>
                </c:pt>
                <c:pt idx="10290">
                  <c:v>9</c:v>
                </c:pt>
                <c:pt idx="10291">
                  <c:v>9</c:v>
                </c:pt>
                <c:pt idx="10292">
                  <c:v>9</c:v>
                </c:pt>
                <c:pt idx="10293">
                  <c:v>9</c:v>
                </c:pt>
                <c:pt idx="10294">
                  <c:v>9</c:v>
                </c:pt>
                <c:pt idx="10295">
                  <c:v>9</c:v>
                </c:pt>
                <c:pt idx="10296">
                  <c:v>9</c:v>
                </c:pt>
                <c:pt idx="10297">
                  <c:v>9</c:v>
                </c:pt>
                <c:pt idx="10298">
                  <c:v>9</c:v>
                </c:pt>
                <c:pt idx="10299">
                  <c:v>9</c:v>
                </c:pt>
                <c:pt idx="10300">
                  <c:v>9</c:v>
                </c:pt>
                <c:pt idx="10301">
                  <c:v>9</c:v>
                </c:pt>
                <c:pt idx="10302">
                  <c:v>9</c:v>
                </c:pt>
                <c:pt idx="10303">
                  <c:v>9</c:v>
                </c:pt>
                <c:pt idx="10304">
                  <c:v>9</c:v>
                </c:pt>
                <c:pt idx="10305">
                  <c:v>9</c:v>
                </c:pt>
                <c:pt idx="10306">
                  <c:v>9</c:v>
                </c:pt>
                <c:pt idx="10307">
                  <c:v>9</c:v>
                </c:pt>
                <c:pt idx="10308">
                  <c:v>9</c:v>
                </c:pt>
                <c:pt idx="10309">
                  <c:v>9</c:v>
                </c:pt>
                <c:pt idx="10310">
                  <c:v>9</c:v>
                </c:pt>
                <c:pt idx="10311">
                  <c:v>9</c:v>
                </c:pt>
                <c:pt idx="10312">
                  <c:v>9</c:v>
                </c:pt>
                <c:pt idx="10313">
                  <c:v>9</c:v>
                </c:pt>
                <c:pt idx="10314">
                  <c:v>9</c:v>
                </c:pt>
                <c:pt idx="10315">
                  <c:v>9</c:v>
                </c:pt>
                <c:pt idx="10316">
                  <c:v>9</c:v>
                </c:pt>
                <c:pt idx="10317">
                  <c:v>9</c:v>
                </c:pt>
                <c:pt idx="10318">
                  <c:v>9</c:v>
                </c:pt>
                <c:pt idx="10319">
                  <c:v>8</c:v>
                </c:pt>
                <c:pt idx="10320">
                  <c:v>8</c:v>
                </c:pt>
                <c:pt idx="10321">
                  <c:v>8</c:v>
                </c:pt>
                <c:pt idx="10322">
                  <c:v>8</c:v>
                </c:pt>
                <c:pt idx="10323">
                  <c:v>8</c:v>
                </c:pt>
                <c:pt idx="10324">
                  <c:v>8</c:v>
                </c:pt>
                <c:pt idx="10325">
                  <c:v>8</c:v>
                </c:pt>
                <c:pt idx="10326">
                  <c:v>8</c:v>
                </c:pt>
                <c:pt idx="10327">
                  <c:v>8</c:v>
                </c:pt>
                <c:pt idx="10328">
                  <c:v>8</c:v>
                </c:pt>
                <c:pt idx="10329">
                  <c:v>8</c:v>
                </c:pt>
                <c:pt idx="10330">
                  <c:v>8</c:v>
                </c:pt>
                <c:pt idx="10331">
                  <c:v>8</c:v>
                </c:pt>
                <c:pt idx="10332">
                  <c:v>8</c:v>
                </c:pt>
                <c:pt idx="10333">
                  <c:v>8</c:v>
                </c:pt>
                <c:pt idx="10334">
                  <c:v>8</c:v>
                </c:pt>
                <c:pt idx="10335">
                  <c:v>8</c:v>
                </c:pt>
                <c:pt idx="10336">
                  <c:v>8</c:v>
                </c:pt>
                <c:pt idx="10337">
                  <c:v>8</c:v>
                </c:pt>
                <c:pt idx="10338">
                  <c:v>8</c:v>
                </c:pt>
                <c:pt idx="10339">
                  <c:v>8</c:v>
                </c:pt>
                <c:pt idx="10340">
                  <c:v>8</c:v>
                </c:pt>
                <c:pt idx="10341">
                  <c:v>8</c:v>
                </c:pt>
                <c:pt idx="10342">
                  <c:v>8</c:v>
                </c:pt>
                <c:pt idx="10343">
                  <c:v>8</c:v>
                </c:pt>
                <c:pt idx="10344">
                  <c:v>8</c:v>
                </c:pt>
                <c:pt idx="10345">
                  <c:v>8</c:v>
                </c:pt>
                <c:pt idx="10346">
                  <c:v>8</c:v>
                </c:pt>
                <c:pt idx="10347">
                  <c:v>8</c:v>
                </c:pt>
                <c:pt idx="10348">
                  <c:v>8</c:v>
                </c:pt>
                <c:pt idx="10349">
                  <c:v>8</c:v>
                </c:pt>
                <c:pt idx="10350">
                  <c:v>8</c:v>
                </c:pt>
                <c:pt idx="10351">
                  <c:v>8</c:v>
                </c:pt>
                <c:pt idx="10352">
                  <c:v>8</c:v>
                </c:pt>
                <c:pt idx="10353">
                  <c:v>8</c:v>
                </c:pt>
                <c:pt idx="10354">
                  <c:v>8</c:v>
                </c:pt>
                <c:pt idx="10355">
                  <c:v>8</c:v>
                </c:pt>
                <c:pt idx="10356">
                  <c:v>8</c:v>
                </c:pt>
                <c:pt idx="10357">
                  <c:v>8</c:v>
                </c:pt>
                <c:pt idx="10358">
                  <c:v>8</c:v>
                </c:pt>
                <c:pt idx="10359">
                  <c:v>8</c:v>
                </c:pt>
                <c:pt idx="10360">
                  <c:v>8</c:v>
                </c:pt>
                <c:pt idx="10361">
                  <c:v>8</c:v>
                </c:pt>
                <c:pt idx="10362">
                  <c:v>8</c:v>
                </c:pt>
                <c:pt idx="10363">
                  <c:v>8</c:v>
                </c:pt>
                <c:pt idx="10364">
                  <c:v>8</c:v>
                </c:pt>
                <c:pt idx="10365">
                  <c:v>8</c:v>
                </c:pt>
                <c:pt idx="10366">
                  <c:v>8</c:v>
                </c:pt>
                <c:pt idx="10367">
                  <c:v>8</c:v>
                </c:pt>
                <c:pt idx="10368">
                  <c:v>8</c:v>
                </c:pt>
                <c:pt idx="10369">
                  <c:v>8</c:v>
                </c:pt>
                <c:pt idx="10370">
                  <c:v>8</c:v>
                </c:pt>
                <c:pt idx="10371">
                  <c:v>8</c:v>
                </c:pt>
                <c:pt idx="10372">
                  <c:v>8</c:v>
                </c:pt>
                <c:pt idx="10373">
                  <c:v>8</c:v>
                </c:pt>
                <c:pt idx="10374">
                  <c:v>8</c:v>
                </c:pt>
                <c:pt idx="10375">
                  <c:v>8</c:v>
                </c:pt>
                <c:pt idx="10376">
                  <c:v>8</c:v>
                </c:pt>
                <c:pt idx="10377">
                  <c:v>8</c:v>
                </c:pt>
                <c:pt idx="10378">
                  <c:v>8</c:v>
                </c:pt>
                <c:pt idx="10379">
                  <c:v>8</c:v>
                </c:pt>
                <c:pt idx="10380">
                  <c:v>8</c:v>
                </c:pt>
                <c:pt idx="10381">
                  <c:v>8</c:v>
                </c:pt>
                <c:pt idx="10382">
                  <c:v>8</c:v>
                </c:pt>
                <c:pt idx="10383">
                  <c:v>8</c:v>
                </c:pt>
                <c:pt idx="10384">
                  <c:v>8</c:v>
                </c:pt>
                <c:pt idx="10385">
                  <c:v>8</c:v>
                </c:pt>
                <c:pt idx="10386">
                  <c:v>8</c:v>
                </c:pt>
                <c:pt idx="10387">
                  <c:v>8</c:v>
                </c:pt>
                <c:pt idx="10388">
                  <c:v>8</c:v>
                </c:pt>
                <c:pt idx="10389">
                  <c:v>8</c:v>
                </c:pt>
                <c:pt idx="10390">
                  <c:v>8</c:v>
                </c:pt>
                <c:pt idx="10391">
                  <c:v>8</c:v>
                </c:pt>
                <c:pt idx="10392">
                  <c:v>8</c:v>
                </c:pt>
                <c:pt idx="10393">
                  <c:v>8</c:v>
                </c:pt>
                <c:pt idx="10394">
                  <c:v>8</c:v>
                </c:pt>
                <c:pt idx="10395">
                  <c:v>8</c:v>
                </c:pt>
                <c:pt idx="10396">
                  <c:v>8</c:v>
                </c:pt>
                <c:pt idx="10397">
                  <c:v>8</c:v>
                </c:pt>
                <c:pt idx="10398">
                  <c:v>8</c:v>
                </c:pt>
                <c:pt idx="10399">
                  <c:v>8</c:v>
                </c:pt>
                <c:pt idx="10400">
                  <c:v>8</c:v>
                </c:pt>
                <c:pt idx="10401">
                  <c:v>8</c:v>
                </c:pt>
                <c:pt idx="10402">
                  <c:v>8</c:v>
                </c:pt>
                <c:pt idx="10403">
                  <c:v>8</c:v>
                </c:pt>
                <c:pt idx="10404">
                  <c:v>8</c:v>
                </c:pt>
                <c:pt idx="10405">
                  <c:v>8</c:v>
                </c:pt>
                <c:pt idx="10406">
                  <c:v>8</c:v>
                </c:pt>
                <c:pt idx="10407">
                  <c:v>8</c:v>
                </c:pt>
                <c:pt idx="10408">
                  <c:v>8</c:v>
                </c:pt>
                <c:pt idx="10409">
                  <c:v>8</c:v>
                </c:pt>
                <c:pt idx="10410">
                  <c:v>8</c:v>
                </c:pt>
                <c:pt idx="10411">
                  <c:v>8</c:v>
                </c:pt>
                <c:pt idx="10412">
                  <c:v>8</c:v>
                </c:pt>
                <c:pt idx="10413">
                  <c:v>8</c:v>
                </c:pt>
                <c:pt idx="10414">
                  <c:v>8</c:v>
                </c:pt>
                <c:pt idx="10415">
                  <c:v>8</c:v>
                </c:pt>
                <c:pt idx="10416">
                  <c:v>8</c:v>
                </c:pt>
                <c:pt idx="10417">
                  <c:v>8</c:v>
                </c:pt>
                <c:pt idx="10418">
                  <c:v>8</c:v>
                </c:pt>
                <c:pt idx="10419">
                  <c:v>8</c:v>
                </c:pt>
                <c:pt idx="10420">
                  <c:v>8</c:v>
                </c:pt>
                <c:pt idx="10421">
                  <c:v>8</c:v>
                </c:pt>
                <c:pt idx="10422">
                  <c:v>8</c:v>
                </c:pt>
                <c:pt idx="10423">
                  <c:v>8</c:v>
                </c:pt>
                <c:pt idx="10424">
                  <c:v>8</c:v>
                </c:pt>
                <c:pt idx="10425">
                  <c:v>8</c:v>
                </c:pt>
                <c:pt idx="10426">
                  <c:v>8</c:v>
                </c:pt>
                <c:pt idx="10427">
                  <c:v>8</c:v>
                </c:pt>
                <c:pt idx="10428">
                  <c:v>8</c:v>
                </c:pt>
                <c:pt idx="10429">
                  <c:v>8</c:v>
                </c:pt>
                <c:pt idx="10430">
                  <c:v>8</c:v>
                </c:pt>
                <c:pt idx="10431">
                  <c:v>8</c:v>
                </c:pt>
                <c:pt idx="10432">
                  <c:v>8</c:v>
                </c:pt>
                <c:pt idx="10433">
                  <c:v>8</c:v>
                </c:pt>
                <c:pt idx="10434">
                  <c:v>8</c:v>
                </c:pt>
                <c:pt idx="10435">
                  <c:v>8</c:v>
                </c:pt>
                <c:pt idx="10436">
                  <c:v>8</c:v>
                </c:pt>
                <c:pt idx="10437">
                  <c:v>8</c:v>
                </c:pt>
                <c:pt idx="10438">
                  <c:v>8</c:v>
                </c:pt>
                <c:pt idx="10439">
                  <c:v>8</c:v>
                </c:pt>
                <c:pt idx="10440">
                  <c:v>8</c:v>
                </c:pt>
                <c:pt idx="10441">
                  <c:v>8</c:v>
                </c:pt>
                <c:pt idx="10442">
                  <c:v>8</c:v>
                </c:pt>
                <c:pt idx="10443">
                  <c:v>8</c:v>
                </c:pt>
                <c:pt idx="10444">
                  <c:v>8</c:v>
                </c:pt>
                <c:pt idx="10445">
                  <c:v>8</c:v>
                </c:pt>
                <c:pt idx="10446">
                  <c:v>8</c:v>
                </c:pt>
                <c:pt idx="10447">
                  <c:v>8</c:v>
                </c:pt>
                <c:pt idx="10448">
                  <c:v>8</c:v>
                </c:pt>
                <c:pt idx="10449">
                  <c:v>8</c:v>
                </c:pt>
                <c:pt idx="10450">
                  <c:v>8</c:v>
                </c:pt>
                <c:pt idx="10451">
                  <c:v>8</c:v>
                </c:pt>
                <c:pt idx="10452">
                  <c:v>8</c:v>
                </c:pt>
                <c:pt idx="10453">
                  <c:v>8</c:v>
                </c:pt>
                <c:pt idx="10454">
                  <c:v>8</c:v>
                </c:pt>
                <c:pt idx="10455">
                  <c:v>8</c:v>
                </c:pt>
                <c:pt idx="10456">
                  <c:v>8</c:v>
                </c:pt>
                <c:pt idx="10457">
                  <c:v>8</c:v>
                </c:pt>
                <c:pt idx="10458">
                  <c:v>8</c:v>
                </c:pt>
                <c:pt idx="10459">
                  <c:v>8</c:v>
                </c:pt>
                <c:pt idx="10460">
                  <c:v>8</c:v>
                </c:pt>
                <c:pt idx="10461">
                  <c:v>8</c:v>
                </c:pt>
                <c:pt idx="10462">
                  <c:v>8</c:v>
                </c:pt>
                <c:pt idx="10463">
                  <c:v>8</c:v>
                </c:pt>
                <c:pt idx="10464">
                  <c:v>8</c:v>
                </c:pt>
                <c:pt idx="10465">
                  <c:v>8</c:v>
                </c:pt>
                <c:pt idx="10466">
                  <c:v>8</c:v>
                </c:pt>
                <c:pt idx="10467">
                  <c:v>8</c:v>
                </c:pt>
                <c:pt idx="10468">
                  <c:v>8</c:v>
                </c:pt>
                <c:pt idx="10469">
                  <c:v>8</c:v>
                </c:pt>
                <c:pt idx="10470">
                  <c:v>8</c:v>
                </c:pt>
                <c:pt idx="10471">
                  <c:v>8</c:v>
                </c:pt>
                <c:pt idx="10472">
                  <c:v>8</c:v>
                </c:pt>
                <c:pt idx="10473">
                  <c:v>8</c:v>
                </c:pt>
                <c:pt idx="10474">
                  <c:v>8</c:v>
                </c:pt>
                <c:pt idx="10475">
                  <c:v>8</c:v>
                </c:pt>
                <c:pt idx="10476">
                  <c:v>8</c:v>
                </c:pt>
                <c:pt idx="10477">
                  <c:v>8</c:v>
                </c:pt>
                <c:pt idx="10478">
                  <c:v>8</c:v>
                </c:pt>
                <c:pt idx="10479">
                  <c:v>8</c:v>
                </c:pt>
                <c:pt idx="10480">
                  <c:v>8</c:v>
                </c:pt>
                <c:pt idx="10481">
                  <c:v>8</c:v>
                </c:pt>
                <c:pt idx="10482">
                  <c:v>8</c:v>
                </c:pt>
                <c:pt idx="10483">
                  <c:v>8</c:v>
                </c:pt>
                <c:pt idx="10484">
                  <c:v>8</c:v>
                </c:pt>
                <c:pt idx="10485">
                  <c:v>8</c:v>
                </c:pt>
                <c:pt idx="10486">
                  <c:v>8</c:v>
                </c:pt>
                <c:pt idx="10487">
                  <c:v>8</c:v>
                </c:pt>
                <c:pt idx="10488">
                  <c:v>8</c:v>
                </c:pt>
                <c:pt idx="10489">
                  <c:v>8</c:v>
                </c:pt>
                <c:pt idx="10490">
                  <c:v>8</c:v>
                </c:pt>
                <c:pt idx="10491">
                  <c:v>8</c:v>
                </c:pt>
                <c:pt idx="10492">
                  <c:v>8</c:v>
                </c:pt>
                <c:pt idx="10493">
                  <c:v>8</c:v>
                </c:pt>
                <c:pt idx="10494">
                  <c:v>8</c:v>
                </c:pt>
                <c:pt idx="10495">
                  <c:v>8</c:v>
                </c:pt>
                <c:pt idx="10496">
                  <c:v>8</c:v>
                </c:pt>
                <c:pt idx="10497">
                  <c:v>8</c:v>
                </c:pt>
                <c:pt idx="10498">
                  <c:v>8</c:v>
                </c:pt>
                <c:pt idx="10499">
                  <c:v>8</c:v>
                </c:pt>
                <c:pt idx="10500">
                  <c:v>8</c:v>
                </c:pt>
                <c:pt idx="10501">
                  <c:v>8</c:v>
                </c:pt>
                <c:pt idx="10502">
                  <c:v>8</c:v>
                </c:pt>
                <c:pt idx="10503">
                  <c:v>8</c:v>
                </c:pt>
                <c:pt idx="10504">
                  <c:v>8</c:v>
                </c:pt>
                <c:pt idx="10505">
                  <c:v>8</c:v>
                </c:pt>
                <c:pt idx="10506">
                  <c:v>8</c:v>
                </c:pt>
                <c:pt idx="10507">
                  <c:v>8</c:v>
                </c:pt>
                <c:pt idx="10508">
                  <c:v>8</c:v>
                </c:pt>
                <c:pt idx="10509">
                  <c:v>8</c:v>
                </c:pt>
                <c:pt idx="10510">
                  <c:v>8</c:v>
                </c:pt>
                <c:pt idx="10511">
                  <c:v>8</c:v>
                </c:pt>
                <c:pt idx="10512">
                  <c:v>8</c:v>
                </c:pt>
                <c:pt idx="10513">
                  <c:v>8</c:v>
                </c:pt>
                <c:pt idx="10514">
                  <c:v>8</c:v>
                </c:pt>
                <c:pt idx="10515">
                  <c:v>8</c:v>
                </c:pt>
                <c:pt idx="10516">
                  <c:v>8</c:v>
                </c:pt>
                <c:pt idx="10517">
                  <c:v>8</c:v>
                </c:pt>
                <c:pt idx="10518">
                  <c:v>8</c:v>
                </c:pt>
                <c:pt idx="10519">
                  <c:v>8</c:v>
                </c:pt>
                <c:pt idx="10520">
                  <c:v>8</c:v>
                </c:pt>
                <c:pt idx="10521">
                  <c:v>8</c:v>
                </c:pt>
                <c:pt idx="10522">
                  <c:v>8</c:v>
                </c:pt>
                <c:pt idx="10523">
                  <c:v>8</c:v>
                </c:pt>
                <c:pt idx="10524">
                  <c:v>8</c:v>
                </c:pt>
                <c:pt idx="10525">
                  <c:v>8</c:v>
                </c:pt>
                <c:pt idx="10526">
                  <c:v>8</c:v>
                </c:pt>
                <c:pt idx="10527">
                  <c:v>8</c:v>
                </c:pt>
                <c:pt idx="10528">
                  <c:v>8</c:v>
                </c:pt>
                <c:pt idx="10529">
                  <c:v>8</c:v>
                </c:pt>
                <c:pt idx="10530">
                  <c:v>8</c:v>
                </c:pt>
                <c:pt idx="10531">
                  <c:v>8</c:v>
                </c:pt>
                <c:pt idx="10532">
                  <c:v>8</c:v>
                </c:pt>
                <c:pt idx="10533">
                  <c:v>8</c:v>
                </c:pt>
                <c:pt idx="10534">
                  <c:v>8</c:v>
                </c:pt>
                <c:pt idx="10535">
                  <c:v>8</c:v>
                </c:pt>
                <c:pt idx="10536">
                  <c:v>8</c:v>
                </c:pt>
                <c:pt idx="10537">
                  <c:v>8</c:v>
                </c:pt>
                <c:pt idx="10538">
                  <c:v>8</c:v>
                </c:pt>
                <c:pt idx="10539">
                  <c:v>8</c:v>
                </c:pt>
                <c:pt idx="10540">
                  <c:v>8</c:v>
                </c:pt>
                <c:pt idx="10541">
                  <c:v>8</c:v>
                </c:pt>
                <c:pt idx="10542">
                  <c:v>8</c:v>
                </c:pt>
                <c:pt idx="10543">
                  <c:v>8</c:v>
                </c:pt>
                <c:pt idx="10544">
                  <c:v>8</c:v>
                </c:pt>
                <c:pt idx="10545">
                  <c:v>8</c:v>
                </c:pt>
                <c:pt idx="10546">
                  <c:v>8</c:v>
                </c:pt>
                <c:pt idx="10547">
                  <c:v>8</c:v>
                </c:pt>
                <c:pt idx="10548">
                  <c:v>8</c:v>
                </c:pt>
                <c:pt idx="10549">
                  <c:v>8</c:v>
                </c:pt>
                <c:pt idx="10550">
                  <c:v>8</c:v>
                </c:pt>
                <c:pt idx="10551">
                  <c:v>8</c:v>
                </c:pt>
                <c:pt idx="10552">
                  <c:v>8</c:v>
                </c:pt>
                <c:pt idx="10553">
                  <c:v>8</c:v>
                </c:pt>
                <c:pt idx="10554">
                  <c:v>8</c:v>
                </c:pt>
                <c:pt idx="10555">
                  <c:v>8</c:v>
                </c:pt>
                <c:pt idx="10556">
                  <c:v>8</c:v>
                </c:pt>
                <c:pt idx="10557">
                  <c:v>8</c:v>
                </c:pt>
                <c:pt idx="10558">
                  <c:v>8</c:v>
                </c:pt>
                <c:pt idx="10559">
                  <c:v>8</c:v>
                </c:pt>
                <c:pt idx="10560">
                  <c:v>8</c:v>
                </c:pt>
                <c:pt idx="10561">
                  <c:v>8</c:v>
                </c:pt>
                <c:pt idx="10562">
                  <c:v>8</c:v>
                </c:pt>
                <c:pt idx="10563">
                  <c:v>8</c:v>
                </c:pt>
                <c:pt idx="10564">
                  <c:v>8</c:v>
                </c:pt>
                <c:pt idx="10565">
                  <c:v>8</c:v>
                </c:pt>
                <c:pt idx="10566">
                  <c:v>8</c:v>
                </c:pt>
                <c:pt idx="10567">
                  <c:v>8</c:v>
                </c:pt>
                <c:pt idx="10568">
                  <c:v>8</c:v>
                </c:pt>
                <c:pt idx="10569">
                  <c:v>8</c:v>
                </c:pt>
                <c:pt idx="10570">
                  <c:v>8</c:v>
                </c:pt>
                <c:pt idx="10571">
                  <c:v>8</c:v>
                </c:pt>
                <c:pt idx="10572">
                  <c:v>8</c:v>
                </c:pt>
                <c:pt idx="10573">
                  <c:v>8</c:v>
                </c:pt>
                <c:pt idx="10574">
                  <c:v>8</c:v>
                </c:pt>
                <c:pt idx="10575">
                  <c:v>8</c:v>
                </c:pt>
                <c:pt idx="10576">
                  <c:v>8</c:v>
                </c:pt>
                <c:pt idx="10577">
                  <c:v>8</c:v>
                </c:pt>
                <c:pt idx="10578">
                  <c:v>8</c:v>
                </c:pt>
                <c:pt idx="10579">
                  <c:v>8</c:v>
                </c:pt>
                <c:pt idx="10580">
                  <c:v>8</c:v>
                </c:pt>
                <c:pt idx="10581">
                  <c:v>8</c:v>
                </c:pt>
                <c:pt idx="10582">
                  <c:v>8</c:v>
                </c:pt>
                <c:pt idx="10583">
                  <c:v>8</c:v>
                </c:pt>
                <c:pt idx="10584">
                  <c:v>8</c:v>
                </c:pt>
                <c:pt idx="10585">
                  <c:v>8</c:v>
                </c:pt>
                <c:pt idx="10586">
                  <c:v>8</c:v>
                </c:pt>
                <c:pt idx="10587">
                  <c:v>8</c:v>
                </c:pt>
                <c:pt idx="10588">
                  <c:v>8</c:v>
                </c:pt>
                <c:pt idx="10589">
                  <c:v>8</c:v>
                </c:pt>
                <c:pt idx="10590">
                  <c:v>8</c:v>
                </c:pt>
                <c:pt idx="10591">
                  <c:v>8</c:v>
                </c:pt>
                <c:pt idx="10592">
                  <c:v>8</c:v>
                </c:pt>
                <c:pt idx="10593">
                  <c:v>8</c:v>
                </c:pt>
                <c:pt idx="10594">
                  <c:v>8</c:v>
                </c:pt>
                <c:pt idx="10595">
                  <c:v>8</c:v>
                </c:pt>
                <c:pt idx="10596">
                  <c:v>8</c:v>
                </c:pt>
                <c:pt idx="10597">
                  <c:v>8</c:v>
                </c:pt>
                <c:pt idx="10598">
                  <c:v>8</c:v>
                </c:pt>
                <c:pt idx="10599">
                  <c:v>8</c:v>
                </c:pt>
                <c:pt idx="10600">
                  <c:v>8</c:v>
                </c:pt>
                <c:pt idx="10601">
                  <c:v>8</c:v>
                </c:pt>
                <c:pt idx="10602">
                  <c:v>8</c:v>
                </c:pt>
                <c:pt idx="10603">
                  <c:v>8</c:v>
                </c:pt>
                <c:pt idx="10604">
                  <c:v>8</c:v>
                </c:pt>
                <c:pt idx="10605">
                  <c:v>8</c:v>
                </c:pt>
                <c:pt idx="10606">
                  <c:v>8</c:v>
                </c:pt>
                <c:pt idx="10607">
                  <c:v>8</c:v>
                </c:pt>
                <c:pt idx="10608">
                  <c:v>8</c:v>
                </c:pt>
                <c:pt idx="10609">
                  <c:v>8</c:v>
                </c:pt>
                <c:pt idx="10610">
                  <c:v>8</c:v>
                </c:pt>
                <c:pt idx="10611">
                  <c:v>8</c:v>
                </c:pt>
                <c:pt idx="10612">
                  <c:v>8</c:v>
                </c:pt>
                <c:pt idx="10613">
                  <c:v>8</c:v>
                </c:pt>
                <c:pt idx="10614">
                  <c:v>8</c:v>
                </c:pt>
                <c:pt idx="10615">
                  <c:v>8</c:v>
                </c:pt>
                <c:pt idx="10616">
                  <c:v>8</c:v>
                </c:pt>
                <c:pt idx="10617">
                  <c:v>8</c:v>
                </c:pt>
                <c:pt idx="10618">
                  <c:v>8</c:v>
                </c:pt>
                <c:pt idx="10619">
                  <c:v>8</c:v>
                </c:pt>
                <c:pt idx="10620">
                  <c:v>8</c:v>
                </c:pt>
                <c:pt idx="10621">
                  <c:v>8</c:v>
                </c:pt>
                <c:pt idx="10622">
                  <c:v>8</c:v>
                </c:pt>
                <c:pt idx="10623">
                  <c:v>8</c:v>
                </c:pt>
                <c:pt idx="10624">
                  <c:v>8</c:v>
                </c:pt>
                <c:pt idx="10625">
                  <c:v>8</c:v>
                </c:pt>
                <c:pt idx="10626">
                  <c:v>8</c:v>
                </c:pt>
                <c:pt idx="10627">
                  <c:v>8</c:v>
                </c:pt>
                <c:pt idx="10628">
                  <c:v>8</c:v>
                </c:pt>
                <c:pt idx="10629">
                  <c:v>8</c:v>
                </c:pt>
                <c:pt idx="10630">
                  <c:v>8</c:v>
                </c:pt>
                <c:pt idx="10631">
                  <c:v>8</c:v>
                </c:pt>
                <c:pt idx="10632">
                  <c:v>8</c:v>
                </c:pt>
                <c:pt idx="10633">
                  <c:v>8</c:v>
                </c:pt>
                <c:pt idx="10634">
                  <c:v>8</c:v>
                </c:pt>
                <c:pt idx="10635">
                  <c:v>8</c:v>
                </c:pt>
                <c:pt idx="10636">
                  <c:v>8</c:v>
                </c:pt>
                <c:pt idx="10637">
                  <c:v>8</c:v>
                </c:pt>
                <c:pt idx="10638">
                  <c:v>8</c:v>
                </c:pt>
                <c:pt idx="10639">
                  <c:v>8</c:v>
                </c:pt>
                <c:pt idx="10640">
                  <c:v>8</c:v>
                </c:pt>
                <c:pt idx="10641">
                  <c:v>8</c:v>
                </c:pt>
                <c:pt idx="10642">
                  <c:v>8</c:v>
                </c:pt>
                <c:pt idx="10643">
                  <c:v>8</c:v>
                </c:pt>
                <c:pt idx="10644">
                  <c:v>8</c:v>
                </c:pt>
                <c:pt idx="10645">
                  <c:v>8</c:v>
                </c:pt>
                <c:pt idx="10646">
                  <c:v>8</c:v>
                </c:pt>
                <c:pt idx="10647">
                  <c:v>8</c:v>
                </c:pt>
                <c:pt idx="10648">
                  <c:v>8</c:v>
                </c:pt>
                <c:pt idx="10649">
                  <c:v>8</c:v>
                </c:pt>
                <c:pt idx="10650">
                  <c:v>8</c:v>
                </c:pt>
                <c:pt idx="10651">
                  <c:v>8</c:v>
                </c:pt>
                <c:pt idx="10652">
                  <c:v>8</c:v>
                </c:pt>
                <c:pt idx="10653">
                  <c:v>8</c:v>
                </c:pt>
                <c:pt idx="10654">
                  <c:v>8</c:v>
                </c:pt>
                <c:pt idx="10655">
                  <c:v>8</c:v>
                </c:pt>
                <c:pt idx="10656">
                  <c:v>8</c:v>
                </c:pt>
                <c:pt idx="10657">
                  <c:v>8</c:v>
                </c:pt>
                <c:pt idx="10658">
                  <c:v>8</c:v>
                </c:pt>
                <c:pt idx="10659">
                  <c:v>8</c:v>
                </c:pt>
                <c:pt idx="10660">
                  <c:v>8</c:v>
                </c:pt>
                <c:pt idx="10661">
                  <c:v>8</c:v>
                </c:pt>
                <c:pt idx="10662">
                  <c:v>8</c:v>
                </c:pt>
                <c:pt idx="10663">
                  <c:v>8</c:v>
                </c:pt>
                <c:pt idx="10664">
                  <c:v>8</c:v>
                </c:pt>
                <c:pt idx="10665">
                  <c:v>8</c:v>
                </c:pt>
                <c:pt idx="10666">
                  <c:v>8</c:v>
                </c:pt>
                <c:pt idx="10667">
                  <c:v>8</c:v>
                </c:pt>
                <c:pt idx="10668">
                  <c:v>8</c:v>
                </c:pt>
                <c:pt idx="10669">
                  <c:v>8</c:v>
                </c:pt>
                <c:pt idx="10670">
                  <c:v>8</c:v>
                </c:pt>
                <c:pt idx="10671">
                  <c:v>8</c:v>
                </c:pt>
                <c:pt idx="10672">
                  <c:v>8</c:v>
                </c:pt>
                <c:pt idx="10673">
                  <c:v>8</c:v>
                </c:pt>
                <c:pt idx="10674">
                  <c:v>8</c:v>
                </c:pt>
                <c:pt idx="10675">
                  <c:v>8</c:v>
                </c:pt>
                <c:pt idx="10676">
                  <c:v>8</c:v>
                </c:pt>
                <c:pt idx="10677">
                  <c:v>8</c:v>
                </c:pt>
                <c:pt idx="10678">
                  <c:v>8</c:v>
                </c:pt>
                <c:pt idx="10679">
                  <c:v>8</c:v>
                </c:pt>
                <c:pt idx="10680">
                  <c:v>8</c:v>
                </c:pt>
                <c:pt idx="10681">
                  <c:v>8</c:v>
                </c:pt>
                <c:pt idx="10682">
                  <c:v>8</c:v>
                </c:pt>
                <c:pt idx="10683">
                  <c:v>8</c:v>
                </c:pt>
                <c:pt idx="10684">
                  <c:v>8</c:v>
                </c:pt>
                <c:pt idx="10685">
                  <c:v>8</c:v>
                </c:pt>
                <c:pt idx="10686">
                  <c:v>8</c:v>
                </c:pt>
                <c:pt idx="10687">
                  <c:v>8</c:v>
                </c:pt>
                <c:pt idx="10688">
                  <c:v>8</c:v>
                </c:pt>
                <c:pt idx="10689">
                  <c:v>8</c:v>
                </c:pt>
                <c:pt idx="10690">
                  <c:v>8</c:v>
                </c:pt>
                <c:pt idx="10691">
                  <c:v>8</c:v>
                </c:pt>
                <c:pt idx="10692">
                  <c:v>8</c:v>
                </c:pt>
                <c:pt idx="10693">
                  <c:v>8</c:v>
                </c:pt>
                <c:pt idx="10694">
                  <c:v>8</c:v>
                </c:pt>
                <c:pt idx="10695">
                  <c:v>8</c:v>
                </c:pt>
                <c:pt idx="10696">
                  <c:v>8</c:v>
                </c:pt>
                <c:pt idx="10697">
                  <c:v>8</c:v>
                </c:pt>
                <c:pt idx="10698">
                  <c:v>8</c:v>
                </c:pt>
                <c:pt idx="10699">
                  <c:v>8</c:v>
                </c:pt>
                <c:pt idx="10700">
                  <c:v>8</c:v>
                </c:pt>
                <c:pt idx="10701">
                  <c:v>8</c:v>
                </c:pt>
                <c:pt idx="10702">
                  <c:v>8</c:v>
                </c:pt>
                <c:pt idx="10703">
                  <c:v>8</c:v>
                </c:pt>
                <c:pt idx="10704">
                  <c:v>8</c:v>
                </c:pt>
                <c:pt idx="10705">
                  <c:v>8</c:v>
                </c:pt>
                <c:pt idx="10706">
                  <c:v>8</c:v>
                </c:pt>
                <c:pt idx="10707">
                  <c:v>8</c:v>
                </c:pt>
                <c:pt idx="10708">
                  <c:v>8</c:v>
                </c:pt>
                <c:pt idx="10709">
                  <c:v>8</c:v>
                </c:pt>
                <c:pt idx="10710">
                  <c:v>8</c:v>
                </c:pt>
                <c:pt idx="10711">
                  <c:v>8</c:v>
                </c:pt>
                <c:pt idx="10712">
                  <c:v>8</c:v>
                </c:pt>
                <c:pt idx="10713">
                  <c:v>8</c:v>
                </c:pt>
                <c:pt idx="10714">
                  <c:v>8</c:v>
                </c:pt>
                <c:pt idx="10715">
                  <c:v>8</c:v>
                </c:pt>
                <c:pt idx="10716">
                  <c:v>8</c:v>
                </c:pt>
                <c:pt idx="10717">
                  <c:v>8</c:v>
                </c:pt>
                <c:pt idx="10718">
                  <c:v>8</c:v>
                </c:pt>
                <c:pt idx="10719">
                  <c:v>8</c:v>
                </c:pt>
                <c:pt idx="10720">
                  <c:v>8</c:v>
                </c:pt>
                <c:pt idx="10721">
                  <c:v>8</c:v>
                </c:pt>
                <c:pt idx="10722">
                  <c:v>8</c:v>
                </c:pt>
                <c:pt idx="10723">
                  <c:v>8</c:v>
                </c:pt>
                <c:pt idx="10724">
                  <c:v>8</c:v>
                </c:pt>
                <c:pt idx="10725">
                  <c:v>8</c:v>
                </c:pt>
                <c:pt idx="10726">
                  <c:v>8</c:v>
                </c:pt>
                <c:pt idx="10727">
                  <c:v>8</c:v>
                </c:pt>
                <c:pt idx="10728">
                  <c:v>8</c:v>
                </c:pt>
                <c:pt idx="10729">
                  <c:v>8</c:v>
                </c:pt>
                <c:pt idx="10730">
                  <c:v>8</c:v>
                </c:pt>
                <c:pt idx="10731">
                  <c:v>8</c:v>
                </c:pt>
                <c:pt idx="10732">
                  <c:v>8</c:v>
                </c:pt>
                <c:pt idx="10733">
                  <c:v>8</c:v>
                </c:pt>
                <c:pt idx="10734">
                  <c:v>8</c:v>
                </c:pt>
                <c:pt idx="10735">
                  <c:v>8</c:v>
                </c:pt>
                <c:pt idx="10736">
                  <c:v>8</c:v>
                </c:pt>
                <c:pt idx="10737">
                  <c:v>8</c:v>
                </c:pt>
                <c:pt idx="10738">
                  <c:v>8</c:v>
                </c:pt>
                <c:pt idx="10739">
                  <c:v>8</c:v>
                </c:pt>
                <c:pt idx="10740">
                  <c:v>8</c:v>
                </c:pt>
                <c:pt idx="10741">
                  <c:v>8</c:v>
                </c:pt>
                <c:pt idx="10742">
                  <c:v>8</c:v>
                </c:pt>
                <c:pt idx="10743">
                  <c:v>8</c:v>
                </c:pt>
                <c:pt idx="10744">
                  <c:v>8</c:v>
                </c:pt>
                <c:pt idx="10745">
                  <c:v>8</c:v>
                </c:pt>
                <c:pt idx="10746">
                  <c:v>8</c:v>
                </c:pt>
                <c:pt idx="10747">
                  <c:v>8</c:v>
                </c:pt>
                <c:pt idx="10748">
                  <c:v>8</c:v>
                </c:pt>
                <c:pt idx="10749">
                  <c:v>8</c:v>
                </c:pt>
                <c:pt idx="10750">
                  <c:v>8</c:v>
                </c:pt>
                <c:pt idx="10751">
                  <c:v>8</c:v>
                </c:pt>
                <c:pt idx="10752">
                  <c:v>8</c:v>
                </c:pt>
                <c:pt idx="10753">
                  <c:v>8</c:v>
                </c:pt>
                <c:pt idx="10754">
                  <c:v>8</c:v>
                </c:pt>
                <c:pt idx="10755">
                  <c:v>8</c:v>
                </c:pt>
                <c:pt idx="10756">
                  <c:v>8</c:v>
                </c:pt>
                <c:pt idx="10757">
                  <c:v>8</c:v>
                </c:pt>
                <c:pt idx="10758">
                  <c:v>8</c:v>
                </c:pt>
                <c:pt idx="10759">
                  <c:v>8</c:v>
                </c:pt>
                <c:pt idx="10760">
                  <c:v>8</c:v>
                </c:pt>
                <c:pt idx="10761">
                  <c:v>8</c:v>
                </c:pt>
                <c:pt idx="10762">
                  <c:v>8</c:v>
                </c:pt>
                <c:pt idx="10763">
                  <c:v>8</c:v>
                </c:pt>
                <c:pt idx="10764">
                  <c:v>8</c:v>
                </c:pt>
                <c:pt idx="10765">
                  <c:v>8</c:v>
                </c:pt>
                <c:pt idx="10766">
                  <c:v>8</c:v>
                </c:pt>
                <c:pt idx="10767">
                  <c:v>8</c:v>
                </c:pt>
                <c:pt idx="10768">
                  <c:v>8</c:v>
                </c:pt>
                <c:pt idx="10769">
                  <c:v>8</c:v>
                </c:pt>
                <c:pt idx="10770">
                  <c:v>8</c:v>
                </c:pt>
                <c:pt idx="10771">
                  <c:v>8</c:v>
                </c:pt>
                <c:pt idx="10772">
                  <c:v>8</c:v>
                </c:pt>
                <c:pt idx="10773">
                  <c:v>8</c:v>
                </c:pt>
                <c:pt idx="10774">
                  <c:v>8</c:v>
                </c:pt>
                <c:pt idx="10775">
                  <c:v>8</c:v>
                </c:pt>
                <c:pt idx="10776">
                  <c:v>8</c:v>
                </c:pt>
                <c:pt idx="10777">
                  <c:v>8</c:v>
                </c:pt>
                <c:pt idx="10778">
                  <c:v>8</c:v>
                </c:pt>
                <c:pt idx="10779">
                  <c:v>8</c:v>
                </c:pt>
                <c:pt idx="10780">
                  <c:v>8</c:v>
                </c:pt>
                <c:pt idx="10781">
                  <c:v>8</c:v>
                </c:pt>
                <c:pt idx="10782">
                  <c:v>8</c:v>
                </c:pt>
                <c:pt idx="10783">
                  <c:v>8</c:v>
                </c:pt>
                <c:pt idx="10784">
                  <c:v>8</c:v>
                </c:pt>
                <c:pt idx="10785">
                  <c:v>8</c:v>
                </c:pt>
                <c:pt idx="10786">
                  <c:v>8</c:v>
                </c:pt>
                <c:pt idx="10787">
                  <c:v>8</c:v>
                </c:pt>
                <c:pt idx="10788">
                  <c:v>8</c:v>
                </c:pt>
                <c:pt idx="10789">
                  <c:v>8</c:v>
                </c:pt>
                <c:pt idx="10790">
                  <c:v>8</c:v>
                </c:pt>
                <c:pt idx="10791">
                  <c:v>8</c:v>
                </c:pt>
                <c:pt idx="10792">
                  <c:v>8</c:v>
                </c:pt>
                <c:pt idx="10793">
                  <c:v>8</c:v>
                </c:pt>
                <c:pt idx="10794">
                  <c:v>8</c:v>
                </c:pt>
                <c:pt idx="10795">
                  <c:v>8</c:v>
                </c:pt>
                <c:pt idx="10796">
                  <c:v>8</c:v>
                </c:pt>
                <c:pt idx="10797">
                  <c:v>8</c:v>
                </c:pt>
                <c:pt idx="10798">
                  <c:v>8</c:v>
                </c:pt>
                <c:pt idx="10799">
                  <c:v>8</c:v>
                </c:pt>
                <c:pt idx="10800">
                  <c:v>8</c:v>
                </c:pt>
                <c:pt idx="10801">
                  <c:v>8</c:v>
                </c:pt>
                <c:pt idx="10802">
                  <c:v>8</c:v>
                </c:pt>
                <c:pt idx="10803">
                  <c:v>8</c:v>
                </c:pt>
                <c:pt idx="10804">
                  <c:v>8</c:v>
                </c:pt>
                <c:pt idx="10805">
                  <c:v>8</c:v>
                </c:pt>
                <c:pt idx="10806">
                  <c:v>8</c:v>
                </c:pt>
                <c:pt idx="10807">
                  <c:v>8</c:v>
                </c:pt>
                <c:pt idx="10808">
                  <c:v>8</c:v>
                </c:pt>
                <c:pt idx="10809">
                  <c:v>8</c:v>
                </c:pt>
                <c:pt idx="10810">
                  <c:v>8</c:v>
                </c:pt>
                <c:pt idx="10811">
                  <c:v>8</c:v>
                </c:pt>
                <c:pt idx="10812">
                  <c:v>8</c:v>
                </c:pt>
                <c:pt idx="10813">
                  <c:v>8</c:v>
                </c:pt>
                <c:pt idx="10814">
                  <c:v>8</c:v>
                </c:pt>
                <c:pt idx="10815">
                  <c:v>8</c:v>
                </c:pt>
                <c:pt idx="10816">
                  <c:v>8</c:v>
                </c:pt>
                <c:pt idx="10817">
                  <c:v>8</c:v>
                </c:pt>
                <c:pt idx="10818">
                  <c:v>8</c:v>
                </c:pt>
                <c:pt idx="10819">
                  <c:v>8</c:v>
                </c:pt>
                <c:pt idx="10820">
                  <c:v>8</c:v>
                </c:pt>
                <c:pt idx="10821">
                  <c:v>8</c:v>
                </c:pt>
                <c:pt idx="10822">
                  <c:v>8</c:v>
                </c:pt>
                <c:pt idx="10823">
                  <c:v>8</c:v>
                </c:pt>
                <c:pt idx="10824">
                  <c:v>8</c:v>
                </c:pt>
                <c:pt idx="10825">
                  <c:v>8</c:v>
                </c:pt>
                <c:pt idx="10826">
                  <c:v>8</c:v>
                </c:pt>
                <c:pt idx="10827">
                  <c:v>8</c:v>
                </c:pt>
                <c:pt idx="10828">
                  <c:v>8</c:v>
                </c:pt>
                <c:pt idx="10829">
                  <c:v>8</c:v>
                </c:pt>
                <c:pt idx="10830">
                  <c:v>8</c:v>
                </c:pt>
                <c:pt idx="10831">
                  <c:v>8</c:v>
                </c:pt>
                <c:pt idx="10832">
                  <c:v>8</c:v>
                </c:pt>
                <c:pt idx="10833">
                  <c:v>8</c:v>
                </c:pt>
                <c:pt idx="10834">
                  <c:v>8</c:v>
                </c:pt>
                <c:pt idx="10835">
                  <c:v>8</c:v>
                </c:pt>
                <c:pt idx="10836">
                  <c:v>8</c:v>
                </c:pt>
                <c:pt idx="10837">
                  <c:v>8</c:v>
                </c:pt>
                <c:pt idx="10838">
                  <c:v>8</c:v>
                </c:pt>
                <c:pt idx="10839">
                  <c:v>8</c:v>
                </c:pt>
                <c:pt idx="10840">
                  <c:v>8</c:v>
                </c:pt>
                <c:pt idx="10841">
                  <c:v>8</c:v>
                </c:pt>
                <c:pt idx="10842">
                  <c:v>8</c:v>
                </c:pt>
                <c:pt idx="10843">
                  <c:v>8</c:v>
                </c:pt>
                <c:pt idx="10844">
                  <c:v>8</c:v>
                </c:pt>
                <c:pt idx="10845">
                  <c:v>8</c:v>
                </c:pt>
                <c:pt idx="10846">
                  <c:v>8</c:v>
                </c:pt>
                <c:pt idx="10847">
                  <c:v>8</c:v>
                </c:pt>
                <c:pt idx="10848">
                  <c:v>8</c:v>
                </c:pt>
                <c:pt idx="10849">
                  <c:v>8</c:v>
                </c:pt>
                <c:pt idx="10850">
                  <c:v>8</c:v>
                </c:pt>
                <c:pt idx="10851">
                  <c:v>8</c:v>
                </c:pt>
                <c:pt idx="10852">
                  <c:v>8</c:v>
                </c:pt>
                <c:pt idx="10853">
                  <c:v>8</c:v>
                </c:pt>
                <c:pt idx="10854">
                  <c:v>8</c:v>
                </c:pt>
                <c:pt idx="10855">
                  <c:v>8</c:v>
                </c:pt>
                <c:pt idx="10856">
                  <c:v>8</c:v>
                </c:pt>
                <c:pt idx="10857">
                  <c:v>8</c:v>
                </c:pt>
                <c:pt idx="10858">
                  <c:v>8</c:v>
                </c:pt>
                <c:pt idx="10859">
                  <c:v>8</c:v>
                </c:pt>
                <c:pt idx="10860">
                  <c:v>8</c:v>
                </c:pt>
                <c:pt idx="10861">
                  <c:v>8</c:v>
                </c:pt>
                <c:pt idx="10862">
                  <c:v>8</c:v>
                </c:pt>
                <c:pt idx="10863">
                  <c:v>8</c:v>
                </c:pt>
                <c:pt idx="10864">
                  <c:v>8</c:v>
                </c:pt>
                <c:pt idx="10865">
                  <c:v>8</c:v>
                </c:pt>
                <c:pt idx="10866">
                  <c:v>8</c:v>
                </c:pt>
                <c:pt idx="10867">
                  <c:v>8</c:v>
                </c:pt>
                <c:pt idx="10868">
                  <c:v>8</c:v>
                </c:pt>
                <c:pt idx="10869">
                  <c:v>8</c:v>
                </c:pt>
                <c:pt idx="10870">
                  <c:v>8</c:v>
                </c:pt>
                <c:pt idx="10871">
                  <c:v>8</c:v>
                </c:pt>
                <c:pt idx="10872">
                  <c:v>8</c:v>
                </c:pt>
                <c:pt idx="10873">
                  <c:v>8</c:v>
                </c:pt>
                <c:pt idx="10874">
                  <c:v>8</c:v>
                </c:pt>
                <c:pt idx="10875">
                  <c:v>8</c:v>
                </c:pt>
                <c:pt idx="10876">
                  <c:v>8</c:v>
                </c:pt>
                <c:pt idx="10877">
                  <c:v>8</c:v>
                </c:pt>
                <c:pt idx="10878">
                  <c:v>8</c:v>
                </c:pt>
                <c:pt idx="10879">
                  <c:v>8</c:v>
                </c:pt>
                <c:pt idx="10880">
                  <c:v>8</c:v>
                </c:pt>
                <c:pt idx="10881">
                  <c:v>8</c:v>
                </c:pt>
                <c:pt idx="10882">
                  <c:v>8</c:v>
                </c:pt>
                <c:pt idx="10883">
                  <c:v>8</c:v>
                </c:pt>
                <c:pt idx="10884">
                  <c:v>8</c:v>
                </c:pt>
                <c:pt idx="10885">
                  <c:v>8</c:v>
                </c:pt>
                <c:pt idx="10886">
                  <c:v>8</c:v>
                </c:pt>
                <c:pt idx="10887">
                  <c:v>8</c:v>
                </c:pt>
                <c:pt idx="10888">
                  <c:v>8</c:v>
                </c:pt>
                <c:pt idx="10889">
                  <c:v>8</c:v>
                </c:pt>
                <c:pt idx="10890">
                  <c:v>8</c:v>
                </c:pt>
                <c:pt idx="10891">
                  <c:v>8</c:v>
                </c:pt>
                <c:pt idx="10892">
                  <c:v>8</c:v>
                </c:pt>
                <c:pt idx="10893">
                  <c:v>8</c:v>
                </c:pt>
                <c:pt idx="10894">
                  <c:v>8</c:v>
                </c:pt>
                <c:pt idx="10895">
                  <c:v>8</c:v>
                </c:pt>
                <c:pt idx="10896">
                  <c:v>8</c:v>
                </c:pt>
                <c:pt idx="10897">
                  <c:v>8</c:v>
                </c:pt>
                <c:pt idx="10898">
                  <c:v>8</c:v>
                </c:pt>
                <c:pt idx="10899">
                  <c:v>8</c:v>
                </c:pt>
                <c:pt idx="10900">
                  <c:v>8</c:v>
                </c:pt>
                <c:pt idx="10901">
                  <c:v>8</c:v>
                </c:pt>
                <c:pt idx="10902">
                  <c:v>8</c:v>
                </c:pt>
                <c:pt idx="10903">
                  <c:v>8</c:v>
                </c:pt>
                <c:pt idx="10904">
                  <c:v>8</c:v>
                </c:pt>
                <c:pt idx="10905">
                  <c:v>8</c:v>
                </c:pt>
                <c:pt idx="10906">
                  <c:v>8</c:v>
                </c:pt>
                <c:pt idx="10907">
                  <c:v>8</c:v>
                </c:pt>
                <c:pt idx="10908">
                  <c:v>8</c:v>
                </c:pt>
                <c:pt idx="10909">
                  <c:v>8</c:v>
                </c:pt>
                <c:pt idx="10910">
                  <c:v>8</c:v>
                </c:pt>
                <c:pt idx="10911">
                  <c:v>8</c:v>
                </c:pt>
                <c:pt idx="10912">
                  <c:v>8</c:v>
                </c:pt>
                <c:pt idx="10913">
                  <c:v>8</c:v>
                </c:pt>
                <c:pt idx="10914">
                  <c:v>8</c:v>
                </c:pt>
                <c:pt idx="10915">
                  <c:v>8</c:v>
                </c:pt>
                <c:pt idx="10916">
                  <c:v>8</c:v>
                </c:pt>
                <c:pt idx="10917">
                  <c:v>8</c:v>
                </c:pt>
                <c:pt idx="10918">
                  <c:v>8</c:v>
                </c:pt>
                <c:pt idx="10919">
                  <c:v>8</c:v>
                </c:pt>
                <c:pt idx="10920">
                  <c:v>8</c:v>
                </c:pt>
                <c:pt idx="10921">
                  <c:v>8</c:v>
                </c:pt>
                <c:pt idx="10922">
                  <c:v>8</c:v>
                </c:pt>
                <c:pt idx="10923">
                  <c:v>8</c:v>
                </c:pt>
                <c:pt idx="10924">
                  <c:v>8</c:v>
                </c:pt>
                <c:pt idx="10925">
                  <c:v>8</c:v>
                </c:pt>
                <c:pt idx="10926">
                  <c:v>8</c:v>
                </c:pt>
                <c:pt idx="10927">
                  <c:v>8</c:v>
                </c:pt>
                <c:pt idx="10928">
                  <c:v>8</c:v>
                </c:pt>
                <c:pt idx="10929">
                  <c:v>8</c:v>
                </c:pt>
                <c:pt idx="10930">
                  <c:v>8</c:v>
                </c:pt>
                <c:pt idx="10931">
                  <c:v>8</c:v>
                </c:pt>
                <c:pt idx="10932">
                  <c:v>8</c:v>
                </c:pt>
                <c:pt idx="10933">
                  <c:v>8</c:v>
                </c:pt>
                <c:pt idx="10934">
                  <c:v>8</c:v>
                </c:pt>
                <c:pt idx="10935">
                  <c:v>8</c:v>
                </c:pt>
                <c:pt idx="10936">
                  <c:v>8</c:v>
                </c:pt>
                <c:pt idx="10937">
                  <c:v>8</c:v>
                </c:pt>
                <c:pt idx="10938">
                  <c:v>8</c:v>
                </c:pt>
                <c:pt idx="10939">
                  <c:v>8</c:v>
                </c:pt>
                <c:pt idx="10940">
                  <c:v>8</c:v>
                </c:pt>
                <c:pt idx="10941">
                  <c:v>8</c:v>
                </c:pt>
                <c:pt idx="10942">
                  <c:v>8</c:v>
                </c:pt>
                <c:pt idx="10943">
                  <c:v>8</c:v>
                </c:pt>
                <c:pt idx="10944">
                  <c:v>8</c:v>
                </c:pt>
                <c:pt idx="10945">
                  <c:v>8</c:v>
                </c:pt>
                <c:pt idx="10946">
                  <c:v>8</c:v>
                </c:pt>
                <c:pt idx="10947">
                  <c:v>8</c:v>
                </c:pt>
                <c:pt idx="10948">
                  <c:v>8</c:v>
                </c:pt>
                <c:pt idx="10949">
                  <c:v>8</c:v>
                </c:pt>
                <c:pt idx="10950">
                  <c:v>8</c:v>
                </c:pt>
                <c:pt idx="10951">
                  <c:v>8</c:v>
                </c:pt>
                <c:pt idx="10952">
                  <c:v>8</c:v>
                </c:pt>
                <c:pt idx="10953">
                  <c:v>8</c:v>
                </c:pt>
                <c:pt idx="10954">
                  <c:v>8</c:v>
                </c:pt>
                <c:pt idx="10955">
                  <c:v>8</c:v>
                </c:pt>
                <c:pt idx="10956">
                  <c:v>8</c:v>
                </c:pt>
                <c:pt idx="10957">
                  <c:v>8</c:v>
                </c:pt>
                <c:pt idx="10958">
                  <c:v>8</c:v>
                </c:pt>
                <c:pt idx="10959">
                  <c:v>8</c:v>
                </c:pt>
                <c:pt idx="10960">
                  <c:v>8</c:v>
                </c:pt>
                <c:pt idx="10961">
                  <c:v>8</c:v>
                </c:pt>
                <c:pt idx="10962">
                  <c:v>8</c:v>
                </c:pt>
                <c:pt idx="10963">
                  <c:v>8</c:v>
                </c:pt>
                <c:pt idx="10964">
                  <c:v>8</c:v>
                </c:pt>
                <c:pt idx="10965">
                  <c:v>8</c:v>
                </c:pt>
                <c:pt idx="10966">
                  <c:v>8</c:v>
                </c:pt>
                <c:pt idx="10967">
                  <c:v>8</c:v>
                </c:pt>
                <c:pt idx="10968">
                  <c:v>8</c:v>
                </c:pt>
                <c:pt idx="10969">
                  <c:v>8</c:v>
                </c:pt>
                <c:pt idx="10970">
                  <c:v>8</c:v>
                </c:pt>
                <c:pt idx="10971">
                  <c:v>8</c:v>
                </c:pt>
                <c:pt idx="10972">
                  <c:v>8</c:v>
                </c:pt>
                <c:pt idx="10973">
                  <c:v>8</c:v>
                </c:pt>
                <c:pt idx="10974">
                  <c:v>8</c:v>
                </c:pt>
                <c:pt idx="10975">
                  <c:v>8</c:v>
                </c:pt>
                <c:pt idx="10976">
                  <c:v>8</c:v>
                </c:pt>
                <c:pt idx="10977">
                  <c:v>8</c:v>
                </c:pt>
                <c:pt idx="10978">
                  <c:v>8</c:v>
                </c:pt>
                <c:pt idx="10979">
                  <c:v>8</c:v>
                </c:pt>
                <c:pt idx="10980">
                  <c:v>8</c:v>
                </c:pt>
                <c:pt idx="10981">
                  <c:v>8</c:v>
                </c:pt>
                <c:pt idx="10982">
                  <c:v>8</c:v>
                </c:pt>
                <c:pt idx="10983">
                  <c:v>8</c:v>
                </c:pt>
                <c:pt idx="10984">
                  <c:v>8</c:v>
                </c:pt>
                <c:pt idx="10985">
                  <c:v>8</c:v>
                </c:pt>
                <c:pt idx="10986">
                  <c:v>8</c:v>
                </c:pt>
                <c:pt idx="10987">
                  <c:v>8</c:v>
                </c:pt>
                <c:pt idx="10988">
                  <c:v>8</c:v>
                </c:pt>
                <c:pt idx="10989">
                  <c:v>8</c:v>
                </c:pt>
                <c:pt idx="10990">
                  <c:v>8</c:v>
                </c:pt>
                <c:pt idx="10991">
                  <c:v>8</c:v>
                </c:pt>
                <c:pt idx="10992">
                  <c:v>8</c:v>
                </c:pt>
                <c:pt idx="10993">
                  <c:v>8</c:v>
                </c:pt>
                <c:pt idx="10994">
                  <c:v>8</c:v>
                </c:pt>
                <c:pt idx="10995">
                  <c:v>8</c:v>
                </c:pt>
                <c:pt idx="10996">
                  <c:v>8</c:v>
                </c:pt>
                <c:pt idx="10997">
                  <c:v>8</c:v>
                </c:pt>
                <c:pt idx="10998">
                  <c:v>8</c:v>
                </c:pt>
                <c:pt idx="10999">
                  <c:v>8</c:v>
                </c:pt>
                <c:pt idx="11000">
                  <c:v>8</c:v>
                </c:pt>
                <c:pt idx="11001">
                  <c:v>8</c:v>
                </c:pt>
                <c:pt idx="11002">
                  <c:v>8</c:v>
                </c:pt>
                <c:pt idx="11003">
                  <c:v>8</c:v>
                </c:pt>
                <c:pt idx="11004">
                  <c:v>8</c:v>
                </c:pt>
                <c:pt idx="11005">
                  <c:v>8</c:v>
                </c:pt>
                <c:pt idx="11006">
                  <c:v>8</c:v>
                </c:pt>
                <c:pt idx="11007">
                  <c:v>8</c:v>
                </c:pt>
                <c:pt idx="11008">
                  <c:v>8</c:v>
                </c:pt>
                <c:pt idx="11009">
                  <c:v>8</c:v>
                </c:pt>
                <c:pt idx="11010">
                  <c:v>8</c:v>
                </c:pt>
                <c:pt idx="11011">
                  <c:v>8</c:v>
                </c:pt>
                <c:pt idx="11012">
                  <c:v>8</c:v>
                </c:pt>
                <c:pt idx="11013">
                  <c:v>8</c:v>
                </c:pt>
                <c:pt idx="11014">
                  <c:v>8</c:v>
                </c:pt>
                <c:pt idx="11015">
                  <c:v>8</c:v>
                </c:pt>
                <c:pt idx="11016">
                  <c:v>8</c:v>
                </c:pt>
                <c:pt idx="11017">
                  <c:v>8</c:v>
                </c:pt>
                <c:pt idx="11018">
                  <c:v>8</c:v>
                </c:pt>
                <c:pt idx="11019">
                  <c:v>8</c:v>
                </c:pt>
                <c:pt idx="11020">
                  <c:v>8</c:v>
                </c:pt>
                <c:pt idx="11021">
                  <c:v>8</c:v>
                </c:pt>
                <c:pt idx="11022">
                  <c:v>8</c:v>
                </c:pt>
                <c:pt idx="11023">
                  <c:v>8</c:v>
                </c:pt>
                <c:pt idx="11024">
                  <c:v>8</c:v>
                </c:pt>
                <c:pt idx="11025">
                  <c:v>8</c:v>
                </c:pt>
                <c:pt idx="11026">
                  <c:v>8</c:v>
                </c:pt>
                <c:pt idx="11027">
                  <c:v>8</c:v>
                </c:pt>
                <c:pt idx="11028">
                  <c:v>8</c:v>
                </c:pt>
                <c:pt idx="11029">
                  <c:v>8</c:v>
                </c:pt>
                <c:pt idx="11030">
                  <c:v>8</c:v>
                </c:pt>
                <c:pt idx="11031">
                  <c:v>8</c:v>
                </c:pt>
                <c:pt idx="11032">
                  <c:v>8</c:v>
                </c:pt>
                <c:pt idx="11033">
                  <c:v>8</c:v>
                </c:pt>
                <c:pt idx="11034">
                  <c:v>8</c:v>
                </c:pt>
                <c:pt idx="11035">
                  <c:v>8</c:v>
                </c:pt>
                <c:pt idx="11036">
                  <c:v>8</c:v>
                </c:pt>
                <c:pt idx="11037">
                  <c:v>8</c:v>
                </c:pt>
                <c:pt idx="11038">
                  <c:v>8</c:v>
                </c:pt>
                <c:pt idx="11039">
                  <c:v>8</c:v>
                </c:pt>
                <c:pt idx="11040">
                  <c:v>8</c:v>
                </c:pt>
                <c:pt idx="11041">
                  <c:v>8</c:v>
                </c:pt>
                <c:pt idx="11042">
                  <c:v>8</c:v>
                </c:pt>
                <c:pt idx="11043">
                  <c:v>8</c:v>
                </c:pt>
                <c:pt idx="11044">
                  <c:v>8</c:v>
                </c:pt>
                <c:pt idx="11045">
                  <c:v>8</c:v>
                </c:pt>
                <c:pt idx="11046">
                  <c:v>8</c:v>
                </c:pt>
                <c:pt idx="11047">
                  <c:v>8</c:v>
                </c:pt>
                <c:pt idx="11048">
                  <c:v>8</c:v>
                </c:pt>
                <c:pt idx="11049">
                  <c:v>8</c:v>
                </c:pt>
                <c:pt idx="11050">
                  <c:v>8</c:v>
                </c:pt>
                <c:pt idx="11051">
                  <c:v>8</c:v>
                </c:pt>
                <c:pt idx="11052">
                  <c:v>8</c:v>
                </c:pt>
                <c:pt idx="11053">
                  <c:v>8</c:v>
                </c:pt>
                <c:pt idx="11054">
                  <c:v>8</c:v>
                </c:pt>
                <c:pt idx="11055">
                  <c:v>8</c:v>
                </c:pt>
                <c:pt idx="11056">
                  <c:v>8</c:v>
                </c:pt>
                <c:pt idx="11057">
                  <c:v>8</c:v>
                </c:pt>
                <c:pt idx="11058">
                  <c:v>8</c:v>
                </c:pt>
                <c:pt idx="11059">
                  <c:v>8</c:v>
                </c:pt>
                <c:pt idx="11060">
                  <c:v>8</c:v>
                </c:pt>
                <c:pt idx="11061">
                  <c:v>8</c:v>
                </c:pt>
                <c:pt idx="11062">
                  <c:v>8</c:v>
                </c:pt>
                <c:pt idx="11063">
                  <c:v>8</c:v>
                </c:pt>
                <c:pt idx="11064">
                  <c:v>8</c:v>
                </c:pt>
                <c:pt idx="11065">
                  <c:v>8</c:v>
                </c:pt>
                <c:pt idx="11066">
                  <c:v>8</c:v>
                </c:pt>
                <c:pt idx="11067">
                  <c:v>8</c:v>
                </c:pt>
                <c:pt idx="11068">
                  <c:v>8</c:v>
                </c:pt>
                <c:pt idx="11069">
                  <c:v>8</c:v>
                </c:pt>
                <c:pt idx="11070">
                  <c:v>8</c:v>
                </c:pt>
                <c:pt idx="11071">
                  <c:v>8</c:v>
                </c:pt>
                <c:pt idx="11072">
                  <c:v>8</c:v>
                </c:pt>
                <c:pt idx="11073">
                  <c:v>8</c:v>
                </c:pt>
                <c:pt idx="11074">
                  <c:v>8</c:v>
                </c:pt>
                <c:pt idx="11075">
                  <c:v>8</c:v>
                </c:pt>
                <c:pt idx="11076">
                  <c:v>8</c:v>
                </c:pt>
                <c:pt idx="11077">
                  <c:v>8</c:v>
                </c:pt>
                <c:pt idx="11078">
                  <c:v>8</c:v>
                </c:pt>
                <c:pt idx="11079">
                  <c:v>8</c:v>
                </c:pt>
                <c:pt idx="11080">
                  <c:v>8</c:v>
                </c:pt>
                <c:pt idx="11081">
                  <c:v>8</c:v>
                </c:pt>
                <c:pt idx="11082">
                  <c:v>8</c:v>
                </c:pt>
                <c:pt idx="11083">
                  <c:v>8</c:v>
                </c:pt>
                <c:pt idx="11084">
                  <c:v>8</c:v>
                </c:pt>
                <c:pt idx="11085">
                  <c:v>8</c:v>
                </c:pt>
                <c:pt idx="11086">
                  <c:v>8</c:v>
                </c:pt>
                <c:pt idx="11087">
                  <c:v>8</c:v>
                </c:pt>
                <c:pt idx="11088">
                  <c:v>8</c:v>
                </c:pt>
                <c:pt idx="11089">
                  <c:v>8</c:v>
                </c:pt>
                <c:pt idx="11090">
                  <c:v>8</c:v>
                </c:pt>
                <c:pt idx="11091">
                  <c:v>8</c:v>
                </c:pt>
                <c:pt idx="11092">
                  <c:v>8</c:v>
                </c:pt>
                <c:pt idx="11093">
                  <c:v>8</c:v>
                </c:pt>
                <c:pt idx="11094">
                  <c:v>8</c:v>
                </c:pt>
                <c:pt idx="11095">
                  <c:v>8</c:v>
                </c:pt>
                <c:pt idx="11096">
                  <c:v>8</c:v>
                </c:pt>
                <c:pt idx="11097">
                  <c:v>8</c:v>
                </c:pt>
                <c:pt idx="11098">
                  <c:v>8</c:v>
                </c:pt>
                <c:pt idx="11099">
                  <c:v>8</c:v>
                </c:pt>
                <c:pt idx="11100">
                  <c:v>8</c:v>
                </c:pt>
                <c:pt idx="11101">
                  <c:v>8</c:v>
                </c:pt>
                <c:pt idx="11102">
                  <c:v>8</c:v>
                </c:pt>
                <c:pt idx="11103">
                  <c:v>8</c:v>
                </c:pt>
                <c:pt idx="11104">
                  <c:v>8</c:v>
                </c:pt>
                <c:pt idx="11105">
                  <c:v>8</c:v>
                </c:pt>
                <c:pt idx="11106">
                  <c:v>8</c:v>
                </c:pt>
                <c:pt idx="11107">
                  <c:v>8</c:v>
                </c:pt>
                <c:pt idx="11108">
                  <c:v>8</c:v>
                </c:pt>
                <c:pt idx="11109">
                  <c:v>8</c:v>
                </c:pt>
                <c:pt idx="11110">
                  <c:v>8</c:v>
                </c:pt>
                <c:pt idx="11111">
                  <c:v>8</c:v>
                </c:pt>
                <c:pt idx="11112">
                  <c:v>8</c:v>
                </c:pt>
                <c:pt idx="11113">
                  <c:v>8</c:v>
                </c:pt>
                <c:pt idx="11114">
                  <c:v>8</c:v>
                </c:pt>
                <c:pt idx="11115">
                  <c:v>8</c:v>
                </c:pt>
                <c:pt idx="11116">
                  <c:v>8</c:v>
                </c:pt>
                <c:pt idx="11117">
                  <c:v>8</c:v>
                </c:pt>
                <c:pt idx="11118">
                  <c:v>8</c:v>
                </c:pt>
                <c:pt idx="11119">
                  <c:v>8</c:v>
                </c:pt>
                <c:pt idx="11120">
                  <c:v>8</c:v>
                </c:pt>
                <c:pt idx="11121">
                  <c:v>8</c:v>
                </c:pt>
                <c:pt idx="11122">
                  <c:v>8</c:v>
                </c:pt>
                <c:pt idx="11123">
                  <c:v>8</c:v>
                </c:pt>
                <c:pt idx="11124">
                  <c:v>8</c:v>
                </c:pt>
                <c:pt idx="11125">
                  <c:v>8</c:v>
                </c:pt>
                <c:pt idx="11126">
                  <c:v>8</c:v>
                </c:pt>
                <c:pt idx="11127">
                  <c:v>8</c:v>
                </c:pt>
                <c:pt idx="11128">
                  <c:v>8</c:v>
                </c:pt>
                <c:pt idx="11129">
                  <c:v>8</c:v>
                </c:pt>
                <c:pt idx="11130">
                  <c:v>8</c:v>
                </c:pt>
                <c:pt idx="11131">
                  <c:v>8</c:v>
                </c:pt>
                <c:pt idx="11132">
                  <c:v>7</c:v>
                </c:pt>
                <c:pt idx="11133">
                  <c:v>7</c:v>
                </c:pt>
                <c:pt idx="11134">
                  <c:v>7</c:v>
                </c:pt>
                <c:pt idx="11135">
                  <c:v>7</c:v>
                </c:pt>
                <c:pt idx="11136">
                  <c:v>7</c:v>
                </c:pt>
                <c:pt idx="11137">
                  <c:v>7</c:v>
                </c:pt>
                <c:pt idx="11138">
                  <c:v>7</c:v>
                </c:pt>
                <c:pt idx="11139">
                  <c:v>7</c:v>
                </c:pt>
                <c:pt idx="11140">
                  <c:v>7</c:v>
                </c:pt>
                <c:pt idx="11141">
                  <c:v>7</c:v>
                </c:pt>
                <c:pt idx="11142">
                  <c:v>7</c:v>
                </c:pt>
                <c:pt idx="11143">
                  <c:v>7</c:v>
                </c:pt>
                <c:pt idx="11144">
                  <c:v>7</c:v>
                </c:pt>
                <c:pt idx="11145">
                  <c:v>7</c:v>
                </c:pt>
                <c:pt idx="11146">
                  <c:v>7</c:v>
                </c:pt>
                <c:pt idx="11147">
                  <c:v>7</c:v>
                </c:pt>
                <c:pt idx="11148">
                  <c:v>7</c:v>
                </c:pt>
                <c:pt idx="11149">
                  <c:v>7</c:v>
                </c:pt>
                <c:pt idx="11150">
                  <c:v>7</c:v>
                </c:pt>
                <c:pt idx="11151">
                  <c:v>7</c:v>
                </c:pt>
                <c:pt idx="11152">
                  <c:v>7</c:v>
                </c:pt>
                <c:pt idx="11153">
                  <c:v>7</c:v>
                </c:pt>
                <c:pt idx="11154">
                  <c:v>7</c:v>
                </c:pt>
                <c:pt idx="11155">
                  <c:v>7</c:v>
                </c:pt>
                <c:pt idx="11156">
                  <c:v>7</c:v>
                </c:pt>
                <c:pt idx="11157">
                  <c:v>7</c:v>
                </c:pt>
                <c:pt idx="11158">
                  <c:v>7</c:v>
                </c:pt>
                <c:pt idx="11159">
                  <c:v>7</c:v>
                </c:pt>
                <c:pt idx="11160">
                  <c:v>7</c:v>
                </c:pt>
                <c:pt idx="11161">
                  <c:v>7</c:v>
                </c:pt>
                <c:pt idx="11162">
                  <c:v>7</c:v>
                </c:pt>
                <c:pt idx="11163">
                  <c:v>7</c:v>
                </c:pt>
                <c:pt idx="11164">
                  <c:v>7</c:v>
                </c:pt>
                <c:pt idx="11165">
                  <c:v>7</c:v>
                </c:pt>
                <c:pt idx="11166">
                  <c:v>7</c:v>
                </c:pt>
                <c:pt idx="11167">
                  <c:v>7</c:v>
                </c:pt>
                <c:pt idx="11168">
                  <c:v>7</c:v>
                </c:pt>
                <c:pt idx="11169">
                  <c:v>7</c:v>
                </c:pt>
                <c:pt idx="11170">
                  <c:v>7</c:v>
                </c:pt>
                <c:pt idx="11171">
                  <c:v>7</c:v>
                </c:pt>
                <c:pt idx="11172">
                  <c:v>7</c:v>
                </c:pt>
                <c:pt idx="11173">
                  <c:v>7</c:v>
                </c:pt>
                <c:pt idx="11174">
                  <c:v>7</c:v>
                </c:pt>
                <c:pt idx="11175">
                  <c:v>7</c:v>
                </c:pt>
                <c:pt idx="11176">
                  <c:v>7</c:v>
                </c:pt>
                <c:pt idx="11177">
                  <c:v>7</c:v>
                </c:pt>
                <c:pt idx="11178">
                  <c:v>7</c:v>
                </c:pt>
                <c:pt idx="11179">
                  <c:v>7</c:v>
                </c:pt>
                <c:pt idx="11180">
                  <c:v>7</c:v>
                </c:pt>
                <c:pt idx="11181">
                  <c:v>7</c:v>
                </c:pt>
                <c:pt idx="11182">
                  <c:v>7</c:v>
                </c:pt>
                <c:pt idx="11183">
                  <c:v>7</c:v>
                </c:pt>
                <c:pt idx="11184">
                  <c:v>7</c:v>
                </c:pt>
                <c:pt idx="11185">
                  <c:v>7</c:v>
                </c:pt>
                <c:pt idx="11186">
                  <c:v>7</c:v>
                </c:pt>
                <c:pt idx="11187">
                  <c:v>7</c:v>
                </c:pt>
                <c:pt idx="11188">
                  <c:v>7</c:v>
                </c:pt>
                <c:pt idx="11189">
                  <c:v>7</c:v>
                </c:pt>
                <c:pt idx="11190">
                  <c:v>7</c:v>
                </c:pt>
                <c:pt idx="11191">
                  <c:v>7</c:v>
                </c:pt>
                <c:pt idx="11192">
                  <c:v>7</c:v>
                </c:pt>
                <c:pt idx="11193">
                  <c:v>7</c:v>
                </c:pt>
                <c:pt idx="11194">
                  <c:v>7</c:v>
                </c:pt>
                <c:pt idx="11195">
                  <c:v>7</c:v>
                </c:pt>
                <c:pt idx="11196">
                  <c:v>7</c:v>
                </c:pt>
                <c:pt idx="11197">
                  <c:v>7</c:v>
                </c:pt>
                <c:pt idx="11198">
                  <c:v>7</c:v>
                </c:pt>
                <c:pt idx="11199">
                  <c:v>7</c:v>
                </c:pt>
                <c:pt idx="11200">
                  <c:v>7</c:v>
                </c:pt>
                <c:pt idx="11201">
                  <c:v>7</c:v>
                </c:pt>
                <c:pt idx="11202">
                  <c:v>7</c:v>
                </c:pt>
                <c:pt idx="11203">
                  <c:v>7</c:v>
                </c:pt>
                <c:pt idx="11204">
                  <c:v>7</c:v>
                </c:pt>
                <c:pt idx="11205">
                  <c:v>7</c:v>
                </c:pt>
                <c:pt idx="11206">
                  <c:v>7</c:v>
                </c:pt>
                <c:pt idx="11207">
                  <c:v>7</c:v>
                </c:pt>
                <c:pt idx="11208">
                  <c:v>7</c:v>
                </c:pt>
                <c:pt idx="11209">
                  <c:v>7</c:v>
                </c:pt>
                <c:pt idx="11210">
                  <c:v>7</c:v>
                </c:pt>
                <c:pt idx="11211">
                  <c:v>7</c:v>
                </c:pt>
                <c:pt idx="11212">
                  <c:v>7</c:v>
                </c:pt>
                <c:pt idx="11213">
                  <c:v>7</c:v>
                </c:pt>
                <c:pt idx="11214">
                  <c:v>7</c:v>
                </c:pt>
                <c:pt idx="11215">
                  <c:v>7</c:v>
                </c:pt>
                <c:pt idx="11216">
                  <c:v>7</c:v>
                </c:pt>
                <c:pt idx="11217">
                  <c:v>7</c:v>
                </c:pt>
                <c:pt idx="11218">
                  <c:v>7</c:v>
                </c:pt>
                <c:pt idx="11219">
                  <c:v>7</c:v>
                </c:pt>
                <c:pt idx="11220">
                  <c:v>7</c:v>
                </c:pt>
                <c:pt idx="11221">
                  <c:v>7</c:v>
                </c:pt>
                <c:pt idx="11222">
                  <c:v>7</c:v>
                </c:pt>
                <c:pt idx="11223">
                  <c:v>7</c:v>
                </c:pt>
                <c:pt idx="11224">
                  <c:v>7</c:v>
                </c:pt>
                <c:pt idx="11225">
                  <c:v>7</c:v>
                </c:pt>
                <c:pt idx="11226">
                  <c:v>7</c:v>
                </c:pt>
                <c:pt idx="11227">
                  <c:v>7</c:v>
                </c:pt>
                <c:pt idx="11228">
                  <c:v>7</c:v>
                </c:pt>
                <c:pt idx="11229">
                  <c:v>7</c:v>
                </c:pt>
                <c:pt idx="11230">
                  <c:v>7</c:v>
                </c:pt>
                <c:pt idx="11231">
                  <c:v>7</c:v>
                </c:pt>
                <c:pt idx="11232">
                  <c:v>7</c:v>
                </c:pt>
                <c:pt idx="11233">
                  <c:v>7</c:v>
                </c:pt>
                <c:pt idx="11234">
                  <c:v>7</c:v>
                </c:pt>
                <c:pt idx="11235">
                  <c:v>7</c:v>
                </c:pt>
                <c:pt idx="11236">
                  <c:v>7</c:v>
                </c:pt>
                <c:pt idx="11237">
                  <c:v>7</c:v>
                </c:pt>
                <c:pt idx="11238">
                  <c:v>7</c:v>
                </c:pt>
                <c:pt idx="11239">
                  <c:v>7</c:v>
                </c:pt>
                <c:pt idx="11240">
                  <c:v>7</c:v>
                </c:pt>
                <c:pt idx="11241">
                  <c:v>7</c:v>
                </c:pt>
                <c:pt idx="11242">
                  <c:v>7</c:v>
                </c:pt>
                <c:pt idx="11243">
                  <c:v>7</c:v>
                </c:pt>
                <c:pt idx="11244">
                  <c:v>7</c:v>
                </c:pt>
                <c:pt idx="11245">
                  <c:v>7</c:v>
                </c:pt>
                <c:pt idx="11246">
                  <c:v>7</c:v>
                </c:pt>
                <c:pt idx="11247">
                  <c:v>7</c:v>
                </c:pt>
                <c:pt idx="11248">
                  <c:v>7</c:v>
                </c:pt>
                <c:pt idx="11249">
                  <c:v>7</c:v>
                </c:pt>
                <c:pt idx="11250">
                  <c:v>7</c:v>
                </c:pt>
                <c:pt idx="11251">
                  <c:v>7</c:v>
                </c:pt>
                <c:pt idx="11252">
                  <c:v>7</c:v>
                </c:pt>
                <c:pt idx="11253">
                  <c:v>7</c:v>
                </c:pt>
                <c:pt idx="11254">
                  <c:v>7</c:v>
                </c:pt>
                <c:pt idx="11255">
                  <c:v>7</c:v>
                </c:pt>
                <c:pt idx="11256">
                  <c:v>7</c:v>
                </c:pt>
                <c:pt idx="11257">
                  <c:v>7</c:v>
                </c:pt>
                <c:pt idx="11258">
                  <c:v>7</c:v>
                </c:pt>
                <c:pt idx="11259">
                  <c:v>7</c:v>
                </c:pt>
                <c:pt idx="11260">
                  <c:v>7</c:v>
                </c:pt>
                <c:pt idx="11261">
                  <c:v>7</c:v>
                </c:pt>
                <c:pt idx="11262">
                  <c:v>7</c:v>
                </c:pt>
                <c:pt idx="11263">
                  <c:v>7</c:v>
                </c:pt>
                <c:pt idx="11264">
                  <c:v>7</c:v>
                </c:pt>
                <c:pt idx="11265">
                  <c:v>7</c:v>
                </c:pt>
                <c:pt idx="11266">
                  <c:v>7</c:v>
                </c:pt>
                <c:pt idx="11267">
                  <c:v>7</c:v>
                </c:pt>
                <c:pt idx="11268">
                  <c:v>7</c:v>
                </c:pt>
                <c:pt idx="11269">
                  <c:v>7</c:v>
                </c:pt>
                <c:pt idx="11270">
                  <c:v>7</c:v>
                </c:pt>
                <c:pt idx="11271">
                  <c:v>7</c:v>
                </c:pt>
                <c:pt idx="11272">
                  <c:v>7</c:v>
                </c:pt>
                <c:pt idx="11273">
                  <c:v>7</c:v>
                </c:pt>
                <c:pt idx="11274">
                  <c:v>7</c:v>
                </c:pt>
                <c:pt idx="11275">
                  <c:v>7</c:v>
                </c:pt>
                <c:pt idx="11276">
                  <c:v>7</c:v>
                </c:pt>
                <c:pt idx="11277">
                  <c:v>7</c:v>
                </c:pt>
                <c:pt idx="11278">
                  <c:v>7</c:v>
                </c:pt>
                <c:pt idx="11279">
                  <c:v>7</c:v>
                </c:pt>
                <c:pt idx="11280">
                  <c:v>7</c:v>
                </c:pt>
                <c:pt idx="11281">
                  <c:v>7</c:v>
                </c:pt>
                <c:pt idx="11282">
                  <c:v>7</c:v>
                </c:pt>
                <c:pt idx="11283">
                  <c:v>7</c:v>
                </c:pt>
                <c:pt idx="11284">
                  <c:v>7</c:v>
                </c:pt>
                <c:pt idx="11285">
                  <c:v>7</c:v>
                </c:pt>
                <c:pt idx="11286">
                  <c:v>7</c:v>
                </c:pt>
                <c:pt idx="11287">
                  <c:v>7</c:v>
                </c:pt>
                <c:pt idx="11288">
                  <c:v>7</c:v>
                </c:pt>
                <c:pt idx="11289">
                  <c:v>7</c:v>
                </c:pt>
                <c:pt idx="11290">
                  <c:v>7</c:v>
                </c:pt>
                <c:pt idx="11291">
                  <c:v>7</c:v>
                </c:pt>
                <c:pt idx="11292">
                  <c:v>7</c:v>
                </c:pt>
                <c:pt idx="11293">
                  <c:v>7</c:v>
                </c:pt>
                <c:pt idx="11294">
                  <c:v>7</c:v>
                </c:pt>
                <c:pt idx="11295">
                  <c:v>7</c:v>
                </c:pt>
                <c:pt idx="11296">
                  <c:v>7</c:v>
                </c:pt>
                <c:pt idx="11297">
                  <c:v>7</c:v>
                </c:pt>
                <c:pt idx="11298">
                  <c:v>7</c:v>
                </c:pt>
                <c:pt idx="11299">
                  <c:v>7</c:v>
                </c:pt>
                <c:pt idx="11300">
                  <c:v>7</c:v>
                </c:pt>
                <c:pt idx="11301">
                  <c:v>7</c:v>
                </c:pt>
                <c:pt idx="11302">
                  <c:v>7</c:v>
                </c:pt>
                <c:pt idx="11303">
                  <c:v>7</c:v>
                </c:pt>
                <c:pt idx="11304">
                  <c:v>7</c:v>
                </c:pt>
                <c:pt idx="11305">
                  <c:v>7</c:v>
                </c:pt>
                <c:pt idx="11306">
                  <c:v>7</c:v>
                </c:pt>
                <c:pt idx="11307">
                  <c:v>7</c:v>
                </c:pt>
                <c:pt idx="11308">
                  <c:v>7</c:v>
                </c:pt>
                <c:pt idx="11309">
                  <c:v>7</c:v>
                </c:pt>
                <c:pt idx="11310">
                  <c:v>7</c:v>
                </c:pt>
                <c:pt idx="11311">
                  <c:v>7</c:v>
                </c:pt>
                <c:pt idx="11312">
                  <c:v>7</c:v>
                </c:pt>
                <c:pt idx="11313">
                  <c:v>7</c:v>
                </c:pt>
                <c:pt idx="11314">
                  <c:v>7</c:v>
                </c:pt>
                <c:pt idx="11315">
                  <c:v>7</c:v>
                </c:pt>
                <c:pt idx="11316">
                  <c:v>7</c:v>
                </c:pt>
                <c:pt idx="11317">
                  <c:v>7</c:v>
                </c:pt>
                <c:pt idx="11318">
                  <c:v>7</c:v>
                </c:pt>
                <c:pt idx="11319">
                  <c:v>7</c:v>
                </c:pt>
                <c:pt idx="11320">
                  <c:v>7</c:v>
                </c:pt>
                <c:pt idx="11321">
                  <c:v>7</c:v>
                </c:pt>
                <c:pt idx="11322">
                  <c:v>7</c:v>
                </c:pt>
                <c:pt idx="11323">
                  <c:v>7</c:v>
                </c:pt>
                <c:pt idx="11324">
                  <c:v>7</c:v>
                </c:pt>
                <c:pt idx="11325">
                  <c:v>7</c:v>
                </c:pt>
                <c:pt idx="11326">
                  <c:v>7</c:v>
                </c:pt>
                <c:pt idx="11327">
                  <c:v>7</c:v>
                </c:pt>
                <c:pt idx="11328">
                  <c:v>7</c:v>
                </c:pt>
                <c:pt idx="11329">
                  <c:v>7</c:v>
                </c:pt>
                <c:pt idx="11330">
                  <c:v>7</c:v>
                </c:pt>
                <c:pt idx="11331">
                  <c:v>7</c:v>
                </c:pt>
                <c:pt idx="11332">
                  <c:v>7</c:v>
                </c:pt>
                <c:pt idx="11333">
                  <c:v>7</c:v>
                </c:pt>
                <c:pt idx="11334">
                  <c:v>7</c:v>
                </c:pt>
                <c:pt idx="11335">
                  <c:v>7</c:v>
                </c:pt>
                <c:pt idx="11336">
                  <c:v>7</c:v>
                </c:pt>
                <c:pt idx="11337">
                  <c:v>7</c:v>
                </c:pt>
                <c:pt idx="11338">
                  <c:v>7</c:v>
                </c:pt>
                <c:pt idx="11339">
                  <c:v>7</c:v>
                </c:pt>
                <c:pt idx="11340">
                  <c:v>7</c:v>
                </c:pt>
                <c:pt idx="11341">
                  <c:v>7</c:v>
                </c:pt>
                <c:pt idx="11342">
                  <c:v>7</c:v>
                </c:pt>
                <c:pt idx="11343">
                  <c:v>7</c:v>
                </c:pt>
                <c:pt idx="11344">
                  <c:v>7</c:v>
                </c:pt>
                <c:pt idx="11345">
                  <c:v>7</c:v>
                </c:pt>
                <c:pt idx="11346">
                  <c:v>7</c:v>
                </c:pt>
                <c:pt idx="11347">
                  <c:v>7</c:v>
                </c:pt>
                <c:pt idx="11348">
                  <c:v>7</c:v>
                </c:pt>
                <c:pt idx="11349">
                  <c:v>7</c:v>
                </c:pt>
                <c:pt idx="11350">
                  <c:v>7</c:v>
                </c:pt>
                <c:pt idx="11351">
                  <c:v>7</c:v>
                </c:pt>
                <c:pt idx="11352">
                  <c:v>7</c:v>
                </c:pt>
                <c:pt idx="11353">
                  <c:v>7</c:v>
                </c:pt>
                <c:pt idx="11354">
                  <c:v>7</c:v>
                </c:pt>
                <c:pt idx="11355">
                  <c:v>7</c:v>
                </c:pt>
                <c:pt idx="11356">
                  <c:v>7</c:v>
                </c:pt>
                <c:pt idx="11357">
                  <c:v>7</c:v>
                </c:pt>
                <c:pt idx="11358">
                  <c:v>7</c:v>
                </c:pt>
                <c:pt idx="11359">
                  <c:v>7</c:v>
                </c:pt>
                <c:pt idx="11360">
                  <c:v>7</c:v>
                </c:pt>
                <c:pt idx="11361">
                  <c:v>7</c:v>
                </c:pt>
                <c:pt idx="11362">
                  <c:v>7</c:v>
                </c:pt>
                <c:pt idx="11363">
                  <c:v>7</c:v>
                </c:pt>
                <c:pt idx="11364">
                  <c:v>7</c:v>
                </c:pt>
                <c:pt idx="11365">
                  <c:v>7</c:v>
                </c:pt>
                <c:pt idx="11366">
                  <c:v>7</c:v>
                </c:pt>
                <c:pt idx="11367">
                  <c:v>7</c:v>
                </c:pt>
                <c:pt idx="11368">
                  <c:v>7</c:v>
                </c:pt>
                <c:pt idx="11369">
                  <c:v>7</c:v>
                </c:pt>
                <c:pt idx="11370">
                  <c:v>7</c:v>
                </c:pt>
                <c:pt idx="11371">
                  <c:v>7</c:v>
                </c:pt>
                <c:pt idx="11372">
                  <c:v>7</c:v>
                </c:pt>
                <c:pt idx="11373">
                  <c:v>7</c:v>
                </c:pt>
                <c:pt idx="11374">
                  <c:v>7</c:v>
                </c:pt>
                <c:pt idx="11375">
                  <c:v>7</c:v>
                </c:pt>
                <c:pt idx="11376">
                  <c:v>7</c:v>
                </c:pt>
                <c:pt idx="11377">
                  <c:v>7</c:v>
                </c:pt>
                <c:pt idx="11378">
                  <c:v>7</c:v>
                </c:pt>
                <c:pt idx="11379">
                  <c:v>7</c:v>
                </c:pt>
                <c:pt idx="11380">
                  <c:v>7</c:v>
                </c:pt>
                <c:pt idx="11381">
                  <c:v>7</c:v>
                </c:pt>
                <c:pt idx="11382">
                  <c:v>7</c:v>
                </c:pt>
                <c:pt idx="11383">
                  <c:v>7</c:v>
                </c:pt>
                <c:pt idx="11384">
                  <c:v>7</c:v>
                </c:pt>
                <c:pt idx="11385">
                  <c:v>7</c:v>
                </c:pt>
                <c:pt idx="11386">
                  <c:v>7</c:v>
                </c:pt>
                <c:pt idx="11387">
                  <c:v>7</c:v>
                </c:pt>
                <c:pt idx="11388">
                  <c:v>7</c:v>
                </c:pt>
                <c:pt idx="11389">
                  <c:v>7</c:v>
                </c:pt>
                <c:pt idx="11390">
                  <c:v>7</c:v>
                </c:pt>
                <c:pt idx="11391">
                  <c:v>7</c:v>
                </c:pt>
                <c:pt idx="11392">
                  <c:v>7</c:v>
                </c:pt>
                <c:pt idx="11393">
                  <c:v>7</c:v>
                </c:pt>
                <c:pt idx="11394">
                  <c:v>7</c:v>
                </c:pt>
                <c:pt idx="11395">
                  <c:v>7</c:v>
                </c:pt>
                <c:pt idx="11396">
                  <c:v>7</c:v>
                </c:pt>
                <c:pt idx="11397">
                  <c:v>7</c:v>
                </c:pt>
                <c:pt idx="11398">
                  <c:v>7</c:v>
                </c:pt>
                <c:pt idx="11399">
                  <c:v>7</c:v>
                </c:pt>
                <c:pt idx="11400">
                  <c:v>7</c:v>
                </c:pt>
                <c:pt idx="11401">
                  <c:v>7</c:v>
                </c:pt>
                <c:pt idx="11402">
                  <c:v>7</c:v>
                </c:pt>
                <c:pt idx="11403">
                  <c:v>7</c:v>
                </c:pt>
                <c:pt idx="11404">
                  <c:v>7</c:v>
                </c:pt>
                <c:pt idx="11405">
                  <c:v>7</c:v>
                </c:pt>
                <c:pt idx="11406">
                  <c:v>7</c:v>
                </c:pt>
                <c:pt idx="11407">
                  <c:v>7</c:v>
                </c:pt>
                <c:pt idx="11408">
                  <c:v>7</c:v>
                </c:pt>
                <c:pt idx="11409">
                  <c:v>7</c:v>
                </c:pt>
                <c:pt idx="11410">
                  <c:v>7</c:v>
                </c:pt>
                <c:pt idx="11411">
                  <c:v>7</c:v>
                </c:pt>
                <c:pt idx="11412">
                  <c:v>7</c:v>
                </c:pt>
                <c:pt idx="11413">
                  <c:v>7</c:v>
                </c:pt>
                <c:pt idx="11414">
                  <c:v>7</c:v>
                </c:pt>
                <c:pt idx="11415">
                  <c:v>7</c:v>
                </c:pt>
                <c:pt idx="11416">
                  <c:v>7</c:v>
                </c:pt>
                <c:pt idx="11417">
                  <c:v>7</c:v>
                </c:pt>
                <c:pt idx="11418">
                  <c:v>7</c:v>
                </c:pt>
                <c:pt idx="11419">
                  <c:v>7</c:v>
                </c:pt>
                <c:pt idx="11420">
                  <c:v>7</c:v>
                </c:pt>
                <c:pt idx="11421">
                  <c:v>7</c:v>
                </c:pt>
                <c:pt idx="11422">
                  <c:v>7</c:v>
                </c:pt>
                <c:pt idx="11423">
                  <c:v>7</c:v>
                </c:pt>
                <c:pt idx="11424">
                  <c:v>7</c:v>
                </c:pt>
                <c:pt idx="11425">
                  <c:v>7</c:v>
                </c:pt>
                <c:pt idx="11426">
                  <c:v>7</c:v>
                </c:pt>
                <c:pt idx="11427">
                  <c:v>7</c:v>
                </c:pt>
                <c:pt idx="11428">
                  <c:v>7</c:v>
                </c:pt>
                <c:pt idx="11429">
                  <c:v>7</c:v>
                </c:pt>
                <c:pt idx="11430">
                  <c:v>7</c:v>
                </c:pt>
                <c:pt idx="11431">
                  <c:v>7</c:v>
                </c:pt>
                <c:pt idx="11432">
                  <c:v>7</c:v>
                </c:pt>
                <c:pt idx="11433">
                  <c:v>7</c:v>
                </c:pt>
                <c:pt idx="11434">
                  <c:v>7</c:v>
                </c:pt>
                <c:pt idx="11435">
                  <c:v>7</c:v>
                </c:pt>
                <c:pt idx="11436">
                  <c:v>7</c:v>
                </c:pt>
                <c:pt idx="11437">
                  <c:v>7</c:v>
                </c:pt>
                <c:pt idx="11438">
                  <c:v>7</c:v>
                </c:pt>
                <c:pt idx="11439">
                  <c:v>7</c:v>
                </c:pt>
                <c:pt idx="11440">
                  <c:v>7</c:v>
                </c:pt>
                <c:pt idx="11441">
                  <c:v>7</c:v>
                </c:pt>
                <c:pt idx="11442">
                  <c:v>7</c:v>
                </c:pt>
                <c:pt idx="11443">
                  <c:v>7</c:v>
                </c:pt>
                <c:pt idx="11444">
                  <c:v>7</c:v>
                </c:pt>
                <c:pt idx="11445">
                  <c:v>7</c:v>
                </c:pt>
                <c:pt idx="11446">
                  <c:v>7</c:v>
                </c:pt>
                <c:pt idx="11447">
                  <c:v>7</c:v>
                </c:pt>
                <c:pt idx="11448">
                  <c:v>7</c:v>
                </c:pt>
                <c:pt idx="11449">
                  <c:v>7</c:v>
                </c:pt>
                <c:pt idx="11450">
                  <c:v>7</c:v>
                </c:pt>
                <c:pt idx="11451">
                  <c:v>7</c:v>
                </c:pt>
                <c:pt idx="11452">
                  <c:v>7</c:v>
                </c:pt>
                <c:pt idx="11453">
                  <c:v>7</c:v>
                </c:pt>
                <c:pt idx="11454">
                  <c:v>7</c:v>
                </c:pt>
                <c:pt idx="11455">
                  <c:v>7</c:v>
                </c:pt>
                <c:pt idx="11456">
                  <c:v>7</c:v>
                </c:pt>
                <c:pt idx="11457">
                  <c:v>7</c:v>
                </c:pt>
                <c:pt idx="11458">
                  <c:v>7</c:v>
                </c:pt>
                <c:pt idx="11459">
                  <c:v>7</c:v>
                </c:pt>
                <c:pt idx="11460">
                  <c:v>7</c:v>
                </c:pt>
                <c:pt idx="11461">
                  <c:v>7</c:v>
                </c:pt>
                <c:pt idx="11462">
                  <c:v>7</c:v>
                </c:pt>
                <c:pt idx="11463">
                  <c:v>7</c:v>
                </c:pt>
                <c:pt idx="11464">
                  <c:v>7</c:v>
                </c:pt>
                <c:pt idx="11465">
                  <c:v>7</c:v>
                </c:pt>
                <c:pt idx="11466">
                  <c:v>7</c:v>
                </c:pt>
                <c:pt idx="11467">
                  <c:v>7</c:v>
                </c:pt>
                <c:pt idx="11468">
                  <c:v>7</c:v>
                </c:pt>
                <c:pt idx="11469">
                  <c:v>7</c:v>
                </c:pt>
                <c:pt idx="11470">
                  <c:v>7</c:v>
                </c:pt>
                <c:pt idx="11471">
                  <c:v>7</c:v>
                </c:pt>
                <c:pt idx="11472">
                  <c:v>7</c:v>
                </c:pt>
                <c:pt idx="11473">
                  <c:v>7</c:v>
                </c:pt>
                <c:pt idx="11474">
                  <c:v>7</c:v>
                </c:pt>
                <c:pt idx="11475">
                  <c:v>7</c:v>
                </c:pt>
                <c:pt idx="11476">
                  <c:v>7</c:v>
                </c:pt>
                <c:pt idx="11477">
                  <c:v>7</c:v>
                </c:pt>
                <c:pt idx="11478">
                  <c:v>7</c:v>
                </c:pt>
                <c:pt idx="11479">
                  <c:v>7</c:v>
                </c:pt>
                <c:pt idx="11480">
                  <c:v>7</c:v>
                </c:pt>
                <c:pt idx="11481">
                  <c:v>7</c:v>
                </c:pt>
                <c:pt idx="11482">
                  <c:v>7</c:v>
                </c:pt>
                <c:pt idx="11483">
                  <c:v>7</c:v>
                </c:pt>
                <c:pt idx="11484">
                  <c:v>7</c:v>
                </c:pt>
                <c:pt idx="11485">
                  <c:v>7</c:v>
                </c:pt>
                <c:pt idx="11486">
                  <c:v>7</c:v>
                </c:pt>
                <c:pt idx="11487">
                  <c:v>7</c:v>
                </c:pt>
                <c:pt idx="11488">
                  <c:v>7</c:v>
                </c:pt>
                <c:pt idx="11489">
                  <c:v>7</c:v>
                </c:pt>
                <c:pt idx="11490">
                  <c:v>7</c:v>
                </c:pt>
                <c:pt idx="11491">
                  <c:v>7</c:v>
                </c:pt>
                <c:pt idx="11492">
                  <c:v>7</c:v>
                </c:pt>
                <c:pt idx="11493">
                  <c:v>7</c:v>
                </c:pt>
                <c:pt idx="11494">
                  <c:v>7</c:v>
                </c:pt>
                <c:pt idx="11495">
                  <c:v>7</c:v>
                </c:pt>
                <c:pt idx="11496">
                  <c:v>7</c:v>
                </c:pt>
                <c:pt idx="11497">
                  <c:v>7</c:v>
                </c:pt>
                <c:pt idx="11498">
                  <c:v>7</c:v>
                </c:pt>
                <c:pt idx="11499">
                  <c:v>7</c:v>
                </c:pt>
                <c:pt idx="11500">
                  <c:v>7</c:v>
                </c:pt>
                <c:pt idx="11501">
                  <c:v>7</c:v>
                </c:pt>
                <c:pt idx="11502">
                  <c:v>7</c:v>
                </c:pt>
                <c:pt idx="11503">
                  <c:v>7</c:v>
                </c:pt>
                <c:pt idx="11504">
                  <c:v>7</c:v>
                </c:pt>
                <c:pt idx="11505">
                  <c:v>7</c:v>
                </c:pt>
                <c:pt idx="11506">
                  <c:v>7</c:v>
                </c:pt>
                <c:pt idx="11507">
                  <c:v>7</c:v>
                </c:pt>
                <c:pt idx="11508">
                  <c:v>7</c:v>
                </c:pt>
                <c:pt idx="11509">
                  <c:v>7</c:v>
                </c:pt>
                <c:pt idx="11510">
                  <c:v>7</c:v>
                </c:pt>
                <c:pt idx="11511">
                  <c:v>7</c:v>
                </c:pt>
                <c:pt idx="11512">
                  <c:v>7</c:v>
                </c:pt>
                <c:pt idx="11513">
                  <c:v>7</c:v>
                </c:pt>
                <c:pt idx="11514">
                  <c:v>7</c:v>
                </c:pt>
                <c:pt idx="11515">
                  <c:v>7</c:v>
                </c:pt>
                <c:pt idx="11516">
                  <c:v>7</c:v>
                </c:pt>
                <c:pt idx="11517">
                  <c:v>7</c:v>
                </c:pt>
                <c:pt idx="11518">
                  <c:v>7</c:v>
                </c:pt>
                <c:pt idx="11519">
                  <c:v>7</c:v>
                </c:pt>
                <c:pt idx="11520">
                  <c:v>7</c:v>
                </c:pt>
                <c:pt idx="11521">
                  <c:v>7</c:v>
                </c:pt>
                <c:pt idx="11522">
                  <c:v>7</c:v>
                </c:pt>
                <c:pt idx="11523">
                  <c:v>7</c:v>
                </c:pt>
                <c:pt idx="11524">
                  <c:v>7</c:v>
                </c:pt>
                <c:pt idx="11525">
                  <c:v>7</c:v>
                </c:pt>
                <c:pt idx="11526">
                  <c:v>7</c:v>
                </c:pt>
                <c:pt idx="11527">
                  <c:v>7</c:v>
                </c:pt>
                <c:pt idx="11528">
                  <c:v>7</c:v>
                </c:pt>
                <c:pt idx="11529">
                  <c:v>7</c:v>
                </c:pt>
                <c:pt idx="11530">
                  <c:v>7</c:v>
                </c:pt>
                <c:pt idx="11531">
                  <c:v>7</c:v>
                </c:pt>
                <c:pt idx="11532">
                  <c:v>7</c:v>
                </c:pt>
                <c:pt idx="11533">
                  <c:v>7</c:v>
                </c:pt>
                <c:pt idx="11534">
                  <c:v>7</c:v>
                </c:pt>
                <c:pt idx="11535">
                  <c:v>7</c:v>
                </c:pt>
                <c:pt idx="11536">
                  <c:v>7</c:v>
                </c:pt>
                <c:pt idx="11537">
                  <c:v>7</c:v>
                </c:pt>
                <c:pt idx="11538">
                  <c:v>7</c:v>
                </c:pt>
                <c:pt idx="11539">
                  <c:v>7</c:v>
                </c:pt>
                <c:pt idx="11540">
                  <c:v>7</c:v>
                </c:pt>
                <c:pt idx="11541">
                  <c:v>7</c:v>
                </c:pt>
                <c:pt idx="11542">
                  <c:v>7</c:v>
                </c:pt>
                <c:pt idx="11543">
                  <c:v>7</c:v>
                </c:pt>
                <c:pt idx="11544">
                  <c:v>7</c:v>
                </c:pt>
                <c:pt idx="11545">
                  <c:v>7</c:v>
                </c:pt>
                <c:pt idx="11546">
                  <c:v>7</c:v>
                </c:pt>
                <c:pt idx="11547">
                  <c:v>7</c:v>
                </c:pt>
                <c:pt idx="11548">
                  <c:v>7</c:v>
                </c:pt>
                <c:pt idx="11549">
                  <c:v>7</c:v>
                </c:pt>
                <c:pt idx="11550">
                  <c:v>7</c:v>
                </c:pt>
                <c:pt idx="11551">
                  <c:v>7</c:v>
                </c:pt>
                <c:pt idx="11552">
                  <c:v>7</c:v>
                </c:pt>
                <c:pt idx="11553">
                  <c:v>7</c:v>
                </c:pt>
                <c:pt idx="11554">
                  <c:v>7</c:v>
                </c:pt>
                <c:pt idx="11555">
                  <c:v>7</c:v>
                </c:pt>
                <c:pt idx="11556">
                  <c:v>7</c:v>
                </c:pt>
                <c:pt idx="11557">
                  <c:v>7</c:v>
                </c:pt>
                <c:pt idx="11558">
                  <c:v>7</c:v>
                </c:pt>
                <c:pt idx="11559">
                  <c:v>7</c:v>
                </c:pt>
                <c:pt idx="11560">
                  <c:v>7</c:v>
                </c:pt>
                <c:pt idx="11561">
                  <c:v>7</c:v>
                </c:pt>
                <c:pt idx="11562">
                  <c:v>7</c:v>
                </c:pt>
                <c:pt idx="11563">
                  <c:v>7</c:v>
                </c:pt>
                <c:pt idx="11564">
                  <c:v>7</c:v>
                </c:pt>
                <c:pt idx="11565">
                  <c:v>7</c:v>
                </c:pt>
                <c:pt idx="11566">
                  <c:v>7</c:v>
                </c:pt>
                <c:pt idx="11567">
                  <c:v>7</c:v>
                </c:pt>
                <c:pt idx="11568">
                  <c:v>7</c:v>
                </c:pt>
                <c:pt idx="11569">
                  <c:v>7</c:v>
                </c:pt>
                <c:pt idx="11570">
                  <c:v>7</c:v>
                </c:pt>
                <c:pt idx="11571">
                  <c:v>7</c:v>
                </c:pt>
                <c:pt idx="11572">
                  <c:v>7</c:v>
                </c:pt>
                <c:pt idx="11573">
                  <c:v>7</c:v>
                </c:pt>
                <c:pt idx="11574">
                  <c:v>7</c:v>
                </c:pt>
                <c:pt idx="11575">
                  <c:v>7</c:v>
                </c:pt>
                <c:pt idx="11576">
                  <c:v>7</c:v>
                </c:pt>
                <c:pt idx="11577">
                  <c:v>7</c:v>
                </c:pt>
                <c:pt idx="11578">
                  <c:v>7</c:v>
                </c:pt>
                <c:pt idx="11579">
                  <c:v>7</c:v>
                </c:pt>
                <c:pt idx="11580">
                  <c:v>7</c:v>
                </c:pt>
                <c:pt idx="11581">
                  <c:v>7</c:v>
                </c:pt>
                <c:pt idx="11582">
                  <c:v>7</c:v>
                </c:pt>
                <c:pt idx="11583">
                  <c:v>7</c:v>
                </c:pt>
                <c:pt idx="11584">
                  <c:v>7</c:v>
                </c:pt>
                <c:pt idx="11585">
                  <c:v>7</c:v>
                </c:pt>
                <c:pt idx="11586">
                  <c:v>7</c:v>
                </c:pt>
                <c:pt idx="11587">
                  <c:v>7</c:v>
                </c:pt>
                <c:pt idx="11588">
                  <c:v>7</c:v>
                </c:pt>
                <c:pt idx="11589">
                  <c:v>7</c:v>
                </c:pt>
                <c:pt idx="11590">
                  <c:v>7</c:v>
                </c:pt>
                <c:pt idx="11591">
                  <c:v>7</c:v>
                </c:pt>
                <c:pt idx="11592">
                  <c:v>7</c:v>
                </c:pt>
                <c:pt idx="11593">
                  <c:v>7</c:v>
                </c:pt>
                <c:pt idx="11594">
                  <c:v>7</c:v>
                </c:pt>
                <c:pt idx="11595">
                  <c:v>7</c:v>
                </c:pt>
                <c:pt idx="11596">
                  <c:v>7</c:v>
                </c:pt>
                <c:pt idx="11597">
                  <c:v>7</c:v>
                </c:pt>
                <c:pt idx="11598">
                  <c:v>7</c:v>
                </c:pt>
                <c:pt idx="11599">
                  <c:v>7</c:v>
                </c:pt>
                <c:pt idx="11600">
                  <c:v>7</c:v>
                </c:pt>
                <c:pt idx="11601">
                  <c:v>7</c:v>
                </c:pt>
                <c:pt idx="11602">
                  <c:v>7</c:v>
                </c:pt>
                <c:pt idx="11603">
                  <c:v>7</c:v>
                </c:pt>
                <c:pt idx="11604">
                  <c:v>7</c:v>
                </c:pt>
                <c:pt idx="11605">
                  <c:v>7</c:v>
                </c:pt>
                <c:pt idx="11606">
                  <c:v>7</c:v>
                </c:pt>
                <c:pt idx="11607">
                  <c:v>7</c:v>
                </c:pt>
                <c:pt idx="11608">
                  <c:v>7</c:v>
                </c:pt>
                <c:pt idx="11609">
                  <c:v>7</c:v>
                </c:pt>
                <c:pt idx="11610">
                  <c:v>7</c:v>
                </c:pt>
                <c:pt idx="11611">
                  <c:v>7</c:v>
                </c:pt>
                <c:pt idx="11612">
                  <c:v>7</c:v>
                </c:pt>
                <c:pt idx="11613">
                  <c:v>7</c:v>
                </c:pt>
                <c:pt idx="11614">
                  <c:v>7</c:v>
                </c:pt>
                <c:pt idx="11615">
                  <c:v>7</c:v>
                </c:pt>
                <c:pt idx="11616">
                  <c:v>7</c:v>
                </c:pt>
                <c:pt idx="11617">
                  <c:v>7</c:v>
                </c:pt>
                <c:pt idx="11618">
                  <c:v>7</c:v>
                </c:pt>
                <c:pt idx="11619">
                  <c:v>7</c:v>
                </c:pt>
                <c:pt idx="11620">
                  <c:v>7</c:v>
                </c:pt>
                <c:pt idx="11621">
                  <c:v>7</c:v>
                </c:pt>
                <c:pt idx="11622">
                  <c:v>7</c:v>
                </c:pt>
                <c:pt idx="11623">
                  <c:v>7</c:v>
                </c:pt>
                <c:pt idx="11624">
                  <c:v>7</c:v>
                </c:pt>
                <c:pt idx="11625">
                  <c:v>7</c:v>
                </c:pt>
                <c:pt idx="11626">
                  <c:v>7</c:v>
                </c:pt>
                <c:pt idx="11627">
                  <c:v>7</c:v>
                </c:pt>
                <c:pt idx="11628">
                  <c:v>7</c:v>
                </c:pt>
                <c:pt idx="11629">
                  <c:v>7</c:v>
                </c:pt>
                <c:pt idx="11630">
                  <c:v>7</c:v>
                </c:pt>
                <c:pt idx="11631">
                  <c:v>7</c:v>
                </c:pt>
                <c:pt idx="11632">
                  <c:v>7</c:v>
                </c:pt>
                <c:pt idx="11633">
                  <c:v>7</c:v>
                </c:pt>
                <c:pt idx="11634">
                  <c:v>7</c:v>
                </c:pt>
                <c:pt idx="11635">
                  <c:v>7</c:v>
                </c:pt>
                <c:pt idx="11636">
                  <c:v>7</c:v>
                </c:pt>
                <c:pt idx="11637">
                  <c:v>7</c:v>
                </c:pt>
                <c:pt idx="11638">
                  <c:v>7</c:v>
                </c:pt>
                <c:pt idx="11639">
                  <c:v>7</c:v>
                </c:pt>
                <c:pt idx="11640">
                  <c:v>7</c:v>
                </c:pt>
                <c:pt idx="11641">
                  <c:v>7</c:v>
                </c:pt>
                <c:pt idx="11642">
                  <c:v>7</c:v>
                </c:pt>
                <c:pt idx="11643">
                  <c:v>7</c:v>
                </c:pt>
                <c:pt idx="11644">
                  <c:v>7</c:v>
                </c:pt>
                <c:pt idx="11645">
                  <c:v>7</c:v>
                </c:pt>
                <c:pt idx="11646">
                  <c:v>7</c:v>
                </c:pt>
                <c:pt idx="11647">
                  <c:v>7</c:v>
                </c:pt>
                <c:pt idx="11648">
                  <c:v>7</c:v>
                </c:pt>
                <c:pt idx="11649">
                  <c:v>7</c:v>
                </c:pt>
                <c:pt idx="11650">
                  <c:v>7</c:v>
                </c:pt>
                <c:pt idx="11651">
                  <c:v>7</c:v>
                </c:pt>
                <c:pt idx="11652">
                  <c:v>7</c:v>
                </c:pt>
                <c:pt idx="11653">
                  <c:v>7</c:v>
                </c:pt>
                <c:pt idx="11654">
                  <c:v>7</c:v>
                </c:pt>
                <c:pt idx="11655">
                  <c:v>7</c:v>
                </c:pt>
                <c:pt idx="11656">
                  <c:v>7</c:v>
                </c:pt>
                <c:pt idx="11657">
                  <c:v>7</c:v>
                </c:pt>
                <c:pt idx="11658">
                  <c:v>7</c:v>
                </c:pt>
                <c:pt idx="11659">
                  <c:v>7</c:v>
                </c:pt>
                <c:pt idx="11660">
                  <c:v>7</c:v>
                </c:pt>
                <c:pt idx="11661">
                  <c:v>7</c:v>
                </c:pt>
                <c:pt idx="11662">
                  <c:v>7</c:v>
                </c:pt>
                <c:pt idx="11663">
                  <c:v>7</c:v>
                </c:pt>
                <c:pt idx="11664">
                  <c:v>7</c:v>
                </c:pt>
                <c:pt idx="11665">
                  <c:v>7</c:v>
                </c:pt>
                <c:pt idx="11666">
                  <c:v>7</c:v>
                </c:pt>
                <c:pt idx="11667">
                  <c:v>7</c:v>
                </c:pt>
                <c:pt idx="11668">
                  <c:v>7</c:v>
                </c:pt>
                <c:pt idx="11669">
                  <c:v>7</c:v>
                </c:pt>
                <c:pt idx="11670">
                  <c:v>7</c:v>
                </c:pt>
                <c:pt idx="11671">
                  <c:v>7</c:v>
                </c:pt>
                <c:pt idx="11672">
                  <c:v>7</c:v>
                </c:pt>
                <c:pt idx="11673">
                  <c:v>7</c:v>
                </c:pt>
                <c:pt idx="11674">
                  <c:v>7</c:v>
                </c:pt>
                <c:pt idx="11675">
                  <c:v>7</c:v>
                </c:pt>
                <c:pt idx="11676">
                  <c:v>7</c:v>
                </c:pt>
                <c:pt idx="11677">
                  <c:v>7</c:v>
                </c:pt>
                <c:pt idx="11678">
                  <c:v>7</c:v>
                </c:pt>
                <c:pt idx="11679">
                  <c:v>7</c:v>
                </c:pt>
                <c:pt idx="11680">
                  <c:v>7</c:v>
                </c:pt>
                <c:pt idx="11681">
                  <c:v>7</c:v>
                </c:pt>
                <c:pt idx="11682">
                  <c:v>7</c:v>
                </c:pt>
                <c:pt idx="11683">
                  <c:v>7</c:v>
                </c:pt>
                <c:pt idx="11684">
                  <c:v>7</c:v>
                </c:pt>
                <c:pt idx="11685">
                  <c:v>7</c:v>
                </c:pt>
                <c:pt idx="11686">
                  <c:v>7</c:v>
                </c:pt>
                <c:pt idx="11687">
                  <c:v>7</c:v>
                </c:pt>
                <c:pt idx="11688">
                  <c:v>7</c:v>
                </c:pt>
                <c:pt idx="11689">
                  <c:v>7</c:v>
                </c:pt>
                <c:pt idx="11690">
                  <c:v>7</c:v>
                </c:pt>
                <c:pt idx="11691">
                  <c:v>7</c:v>
                </c:pt>
                <c:pt idx="11692">
                  <c:v>7</c:v>
                </c:pt>
                <c:pt idx="11693">
                  <c:v>7</c:v>
                </c:pt>
                <c:pt idx="11694">
                  <c:v>7</c:v>
                </c:pt>
                <c:pt idx="11695">
                  <c:v>7</c:v>
                </c:pt>
                <c:pt idx="11696">
                  <c:v>7</c:v>
                </c:pt>
                <c:pt idx="11697">
                  <c:v>7</c:v>
                </c:pt>
                <c:pt idx="11698">
                  <c:v>7</c:v>
                </c:pt>
                <c:pt idx="11699">
                  <c:v>7</c:v>
                </c:pt>
                <c:pt idx="11700">
                  <c:v>7</c:v>
                </c:pt>
                <c:pt idx="11701">
                  <c:v>7</c:v>
                </c:pt>
                <c:pt idx="11702">
                  <c:v>7</c:v>
                </c:pt>
                <c:pt idx="11703">
                  <c:v>7</c:v>
                </c:pt>
                <c:pt idx="11704">
                  <c:v>7</c:v>
                </c:pt>
                <c:pt idx="11705">
                  <c:v>7</c:v>
                </c:pt>
                <c:pt idx="11706">
                  <c:v>7</c:v>
                </c:pt>
                <c:pt idx="11707">
                  <c:v>7</c:v>
                </c:pt>
                <c:pt idx="11708">
                  <c:v>7</c:v>
                </c:pt>
                <c:pt idx="11709">
                  <c:v>7</c:v>
                </c:pt>
                <c:pt idx="11710">
                  <c:v>7</c:v>
                </c:pt>
                <c:pt idx="11711">
                  <c:v>7</c:v>
                </c:pt>
                <c:pt idx="11712">
                  <c:v>7</c:v>
                </c:pt>
                <c:pt idx="11713">
                  <c:v>7</c:v>
                </c:pt>
                <c:pt idx="11714">
                  <c:v>7</c:v>
                </c:pt>
                <c:pt idx="11715">
                  <c:v>7</c:v>
                </c:pt>
                <c:pt idx="11716">
                  <c:v>7</c:v>
                </c:pt>
                <c:pt idx="11717">
                  <c:v>7</c:v>
                </c:pt>
                <c:pt idx="11718">
                  <c:v>7</c:v>
                </c:pt>
                <c:pt idx="11719">
                  <c:v>7</c:v>
                </c:pt>
                <c:pt idx="11720">
                  <c:v>7</c:v>
                </c:pt>
                <c:pt idx="11721">
                  <c:v>7</c:v>
                </c:pt>
                <c:pt idx="11722">
                  <c:v>7</c:v>
                </c:pt>
                <c:pt idx="11723">
                  <c:v>7</c:v>
                </c:pt>
                <c:pt idx="11724">
                  <c:v>7</c:v>
                </c:pt>
                <c:pt idx="11725">
                  <c:v>7</c:v>
                </c:pt>
                <c:pt idx="11726">
                  <c:v>7</c:v>
                </c:pt>
                <c:pt idx="11727">
                  <c:v>7</c:v>
                </c:pt>
                <c:pt idx="11728">
                  <c:v>7</c:v>
                </c:pt>
                <c:pt idx="11729">
                  <c:v>7</c:v>
                </c:pt>
                <c:pt idx="11730">
                  <c:v>7</c:v>
                </c:pt>
                <c:pt idx="11731">
                  <c:v>7</c:v>
                </c:pt>
                <c:pt idx="11732">
                  <c:v>7</c:v>
                </c:pt>
                <c:pt idx="11733">
                  <c:v>7</c:v>
                </c:pt>
                <c:pt idx="11734">
                  <c:v>7</c:v>
                </c:pt>
                <c:pt idx="11735">
                  <c:v>7</c:v>
                </c:pt>
                <c:pt idx="11736">
                  <c:v>7</c:v>
                </c:pt>
                <c:pt idx="11737">
                  <c:v>7</c:v>
                </c:pt>
                <c:pt idx="11738">
                  <c:v>7</c:v>
                </c:pt>
                <c:pt idx="11739">
                  <c:v>7</c:v>
                </c:pt>
                <c:pt idx="11740">
                  <c:v>7</c:v>
                </c:pt>
                <c:pt idx="11741">
                  <c:v>7</c:v>
                </c:pt>
                <c:pt idx="11742">
                  <c:v>7</c:v>
                </c:pt>
                <c:pt idx="11743">
                  <c:v>7</c:v>
                </c:pt>
                <c:pt idx="11744">
                  <c:v>7</c:v>
                </c:pt>
                <c:pt idx="11745">
                  <c:v>7</c:v>
                </c:pt>
                <c:pt idx="11746">
                  <c:v>7</c:v>
                </c:pt>
                <c:pt idx="11747">
                  <c:v>7</c:v>
                </c:pt>
                <c:pt idx="11748">
                  <c:v>7</c:v>
                </c:pt>
                <c:pt idx="11749">
                  <c:v>7</c:v>
                </c:pt>
                <c:pt idx="11750">
                  <c:v>7</c:v>
                </c:pt>
                <c:pt idx="11751">
                  <c:v>7</c:v>
                </c:pt>
                <c:pt idx="11752">
                  <c:v>7</c:v>
                </c:pt>
                <c:pt idx="11753">
                  <c:v>7</c:v>
                </c:pt>
                <c:pt idx="11754">
                  <c:v>7</c:v>
                </c:pt>
                <c:pt idx="11755">
                  <c:v>7</c:v>
                </c:pt>
                <c:pt idx="11756">
                  <c:v>7</c:v>
                </c:pt>
                <c:pt idx="11757">
                  <c:v>7</c:v>
                </c:pt>
                <c:pt idx="11758">
                  <c:v>7</c:v>
                </c:pt>
                <c:pt idx="11759">
                  <c:v>7</c:v>
                </c:pt>
                <c:pt idx="11760">
                  <c:v>7</c:v>
                </c:pt>
                <c:pt idx="11761">
                  <c:v>7</c:v>
                </c:pt>
                <c:pt idx="11762">
                  <c:v>7</c:v>
                </c:pt>
                <c:pt idx="11763">
                  <c:v>7</c:v>
                </c:pt>
                <c:pt idx="11764">
                  <c:v>7</c:v>
                </c:pt>
                <c:pt idx="11765">
                  <c:v>7</c:v>
                </c:pt>
                <c:pt idx="11766">
                  <c:v>7</c:v>
                </c:pt>
                <c:pt idx="11767">
                  <c:v>7</c:v>
                </c:pt>
                <c:pt idx="11768">
                  <c:v>7</c:v>
                </c:pt>
                <c:pt idx="11769">
                  <c:v>7</c:v>
                </c:pt>
                <c:pt idx="11770">
                  <c:v>7</c:v>
                </c:pt>
                <c:pt idx="11771">
                  <c:v>7</c:v>
                </c:pt>
                <c:pt idx="11772">
                  <c:v>7</c:v>
                </c:pt>
                <c:pt idx="11773">
                  <c:v>7</c:v>
                </c:pt>
                <c:pt idx="11774">
                  <c:v>7</c:v>
                </c:pt>
                <c:pt idx="11775">
                  <c:v>7</c:v>
                </c:pt>
                <c:pt idx="11776">
                  <c:v>7</c:v>
                </c:pt>
                <c:pt idx="11777">
                  <c:v>7</c:v>
                </c:pt>
                <c:pt idx="11778">
                  <c:v>7</c:v>
                </c:pt>
                <c:pt idx="11779">
                  <c:v>7</c:v>
                </c:pt>
                <c:pt idx="11780">
                  <c:v>7</c:v>
                </c:pt>
                <c:pt idx="11781">
                  <c:v>7</c:v>
                </c:pt>
                <c:pt idx="11782">
                  <c:v>7</c:v>
                </c:pt>
                <c:pt idx="11783">
                  <c:v>7</c:v>
                </c:pt>
                <c:pt idx="11784">
                  <c:v>7</c:v>
                </c:pt>
                <c:pt idx="11785">
                  <c:v>7</c:v>
                </c:pt>
                <c:pt idx="11786">
                  <c:v>7</c:v>
                </c:pt>
                <c:pt idx="11787">
                  <c:v>7</c:v>
                </c:pt>
                <c:pt idx="11788">
                  <c:v>7</c:v>
                </c:pt>
                <c:pt idx="11789">
                  <c:v>7</c:v>
                </c:pt>
                <c:pt idx="11790">
                  <c:v>7</c:v>
                </c:pt>
                <c:pt idx="11791">
                  <c:v>7</c:v>
                </c:pt>
                <c:pt idx="11792">
                  <c:v>7</c:v>
                </c:pt>
                <c:pt idx="11793">
                  <c:v>7</c:v>
                </c:pt>
                <c:pt idx="11794">
                  <c:v>7</c:v>
                </c:pt>
                <c:pt idx="11795">
                  <c:v>7</c:v>
                </c:pt>
                <c:pt idx="11796">
                  <c:v>7</c:v>
                </c:pt>
                <c:pt idx="11797">
                  <c:v>7</c:v>
                </c:pt>
                <c:pt idx="11798">
                  <c:v>7</c:v>
                </c:pt>
                <c:pt idx="11799">
                  <c:v>7</c:v>
                </c:pt>
                <c:pt idx="11800">
                  <c:v>7</c:v>
                </c:pt>
                <c:pt idx="11801">
                  <c:v>7</c:v>
                </c:pt>
                <c:pt idx="11802">
                  <c:v>7</c:v>
                </c:pt>
                <c:pt idx="11803">
                  <c:v>7</c:v>
                </c:pt>
                <c:pt idx="11804">
                  <c:v>7</c:v>
                </c:pt>
                <c:pt idx="11805">
                  <c:v>7</c:v>
                </c:pt>
                <c:pt idx="11806">
                  <c:v>7</c:v>
                </c:pt>
                <c:pt idx="11807">
                  <c:v>7</c:v>
                </c:pt>
                <c:pt idx="11808">
                  <c:v>7</c:v>
                </c:pt>
                <c:pt idx="11809">
                  <c:v>7</c:v>
                </c:pt>
                <c:pt idx="11810">
                  <c:v>7</c:v>
                </c:pt>
                <c:pt idx="11811">
                  <c:v>7</c:v>
                </c:pt>
                <c:pt idx="11812">
                  <c:v>7</c:v>
                </c:pt>
                <c:pt idx="11813">
                  <c:v>7</c:v>
                </c:pt>
                <c:pt idx="11814">
                  <c:v>7</c:v>
                </c:pt>
                <c:pt idx="11815">
                  <c:v>7</c:v>
                </c:pt>
                <c:pt idx="11816">
                  <c:v>7</c:v>
                </c:pt>
                <c:pt idx="11817">
                  <c:v>7</c:v>
                </c:pt>
                <c:pt idx="11818">
                  <c:v>7</c:v>
                </c:pt>
                <c:pt idx="11819">
                  <c:v>7</c:v>
                </c:pt>
                <c:pt idx="11820">
                  <c:v>7</c:v>
                </c:pt>
                <c:pt idx="11821">
                  <c:v>7</c:v>
                </c:pt>
                <c:pt idx="11822">
                  <c:v>7</c:v>
                </c:pt>
                <c:pt idx="11823">
                  <c:v>7</c:v>
                </c:pt>
                <c:pt idx="11824">
                  <c:v>7</c:v>
                </c:pt>
                <c:pt idx="11825">
                  <c:v>7</c:v>
                </c:pt>
                <c:pt idx="11826">
                  <c:v>7</c:v>
                </c:pt>
                <c:pt idx="11827">
                  <c:v>7</c:v>
                </c:pt>
                <c:pt idx="11828">
                  <c:v>7</c:v>
                </c:pt>
                <c:pt idx="11829">
                  <c:v>7</c:v>
                </c:pt>
                <c:pt idx="11830">
                  <c:v>7</c:v>
                </c:pt>
                <c:pt idx="11831">
                  <c:v>7</c:v>
                </c:pt>
                <c:pt idx="11832">
                  <c:v>7</c:v>
                </c:pt>
                <c:pt idx="11833">
                  <c:v>7</c:v>
                </c:pt>
                <c:pt idx="11834">
                  <c:v>7</c:v>
                </c:pt>
                <c:pt idx="11835">
                  <c:v>7</c:v>
                </c:pt>
                <c:pt idx="11836">
                  <c:v>7</c:v>
                </c:pt>
                <c:pt idx="11837">
                  <c:v>7</c:v>
                </c:pt>
                <c:pt idx="11838">
                  <c:v>7</c:v>
                </c:pt>
                <c:pt idx="11839">
                  <c:v>7</c:v>
                </c:pt>
                <c:pt idx="11840">
                  <c:v>7</c:v>
                </c:pt>
                <c:pt idx="11841">
                  <c:v>7</c:v>
                </c:pt>
                <c:pt idx="11842">
                  <c:v>7</c:v>
                </c:pt>
                <c:pt idx="11843">
                  <c:v>7</c:v>
                </c:pt>
                <c:pt idx="11844">
                  <c:v>7</c:v>
                </c:pt>
                <c:pt idx="11845">
                  <c:v>7</c:v>
                </c:pt>
                <c:pt idx="11846">
                  <c:v>7</c:v>
                </c:pt>
                <c:pt idx="11847">
                  <c:v>7</c:v>
                </c:pt>
                <c:pt idx="11848">
                  <c:v>7</c:v>
                </c:pt>
                <c:pt idx="11849">
                  <c:v>7</c:v>
                </c:pt>
                <c:pt idx="11850">
                  <c:v>7</c:v>
                </c:pt>
                <c:pt idx="11851">
                  <c:v>7</c:v>
                </c:pt>
                <c:pt idx="11852">
                  <c:v>7</c:v>
                </c:pt>
                <c:pt idx="11853">
                  <c:v>7</c:v>
                </c:pt>
                <c:pt idx="11854">
                  <c:v>7</c:v>
                </c:pt>
                <c:pt idx="11855">
                  <c:v>7</c:v>
                </c:pt>
                <c:pt idx="11856">
                  <c:v>7</c:v>
                </c:pt>
                <c:pt idx="11857">
                  <c:v>7</c:v>
                </c:pt>
                <c:pt idx="11858">
                  <c:v>7</c:v>
                </c:pt>
                <c:pt idx="11859">
                  <c:v>7</c:v>
                </c:pt>
                <c:pt idx="11860">
                  <c:v>7</c:v>
                </c:pt>
                <c:pt idx="11861">
                  <c:v>7</c:v>
                </c:pt>
                <c:pt idx="11862">
                  <c:v>7</c:v>
                </c:pt>
                <c:pt idx="11863">
                  <c:v>7</c:v>
                </c:pt>
                <c:pt idx="11864">
                  <c:v>7</c:v>
                </c:pt>
                <c:pt idx="11865">
                  <c:v>7</c:v>
                </c:pt>
                <c:pt idx="11866">
                  <c:v>7</c:v>
                </c:pt>
                <c:pt idx="11867">
                  <c:v>7</c:v>
                </c:pt>
                <c:pt idx="11868">
                  <c:v>7</c:v>
                </c:pt>
                <c:pt idx="11869">
                  <c:v>7</c:v>
                </c:pt>
                <c:pt idx="11870">
                  <c:v>7</c:v>
                </c:pt>
                <c:pt idx="11871">
                  <c:v>7</c:v>
                </c:pt>
                <c:pt idx="11872">
                  <c:v>7</c:v>
                </c:pt>
                <c:pt idx="11873">
                  <c:v>7</c:v>
                </c:pt>
                <c:pt idx="11874">
                  <c:v>7</c:v>
                </c:pt>
                <c:pt idx="11875">
                  <c:v>7</c:v>
                </c:pt>
                <c:pt idx="11876">
                  <c:v>7</c:v>
                </c:pt>
                <c:pt idx="11877">
                  <c:v>7</c:v>
                </c:pt>
                <c:pt idx="11878">
                  <c:v>7</c:v>
                </c:pt>
                <c:pt idx="11879">
                  <c:v>7</c:v>
                </c:pt>
                <c:pt idx="11880">
                  <c:v>7</c:v>
                </c:pt>
                <c:pt idx="11881">
                  <c:v>7</c:v>
                </c:pt>
                <c:pt idx="11882">
                  <c:v>7</c:v>
                </c:pt>
                <c:pt idx="11883">
                  <c:v>7</c:v>
                </c:pt>
                <c:pt idx="11884">
                  <c:v>7</c:v>
                </c:pt>
                <c:pt idx="11885">
                  <c:v>7</c:v>
                </c:pt>
                <c:pt idx="11886">
                  <c:v>7</c:v>
                </c:pt>
                <c:pt idx="11887">
                  <c:v>7</c:v>
                </c:pt>
                <c:pt idx="11888">
                  <c:v>7</c:v>
                </c:pt>
                <c:pt idx="11889">
                  <c:v>7</c:v>
                </c:pt>
                <c:pt idx="11890">
                  <c:v>7</c:v>
                </c:pt>
                <c:pt idx="11891">
                  <c:v>7</c:v>
                </c:pt>
                <c:pt idx="11892">
                  <c:v>7</c:v>
                </c:pt>
                <c:pt idx="11893">
                  <c:v>7</c:v>
                </c:pt>
                <c:pt idx="11894">
                  <c:v>7</c:v>
                </c:pt>
                <c:pt idx="11895">
                  <c:v>7</c:v>
                </c:pt>
                <c:pt idx="11896">
                  <c:v>7</c:v>
                </c:pt>
                <c:pt idx="11897">
                  <c:v>7</c:v>
                </c:pt>
                <c:pt idx="11898">
                  <c:v>7</c:v>
                </c:pt>
                <c:pt idx="11899">
                  <c:v>7</c:v>
                </c:pt>
                <c:pt idx="11900">
                  <c:v>7</c:v>
                </c:pt>
                <c:pt idx="11901">
                  <c:v>7</c:v>
                </c:pt>
                <c:pt idx="11902">
                  <c:v>7</c:v>
                </c:pt>
                <c:pt idx="11903">
                  <c:v>7</c:v>
                </c:pt>
                <c:pt idx="11904">
                  <c:v>7</c:v>
                </c:pt>
                <c:pt idx="11905">
                  <c:v>7</c:v>
                </c:pt>
                <c:pt idx="11906">
                  <c:v>7</c:v>
                </c:pt>
                <c:pt idx="11907">
                  <c:v>7</c:v>
                </c:pt>
                <c:pt idx="11908">
                  <c:v>7</c:v>
                </c:pt>
                <c:pt idx="11909">
                  <c:v>7</c:v>
                </c:pt>
                <c:pt idx="11910">
                  <c:v>7</c:v>
                </c:pt>
                <c:pt idx="11911">
                  <c:v>7</c:v>
                </c:pt>
                <c:pt idx="11912">
                  <c:v>7</c:v>
                </c:pt>
                <c:pt idx="11913">
                  <c:v>7</c:v>
                </c:pt>
                <c:pt idx="11914">
                  <c:v>7</c:v>
                </c:pt>
                <c:pt idx="11915">
                  <c:v>7</c:v>
                </c:pt>
                <c:pt idx="11916">
                  <c:v>7</c:v>
                </c:pt>
                <c:pt idx="11917">
                  <c:v>7</c:v>
                </c:pt>
                <c:pt idx="11918">
                  <c:v>7</c:v>
                </c:pt>
                <c:pt idx="11919">
                  <c:v>7</c:v>
                </c:pt>
                <c:pt idx="11920">
                  <c:v>7</c:v>
                </c:pt>
                <c:pt idx="11921">
                  <c:v>7</c:v>
                </c:pt>
                <c:pt idx="11922">
                  <c:v>7</c:v>
                </c:pt>
                <c:pt idx="11923">
                  <c:v>7</c:v>
                </c:pt>
                <c:pt idx="11924">
                  <c:v>7</c:v>
                </c:pt>
                <c:pt idx="11925">
                  <c:v>7</c:v>
                </c:pt>
                <c:pt idx="11926">
                  <c:v>7</c:v>
                </c:pt>
                <c:pt idx="11927">
                  <c:v>7</c:v>
                </c:pt>
                <c:pt idx="11928">
                  <c:v>7</c:v>
                </c:pt>
                <c:pt idx="11929">
                  <c:v>7</c:v>
                </c:pt>
                <c:pt idx="11930">
                  <c:v>7</c:v>
                </c:pt>
                <c:pt idx="11931">
                  <c:v>7</c:v>
                </c:pt>
                <c:pt idx="11932">
                  <c:v>7</c:v>
                </c:pt>
                <c:pt idx="11933">
                  <c:v>7</c:v>
                </c:pt>
                <c:pt idx="11934">
                  <c:v>7</c:v>
                </c:pt>
                <c:pt idx="11935">
                  <c:v>7</c:v>
                </c:pt>
                <c:pt idx="11936">
                  <c:v>7</c:v>
                </c:pt>
                <c:pt idx="11937">
                  <c:v>7</c:v>
                </c:pt>
                <c:pt idx="11938">
                  <c:v>7</c:v>
                </c:pt>
                <c:pt idx="11939">
                  <c:v>7</c:v>
                </c:pt>
                <c:pt idx="11940">
                  <c:v>7</c:v>
                </c:pt>
                <c:pt idx="11941">
                  <c:v>7</c:v>
                </c:pt>
                <c:pt idx="11942">
                  <c:v>7</c:v>
                </c:pt>
                <c:pt idx="11943">
                  <c:v>7</c:v>
                </c:pt>
                <c:pt idx="11944">
                  <c:v>7</c:v>
                </c:pt>
                <c:pt idx="11945">
                  <c:v>7</c:v>
                </c:pt>
                <c:pt idx="11946">
                  <c:v>7</c:v>
                </c:pt>
                <c:pt idx="11947">
                  <c:v>7</c:v>
                </c:pt>
                <c:pt idx="11948">
                  <c:v>7</c:v>
                </c:pt>
                <c:pt idx="11949">
                  <c:v>7</c:v>
                </c:pt>
                <c:pt idx="11950">
                  <c:v>7</c:v>
                </c:pt>
                <c:pt idx="11951">
                  <c:v>7</c:v>
                </c:pt>
                <c:pt idx="11952">
                  <c:v>7</c:v>
                </c:pt>
                <c:pt idx="11953">
                  <c:v>7</c:v>
                </c:pt>
                <c:pt idx="11954">
                  <c:v>7</c:v>
                </c:pt>
                <c:pt idx="11955">
                  <c:v>7</c:v>
                </c:pt>
                <c:pt idx="11956">
                  <c:v>7</c:v>
                </c:pt>
                <c:pt idx="11957">
                  <c:v>7</c:v>
                </c:pt>
                <c:pt idx="11958">
                  <c:v>7</c:v>
                </c:pt>
                <c:pt idx="11959">
                  <c:v>7</c:v>
                </c:pt>
                <c:pt idx="11960">
                  <c:v>7</c:v>
                </c:pt>
                <c:pt idx="11961">
                  <c:v>7</c:v>
                </c:pt>
                <c:pt idx="11962">
                  <c:v>7</c:v>
                </c:pt>
                <c:pt idx="11963">
                  <c:v>7</c:v>
                </c:pt>
                <c:pt idx="11964">
                  <c:v>7</c:v>
                </c:pt>
                <c:pt idx="11965">
                  <c:v>7</c:v>
                </c:pt>
                <c:pt idx="11966">
                  <c:v>7</c:v>
                </c:pt>
                <c:pt idx="11967">
                  <c:v>7</c:v>
                </c:pt>
                <c:pt idx="11968">
                  <c:v>7</c:v>
                </c:pt>
                <c:pt idx="11969">
                  <c:v>7</c:v>
                </c:pt>
                <c:pt idx="11970">
                  <c:v>7</c:v>
                </c:pt>
                <c:pt idx="11971">
                  <c:v>7</c:v>
                </c:pt>
                <c:pt idx="11972">
                  <c:v>7</c:v>
                </c:pt>
                <c:pt idx="11973">
                  <c:v>7</c:v>
                </c:pt>
                <c:pt idx="11974">
                  <c:v>7</c:v>
                </c:pt>
                <c:pt idx="11975">
                  <c:v>7</c:v>
                </c:pt>
                <c:pt idx="11976">
                  <c:v>7</c:v>
                </c:pt>
                <c:pt idx="11977">
                  <c:v>7</c:v>
                </c:pt>
                <c:pt idx="11978">
                  <c:v>7</c:v>
                </c:pt>
                <c:pt idx="11979">
                  <c:v>7</c:v>
                </c:pt>
                <c:pt idx="11980">
                  <c:v>7</c:v>
                </c:pt>
                <c:pt idx="11981">
                  <c:v>7</c:v>
                </c:pt>
                <c:pt idx="11982">
                  <c:v>7</c:v>
                </c:pt>
                <c:pt idx="11983">
                  <c:v>7</c:v>
                </c:pt>
                <c:pt idx="11984">
                  <c:v>7</c:v>
                </c:pt>
                <c:pt idx="11985">
                  <c:v>7</c:v>
                </c:pt>
                <c:pt idx="11986">
                  <c:v>7</c:v>
                </c:pt>
                <c:pt idx="11987">
                  <c:v>7</c:v>
                </c:pt>
                <c:pt idx="11988">
                  <c:v>7</c:v>
                </c:pt>
                <c:pt idx="11989">
                  <c:v>7</c:v>
                </c:pt>
                <c:pt idx="11990">
                  <c:v>7</c:v>
                </c:pt>
                <c:pt idx="11991">
                  <c:v>7</c:v>
                </c:pt>
                <c:pt idx="11992">
                  <c:v>7</c:v>
                </c:pt>
                <c:pt idx="11993">
                  <c:v>7</c:v>
                </c:pt>
                <c:pt idx="11994">
                  <c:v>7</c:v>
                </c:pt>
                <c:pt idx="11995">
                  <c:v>7</c:v>
                </c:pt>
                <c:pt idx="11996">
                  <c:v>7</c:v>
                </c:pt>
                <c:pt idx="11997">
                  <c:v>7</c:v>
                </c:pt>
                <c:pt idx="11998">
                  <c:v>7</c:v>
                </c:pt>
                <c:pt idx="11999">
                  <c:v>7</c:v>
                </c:pt>
                <c:pt idx="12000">
                  <c:v>7</c:v>
                </c:pt>
                <c:pt idx="12001">
                  <c:v>7</c:v>
                </c:pt>
                <c:pt idx="12002">
                  <c:v>7</c:v>
                </c:pt>
                <c:pt idx="12003">
                  <c:v>7</c:v>
                </c:pt>
                <c:pt idx="12004">
                  <c:v>7</c:v>
                </c:pt>
                <c:pt idx="12005">
                  <c:v>7</c:v>
                </c:pt>
                <c:pt idx="12006">
                  <c:v>7</c:v>
                </c:pt>
                <c:pt idx="12007">
                  <c:v>7</c:v>
                </c:pt>
                <c:pt idx="12008">
                  <c:v>7</c:v>
                </c:pt>
                <c:pt idx="12009">
                  <c:v>7</c:v>
                </c:pt>
                <c:pt idx="12010">
                  <c:v>7</c:v>
                </c:pt>
                <c:pt idx="12011">
                  <c:v>7</c:v>
                </c:pt>
                <c:pt idx="12012">
                  <c:v>7</c:v>
                </c:pt>
                <c:pt idx="12013">
                  <c:v>7</c:v>
                </c:pt>
                <c:pt idx="12014">
                  <c:v>7</c:v>
                </c:pt>
                <c:pt idx="12015">
                  <c:v>7</c:v>
                </c:pt>
                <c:pt idx="12016">
                  <c:v>7</c:v>
                </c:pt>
                <c:pt idx="12017">
                  <c:v>6</c:v>
                </c:pt>
                <c:pt idx="12018">
                  <c:v>6</c:v>
                </c:pt>
                <c:pt idx="12019">
                  <c:v>6</c:v>
                </c:pt>
                <c:pt idx="12020">
                  <c:v>6</c:v>
                </c:pt>
                <c:pt idx="12021">
                  <c:v>6</c:v>
                </c:pt>
                <c:pt idx="12022">
                  <c:v>6</c:v>
                </c:pt>
                <c:pt idx="12023">
                  <c:v>6</c:v>
                </c:pt>
                <c:pt idx="12024">
                  <c:v>6</c:v>
                </c:pt>
                <c:pt idx="12025">
                  <c:v>6</c:v>
                </c:pt>
                <c:pt idx="12026">
                  <c:v>6</c:v>
                </c:pt>
                <c:pt idx="12027">
                  <c:v>6</c:v>
                </c:pt>
                <c:pt idx="12028">
                  <c:v>6</c:v>
                </c:pt>
                <c:pt idx="12029">
                  <c:v>6</c:v>
                </c:pt>
                <c:pt idx="12030">
                  <c:v>6</c:v>
                </c:pt>
                <c:pt idx="12031">
                  <c:v>6</c:v>
                </c:pt>
                <c:pt idx="12032">
                  <c:v>6</c:v>
                </c:pt>
                <c:pt idx="12033">
                  <c:v>6</c:v>
                </c:pt>
                <c:pt idx="12034">
                  <c:v>6</c:v>
                </c:pt>
                <c:pt idx="12035">
                  <c:v>6</c:v>
                </c:pt>
                <c:pt idx="12036">
                  <c:v>6</c:v>
                </c:pt>
                <c:pt idx="12037">
                  <c:v>6</c:v>
                </c:pt>
                <c:pt idx="12038">
                  <c:v>6</c:v>
                </c:pt>
                <c:pt idx="12039">
                  <c:v>6</c:v>
                </c:pt>
                <c:pt idx="12040">
                  <c:v>6</c:v>
                </c:pt>
                <c:pt idx="12041">
                  <c:v>6</c:v>
                </c:pt>
                <c:pt idx="12042">
                  <c:v>6</c:v>
                </c:pt>
                <c:pt idx="12043">
                  <c:v>6</c:v>
                </c:pt>
                <c:pt idx="12044">
                  <c:v>6</c:v>
                </c:pt>
                <c:pt idx="12045">
                  <c:v>6</c:v>
                </c:pt>
                <c:pt idx="12046">
                  <c:v>6</c:v>
                </c:pt>
                <c:pt idx="12047">
                  <c:v>6</c:v>
                </c:pt>
                <c:pt idx="12048">
                  <c:v>6</c:v>
                </c:pt>
                <c:pt idx="12049">
                  <c:v>6</c:v>
                </c:pt>
                <c:pt idx="12050">
                  <c:v>6</c:v>
                </c:pt>
                <c:pt idx="12051">
                  <c:v>6</c:v>
                </c:pt>
                <c:pt idx="12052">
                  <c:v>6</c:v>
                </c:pt>
                <c:pt idx="12053">
                  <c:v>6</c:v>
                </c:pt>
                <c:pt idx="12054">
                  <c:v>6</c:v>
                </c:pt>
                <c:pt idx="12055">
                  <c:v>6</c:v>
                </c:pt>
                <c:pt idx="12056">
                  <c:v>6</c:v>
                </c:pt>
                <c:pt idx="12057">
                  <c:v>6</c:v>
                </c:pt>
                <c:pt idx="12058">
                  <c:v>6</c:v>
                </c:pt>
                <c:pt idx="12059">
                  <c:v>6</c:v>
                </c:pt>
                <c:pt idx="12060">
                  <c:v>6</c:v>
                </c:pt>
                <c:pt idx="12061">
                  <c:v>6</c:v>
                </c:pt>
                <c:pt idx="12062">
                  <c:v>6</c:v>
                </c:pt>
                <c:pt idx="12063">
                  <c:v>6</c:v>
                </c:pt>
                <c:pt idx="12064">
                  <c:v>6</c:v>
                </c:pt>
                <c:pt idx="12065">
                  <c:v>6</c:v>
                </c:pt>
                <c:pt idx="12066">
                  <c:v>6</c:v>
                </c:pt>
                <c:pt idx="12067">
                  <c:v>6</c:v>
                </c:pt>
                <c:pt idx="12068">
                  <c:v>6</c:v>
                </c:pt>
                <c:pt idx="12069">
                  <c:v>6</c:v>
                </c:pt>
                <c:pt idx="12070">
                  <c:v>6</c:v>
                </c:pt>
                <c:pt idx="12071">
                  <c:v>6</c:v>
                </c:pt>
                <c:pt idx="12072">
                  <c:v>6</c:v>
                </c:pt>
                <c:pt idx="12073">
                  <c:v>6</c:v>
                </c:pt>
                <c:pt idx="12074">
                  <c:v>6</c:v>
                </c:pt>
                <c:pt idx="12075">
                  <c:v>6</c:v>
                </c:pt>
                <c:pt idx="12076">
                  <c:v>6</c:v>
                </c:pt>
                <c:pt idx="12077">
                  <c:v>6</c:v>
                </c:pt>
                <c:pt idx="12078">
                  <c:v>6</c:v>
                </c:pt>
                <c:pt idx="12079">
                  <c:v>6</c:v>
                </c:pt>
                <c:pt idx="12080">
                  <c:v>6</c:v>
                </c:pt>
                <c:pt idx="12081">
                  <c:v>6</c:v>
                </c:pt>
                <c:pt idx="12082">
                  <c:v>6</c:v>
                </c:pt>
                <c:pt idx="12083">
                  <c:v>6</c:v>
                </c:pt>
                <c:pt idx="12084">
                  <c:v>6</c:v>
                </c:pt>
                <c:pt idx="12085">
                  <c:v>6</c:v>
                </c:pt>
                <c:pt idx="12086">
                  <c:v>6</c:v>
                </c:pt>
                <c:pt idx="12087">
                  <c:v>6</c:v>
                </c:pt>
                <c:pt idx="12088">
                  <c:v>6</c:v>
                </c:pt>
                <c:pt idx="12089">
                  <c:v>6</c:v>
                </c:pt>
                <c:pt idx="12090">
                  <c:v>6</c:v>
                </c:pt>
                <c:pt idx="12091">
                  <c:v>6</c:v>
                </c:pt>
                <c:pt idx="12092">
                  <c:v>6</c:v>
                </c:pt>
                <c:pt idx="12093">
                  <c:v>6</c:v>
                </c:pt>
                <c:pt idx="12094">
                  <c:v>6</c:v>
                </c:pt>
                <c:pt idx="12095">
                  <c:v>6</c:v>
                </c:pt>
                <c:pt idx="12096">
                  <c:v>6</c:v>
                </c:pt>
                <c:pt idx="12097">
                  <c:v>6</c:v>
                </c:pt>
                <c:pt idx="12098">
                  <c:v>6</c:v>
                </c:pt>
                <c:pt idx="12099">
                  <c:v>6</c:v>
                </c:pt>
                <c:pt idx="12100">
                  <c:v>6</c:v>
                </c:pt>
                <c:pt idx="12101">
                  <c:v>6</c:v>
                </c:pt>
                <c:pt idx="12102">
                  <c:v>6</c:v>
                </c:pt>
                <c:pt idx="12103">
                  <c:v>6</c:v>
                </c:pt>
                <c:pt idx="12104">
                  <c:v>6</c:v>
                </c:pt>
                <c:pt idx="12105">
                  <c:v>6</c:v>
                </c:pt>
                <c:pt idx="12106">
                  <c:v>6</c:v>
                </c:pt>
                <c:pt idx="12107">
                  <c:v>6</c:v>
                </c:pt>
                <c:pt idx="12108">
                  <c:v>6</c:v>
                </c:pt>
                <c:pt idx="12109">
                  <c:v>6</c:v>
                </c:pt>
                <c:pt idx="12110">
                  <c:v>6</c:v>
                </c:pt>
                <c:pt idx="12111">
                  <c:v>6</c:v>
                </c:pt>
                <c:pt idx="12112">
                  <c:v>6</c:v>
                </c:pt>
                <c:pt idx="12113">
                  <c:v>6</c:v>
                </c:pt>
                <c:pt idx="12114">
                  <c:v>6</c:v>
                </c:pt>
                <c:pt idx="12115">
                  <c:v>6</c:v>
                </c:pt>
                <c:pt idx="12116">
                  <c:v>6</c:v>
                </c:pt>
                <c:pt idx="12117">
                  <c:v>6</c:v>
                </c:pt>
                <c:pt idx="12118">
                  <c:v>6</c:v>
                </c:pt>
                <c:pt idx="12119">
                  <c:v>6</c:v>
                </c:pt>
                <c:pt idx="12120">
                  <c:v>6</c:v>
                </c:pt>
                <c:pt idx="12121">
                  <c:v>6</c:v>
                </c:pt>
                <c:pt idx="12122">
                  <c:v>6</c:v>
                </c:pt>
                <c:pt idx="12123">
                  <c:v>6</c:v>
                </c:pt>
                <c:pt idx="12124">
                  <c:v>6</c:v>
                </c:pt>
                <c:pt idx="12125">
                  <c:v>6</c:v>
                </c:pt>
                <c:pt idx="12126">
                  <c:v>6</c:v>
                </c:pt>
                <c:pt idx="12127">
                  <c:v>6</c:v>
                </c:pt>
                <c:pt idx="12128">
                  <c:v>6</c:v>
                </c:pt>
                <c:pt idx="12129">
                  <c:v>6</c:v>
                </c:pt>
                <c:pt idx="12130">
                  <c:v>6</c:v>
                </c:pt>
                <c:pt idx="12131">
                  <c:v>6</c:v>
                </c:pt>
                <c:pt idx="12132">
                  <c:v>6</c:v>
                </c:pt>
                <c:pt idx="12133">
                  <c:v>6</c:v>
                </c:pt>
                <c:pt idx="12134">
                  <c:v>6</c:v>
                </c:pt>
                <c:pt idx="12135">
                  <c:v>6</c:v>
                </c:pt>
                <c:pt idx="12136">
                  <c:v>6</c:v>
                </c:pt>
                <c:pt idx="12137">
                  <c:v>6</c:v>
                </c:pt>
                <c:pt idx="12138">
                  <c:v>6</c:v>
                </c:pt>
                <c:pt idx="12139">
                  <c:v>6</c:v>
                </c:pt>
                <c:pt idx="12140">
                  <c:v>6</c:v>
                </c:pt>
                <c:pt idx="12141">
                  <c:v>6</c:v>
                </c:pt>
                <c:pt idx="12142">
                  <c:v>6</c:v>
                </c:pt>
                <c:pt idx="12143">
                  <c:v>6</c:v>
                </c:pt>
                <c:pt idx="12144">
                  <c:v>6</c:v>
                </c:pt>
                <c:pt idx="12145">
                  <c:v>6</c:v>
                </c:pt>
                <c:pt idx="12146">
                  <c:v>6</c:v>
                </c:pt>
                <c:pt idx="12147">
                  <c:v>6</c:v>
                </c:pt>
                <c:pt idx="12148">
                  <c:v>6</c:v>
                </c:pt>
                <c:pt idx="12149">
                  <c:v>6</c:v>
                </c:pt>
                <c:pt idx="12150">
                  <c:v>6</c:v>
                </c:pt>
                <c:pt idx="12151">
                  <c:v>6</c:v>
                </c:pt>
                <c:pt idx="12152">
                  <c:v>6</c:v>
                </c:pt>
                <c:pt idx="12153">
                  <c:v>6</c:v>
                </c:pt>
                <c:pt idx="12154">
                  <c:v>6</c:v>
                </c:pt>
                <c:pt idx="12155">
                  <c:v>6</c:v>
                </c:pt>
                <c:pt idx="12156">
                  <c:v>6</c:v>
                </c:pt>
                <c:pt idx="12157">
                  <c:v>6</c:v>
                </c:pt>
                <c:pt idx="12158">
                  <c:v>6</c:v>
                </c:pt>
                <c:pt idx="12159">
                  <c:v>6</c:v>
                </c:pt>
                <c:pt idx="12160">
                  <c:v>6</c:v>
                </c:pt>
                <c:pt idx="12161">
                  <c:v>6</c:v>
                </c:pt>
                <c:pt idx="12162">
                  <c:v>6</c:v>
                </c:pt>
                <c:pt idx="12163">
                  <c:v>6</c:v>
                </c:pt>
                <c:pt idx="12164">
                  <c:v>6</c:v>
                </c:pt>
                <c:pt idx="12165">
                  <c:v>6</c:v>
                </c:pt>
                <c:pt idx="12166">
                  <c:v>6</c:v>
                </c:pt>
                <c:pt idx="12167">
                  <c:v>6</c:v>
                </c:pt>
                <c:pt idx="12168">
                  <c:v>6</c:v>
                </c:pt>
                <c:pt idx="12169">
                  <c:v>6</c:v>
                </c:pt>
                <c:pt idx="12170">
                  <c:v>6</c:v>
                </c:pt>
                <c:pt idx="12171">
                  <c:v>6</c:v>
                </c:pt>
                <c:pt idx="12172">
                  <c:v>6</c:v>
                </c:pt>
                <c:pt idx="12173">
                  <c:v>6</c:v>
                </c:pt>
                <c:pt idx="12174">
                  <c:v>6</c:v>
                </c:pt>
                <c:pt idx="12175">
                  <c:v>6</c:v>
                </c:pt>
                <c:pt idx="12176">
                  <c:v>6</c:v>
                </c:pt>
                <c:pt idx="12177">
                  <c:v>6</c:v>
                </c:pt>
                <c:pt idx="12178">
                  <c:v>6</c:v>
                </c:pt>
                <c:pt idx="12179">
                  <c:v>6</c:v>
                </c:pt>
                <c:pt idx="12180">
                  <c:v>6</c:v>
                </c:pt>
                <c:pt idx="12181">
                  <c:v>6</c:v>
                </c:pt>
                <c:pt idx="12182">
                  <c:v>6</c:v>
                </c:pt>
                <c:pt idx="12183">
                  <c:v>6</c:v>
                </c:pt>
                <c:pt idx="12184">
                  <c:v>6</c:v>
                </c:pt>
                <c:pt idx="12185">
                  <c:v>6</c:v>
                </c:pt>
                <c:pt idx="12186">
                  <c:v>6</c:v>
                </c:pt>
                <c:pt idx="12187">
                  <c:v>6</c:v>
                </c:pt>
                <c:pt idx="12188">
                  <c:v>6</c:v>
                </c:pt>
                <c:pt idx="12189">
                  <c:v>6</c:v>
                </c:pt>
                <c:pt idx="12190">
                  <c:v>6</c:v>
                </c:pt>
                <c:pt idx="12191">
                  <c:v>6</c:v>
                </c:pt>
                <c:pt idx="12192">
                  <c:v>6</c:v>
                </c:pt>
                <c:pt idx="12193">
                  <c:v>6</c:v>
                </c:pt>
                <c:pt idx="12194">
                  <c:v>6</c:v>
                </c:pt>
                <c:pt idx="12195">
                  <c:v>6</c:v>
                </c:pt>
                <c:pt idx="12196">
                  <c:v>6</c:v>
                </c:pt>
                <c:pt idx="12197">
                  <c:v>6</c:v>
                </c:pt>
                <c:pt idx="12198">
                  <c:v>6</c:v>
                </c:pt>
                <c:pt idx="12199">
                  <c:v>6</c:v>
                </c:pt>
                <c:pt idx="12200">
                  <c:v>6</c:v>
                </c:pt>
                <c:pt idx="12201">
                  <c:v>6</c:v>
                </c:pt>
                <c:pt idx="12202">
                  <c:v>6</c:v>
                </c:pt>
                <c:pt idx="12203">
                  <c:v>6</c:v>
                </c:pt>
                <c:pt idx="12204">
                  <c:v>6</c:v>
                </c:pt>
                <c:pt idx="12205">
                  <c:v>6</c:v>
                </c:pt>
                <c:pt idx="12206">
                  <c:v>6</c:v>
                </c:pt>
                <c:pt idx="12207">
                  <c:v>6</c:v>
                </c:pt>
                <c:pt idx="12208">
                  <c:v>6</c:v>
                </c:pt>
                <c:pt idx="12209">
                  <c:v>6</c:v>
                </c:pt>
                <c:pt idx="12210">
                  <c:v>6</c:v>
                </c:pt>
                <c:pt idx="12211">
                  <c:v>6</c:v>
                </c:pt>
                <c:pt idx="12212">
                  <c:v>6</c:v>
                </c:pt>
                <c:pt idx="12213">
                  <c:v>6</c:v>
                </c:pt>
                <c:pt idx="12214">
                  <c:v>6</c:v>
                </c:pt>
                <c:pt idx="12215">
                  <c:v>6</c:v>
                </c:pt>
                <c:pt idx="12216">
                  <c:v>6</c:v>
                </c:pt>
                <c:pt idx="12217">
                  <c:v>6</c:v>
                </c:pt>
                <c:pt idx="12218">
                  <c:v>6</c:v>
                </c:pt>
                <c:pt idx="12219">
                  <c:v>6</c:v>
                </c:pt>
                <c:pt idx="12220">
                  <c:v>6</c:v>
                </c:pt>
                <c:pt idx="12221">
                  <c:v>6</c:v>
                </c:pt>
                <c:pt idx="12222">
                  <c:v>6</c:v>
                </c:pt>
                <c:pt idx="12223">
                  <c:v>6</c:v>
                </c:pt>
                <c:pt idx="12224">
                  <c:v>6</c:v>
                </c:pt>
                <c:pt idx="12225">
                  <c:v>6</c:v>
                </c:pt>
                <c:pt idx="12226">
                  <c:v>6</c:v>
                </c:pt>
                <c:pt idx="12227">
                  <c:v>6</c:v>
                </c:pt>
                <c:pt idx="12228">
                  <c:v>6</c:v>
                </c:pt>
                <c:pt idx="12229">
                  <c:v>6</c:v>
                </c:pt>
                <c:pt idx="12230">
                  <c:v>6</c:v>
                </c:pt>
                <c:pt idx="12231">
                  <c:v>6</c:v>
                </c:pt>
                <c:pt idx="12232">
                  <c:v>6</c:v>
                </c:pt>
                <c:pt idx="12233">
                  <c:v>6</c:v>
                </c:pt>
                <c:pt idx="12234">
                  <c:v>6</c:v>
                </c:pt>
                <c:pt idx="12235">
                  <c:v>6</c:v>
                </c:pt>
                <c:pt idx="12236">
                  <c:v>6</c:v>
                </c:pt>
                <c:pt idx="12237">
                  <c:v>6</c:v>
                </c:pt>
                <c:pt idx="12238">
                  <c:v>6</c:v>
                </c:pt>
                <c:pt idx="12239">
                  <c:v>6</c:v>
                </c:pt>
                <c:pt idx="12240">
                  <c:v>6</c:v>
                </c:pt>
                <c:pt idx="12241">
                  <c:v>6</c:v>
                </c:pt>
                <c:pt idx="12242">
                  <c:v>6</c:v>
                </c:pt>
                <c:pt idx="12243">
                  <c:v>6</c:v>
                </c:pt>
                <c:pt idx="12244">
                  <c:v>6</c:v>
                </c:pt>
                <c:pt idx="12245">
                  <c:v>6</c:v>
                </c:pt>
                <c:pt idx="12246">
                  <c:v>6</c:v>
                </c:pt>
                <c:pt idx="12247">
                  <c:v>6</c:v>
                </c:pt>
                <c:pt idx="12248">
                  <c:v>6</c:v>
                </c:pt>
                <c:pt idx="12249">
                  <c:v>6</c:v>
                </c:pt>
                <c:pt idx="12250">
                  <c:v>6</c:v>
                </c:pt>
                <c:pt idx="12251">
                  <c:v>6</c:v>
                </c:pt>
                <c:pt idx="12252">
                  <c:v>6</c:v>
                </c:pt>
                <c:pt idx="12253">
                  <c:v>6</c:v>
                </c:pt>
                <c:pt idx="12254">
                  <c:v>6</c:v>
                </c:pt>
                <c:pt idx="12255">
                  <c:v>6</c:v>
                </c:pt>
                <c:pt idx="12256">
                  <c:v>6</c:v>
                </c:pt>
                <c:pt idx="12257">
                  <c:v>6</c:v>
                </c:pt>
                <c:pt idx="12258">
                  <c:v>6</c:v>
                </c:pt>
                <c:pt idx="12259">
                  <c:v>6</c:v>
                </c:pt>
                <c:pt idx="12260">
                  <c:v>6</c:v>
                </c:pt>
                <c:pt idx="12261">
                  <c:v>6</c:v>
                </c:pt>
                <c:pt idx="12262">
                  <c:v>6</c:v>
                </c:pt>
                <c:pt idx="12263">
                  <c:v>6</c:v>
                </c:pt>
                <c:pt idx="12264">
                  <c:v>6</c:v>
                </c:pt>
                <c:pt idx="12265">
                  <c:v>6</c:v>
                </c:pt>
                <c:pt idx="12266">
                  <c:v>6</c:v>
                </c:pt>
                <c:pt idx="12267">
                  <c:v>6</c:v>
                </c:pt>
                <c:pt idx="12268">
                  <c:v>6</c:v>
                </c:pt>
                <c:pt idx="12269">
                  <c:v>6</c:v>
                </c:pt>
                <c:pt idx="12270">
                  <c:v>6</c:v>
                </c:pt>
                <c:pt idx="12271">
                  <c:v>6</c:v>
                </c:pt>
                <c:pt idx="12272">
                  <c:v>6</c:v>
                </c:pt>
                <c:pt idx="12273">
                  <c:v>6</c:v>
                </c:pt>
                <c:pt idx="12274">
                  <c:v>6</c:v>
                </c:pt>
                <c:pt idx="12275">
                  <c:v>6</c:v>
                </c:pt>
                <c:pt idx="12276">
                  <c:v>6</c:v>
                </c:pt>
                <c:pt idx="12277">
                  <c:v>6</c:v>
                </c:pt>
                <c:pt idx="12278">
                  <c:v>6</c:v>
                </c:pt>
                <c:pt idx="12279">
                  <c:v>6</c:v>
                </c:pt>
                <c:pt idx="12280">
                  <c:v>6</c:v>
                </c:pt>
                <c:pt idx="12281">
                  <c:v>6</c:v>
                </c:pt>
                <c:pt idx="12282">
                  <c:v>6</c:v>
                </c:pt>
                <c:pt idx="12283">
                  <c:v>6</c:v>
                </c:pt>
                <c:pt idx="12284">
                  <c:v>6</c:v>
                </c:pt>
                <c:pt idx="12285">
                  <c:v>6</c:v>
                </c:pt>
                <c:pt idx="12286">
                  <c:v>6</c:v>
                </c:pt>
                <c:pt idx="12287">
                  <c:v>6</c:v>
                </c:pt>
                <c:pt idx="12288">
                  <c:v>6</c:v>
                </c:pt>
                <c:pt idx="12289">
                  <c:v>6</c:v>
                </c:pt>
                <c:pt idx="12290">
                  <c:v>6</c:v>
                </c:pt>
                <c:pt idx="12291">
                  <c:v>6</c:v>
                </c:pt>
                <c:pt idx="12292">
                  <c:v>6</c:v>
                </c:pt>
                <c:pt idx="12293">
                  <c:v>6</c:v>
                </c:pt>
                <c:pt idx="12294">
                  <c:v>6</c:v>
                </c:pt>
                <c:pt idx="12295">
                  <c:v>6</c:v>
                </c:pt>
                <c:pt idx="12296">
                  <c:v>6</c:v>
                </c:pt>
                <c:pt idx="12297">
                  <c:v>6</c:v>
                </c:pt>
                <c:pt idx="12298">
                  <c:v>6</c:v>
                </c:pt>
                <c:pt idx="12299">
                  <c:v>6</c:v>
                </c:pt>
                <c:pt idx="12300">
                  <c:v>6</c:v>
                </c:pt>
                <c:pt idx="12301">
                  <c:v>6</c:v>
                </c:pt>
                <c:pt idx="12302">
                  <c:v>6</c:v>
                </c:pt>
                <c:pt idx="12303">
                  <c:v>6</c:v>
                </c:pt>
                <c:pt idx="12304">
                  <c:v>6</c:v>
                </c:pt>
                <c:pt idx="12305">
                  <c:v>6</c:v>
                </c:pt>
                <c:pt idx="12306">
                  <c:v>6</c:v>
                </c:pt>
                <c:pt idx="12307">
                  <c:v>6</c:v>
                </c:pt>
                <c:pt idx="12308">
                  <c:v>6</c:v>
                </c:pt>
                <c:pt idx="12309">
                  <c:v>6</c:v>
                </c:pt>
                <c:pt idx="12310">
                  <c:v>6</c:v>
                </c:pt>
                <c:pt idx="12311">
                  <c:v>6</c:v>
                </c:pt>
                <c:pt idx="12312">
                  <c:v>6</c:v>
                </c:pt>
                <c:pt idx="12313">
                  <c:v>6</c:v>
                </c:pt>
                <c:pt idx="12314">
                  <c:v>6</c:v>
                </c:pt>
                <c:pt idx="12315">
                  <c:v>6</c:v>
                </c:pt>
                <c:pt idx="12316">
                  <c:v>6</c:v>
                </c:pt>
                <c:pt idx="12317">
                  <c:v>6</c:v>
                </c:pt>
                <c:pt idx="12318">
                  <c:v>6</c:v>
                </c:pt>
                <c:pt idx="12319">
                  <c:v>6</c:v>
                </c:pt>
                <c:pt idx="12320">
                  <c:v>6</c:v>
                </c:pt>
                <c:pt idx="12321">
                  <c:v>6</c:v>
                </c:pt>
                <c:pt idx="12322">
                  <c:v>6</c:v>
                </c:pt>
                <c:pt idx="12323">
                  <c:v>6</c:v>
                </c:pt>
                <c:pt idx="12324">
                  <c:v>6</c:v>
                </c:pt>
                <c:pt idx="12325">
                  <c:v>6</c:v>
                </c:pt>
                <c:pt idx="12326">
                  <c:v>6</c:v>
                </c:pt>
                <c:pt idx="12327">
                  <c:v>6</c:v>
                </c:pt>
                <c:pt idx="12328">
                  <c:v>6</c:v>
                </c:pt>
                <c:pt idx="12329">
                  <c:v>6</c:v>
                </c:pt>
                <c:pt idx="12330">
                  <c:v>6</c:v>
                </c:pt>
                <c:pt idx="12331">
                  <c:v>6</c:v>
                </c:pt>
                <c:pt idx="12332">
                  <c:v>6</c:v>
                </c:pt>
                <c:pt idx="12333">
                  <c:v>6</c:v>
                </c:pt>
                <c:pt idx="12334">
                  <c:v>6</c:v>
                </c:pt>
                <c:pt idx="12335">
                  <c:v>6</c:v>
                </c:pt>
                <c:pt idx="12336">
                  <c:v>6</c:v>
                </c:pt>
                <c:pt idx="12337">
                  <c:v>6</c:v>
                </c:pt>
                <c:pt idx="12338">
                  <c:v>6</c:v>
                </c:pt>
                <c:pt idx="12339">
                  <c:v>6</c:v>
                </c:pt>
                <c:pt idx="12340">
                  <c:v>6</c:v>
                </c:pt>
                <c:pt idx="12341">
                  <c:v>6</c:v>
                </c:pt>
                <c:pt idx="12342">
                  <c:v>6</c:v>
                </c:pt>
                <c:pt idx="12343">
                  <c:v>6</c:v>
                </c:pt>
                <c:pt idx="12344">
                  <c:v>6</c:v>
                </c:pt>
                <c:pt idx="12345">
                  <c:v>6</c:v>
                </c:pt>
                <c:pt idx="12346">
                  <c:v>6</c:v>
                </c:pt>
                <c:pt idx="12347">
                  <c:v>6</c:v>
                </c:pt>
                <c:pt idx="12348">
                  <c:v>6</c:v>
                </c:pt>
                <c:pt idx="12349">
                  <c:v>6</c:v>
                </c:pt>
                <c:pt idx="12350">
                  <c:v>6</c:v>
                </c:pt>
                <c:pt idx="12351">
                  <c:v>6</c:v>
                </c:pt>
                <c:pt idx="12352">
                  <c:v>6</c:v>
                </c:pt>
                <c:pt idx="12353">
                  <c:v>6</c:v>
                </c:pt>
                <c:pt idx="12354">
                  <c:v>6</c:v>
                </c:pt>
                <c:pt idx="12355">
                  <c:v>6</c:v>
                </c:pt>
                <c:pt idx="12356">
                  <c:v>6</c:v>
                </c:pt>
                <c:pt idx="12357">
                  <c:v>6</c:v>
                </c:pt>
                <c:pt idx="12358">
                  <c:v>6</c:v>
                </c:pt>
                <c:pt idx="12359">
                  <c:v>6</c:v>
                </c:pt>
                <c:pt idx="12360">
                  <c:v>6</c:v>
                </c:pt>
                <c:pt idx="12361">
                  <c:v>6</c:v>
                </c:pt>
                <c:pt idx="12362">
                  <c:v>6</c:v>
                </c:pt>
                <c:pt idx="12363">
                  <c:v>6</c:v>
                </c:pt>
                <c:pt idx="12364">
                  <c:v>6</c:v>
                </c:pt>
                <c:pt idx="12365">
                  <c:v>6</c:v>
                </c:pt>
                <c:pt idx="12366">
                  <c:v>6</c:v>
                </c:pt>
                <c:pt idx="12367">
                  <c:v>6</c:v>
                </c:pt>
                <c:pt idx="12368">
                  <c:v>6</c:v>
                </c:pt>
                <c:pt idx="12369">
                  <c:v>6</c:v>
                </c:pt>
                <c:pt idx="12370">
                  <c:v>6</c:v>
                </c:pt>
                <c:pt idx="12371">
                  <c:v>6</c:v>
                </c:pt>
                <c:pt idx="12372">
                  <c:v>6</c:v>
                </c:pt>
                <c:pt idx="12373">
                  <c:v>6</c:v>
                </c:pt>
                <c:pt idx="12374">
                  <c:v>6</c:v>
                </c:pt>
                <c:pt idx="12375">
                  <c:v>6</c:v>
                </c:pt>
                <c:pt idx="12376">
                  <c:v>6</c:v>
                </c:pt>
                <c:pt idx="12377">
                  <c:v>6</c:v>
                </c:pt>
                <c:pt idx="12378">
                  <c:v>6</c:v>
                </c:pt>
                <c:pt idx="12379">
                  <c:v>6</c:v>
                </c:pt>
                <c:pt idx="12380">
                  <c:v>6</c:v>
                </c:pt>
                <c:pt idx="12381">
                  <c:v>6</c:v>
                </c:pt>
                <c:pt idx="12382">
                  <c:v>6</c:v>
                </c:pt>
                <c:pt idx="12383">
                  <c:v>6</c:v>
                </c:pt>
                <c:pt idx="12384">
                  <c:v>6</c:v>
                </c:pt>
                <c:pt idx="12385">
                  <c:v>6</c:v>
                </c:pt>
                <c:pt idx="12386">
                  <c:v>6</c:v>
                </c:pt>
                <c:pt idx="12387">
                  <c:v>6</c:v>
                </c:pt>
                <c:pt idx="12388">
                  <c:v>6</c:v>
                </c:pt>
                <c:pt idx="12389">
                  <c:v>6</c:v>
                </c:pt>
                <c:pt idx="12390">
                  <c:v>6</c:v>
                </c:pt>
                <c:pt idx="12391">
                  <c:v>6</c:v>
                </c:pt>
                <c:pt idx="12392">
                  <c:v>6</c:v>
                </c:pt>
                <c:pt idx="12393">
                  <c:v>6</c:v>
                </c:pt>
                <c:pt idx="12394">
                  <c:v>6</c:v>
                </c:pt>
                <c:pt idx="12395">
                  <c:v>6</c:v>
                </c:pt>
                <c:pt idx="12396">
                  <c:v>6</c:v>
                </c:pt>
                <c:pt idx="12397">
                  <c:v>6</c:v>
                </c:pt>
                <c:pt idx="12398">
                  <c:v>6</c:v>
                </c:pt>
                <c:pt idx="12399">
                  <c:v>6</c:v>
                </c:pt>
                <c:pt idx="12400">
                  <c:v>6</c:v>
                </c:pt>
                <c:pt idx="12401">
                  <c:v>6</c:v>
                </c:pt>
                <c:pt idx="12402">
                  <c:v>6</c:v>
                </c:pt>
                <c:pt idx="12403">
                  <c:v>6</c:v>
                </c:pt>
                <c:pt idx="12404">
                  <c:v>6</c:v>
                </c:pt>
                <c:pt idx="12405">
                  <c:v>6</c:v>
                </c:pt>
                <c:pt idx="12406">
                  <c:v>6</c:v>
                </c:pt>
                <c:pt idx="12407">
                  <c:v>6</c:v>
                </c:pt>
                <c:pt idx="12408">
                  <c:v>6</c:v>
                </c:pt>
                <c:pt idx="12409">
                  <c:v>6</c:v>
                </c:pt>
                <c:pt idx="12410">
                  <c:v>6</c:v>
                </c:pt>
                <c:pt idx="12411">
                  <c:v>6</c:v>
                </c:pt>
                <c:pt idx="12412">
                  <c:v>6</c:v>
                </c:pt>
                <c:pt idx="12413">
                  <c:v>6</c:v>
                </c:pt>
                <c:pt idx="12414">
                  <c:v>6</c:v>
                </c:pt>
                <c:pt idx="12415">
                  <c:v>6</c:v>
                </c:pt>
                <c:pt idx="12416">
                  <c:v>6</c:v>
                </c:pt>
                <c:pt idx="12417">
                  <c:v>6</c:v>
                </c:pt>
                <c:pt idx="12418">
                  <c:v>6</c:v>
                </c:pt>
                <c:pt idx="12419">
                  <c:v>6</c:v>
                </c:pt>
                <c:pt idx="12420">
                  <c:v>6</c:v>
                </c:pt>
                <c:pt idx="12421">
                  <c:v>6</c:v>
                </c:pt>
                <c:pt idx="12422">
                  <c:v>6</c:v>
                </c:pt>
                <c:pt idx="12423">
                  <c:v>6</c:v>
                </c:pt>
                <c:pt idx="12424">
                  <c:v>6</c:v>
                </c:pt>
                <c:pt idx="12425">
                  <c:v>6</c:v>
                </c:pt>
                <c:pt idx="12426">
                  <c:v>6</c:v>
                </c:pt>
                <c:pt idx="12427">
                  <c:v>6</c:v>
                </c:pt>
                <c:pt idx="12428">
                  <c:v>6</c:v>
                </c:pt>
                <c:pt idx="12429">
                  <c:v>6</c:v>
                </c:pt>
                <c:pt idx="12430">
                  <c:v>6</c:v>
                </c:pt>
                <c:pt idx="12431">
                  <c:v>6</c:v>
                </c:pt>
                <c:pt idx="12432">
                  <c:v>6</c:v>
                </c:pt>
                <c:pt idx="12433">
                  <c:v>6</c:v>
                </c:pt>
                <c:pt idx="12434">
                  <c:v>6</c:v>
                </c:pt>
                <c:pt idx="12435">
                  <c:v>6</c:v>
                </c:pt>
                <c:pt idx="12436">
                  <c:v>6</c:v>
                </c:pt>
                <c:pt idx="12437">
                  <c:v>6</c:v>
                </c:pt>
                <c:pt idx="12438">
                  <c:v>6</c:v>
                </c:pt>
                <c:pt idx="12439">
                  <c:v>6</c:v>
                </c:pt>
                <c:pt idx="12440">
                  <c:v>6</c:v>
                </c:pt>
                <c:pt idx="12441">
                  <c:v>6</c:v>
                </c:pt>
                <c:pt idx="12442">
                  <c:v>6</c:v>
                </c:pt>
                <c:pt idx="12443">
                  <c:v>6</c:v>
                </c:pt>
                <c:pt idx="12444">
                  <c:v>6</c:v>
                </c:pt>
                <c:pt idx="12445">
                  <c:v>6</c:v>
                </c:pt>
                <c:pt idx="12446">
                  <c:v>6</c:v>
                </c:pt>
                <c:pt idx="12447">
                  <c:v>6</c:v>
                </c:pt>
                <c:pt idx="12448">
                  <c:v>6</c:v>
                </c:pt>
                <c:pt idx="12449">
                  <c:v>6</c:v>
                </c:pt>
                <c:pt idx="12450">
                  <c:v>6</c:v>
                </c:pt>
                <c:pt idx="12451">
                  <c:v>6</c:v>
                </c:pt>
                <c:pt idx="12452">
                  <c:v>6</c:v>
                </c:pt>
                <c:pt idx="12453">
                  <c:v>6</c:v>
                </c:pt>
                <c:pt idx="12454">
                  <c:v>6</c:v>
                </c:pt>
                <c:pt idx="12455">
                  <c:v>6</c:v>
                </c:pt>
                <c:pt idx="12456">
                  <c:v>6</c:v>
                </c:pt>
                <c:pt idx="12457">
                  <c:v>6</c:v>
                </c:pt>
                <c:pt idx="12458">
                  <c:v>6</c:v>
                </c:pt>
                <c:pt idx="12459">
                  <c:v>6</c:v>
                </c:pt>
                <c:pt idx="12460">
                  <c:v>6</c:v>
                </c:pt>
                <c:pt idx="12461">
                  <c:v>6</c:v>
                </c:pt>
                <c:pt idx="12462">
                  <c:v>6</c:v>
                </c:pt>
                <c:pt idx="12463">
                  <c:v>6</c:v>
                </c:pt>
                <c:pt idx="12464">
                  <c:v>6</c:v>
                </c:pt>
                <c:pt idx="12465">
                  <c:v>6</c:v>
                </c:pt>
                <c:pt idx="12466">
                  <c:v>6</c:v>
                </c:pt>
                <c:pt idx="12467">
                  <c:v>6</c:v>
                </c:pt>
                <c:pt idx="12468">
                  <c:v>6</c:v>
                </c:pt>
                <c:pt idx="12469">
                  <c:v>6</c:v>
                </c:pt>
                <c:pt idx="12470">
                  <c:v>6</c:v>
                </c:pt>
                <c:pt idx="12471">
                  <c:v>6</c:v>
                </c:pt>
                <c:pt idx="12472">
                  <c:v>6</c:v>
                </c:pt>
                <c:pt idx="12473">
                  <c:v>6</c:v>
                </c:pt>
                <c:pt idx="12474">
                  <c:v>6</c:v>
                </c:pt>
                <c:pt idx="12475">
                  <c:v>6</c:v>
                </c:pt>
                <c:pt idx="12476">
                  <c:v>6</c:v>
                </c:pt>
                <c:pt idx="12477">
                  <c:v>6</c:v>
                </c:pt>
                <c:pt idx="12478">
                  <c:v>6</c:v>
                </c:pt>
                <c:pt idx="12479">
                  <c:v>6</c:v>
                </c:pt>
                <c:pt idx="12480">
                  <c:v>6</c:v>
                </c:pt>
                <c:pt idx="12481">
                  <c:v>6</c:v>
                </c:pt>
                <c:pt idx="12482">
                  <c:v>6</c:v>
                </c:pt>
                <c:pt idx="12483">
                  <c:v>6</c:v>
                </c:pt>
                <c:pt idx="12484">
                  <c:v>6</c:v>
                </c:pt>
                <c:pt idx="12485">
                  <c:v>6</c:v>
                </c:pt>
                <c:pt idx="12486">
                  <c:v>6</c:v>
                </c:pt>
                <c:pt idx="12487">
                  <c:v>6</c:v>
                </c:pt>
                <c:pt idx="12488">
                  <c:v>6</c:v>
                </c:pt>
                <c:pt idx="12489">
                  <c:v>6</c:v>
                </c:pt>
                <c:pt idx="12490">
                  <c:v>6</c:v>
                </c:pt>
                <c:pt idx="12491">
                  <c:v>6</c:v>
                </c:pt>
                <c:pt idx="12492">
                  <c:v>6</c:v>
                </c:pt>
                <c:pt idx="12493">
                  <c:v>6</c:v>
                </c:pt>
                <c:pt idx="12494">
                  <c:v>6</c:v>
                </c:pt>
                <c:pt idx="12495">
                  <c:v>6</c:v>
                </c:pt>
                <c:pt idx="12496">
                  <c:v>6</c:v>
                </c:pt>
                <c:pt idx="12497">
                  <c:v>6</c:v>
                </c:pt>
                <c:pt idx="12498">
                  <c:v>6</c:v>
                </c:pt>
                <c:pt idx="12499">
                  <c:v>6</c:v>
                </c:pt>
                <c:pt idx="12500">
                  <c:v>6</c:v>
                </c:pt>
                <c:pt idx="12501">
                  <c:v>6</c:v>
                </c:pt>
                <c:pt idx="12502">
                  <c:v>6</c:v>
                </c:pt>
                <c:pt idx="12503">
                  <c:v>6</c:v>
                </c:pt>
                <c:pt idx="12504">
                  <c:v>6</c:v>
                </c:pt>
                <c:pt idx="12505">
                  <c:v>6</c:v>
                </c:pt>
                <c:pt idx="12506">
                  <c:v>6</c:v>
                </c:pt>
                <c:pt idx="12507">
                  <c:v>6</c:v>
                </c:pt>
                <c:pt idx="12508">
                  <c:v>6</c:v>
                </c:pt>
                <c:pt idx="12509">
                  <c:v>6</c:v>
                </c:pt>
                <c:pt idx="12510">
                  <c:v>6</c:v>
                </c:pt>
                <c:pt idx="12511">
                  <c:v>6</c:v>
                </c:pt>
                <c:pt idx="12512">
                  <c:v>6</c:v>
                </c:pt>
                <c:pt idx="12513">
                  <c:v>6</c:v>
                </c:pt>
                <c:pt idx="12514">
                  <c:v>6</c:v>
                </c:pt>
                <c:pt idx="12515">
                  <c:v>6</c:v>
                </c:pt>
                <c:pt idx="12516">
                  <c:v>6</c:v>
                </c:pt>
                <c:pt idx="12517">
                  <c:v>6</c:v>
                </c:pt>
                <c:pt idx="12518">
                  <c:v>6</c:v>
                </c:pt>
                <c:pt idx="12519">
                  <c:v>6</c:v>
                </c:pt>
                <c:pt idx="12520">
                  <c:v>6</c:v>
                </c:pt>
                <c:pt idx="12521">
                  <c:v>6</c:v>
                </c:pt>
                <c:pt idx="12522">
                  <c:v>6</c:v>
                </c:pt>
                <c:pt idx="12523">
                  <c:v>6</c:v>
                </c:pt>
                <c:pt idx="12524">
                  <c:v>6</c:v>
                </c:pt>
                <c:pt idx="12525">
                  <c:v>6</c:v>
                </c:pt>
                <c:pt idx="12526">
                  <c:v>6</c:v>
                </c:pt>
                <c:pt idx="12527">
                  <c:v>6</c:v>
                </c:pt>
                <c:pt idx="12528">
                  <c:v>6</c:v>
                </c:pt>
                <c:pt idx="12529">
                  <c:v>6</c:v>
                </c:pt>
                <c:pt idx="12530">
                  <c:v>6</c:v>
                </c:pt>
                <c:pt idx="12531">
                  <c:v>6</c:v>
                </c:pt>
                <c:pt idx="12532">
                  <c:v>6</c:v>
                </c:pt>
                <c:pt idx="12533">
                  <c:v>6</c:v>
                </c:pt>
                <c:pt idx="12534">
                  <c:v>6</c:v>
                </c:pt>
                <c:pt idx="12535">
                  <c:v>6</c:v>
                </c:pt>
                <c:pt idx="12536">
                  <c:v>6</c:v>
                </c:pt>
                <c:pt idx="12537">
                  <c:v>6</c:v>
                </c:pt>
                <c:pt idx="12538">
                  <c:v>6</c:v>
                </c:pt>
                <c:pt idx="12539">
                  <c:v>6</c:v>
                </c:pt>
                <c:pt idx="12540">
                  <c:v>6</c:v>
                </c:pt>
                <c:pt idx="12541">
                  <c:v>6</c:v>
                </c:pt>
                <c:pt idx="12542">
                  <c:v>6</c:v>
                </c:pt>
                <c:pt idx="12543">
                  <c:v>6</c:v>
                </c:pt>
                <c:pt idx="12544">
                  <c:v>6</c:v>
                </c:pt>
                <c:pt idx="12545">
                  <c:v>6</c:v>
                </c:pt>
                <c:pt idx="12546">
                  <c:v>6</c:v>
                </c:pt>
                <c:pt idx="12547">
                  <c:v>6</c:v>
                </c:pt>
                <c:pt idx="12548">
                  <c:v>6</c:v>
                </c:pt>
                <c:pt idx="12549">
                  <c:v>6</c:v>
                </c:pt>
                <c:pt idx="12550">
                  <c:v>6</c:v>
                </c:pt>
                <c:pt idx="12551">
                  <c:v>6</c:v>
                </c:pt>
                <c:pt idx="12552">
                  <c:v>6</c:v>
                </c:pt>
                <c:pt idx="12553">
                  <c:v>6</c:v>
                </c:pt>
                <c:pt idx="12554">
                  <c:v>6</c:v>
                </c:pt>
                <c:pt idx="12555">
                  <c:v>6</c:v>
                </c:pt>
                <c:pt idx="12556">
                  <c:v>6</c:v>
                </c:pt>
                <c:pt idx="12557">
                  <c:v>6</c:v>
                </c:pt>
                <c:pt idx="12558">
                  <c:v>6</c:v>
                </c:pt>
                <c:pt idx="12559">
                  <c:v>6</c:v>
                </c:pt>
                <c:pt idx="12560">
                  <c:v>6</c:v>
                </c:pt>
                <c:pt idx="12561">
                  <c:v>6</c:v>
                </c:pt>
                <c:pt idx="12562">
                  <c:v>6</c:v>
                </c:pt>
                <c:pt idx="12563">
                  <c:v>6</c:v>
                </c:pt>
                <c:pt idx="12564">
                  <c:v>6</c:v>
                </c:pt>
                <c:pt idx="12565">
                  <c:v>6</c:v>
                </c:pt>
                <c:pt idx="12566">
                  <c:v>6</c:v>
                </c:pt>
                <c:pt idx="12567">
                  <c:v>6</c:v>
                </c:pt>
                <c:pt idx="12568">
                  <c:v>6</c:v>
                </c:pt>
                <c:pt idx="12569">
                  <c:v>6</c:v>
                </c:pt>
                <c:pt idx="12570">
                  <c:v>6</c:v>
                </c:pt>
                <c:pt idx="12571">
                  <c:v>6</c:v>
                </c:pt>
                <c:pt idx="12572">
                  <c:v>6</c:v>
                </c:pt>
                <c:pt idx="12573">
                  <c:v>6</c:v>
                </c:pt>
                <c:pt idx="12574">
                  <c:v>6</c:v>
                </c:pt>
                <c:pt idx="12575">
                  <c:v>6</c:v>
                </c:pt>
                <c:pt idx="12576">
                  <c:v>6</c:v>
                </c:pt>
                <c:pt idx="12577">
                  <c:v>6</c:v>
                </c:pt>
                <c:pt idx="12578">
                  <c:v>6</c:v>
                </c:pt>
                <c:pt idx="12579">
                  <c:v>6</c:v>
                </c:pt>
                <c:pt idx="12580">
                  <c:v>6</c:v>
                </c:pt>
                <c:pt idx="12581">
                  <c:v>6</c:v>
                </c:pt>
                <c:pt idx="12582">
                  <c:v>6</c:v>
                </c:pt>
                <c:pt idx="12583">
                  <c:v>6</c:v>
                </c:pt>
                <c:pt idx="12584">
                  <c:v>6</c:v>
                </c:pt>
                <c:pt idx="12585">
                  <c:v>6</c:v>
                </c:pt>
                <c:pt idx="12586">
                  <c:v>6</c:v>
                </c:pt>
                <c:pt idx="12587">
                  <c:v>6</c:v>
                </c:pt>
                <c:pt idx="12588">
                  <c:v>6</c:v>
                </c:pt>
                <c:pt idx="12589">
                  <c:v>6</c:v>
                </c:pt>
                <c:pt idx="12590">
                  <c:v>6</c:v>
                </c:pt>
                <c:pt idx="12591">
                  <c:v>6</c:v>
                </c:pt>
                <c:pt idx="12592">
                  <c:v>6</c:v>
                </c:pt>
                <c:pt idx="12593">
                  <c:v>6</c:v>
                </c:pt>
                <c:pt idx="12594">
                  <c:v>6</c:v>
                </c:pt>
                <c:pt idx="12595">
                  <c:v>6</c:v>
                </c:pt>
                <c:pt idx="12596">
                  <c:v>6</c:v>
                </c:pt>
                <c:pt idx="12597">
                  <c:v>6</c:v>
                </c:pt>
                <c:pt idx="12598">
                  <c:v>6</c:v>
                </c:pt>
                <c:pt idx="12599">
                  <c:v>6</c:v>
                </c:pt>
                <c:pt idx="12600">
                  <c:v>6</c:v>
                </c:pt>
                <c:pt idx="12601">
                  <c:v>6</c:v>
                </c:pt>
                <c:pt idx="12602">
                  <c:v>6</c:v>
                </c:pt>
                <c:pt idx="12603">
                  <c:v>6</c:v>
                </c:pt>
                <c:pt idx="12604">
                  <c:v>6</c:v>
                </c:pt>
                <c:pt idx="12605">
                  <c:v>6</c:v>
                </c:pt>
                <c:pt idx="12606">
                  <c:v>6</c:v>
                </c:pt>
                <c:pt idx="12607">
                  <c:v>6</c:v>
                </c:pt>
                <c:pt idx="12608">
                  <c:v>6</c:v>
                </c:pt>
                <c:pt idx="12609">
                  <c:v>6</c:v>
                </c:pt>
                <c:pt idx="12610">
                  <c:v>6</c:v>
                </c:pt>
                <c:pt idx="12611">
                  <c:v>6</c:v>
                </c:pt>
                <c:pt idx="12612">
                  <c:v>6</c:v>
                </c:pt>
                <c:pt idx="12613">
                  <c:v>6</c:v>
                </c:pt>
                <c:pt idx="12614">
                  <c:v>6</c:v>
                </c:pt>
                <c:pt idx="12615">
                  <c:v>6</c:v>
                </c:pt>
                <c:pt idx="12616">
                  <c:v>6</c:v>
                </c:pt>
                <c:pt idx="12617">
                  <c:v>6</c:v>
                </c:pt>
                <c:pt idx="12618">
                  <c:v>6</c:v>
                </c:pt>
                <c:pt idx="12619">
                  <c:v>6</c:v>
                </c:pt>
                <c:pt idx="12620">
                  <c:v>6</c:v>
                </c:pt>
                <c:pt idx="12621">
                  <c:v>6</c:v>
                </c:pt>
                <c:pt idx="12622">
                  <c:v>6</c:v>
                </c:pt>
                <c:pt idx="12623">
                  <c:v>6</c:v>
                </c:pt>
                <c:pt idx="12624">
                  <c:v>6</c:v>
                </c:pt>
                <c:pt idx="12625">
                  <c:v>6</c:v>
                </c:pt>
                <c:pt idx="12626">
                  <c:v>6</c:v>
                </c:pt>
                <c:pt idx="12627">
                  <c:v>6</c:v>
                </c:pt>
                <c:pt idx="12628">
                  <c:v>6</c:v>
                </c:pt>
                <c:pt idx="12629">
                  <c:v>6</c:v>
                </c:pt>
                <c:pt idx="12630">
                  <c:v>6</c:v>
                </c:pt>
                <c:pt idx="12631">
                  <c:v>6</c:v>
                </c:pt>
                <c:pt idx="12632">
                  <c:v>6</c:v>
                </c:pt>
                <c:pt idx="12633">
                  <c:v>6</c:v>
                </c:pt>
                <c:pt idx="12634">
                  <c:v>6</c:v>
                </c:pt>
                <c:pt idx="12635">
                  <c:v>6</c:v>
                </c:pt>
                <c:pt idx="12636">
                  <c:v>6</c:v>
                </c:pt>
                <c:pt idx="12637">
                  <c:v>6</c:v>
                </c:pt>
                <c:pt idx="12638">
                  <c:v>6</c:v>
                </c:pt>
                <c:pt idx="12639">
                  <c:v>6</c:v>
                </c:pt>
                <c:pt idx="12640">
                  <c:v>6</c:v>
                </c:pt>
                <c:pt idx="12641">
                  <c:v>6</c:v>
                </c:pt>
                <c:pt idx="12642">
                  <c:v>6</c:v>
                </c:pt>
                <c:pt idx="12643">
                  <c:v>6</c:v>
                </c:pt>
                <c:pt idx="12644">
                  <c:v>6</c:v>
                </c:pt>
                <c:pt idx="12645">
                  <c:v>6</c:v>
                </c:pt>
                <c:pt idx="12646">
                  <c:v>6</c:v>
                </c:pt>
                <c:pt idx="12647">
                  <c:v>6</c:v>
                </c:pt>
                <c:pt idx="12648">
                  <c:v>6</c:v>
                </c:pt>
                <c:pt idx="12649">
                  <c:v>6</c:v>
                </c:pt>
                <c:pt idx="12650">
                  <c:v>6</c:v>
                </c:pt>
                <c:pt idx="12651">
                  <c:v>6</c:v>
                </c:pt>
                <c:pt idx="12652">
                  <c:v>6</c:v>
                </c:pt>
                <c:pt idx="12653">
                  <c:v>6</c:v>
                </c:pt>
                <c:pt idx="12654">
                  <c:v>6</c:v>
                </c:pt>
                <c:pt idx="12655">
                  <c:v>6</c:v>
                </c:pt>
                <c:pt idx="12656">
                  <c:v>6</c:v>
                </c:pt>
                <c:pt idx="12657">
                  <c:v>6</c:v>
                </c:pt>
                <c:pt idx="12658">
                  <c:v>6</c:v>
                </c:pt>
                <c:pt idx="12659">
                  <c:v>6</c:v>
                </c:pt>
                <c:pt idx="12660">
                  <c:v>6</c:v>
                </c:pt>
                <c:pt idx="12661">
                  <c:v>6</c:v>
                </c:pt>
                <c:pt idx="12662">
                  <c:v>6</c:v>
                </c:pt>
                <c:pt idx="12663">
                  <c:v>6</c:v>
                </c:pt>
                <c:pt idx="12664">
                  <c:v>6</c:v>
                </c:pt>
                <c:pt idx="12665">
                  <c:v>6</c:v>
                </c:pt>
                <c:pt idx="12666">
                  <c:v>6</c:v>
                </c:pt>
                <c:pt idx="12667">
                  <c:v>6</c:v>
                </c:pt>
                <c:pt idx="12668">
                  <c:v>6</c:v>
                </c:pt>
                <c:pt idx="12669">
                  <c:v>6</c:v>
                </c:pt>
                <c:pt idx="12670">
                  <c:v>6</c:v>
                </c:pt>
                <c:pt idx="12671">
                  <c:v>6</c:v>
                </c:pt>
                <c:pt idx="12672">
                  <c:v>6</c:v>
                </c:pt>
                <c:pt idx="12673">
                  <c:v>6</c:v>
                </c:pt>
                <c:pt idx="12674">
                  <c:v>6</c:v>
                </c:pt>
                <c:pt idx="12675">
                  <c:v>6</c:v>
                </c:pt>
                <c:pt idx="12676">
                  <c:v>6</c:v>
                </c:pt>
                <c:pt idx="12677">
                  <c:v>6</c:v>
                </c:pt>
                <c:pt idx="12678">
                  <c:v>6</c:v>
                </c:pt>
                <c:pt idx="12679">
                  <c:v>6</c:v>
                </c:pt>
                <c:pt idx="12680">
                  <c:v>6</c:v>
                </c:pt>
                <c:pt idx="12681">
                  <c:v>6</c:v>
                </c:pt>
                <c:pt idx="12682">
                  <c:v>6</c:v>
                </c:pt>
                <c:pt idx="12683">
                  <c:v>6</c:v>
                </c:pt>
                <c:pt idx="12684">
                  <c:v>6</c:v>
                </c:pt>
                <c:pt idx="12685">
                  <c:v>6</c:v>
                </c:pt>
                <c:pt idx="12686">
                  <c:v>6</c:v>
                </c:pt>
                <c:pt idx="12687">
                  <c:v>6</c:v>
                </c:pt>
                <c:pt idx="12688">
                  <c:v>6</c:v>
                </c:pt>
                <c:pt idx="12689">
                  <c:v>6</c:v>
                </c:pt>
                <c:pt idx="12690">
                  <c:v>6</c:v>
                </c:pt>
                <c:pt idx="12691">
                  <c:v>6</c:v>
                </c:pt>
                <c:pt idx="12692">
                  <c:v>6</c:v>
                </c:pt>
                <c:pt idx="12693">
                  <c:v>6</c:v>
                </c:pt>
                <c:pt idx="12694">
                  <c:v>6</c:v>
                </c:pt>
                <c:pt idx="12695">
                  <c:v>6</c:v>
                </c:pt>
                <c:pt idx="12696">
                  <c:v>6</c:v>
                </c:pt>
                <c:pt idx="12697">
                  <c:v>6</c:v>
                </c:pt>
                <c:pt idx="12698">
                  <c:v>6</c:v>
                </c:pt>
                <c:pt idx="12699">
                  <c:v>6</c:v>
                </c:pt>
                <c:pt idx="12700">
                  <c:v>6</c:v>
                </c:pt>
                <c:pt idx="12701">
                  <c:v>6</c:v>
                </c:pt>
                <c:pt idx="12702">
                  <c:v>6</c:v>
                </c:pt>
                <c:pt idx="12703">
                  <c:v>6</c:v>
                </c:pt>
                <c:pt idx="12704">
                  <c:v>6</c:v>
                </c:pt>
                <c:pt idx="12705">
                  <c:v>6</c:v>
                </c:pt>
                <c:pt idx="12706">
                  <c:v>6</c:v>
                </c:pt>
                <c:pt idx="12707">
                  <c:v>6</c:v>
                </c:pt>
                <c:pt idx="12708">
                  <c:v>6</c:v>
                </c:pt>
                <c:pt idx="12709">
                  <c:v>6</c:v>
                </c:pt>
                <c:pt idx="12710">
                  <c:v>6</c:v>
                </c:pt>
                <c:pt idx="12711">
                  <c:v>6</c:v>
                </c:pt>
                <c:pt idx="12712">
                  <c:v>6</c:v>
                </c:pt>
                <c:pt idx="12713">
                  <c:v>6</c:v>
                </c:pt>
                <c:pt idx="12714">
                  <c:v>6</c:v>
                </c:pt>
                <c:pt idx="12715">
                  <c:v>6</c:v>
                </c:pt>
                <c:pt idx="12716">
                  <c:v>6</c:v>
                </c:pt>
                <c:pt idx="12717">
                  <c:v>6</c:v>
                </c:pt>
                <c:pt idx="12718">
                  <c:v>6</c:v>
                </c:pt>
                <c:pt idx="12719">
                  <c:v>6</c:v>
                </c:pt>
                <c:pt idx="12720">
                  <c:v>6</c:v>
                </c:pt>
                <c:pt idx="12721">
                  <c:v>6</c:v>
                </c:pt>
                <c:pt idx="12722">
                  <c:v>6</c:v>
                </c:pt>
                <c:pt idx="12723">
                  <c:v>6</c:v>
                </c:pt>
                <c:pt idx="12724">
                  <c:v>6</c:v>
                </c:pt>
                <c:pt idx="12725">
                  <c:v>6</c:v>
                </c:pt>
                <c:pt idx="12726">
                  <c:v>6</c:v>
                </c:pt>
                <c:pt idx="12727">
                  <c:v>6</c:v>
                </c:pt>
                <c:pt idx="12728">
                  <c:v>6</c:v>
                </c:pt>
                <c:pt idx="12729">
                  <c:v>6</c:v>
                </c:pt>
                <c:pt idx="12730">
                  <c:v>6</c:v>
                </c:pt>
                <c:pt idx="12731">
                  <c:v>6</c:v>
                </c:pt>
                <c:pt idx="12732">
                  <c:v>6</c:v>
                </c:pt>
                <c:pt idx="12733">
                  <c:v>6</c:v>
                </c:pt>
                <c:pt idx="12734">
                  <c:v>6</c:v>
                </c:pt>
                <c:pt idx="12735">
                  <c:v>6</c:v>
                </c:pt>
                <c:pt idx="12736">
                  <c:v>6</c:v>
                </c:pt>
                <c:pt idx="12737">
                  <c:v>6</c:v>
                </c:pt>
                <c:pt idx="12738">
                  <c:v>6</c:v>
                </c:pt>
                <c:pt idx="12739">
                  <c:v>6</c:v>
                </c:pt>
                <c:pt idx="12740">
                  <c:v>6</c:v>
                </c:pt>
                <c:pt idx="12741">
                  <c:v>6</c:v>
                </c:pt>
                <c:pt idx="12742">
                  <c:v>6</c:v>
                </c:pt>
                <c:pt idx="12743">
                  <c:v>6</c:v>
                </c:pt>
                <c:pt idx="12744">
                  <c:v>6</c:v>
                </c:pt>
                <c:pt idx="12745">
                  <c:v>6</c:v>
                </c:pt>
                <c:pt idx="12746">
                  <c:v>6</c:v>
                </c:pt>
                <c:pt idx="12747">
                  <c:v>6</c:v>
                </c:pt>
                <c:pt idx="12748">
                  <c:v>6</c:v>
                </c:pt>
                <c:pt idx="12749">
                  <c:v>6</c:v>
                </c:pt>
                <c:pt idx="12750">
                  <c:v>6</c:v>
                </c:pt>
                <c:pt idx="12751">
                  <c:v>6</c:v>
                </c:pt>
                <c:pt idx="12752">
                  <c:v>6</c:v>
                </c:pt>
                <c:pt idx="12753">
                  <c:v>6</c:v>
                </c:pt>
                <c:pt idx="12754">
                  <c:v>6</c:v>
                </c:pt>
                <c:pt idx="12755">
                  <c:v>6</c:v>
                </c:pt>
                <c:pt idx="12756">
                  <c:v>6</c:v>
                </c:pt>
                <c:pt idx="12757">
                  <c:v>6</c:v>
                </c:pt>
                <c:pt idx="12758">
                  <c:v>6</c:v>
                </c:pt>
                <c:pt idx="12759">
                  <c:v>6</c:v>
                </c:pt>
                <c:pt idx="12760">
                  <c:v>6</c:v>
                </c:pt>
                <c:pt idx="12761">
                  <c:v>6</c:v>
                </c:pt>
                <c:pt idx="12762">
                  <c:v>6</c:v>
                </c:pt>
                <c:pt idx="12763">
                  <c:v>6</c:v>
                </c:pt>
                <c:pt idx="12764">
                  <c:v>6</c:v>
                </c:pt>
                <c:pt idx="12765">
                  <c:v>6</c:v>
                </c:pt>
                <c:pt idx="12766">
                  <c:v>6</c:v>
                </c:pt>
                <c:pt idx="12767">
                  <c:v>6</c:v>
                </c:pt>
                <c:pt idx="12768">
                  <c:v>6</c:v>
                </c:pt>
                <c:pt idx="12769">
                  <c:v>6</c:v>
                </c:pt>
                <c:pt idx="12770">
                  <c:v>6</c:v>
                </c:pt>
                <c:pt idx="12771">
                  <c:v>6</c:v>
                </c:pt>
                <c:pt idx="12772">
                  <c:v>6</c:v>
                </c:pt>
                <c:pt idx="12773">
                  <c:v>6</c:v>
                </c:pt>
                <c:pt idx="12774">
                  <c:v>6</c:v>
                </c:pt>
                <c:pt idx="12775">
                  <c:v>6</c:v>
                </c:pt>
                <c:pt idx="12776">
                  <c:v>6</c:v>
                </c:pt>
                <c:pt idx="12777">
                  <c:v>6</c:v>
                </c:pt>
                <c:pt idx="12778">
                  <c:v>6</c:v>
                </c:pt>
                <c:pt idx="12779">
                  <c:v>6</c:v>
                </c:pt>
                <c:pt idx="12780">
                  <c:v>6</c:v>
                </c:pt>
                <c:pt idx="12781">
                  <c:v>6</c:v>
                </c:pt>
                <c:pt idx="12782">
                  <c:v>6</c:v>
                </c:pt>
                <c:pt idx="12783">
                  <c:v>6</c:v>
                </c:pt>
                <c:pt idx="12784">
                  <c:v>6</c:v>
                </c:pt>
                <c:pt idx="12785">
                  <c:v>6</c:v>
                </c:pt>
                <c:pt idx="12786">
                  <c:v>6</c:v>
                </c:pt>
                <c:pt idx="12787">
                  <c:v>6</c:v>
                </c:pt>
                <c:pt idx="12788">
                  <c:v>6</c:v>
                </c:pt>
                <c:pt idx="12789">
                  <c:v>6</c:v>
                </c:pt>
                <c:pt idx="12790">
                  <c:v>6</c:v>
                </c:pt>
                <c:pt idx="12791">
                  <c:v>6</c:v>
                </c:pt>
                <c:pt idx="12792">
                  <c:v>6</c:v>
                </c:pt>
                <c:pt idx="12793">
                  <c:v>6</c:v>
                </c:pt>
                <c:pt idx="12794">
                  <c:v>6</c:v>
                </c:pt>
                <c:pt idx="12795">
                  <c:v>6</c:v>
                </c:pt>
                <c:pt idx="12796">
                  <c:v>6</c:v>
                </c:pt>
                <c:pt idx="12797">
                  <c:v>6</c:v>
                </c:pt>
                <c:pt idx="12798">
                  <c:v>6</c:v>
                </c:pt>
                <c:pt idx="12799">
                  <c:v>6</c:v>
                </c:pt>
                <c:pt idx="12800">
                  <c:v>6</c:v>
                </c:pt>
                <c:pt idx="12801">
                  <c:v>6</c:v>
                </c:pt>
                <c:pt idx="12802">
                  <c:v>6</c:v>
                </c:pt>
                <c:pt idx="12803">
                  <c:v>6</c:v>
                </c:pt>
                <c:pt idx="12804">
                  <c:v>6</c:v>
                </c:pt>
                <c:pt idx="12805">
                  <c:v>6</c:v>
                </c:pt>
                <c:pt idx="12806">
                  <c:v>6</c:v>
                </c:pt>
                <c:pt idx="12807">
                  <c:v>6</c:v>
                </c:pt>
                <c:pt idx="12808">
                  <c:v>6</c:v>
                </c:pt>
                <c:pt idx="12809">
                  <c:v>6</c:v>
                </c:pt>
                <c:pt idx="12810">
                  <c:v>6</c:v>
                </c:pt>
                <c:pt idx="12811">
                  <c:v>6</c:v>
                </c:pt>
                <c:pt idx="12812">
                  <c:v>6</c:v>
                </c:pt>
                <c:pt idx="12813">
                  <c:v>6</c:v>
                </c:pt>
                <c:pt idx="12814">
                  <c:v>6</c:v>
                </c:pt>
                <c:pt idx="12815">
                  <c:v>6</c:v>
                </c:pt>
                <c:pt idx="12816">
                  <c:v>6</c:v>
                </c:pt>
                <c:pt idx="12817">
                  <c:v>6</c:v>
                </c:pt>
                <c:pt idx="12818">
                  <c:v>6</c:v>
                </c:pt>
                <c:pt idx="12819">
                  <c:v>6</c:v>
                </c:pt>
                <c:pt idx="12820">
                  <c:v>6</c:v>
                </c:pt>
                <c:pt idx="12821">
                  <c:v>6</c:v>
                </c:pt>
                <c:pt idx="12822">
                  <c:v>6</c:v>
                </c:pt>
                <c:pt idx="12823">
                  <c:v>6</c:v>
                </c:pt>
                <c:pt idx="12824">
                  <c:v>6</c:v>
                </c:pt>
                <c:pt idx="12825">
                  <c:v>6</c:v>
                </c:pt>
                <c:pt idx="12826">
                  <c:v>6</c:v>
                </c:pt>
                <c:pt idx="12827">
                  <c:v>6</c:v>
                </c:pt>
                <c:pt idx="12828">
                  <c:v>6</c:v>
                </c:pt>
                <c:pt idx="12829">
                  <c:v>6</c:v>
                </c:pt>
                <c:pt idx="12830">
                  <c:v>6</c:v>
                </c:pt>
                <c:pt idx="12831">
                  <c:v>6</c:v>
                </c:pt>
                <c:pt idx="12832">
                  <c:v>6</c:v>
                </c:pt>
                <c:pt idx="12833">
                  <c:v>6</c:v>
                </c:pt>
                <c:pt idx="12834">
                  <c:v>6</c:v>
                </c:pt>
                <c:pt idx="12835">
                  <c:v>6</c:v>
                </c:pt>
                <c:pt idx="12836">
                  <c:v>6</c:v>
                </c:pt>
                <c:pt idx="12837">
                  <c:v>6</c:v>
                </c:pt>
                <c:pt idx="12838">
                  <c:v>6</c:v>
                </c:pt>
                <c:pt idx="12839">
                  <c:v>6</c:v>
                </c:pt>
                <c:pt idx="12840">
                  <c:v>6</c:v>
                </c:pt>
                <c:pt idx="12841">
                  <c:v>6</c:v>
                </c:pt>
                <c:pt idx="12842">
                  <c:v>6</c:v>
                </c:pt>
                <c:pt idx="12843">
                  <c:v>6</c:v>
                </c:pt>
                <c:pt idx="12844">
                  <c:v>6</c:v>
                </c:pt>
                <c:pt idx="12845">
                  <c:v>6</c:v>
                </c:pt>
                <c:pt idx="12846">
                  <c:v>6</c:v>
                </c:pt>
                <c:pt idx="12847">
                  <c:v>6</c:v>
                </c:pt>
                <c:pt idx="12848">
                  <c:v>6</c:v>
                </c:pt>
                <c:pt idx="12849">
                  <c:v>6</c:v>
                </c:pt>
                <c:pt idx="12850">
                  <c:v>6</c:v>
                </c:pt>
                <c:pt idx="12851">
                  <c:v>6</c:v>
                </c:pt>
                <c:pt idx="12852">
                  <c:v>6</c:v>
                </c:pt>
                <c:pt idx="12853">
                  <c:v>6</c:v>
                </c:pt>
                <c:pt idx="12854">
                  <c:v>6</c:v>
                </c:pt>
                <c:pt idx="12855">
                  <c:v>6</c:v>
                </c:pt>
                <c:pt idx="12856">
                  <c:v>6</c:v>
                </c:pt>
                <c:pt idx="12857">
                  <c:v>6</c:v>
                </c:pt>
                <c:pt idx="12858">
                  <c:v>6</c:v>
                </c:pt>
                <c:pt idx="12859">
                  <c:v>6</c:v>
                </c:pt>
                <c:pt idx="12860">
                  <c:v>6</c:v>
                </c:pt>
                <c:pt idx="12861">
                  <c:v>6</c:v>
                </c:pt>
                <c:pt idx="12862">
                  <c:v>6</c:v>
                </c:pt>
                <c:pt idx="12863">
                  <c:v>6</c:v>
                </c:pt>
                <c:pt idx="12864">
                  <c:v>6</c:v>
                </c:pt>
                <c:pt idx="12865">
                  <c:v>6</c:v>
                </c:pt>
                <c:pt idx="12866">
                  <c:v>6</c:v>
                </c:pt>
                <c:pt idx="12867">
                  <c:v>6</c:v>
                </c:pt>
                <c:pt idx="12868">
                  <c:v>6</c:v>
                </c:pt>
                <c:pt idx="12869">
                  <c:v>6</c:v>
                </c:pt>
                <c:pt idx="12870">
                  <c:v>6</c:v>
                </c:pt>
                <c:pt idx="12871">
                  <c:v>6</c:v>
                </c:pt>
                <c:pt idx="12872">
                  <c:v>6</c:v>
                </c:pt>
                <c:pt idx="12873">
                  <c:v>6</c:v>
                </c:pt>
                <c:pt idx="12874">
                  <c:v>6</c:v>
                </c:pt>
                <c:pt idx="12875">
                  <c:v>6</c:v>
                </c:pt>
                <c:pt idx="12876">
                  <c:v>6</c:v>
                </c:pt>
                <c:pt idx="12877">
                  <c:v>6</c:v>
                </c:pt>
                <c:pt idx="12878">
                  <c:v>6</c:v>
                </c:pt>
                <c:pt idx="12879">
                  <c:v>6</c:v>
                </c:pt>
                <c:pt idx="12880">
                  <c:v>6</c:v>
                </c:pt>
                <c:pt idx="12881">
                  <c:v>6</c:v>
                </c:pt>
                <c:pt idx="12882">
                  <c:v>6</c:v>
                </c:pt>
                <c:pt idx="12883">
                  <c:v>6</c:v>
                </c:pt>
                <c:pt idx="12884">
                  <c:v>6</c:v>
                </c:pt>
                <c:pt idx="12885">
                  <c:v>6</c:v>
                </c:pt>
                <c:pt idx="12886">
                  <c:v>6</c:v>
                </c:pt>
                <c:pt idx="12887">
                  <c:v>6</c:v>
                </c:pt>
                <c:pt idx="12888">
                  <c:v>6</c:v>
                </c:pt>
                <c:pt idx="12889">
                  <c:v>6</c:v>
                </c:pt>
                <c:pt idx="12890">
                  <c:v>6</c:v>
                </c:pt>
                <c:pt idx="12891">
                  <c:v>6</c:v>
                </c:pt>
                <c:pt idx="12892">
                  <c:v>6</c:v>
                </c:pt>
                <c:pt idx="12893">
                  <c:v>6</c:v>
                </c:pt>
                <c:pt idx="12894">
                  <c:v>6</c:v>
                </c:pt>
                <c:pt idx="12895">
                  <c:v>6</c:v>
                </c:pt>
                <c:pt idx="12896">
                  <c:v>6</c:v>
                </c:pt>
                <c:pt idx="12897">
                  <c:v>6</c:v>
                </c:pt>
                <c:pt idx="12898">
                  <c:v>6</c:v>
                </c:pt>
                <c:pt idx="12899">
                  <c:v>6</c:v>
                </c:pt>
                <c:pt idx="12900">
                  <c:v>6</c:v>
                </c:pt>
                <c:pt idx="12901">
                  <c:v>6</c:v>
                </c:pt>
                <c:pt idx="12902">
                  <c:v>6</c:v>
                </c:pt>
                <c:pt idx="12903">
                  <c:v>6</c:v>
                </c:pt>
                <c:pt idx="12904">
                  <c:v>6</c:v>
                </c:pt>
                <c:pt idx="12905">
                  <c:v>6</c:v>
                </c:pt>
                <c:pt idx="12906">
                  <c:v>6</c:v>
                </c:pt>
                <c:pt idx="12907">
                  <c:v>6</c:v>
                </c:pt>
                <c:pt idx="12908">
                  <c:v>6</c:v>
                </c:pt>
                <c:pt idx="12909">
                  <c:v>6</c:v>
                </c:pt>
                <c:pt idx="12910">
                  <c:v>6</c:v>
                </c:pt>
                <c:pt idx="12911">
                  <c:v>6</c:v>
                </c:pt>
                <c:pt idx="12912">
                  <c:v>6</c:v>
                </c:pt>
                <c:pt idx="12913">
                  <c:v>6</c:v>
                </c:pt>
                <c:pt idx="12914">
                  <c:v>6</c:v>
                </c:pt>
                <c:pt idx="12915">
                  <c:v>6</c:v>
                </c:pt>
                <c:pt idx="12916">
                  <c:v>6</c:v>
                </c:pt>
                <c:pt idx="12917">
                  <c:v>6</c:v>
                </c:pt>
                <c:pt idx="12918">
                  <c:v>6</c:v>
                </c:pt>
                <c:pt idx="12919">
                  <c:v>6</c:v>
                </c:pt>
                <c:pt idx="12920">
                  <c:v>6</c:v>
                </c:pt>
                <c:pt idx="12921">
                  <c:v>6</c:v>
                </c:pt>
                <c:pt idx="12922">
                  <c:v>6</c:v>
                </c:pt>
                <c:pt idx="12923">
                  <c:v>6</c:v>
                </c:pt>
                <c:pt idx="12924">
                  <c:v>6</c:v>
                </c:pt>
                <c:pt idx="12925">
                  <c:v>6</c:v>
                </c:pt>
                <c:pt idx="12926">
                  <c:v>6</c:v>
                </c:pt>
                <c:pt idx="12927">
                  <c:v>6</c:v>
                </c:pt>
                <c:pt idx="12928">
                  <c:v>6</c:v>
                </c:pt>
                <c:pt idx="12929">
                  <c:v>6</c:v>
                </c:pt>
                <c:pt idx="12930">
                  <c:v>6</c:v>
                </c:pt>
                <c:pt idx="12931">
                  <c:v>6</c:v>
                </c:pt>
                <c:pt idx="12932">
                  <c:v>6</c:v>
                </c:pt>
                <c:pt idx="12933">
                  <c:v>6</c:v>
                </c:pt>
                <c:pt idx="12934">
                  <c:v>6</c:v>
                </c:pt>
                <c:pt idx="12935">
                  <c:v>6</c:v>
                </c:pt>
                <c:pt idx="12936">
                  <c:v>6</c:v>
                </c:pt>
                <c:pt idx="12937">
                  <c:v>6</c:v>
                </c:pt>
                <c:pt idx="12938">
                  <c:v>6</c:v>
                </c:pt>
                <c:pt idx="12939">
                  <c:v>6</c:v>
                </c:pt>
                <c:pt idx="12940">
                  <c:v>6</c:v>
                </c:pt>
                <c:pt idx="12941">
                  <c:v>6</c:v>
                </c:pt>
                <c:pt idx="12942">
                  <c:v>6</c:v>
                </c:pt>
                <c:pt idx="12943">
                  <c:v>6</c:v>
                </c:pt>
                <c:pt idx="12944">
                  <c:v>6</c:v>
                </c:pt>
                <c:pt idx="12945">
                  <c:v>6</c:v>
                </c:pt>
                <c:pt idx="12946">
                  <c:v>6</c:v>
                </c:pt>
                <c:pt idx="12947">
                  <c:v>6</c:v>
                </c:pt>
                <c:pt idx="12948">
                  <c:v>6</c:v>
                </c:pt>
                <c:pt idx="12949">
                  <c:v>6</c:v>
                </c:pt>
                <c:pt idx="12950">
                  <c:v>6</c:v>
                </c:pt>
                <c:pt idx="12951">
                  <c:v>6</c:v>
                </c:pt>
                <c:pt idx="12952">
                  <c:v>6</c:v>
                </c:pt>
                <c:pt idx="12953">
                  <c:v>6</c:v>
                </c:pt>
                <c:pt idx="12954">
                  <c:v>6</c:v>
                </c:pt>
                <c:pt idx="12955">
                  <c:v>6</c:v>
                </c:pt>
                <c:pt idx="12956">
                  <c:v>6</c:v>
                </c:pt>
                <c:pt idx="12957">
                  <c:v>6</c:v>
                </c:pt>
                <c:pt idx="12958">
                  <c:v>6</c:v>
                </c:pt>
                <c:pt idx="12959">
                  <c:v>6</c:v>
                </c:pt>
                <c:pt idx="12960">
                  <c:v>6</c:v>
                </c:pt>
                <c:pt idx="12961">
                  <c:v>6</c:v>
                </c:pt>
                <c:pt idx="12962">
                  <c:v>6</c:v>
                </c:pt>
                <c:pt idx="12963">
                  <c:v>6</c:v>
                </c:pt>
                <c:pt idx="12964">
                  <c:v>6</c:v>
                </c:pt>
                <c:pt idx="12965">
                  <c:v>6</c:v>
                </c:pt>
                <c:pt idx="12966">
                  <c:v>6</c:v>
                </c:pt>
                <c:pt idx="12967">
                  <c:v>6</c:v>
                </c:pt>
                <c:pt idx="12968">
                  <c:v>6</c:v>
                </c:pt>
                <c:pt idx="12969">
                  <c:v>6</c:v>
                </c:pt>
                <c:pt idx="12970">
                  <c:v>6</c:v>
                </c:pt>
                <c:pt idx="12971">
                  <c:v>6</c:v>
                </c:pt>
                <c:pt idx="12972">
                  <c:v>6</c:v>
                </c:pt>
                <c:pt idx="12973">
                  <c:v>6</c:v>
                </c:pt>
                <c:pt idx="12974">
                  <c:v>6</c:v>
                </c:pt>
                <c:pt idx="12975">
                  <c:v>6</c:v>
                </c:pt>
                <c:pt idx="12976">
                  <c:v>6</c:v>
                </c:pt>
                <c:pt idx="12977">
                  <c:v>6</c:v>
                </c:pt>
                <c:pt idx="12978">
                  <c:v>6</c:v>
                </c:pt>
                <c:pt idx="12979">
                  <c:v>6</c:v>
                </c:pt>
                <c:pt idx="12980">
                  <c:v>6</c:v>
                </c:pt>
                <c:pt idx="12981">
                  <c:v>6</c:v>
                </c:pt>
                <c:pt idx="12982">
                  <c:v>6</c:v>
                </c:pt>
                <c:pt idx="12983">
                  <c:v>6</c:v>
                </c:pt>
                <c:pt idx="12984">
                  <c:v>6</c:v>
                </c:pt>
                <c:pt idx="12985">
                  <c:v>6</c:v>
                </c:pt>
                <c:pt idx="12986">
                  <c:v>6</c:v>
                </c:pt>
                <c:pt idx="12987">
                  <c:v>6</c:v>
                </c:pt>
                <c:pt idx="12988">
                  <c:v>6</c:v>
                </c:pt>
                <c:pt idx="12989">
                  <c:v>6</c:v>
                </c:pt>
                <c:pt idx="12990">
                  <c:v>6</c:v>
                </c:pt>
                <c:pt idx="12991">
                  <c:v>6</c:v>
                </c:pt>
                <c:pt idx="12992">
                  <c:v>6</c:v>
                </c:pt>
                <c:pt idx="12993">
                  <c:v>6</c:v>
                </c:pt>
                <c:pt idx="12994">
                  <c:v>6</c:v>
                </c:pt>
                <c:pt idx="12995">
                  <c:v>6</c:v>
                </c:pt>
                <c:pt idx="12996">
                  <c:v>6</c:v>
                </c:pt>
                <c:pt idx="12997">
                  <c:v>6</c:v>
                </c:pt>
                <c:pt idx="12998">
                  <c:v>6</c:v>
                </c:pt>
                <c:pt idx="12999">
                  <c:v>6</c:v>
                </c:pt>
                <c:pt idx="13000">
                  <c:v>6</c:v>
                </c:pt>
                <c:pt idx="13001">
                  <c:v>6</c:v>
                </c:pt>
                <c:pt idx="13002">
                  <c:v>6</c:v>
                </c:pt>
                <c:pt idx="13003">
                  <c:v>6</c:v>
                </c:pt>
                <c:pt idx="13004">
                  <c:v>6</c:v>
                </c:pt>
                <c:pt idx="13005">
                  <c:v>6</c:v>
                </c:pt>
                <c:pt idx="13006">
                  <c:v>6</c:v>
                </c:pt>
                <c:pt idx="13007">
                  <c:v>6</c:v>
                </c:pt>
                <c:pt idx="13008">
                  <c:v>6</c:v>
                </c:pt>
                <c:pt idx="13009">
                  <c:v>6</c:v>
                </c:pt>
                <c:pt idx="13010">
                  <c:v>6</c:v>
                </c:pt>
                <c:pt idx="13011">
                  <c:v>6</c:v>
                </c:pt>
                <c:pt idx="13012">
                  <c:v>5</c:v>
                </c:pt>
                <c:pt idx="13013">
                  <c:v>5</c:v>
                </c:pt>
                <c:pt idx="13014">
                  <c:v>5</c:v>
                </c:pt>
                <c:pt idx="13015">
                  <c:v>5</c:v>
                </c:pt>
                <c:pt idx="13016">
                  <c:v>5</c:v>
                </c:pt>
                <c:pt idx="13017">
                  <c:v>5</c:v>
                </c:pt>
                <c:pt idx="13018">
                  <c:v>5</c:v>
                </c:pt>
                <c:pt idx="13019">
                  <c:v>5</c:v>
                </c:pt>
                <c:pt idx="13020">
                  <c:v>5</c:v>
                </c:pt>
                <c:pt idx="13021">
                  <c:v>5</c:v>
                </c:pt>
                <c:pt idx="13022">
                  <c:v>5</c:v>
                </c:pt>
                <c:pt idx="13023">
                  <c:v>5</c:v>
                </c:pt>
                <c:pt idx="13024">
                  <c:v>5</c:v>
                </c:pt>
                <c:pt idx="13025">
                  <c:v>5</c:v>
                </c:pt>
                <c:pt idx="13026">
                  <c:v>5</c:v>
                </c:pt>
                <c:pt idx="13027">
                  <c:v>5</c:v>
                </c:pt>
                <c:pt idx="13028">
                  <c:v>5</c:v>
                </c:pt>
                <c:pt idx="13029">
                  <c:v>5</c:v>
                </c:pt>
                <c:pt idx="13030">
                  <c:v>5</c:v>
                </c:pt>
                <c:pt idx="13031">
                  <c:v>5</c:v>
                </c:pt>
                <c:pt idx="13032">
                  <c:v>5</c:v>
                </c:pt>
                <c:pt idx="13033">
                  <c:v>5</c:v>
                </c:pt>
                <c:pt idx="13034">
                  <c:v>5</c:v>
                </c:pt>
                <c:pt idx="13035">
                  <c:v>5</c:v>
                </c:pt>
                <c:pt idx="13036">
                  <c:v>5</c:v>
                </c:pt>
                <c:pt idx="13037">
                  <c:v>5</c:v>
                </c:pt>
                <c:pt idx="13038">
                  <c:v>5</c:v>
                </c:pt>
                <c:pt idx="13039">
                  <c:v>5</c:v>
                </c:pt>
                <c:pt idx="13040">
                  <c:v>5</c:v>
                </c:pt>
                <c:pt idx="13041">
                  <c:v>5</c:v>
                </c:pt>
                <c:pt idx="13042">
                  <c:v>5</c:v>
                </c:pt>
                <c:pt idx="13043">
                  <c:v>5</c:v>
                </c:pt>
                <c:pt idx="13044">
                  <c:v>5</c:v>
                </c:pt>
                <c:pt idx="13045">
                  <c:v>5</c:v>
                </c:pt>
                <c:pt idx="13046">
                  <c:v>5</c:v>
                </c:pt>
                <c:pt idx="13047">
                  <c:v>5</c:v>
                </c:pt>
                <c:pt idx="13048">
                  <c:v>5</c:v>
                </c:pt>
                <c:pt idx="13049">
                  <c:v>5</c:v>
                </c:pt>
                <c:pt idx="13050">
                  <c:v>5</c:v>
                </c:pt>
                <c:pt idx="13051">
                  <c:v>5</c:v>
                </c:pt>
                <c:pt idx="13052">
                  <c:v>5</c:v>
                </c:pt>
                <c:pt idx="13053">
                  <c:v>5</c:v>
                </c:pt>
                <c:pt idx="13054">
                  <c:v>5</c:v>
                </c:pt>
                <c:pt idx="13055">
                  <c:v>5</c:v>
                </c:pt>
                <c:pt idx="13056">
                  <c:v>5</c:v>
                </c:pt>
                <c:pt idx="13057">
                  <c:v>5</c:v>
                </c:pt>
                <c:pt idx="13058">
                  <c:v>5</c:v>
                </c:pt>
                <c:pt idx="13059">
                  <c:v>5</c:v>
                </c:pt>
                <c:pt idx="13060">
                  <c:v>5</c:v>
                </c:pt>
                <c:pt idx="13061">
                  <c:v>5</c:v>
                </c:pt>
                <c:pt idx="13062">
                  <c:v>5</c:v>
                </c:pt>
                <c:pt idx="13063">
                  <c:v>5</c:v>
                </c:pt>
                <c:pt idx="13064">
                  <c:v>5</c:v>
                </c:pt>
                <c:pt idx="13065">
                  <c:v>5</c:v>
                </c:pt>
                <c:pt idx="13066">
                  <c:v>5</c:v>
                </c:pt>
                <c:pt idx="13067">
                  <c:v>5</c:v>
                </c:pt>
                <c:pt idx="13068">
                  <c:v>5</c:v>
                </c:pt>
                <c:pt idx="13069">
                  <c:v>5</c:v>
                </c:pt>
                <c:pt idx="13070">
                  <c:v>5</c:v>
                </c:pt>
                <c:pt idx="13071">
                  <c:v>5</c:v>
                </c:pt>
                <c:pt idx="13072">
                  <c:v>5</c:v>
                </c:pt>
                <c:pt idx="13073">
                  <c:v>5</c:v>
                </c:pt>
                <c:pt idx="13074">
                  <c:v>5</c:v>
                </c:pt>
                <c:pt idx="13075">
                  <c:v>5</c:v>
                </c:pt>
                <c:pt idx="13076">
                  <c:v>5</c:v>
                </c:pt>
                <c:pt idx="13077">
                  <c:v>5</c:v>
                </c:pt>
                <c:pt idx="13078">
                  <c:v>5</c:v>
                </c:pt>
                <c:pt idx="13079">
                  <c:v>5</c:v>
                </c:pt>
                <c:pt idx="13080">
                  <c:v>5</c:v>
                </c:pt>
                <c:pt idx="13081">
                  <c:v>5</c:v>
                </c:pt>
                <c:pt idx="13082">
                  <c:v>5</c:v>
                </c:pt>
                <c:pt idx="13083">
                  <c:v>5</c:v>
                </c:pt>
                <c:pt idx="13084">
                  <c:v>5</c:v>
                </c:pt>
                <c:pt idx="13085">
                  <c:v>5</c:v>
                </c:pt>
                <c:pt idx="13086">
                  <c:v>5</c:v>
                </c:pt>
                <c:pt idx="13087">
                  <c:v>5</c:v>
                </c:pt>
                <c:pt idx="13088">
                  <c:v>5</c:v>
                </c:pt>
                <c:pt idx="13089">
                  <c:v>5</c:v>
                </c:pt>
                <c:pt idx="13090">
                  <c:v>5</c:v>
                </c:pt>
                <c:pt idx="13091">
                  <c:v>5</c:v>
                </c:pt>
                <c:pt idx="13092">
                  <c:v>5</c:v>
                </c:pt>
                <c:pt idx="13093">
                  <c:v>5</c:v>
                </c:pt>
                <c:pt idx="13094">
                  <c:v>5</c:v>
                </c:pt>
                <c:pt idx="13095">
                  <c:v>5</c:v>
                </c:pt>
                <c:pt idx="13096">
                  <c:v>5</c:v>
                </c:pt>
                <c:pt idx="13097">
                  <c:v>5</c:v>
                </c:pt>
                <c:pt idx="13098">
                  <c:v>5</c:v>
                </c:pt>
                <c:pt idx="13099">
                  <c:v>5</c:v>
                </c:pt>
                <c:pt idx="13100">
                  <c:v>5</c:v>
                </c:pt>
                <c:pt idx="13101">
                  <c:v>5</c:v>
                </c:pt>
                <c:pt idx="13102">
                  <c:v>5</c:v>
                </c:pt>
                <c:pt idx="13103">
                  <c:v>5</c:v>
                </c:pt>
                <c:pt idx="13104">
                  <c:v>5</c:v>
                </c:pt>
                <c:pt idx="13105">
                  <c:v>5</c:v>
                </c:pt>
                <c:pt idx="13106">
                  <c:v>5</c:v>
                </c:pt>
                <c:pt idx="13107">
                  <c:v>5</c:v>
                </c:pt>
                <c:pt idx="13108">
                  <c:v>5</c:v>
                </c:pt>
                <c:pt idx="13109">
                  <c:v>5</c:v>
                </c:pt>
                <c:pt idx="13110">
                  <c:v>5</c:v>
                </c:pt>
                <c:pt idx="13111">
                  <c:v>5</c:v>
                </c:pt>
                <c:pt idx="13112">
                  <c:v>5</c:v>
                </c:pt>
                <c:pt idx="13113">
                  <c:v>5</c:v>
                </c:pt>
                <c:pt idx="13114">
                  <c:v>5</c:v>
                </c:pt>
                <c:pt idx="13115">
                  <c:v>5</c:v>
                </c:pt>
                <c:pt idx="13116">
                  <c:v>5</c:v>
                </c:pt>
                <c:pt idx="13117">
                  <c:v>5</c:v>
                </c:pt>
                <c:pt idx="13118">
                  <c:v>5</c:v>
                </c:pt>
                <c:pt idx="13119">
                  <c:v>5</c:v>
                </c:pt>
                <c:pt idx="13120">
                  <c:v>5</c:v>
                </c:pt>
                <c:pt idx="13121">
                  <c:v>5</c:v>
                </c:pt>
                <c:pt idx="13122">
                  <c:v>5</c:v>
                </c:pt>
                <c:pt idx="13123">
                  <c:v>5</c:v>
                </c:pt>
                <c:pt idx="13124">
                  <c:v>5</c:v>
                </c:pt>
                <c:pt idx="13125">
                  <c:v>5</c:v>
                </c:pt>
                <c:pt idx="13126">
                  <c:v>5</c:v>
                </c:pt>
                <c:pt idx="13127">
                  <c:v>5</c:v>
                </c:pt>
                <c:pt idx="13128">
                  <c:v>5</c:v>
                </c:pt>
                <c:pt idx="13129">
                  <c:v>5</c:v>
                </c:pt>
                <c:pt idx="13130">
                  <c:v>5</c:v>
                </c:pt>
                <c:pt idx="13131">
                  <c:v>5</c:v>
                </c:pt>
                <c:pt idx="13132">
                  <c:v>5</c:v>
                </c:pt>
                <c:pt idx="13133">
                  <c:v>5</c:v>
                </c:pt>
                <c:pt idx="13134">
                  <c:v>5</c:v>
                </c:pt>
                <c:pt idx="13135">
                  <c:v>5</c:v>
                </c:pt>
                <c:pt idx="13136">
                  <c:v>5</c:v>
                </c:pt>
                <c:pt idx="13137">
                  <c:v>5</c:v>
                </c:pt>
                <c:pt idx="13138">
                  <c:v>5</c:v>
                </c:pt>
                <c:pt idx="13139">
                  <c:v>5</c:v>
                </c:pt>
                <c:pt idx="13140">
                  <c:v>5</c:v>
                </c:pt>
                <c:pt idx="13141">
                  <c:v>5</c:v>
                </c:pt>
                <c:pt idx="13142">
                  <c:v>5</c:v>
                </c:pt>
                <c:pt idx="13143">
                  <c:v>5</c:v>
                </c:pt>
                <c:pt idx="13144">
                  <c:v>5</c:v>
                </c:pt>
                <c:pt idx="13145">
                  <c:v>5</c:v>
                </c:pt>
                <c:pt idx="13146">
                  <c:v>5</c:v>
                </c:pt>
                <c:pt idx="13147">
                  <c:v>5</c:v>
                </c:pt>
                <c:pt idx="13148">
                  <c:v>5</c:v>
                </c:pt>
                <c:pt idx="13149">
                  <c:v>5</c:v>
                </c:pt>
                <c:pt idx="13150">
                  <c:v>5</c:v>
                </c:pt>
                <c:pt idx="13151">
                  <c:v>5</c:v>
                </c:pt>
                <c:pt idx="13152">
                  <c:v>5</c:v>
                </c:pt>
                <c:pt idx="13153">
                  <c:v>5</c:v>
                </c:pt>
                <c:pt idx="13154">
                  <c:v>5</c:v>
                </c:pt>
                <c:pt idx="13155">
                  <c:v>5</c:v>
                </c:pt>
                <c:pt idx="13156">
                  <c:v>5</c:v>
                </c:pt>
                <c:pt idx="13157">
                  <c:v>5</c:v>
                </c:pt>
                <c:pt idx="13158">
                  <c:v>5</c:v>
                </c:pt>
                <c:pt idx="13159">
                  <c:v>5</c:v>
                </c:pt>
                <c:pt idx="13160">
                  <c:v>5</c:v>
                </c:pt>
                <c:pt idx="13161">
                  <c:v>5</c:v>
                </c:pt>
                <c:pt idx="13162">
                  <c:v>5</c:v>
                </c:pt>
                <c:pt idx="13163">
                  <c:v>5</c:v>
                </c:pt>
                <c:pt idx="13164">
                  <c:v>5</c:v>
                </c:pt>
                <c:pt idx="13165">
                  <c:v>5</c:v>
                </c:pt>
                <c:pt idx="13166">
                  <c:v>5</c:v>
                </c:pt>
                <c:pt idx="13167">
                  <c:v>5</c:v>
                </c:pt>
                <c:pt idx="13168">
                  <c:v>5</c:v>
                </c:pt>
                <c:pt idx="13169">
                  <c:v>5</c:v>
                </c:pt>
                <c:pt idx="13170">
                  <c:v>5</c:v>
                </c:pt>
                <c:pt idx="13171">
                  <c:v>5</c:v>
                </c:pt>
                <c:pt idx="13172">
                  <c:v>5</c:v>
                </c:pt>
                <c:pt idx="13173">
                  <c:v>5</c:v>
                </c:pt>
                <c:pt idx="13174">
                  <c:v>5</c:v>
                </c:pt>
                <c:pt idx="13175">
                  <c:v>5</c:v>
                </c:pt>
                <c:pt idx="13176">
                  <c:v>5</c:v>
                </c:pt>
                <c:pt idx="13177">
                  <c:v>5</c:v>
                </c:pt>
                <c:pt idx="13178">
                  <c:v>5</c:v>
                </c:pt>
                <c:pt idx="13179">
                  <c:v>5</c:v>
                </c:pt>
                <c:pt idx="13180">
                  <c:v>5</c:v>
                </c:pt>
                <c:pt idx="13181">
                  <c:v>5</c:v>
                </c:pt>
                <c:pt idx="13182">
                  <c:v>5</c:v>
                </c:pt>
                <c:pt idx="13183">
                  <c:v>5</c:v>
                </c:pt>
                <c:pt idx="13184">
                  <c:v>5</c:v>
                </c:pt>
                <c:pt idx="13185">
                  <c:v>5</c:v>
                </c:pt>
                <c:pt idx="13186">
                  <c:v>5</c:v>
                </c:pt>
                <c:pt idx="13187">
                  <c:v>5</c:v>
                </c:pt>
                <c:pt idx="13188">
                  <c:v>5</c:v>
                </c:pt>
                <c:pt idx="13189">
                  <c:v>5</c:v>
                </c:pt>
                <c:pt idx="13190">
                  <c:v>5</c:v>
                </c:pt>
                <c:pt idx="13191">
                  <c:v>5</c:v>
                </c:pt>
                <c:pt idx="13192">
                  <c:v>5</c:v>
                </c:pt>
                <c:pt idx="13193">
                  <c:v>5</c:v>
                </c:pt>
                <c:pt idx="13194">
                  <c:v>5</c:v>
                </c:pt>
                <c:pt idx="13195">
                  <c:v>5</c:v>
                </c:pt>
                <c:pt idx="13196">
                  <c:v>5</c:v>
                </c:pt>
                <c:pt idx="13197">
                  <c:v>5</c:v>
                </c:pt>
                <c:pt idx="13198">
                  <c:v>5</c:v>
                </c:pt>
                <c:pt idx="13199">
                  <c:v>5</c:v>
                </c:pt>
                <c:pt idx="13200">
                  <c:v>5</c:v>
                </c:pt>
                <c:pt idx="13201">
                  <c:v>5</c:v>
                </c:pt>
                <c:pt idx="13202">
                  <c:v>5</c:v>
                </c:pt>
                <c:pt idx="13203">
                  <c:v>5</c:v>
                </c:pt>
                <c:pt idx="13204">
                  <c:v>5</c:v>
                </c:pt>
                <c:pt idx="13205">
                  <c:v>5</c:v>
                </c:pt>
                <c:pt idx="13206">
                  <c:v>5</c:v>
                </c:pt>
                <c:pt idx="13207">
                  <c:v>5</c:v>
                </c:pt>
                <c:pt idx="13208">
                  <c:v>5</c:v>
                </c:pt>
                <c:pt idx="13209">
                  <c:v>5</c:v>
                </c:pt>
                <c:pt idx="13210">
                  <c:v>5</c:v>
                </c:pt>
                <c:pt idx="13211">
                  <c:v>5</c:v>
                </c:pt>
                <c:pt idx="13212">
                  <c:v>5</c:v>
                </c:pt>
                <c:pt idx="13213">
                  <c:v>5</c:v>
                </c:pt>
                <c:pt idx="13214">
                  <c:v>5</c:v>
                </c:pt>
                <c:pt idx="13215">
                  <c:v>5</c:v>
                </c:pt>
                <c:pt idx="13216">
                  <c:v>5</c:v>
                </c:pt>
                <c:pt idx="13217">
                  <c:v>5</c:v>
                </c:pt>
                <c:pt idx="13218">
                  <c:v>5</c:v>
                </c:pt>
                <c:pt idx="13219">
                  <c:v>5</c:v>
                </c:pt>
                <c:pt idx="13220">
                  <c:v>5</c:v>
                </c:pt>
                <c:pt idx="13221">
                  <c:v>5</c:v>
                </c:pt>
                <c:pt idx="13222">
                  <c:v>5</c:v>
                </c:pt>
                <c:pt idx="13223">
                  <c:v>5</c:v>
                </c:pt>
                <c:pt idx="13224">
                  <c:v>5</c:v>
                </c:pt>
                <c:pt idx="13225">
                  <c:v>5</c:v>
                </c:pt>
                <c:pt idx="13226">
                  <c:v>5</c:v>
                </c:pt>
                <c:pt idx="13227">
                  <c:v>5</c:v>
                </c:pt>
                <c:pt idx="13228">
                  <c:v>5</c:v>
                </c:pt>
                <c:pt idx="13229">
                  <c:v>5</c:v>
                </c:pt>
                <c:pt idx="13230">
                  <c:v>5</c:v>
                </c:pt>
                <c:pt idx="13231">
                  <c:v>5</c:v>
                </c:pt>
                <c:pt idx="13232">
                  <c:v>5</c:v>
                </c:pt>
                <c:pt idx="13233">
                  <c:v>5</c:v>
                </c:pt>
                <c:pt idx="13234">
                  <c:v>5</c:v>
                </c:pt>
                <c:pt idx="13235">
                  <c:v>5</c:v>
                </c:pt>
                <c:pt idx="13236">
                  <c:v>5</c:v>
                </c:pt>
                <c:pt idx="13237">
                  <c:v>5</c:v>
                </c:pt>
                <c:pt idx="13238">
                  <c:v>5</c:v>
                </c:pt>
                <c:pt idx="13239">
                  <c:v>5</c:v>
                </c:pt>
                <c:pt idx="13240">
                  <c:v>5</c:v>
                </c:pt>
                <c:pt idx="13241">
                  <c:v>5</c:v>
                </c:pt>
                <c:pt idx="13242">
                  <c:v>5</c:v>
                </c:pt>
                <c:pt idx="13243">
                  <c:v>5</c:v>
                </c:pt>
                <c:pt idx="13244">
                  <c:v>5</c:v>
                </c:pt>
                <c:pt idx="13245">
                  <c:v>5</c:v>
                </c:pt>
                <c:pt idx="13246">
                  <c:v>5</c:v>
                </c:pt>
                <c:pt idx="13247">
                  <c:v>5</c:v>
                </c:pt>
                <c:pt idx="13248">
                  <c:v>5</c:v>
                </c:pt>
                <c:pt idx="13249">
                  <c:v>5</c:v>
                </c:pt>
                <c:pt idx="13250">
                  <c:v>5</c:v>
                </c:pt>
                <c:pt idx="13251">
                  <c:v>5</c:v>
                </c:pt>
                <c:pt idx="13252">
                  <c:v>5</c:v>
                </c:pt>
                <c:pt idx="13253">
                  <c:v>5</c:v>
                </c:pt>
                <c:pt idx="13254">
                  <c:v>5</c:v>
                </c:pt>
                <c:pt idx="13255">
                  <c:v>5</c:v>
                </c:pt>
                <c:pt idx="13256">
                  <c:v>5</c:v>
                </c:pt>
                <c:pt idx="13257">
                  <c:v>5</c:v>
                </c:pt>
                <c:pt idx="13258">
                  <c:v>5</c:v>
                </c:pt>
                <c:pt idx="13259">
                  <c:v>5</c:v>
                </c:pt>
                <c:pt idx="13260">
                  <c:v>5</c:v>
                </c:pt>
                <c:pt idx="13261">
                  <c:v>5</c:v>
                </c:pt>
                <c:pt idx="13262">
                  <c:v>5</c:v>
                </c:pt>
                <c:pt idx="13263">
                  <c:v>5</c:v>
                </c:pt>
                <c:pt idx="13264">
                  <c:v>5</c:v>
                </c:pt>
                <c:pt idx="13265">
                  <c:v>5</c:v>
                </c:pt>
                <c:pt idx="13266">
                  <c:v>5</c:v>
                </c:pt>
                <c:pt idx="13267">
                  <c:v>5</c:v>
                </c:pt>
                <c:pt idx="13268">
                  <c:v>5</c:v>
                </c:pt>
                <c:pt idx="13269">
                  <c:v>5</c:v>
                </c:pt>
                <c:pt idx="13270">
                  <c:v>5</c:v>
                </c:pt>
                <c:pt idx="13271">
                  <c:v>5</c:v>
                </c:pt>
                <c:pt idx="13272">
                  <c:v>5</c:v>
                </c:pt>
                <c:pt idx="13273">
                  <c:v>5</c:v>
                </c:pt>
                <c:pt idx="13274">
                  <c:v>5</c:v>
                </c:pt>
                <c:pt idx="13275">
                  <c:v>5</c:v>
                </c:pt>
                <c:pt idx="13276">
                  <c:v>5</c:v>
                </c:pt>
                <c:pt idx="13277">
                  <c:v>5</c:v>
                </c:pt>
                <c:pt idx="13278">
                  <c:v>5</c:v>
                </c:pt>
                <c:pt idx="13279">
                  <c:v>5</c:v>
                </c:pt>
                <c:pt idx="13280">
                  <c:v>5</c:v>
                </c:pt>
                <c:pt idx="13281">
                  <c:v>5</c:v>
                </c:pt>
                <c:pt idx="13282">
                  <c:v>5</c:v>
                </c:pt>
                <c:pt idx="13283">
                  <c:v>5</c:v>
                </c:pt>
                <c:pt idx="13284">
                  <c:v>5</c:v>
                </c:pt>
                <c:pt idx="13285">
                  <c:v>5</c:v>
                </c:pt>
                <c:pt idx="13286">
                  <c:v>5</c:v>
                </c:pt>
                <c:pt idx="13287">
                  <c:v>5</c:v>
                </c:pt>
                <c:pt idx="13288">
                  <c:v>5</c:v>
                </c:pt>
                <c:pt idx="13289">
                  <c:v>5</c:v>
                </c:pt>
                <c:pt idx="13290">
                  <c:v>5</c:v>
                </c:pt>
                <c:pt idx="13291">
                  <c:v>5</c:v>
                </c:pt>
                <c:pt idx="13292">
                  <c:v>5</c:v>
                </c:pt>
                <c:pt idx="13293">
                  <c:v>5</c:v>
                </c:pt>
                <c:pt idx="13294">
                  <c:v>5</c:v>
                </c:pt>
                <c:pt idx="13295">
                  <c:v>5</c:v>
                </c:pt>
                <c:pt idx="13296">
                  <c:v>5</c:v>
                </c:pt>
                <c:pt idx="13297">
                  <c:v>5</c:v>
                </c:pt>
                <c:pt idx="13298">
                  <c:v>5</c:v>
                </c:pt>
                <c:pt idx="13299">
                  <c:v>5</c:v>
                </c:pt>
                <c:pt idx="13300">
                  <c:v>5</c:v>
                </c:pt>
                <c:pt idx="13301">
                  <c:v>5</c:v>
                </c:pt>
                <c:pt idx="13302">
                  <c:v>5</c:v>
                </c:pt>
                <c:pt idx="13303">
                  <c:v>5</c:v>
                </c:pt>
                <c:pt idx="13304">
                  <c:v>5</c:v>
                </c:pt>
                <c:pt idx="13305">
                  <c:v>5</c:v>
                </c:pt>
                <c:pt idx="13306">
                  <c:v>5</c:v>
                </c:pt>
                <c:pt idx="13307">
                  <c:v>5</c:v>
                </c:pt>
                <c:pt idx="13308">
                  <c:v>5</c:v>
                </c:pt>
                <c:pt idx="13309">
                  <c:v>5</c:v>
                </c:pt>
                <c:pt idx="13310">
                  <c:v>5</c:v>
                </c:pt>
                <c:pt idx="13311">
                  <c:v>5</c:v>
                </c:pt>
                <c:pt idx="13312">
                  <c:v>5</c:v>
                </c:pt>
                <c:pt idx="13313">
                  <c:v>5</c:v>
                </c:pt>
                <c:pt idx="13314">
                  <c:v>5</c:v>
                </c:pt>
                <c:pt idx="13315">
                  <c:v>5</c:v>
                </c:pt>
                <c:pt idx="13316">
                  <c:v>5</c:v>
                </c:pt>
                <c:pt idx="13317">
                  <c:v>5</c:v>
                </c:pt>
                <c:pt idx="13318">
                  <c:v>5</c:v>
                </c:pt>
                <c:pt idx="13319">
                  <c:v>5</c:v>
                </c:pt>
                <c:pt idx="13320">
                  <c:v>5</c:v>
                </c:pt>
                <c:pt idx="13321">
                  <c:v>5</c:v>
                </c:pt>
                <c:pt idx="13322">
                  <c:v>5</c:v>
                </c:pt>
                <c:pt idx="13323">
                  <c:v>5</c:v>
                </c:pt>
                <c:pt idx="13324">
                  <c:v>5</c:v>
                </c:pt>
                <c:pt idx="13325">
                  <c:v>5</c:v>
                </c:pt>
                <c:pt idx="13326">
                  <c:v>5</c:v>
                </c:pt>
                <c:pt idx="13327">
                  <c:v>5</c:v>
                </c:pt>
                <c:pt idx="13328">
                  <c:v>5</c:v>
                </c:pt>
                <c:pt idx="13329">
                  <c:v>5</c:v>
                </c:pt>
                <c:pt idx="13330">
                  <c:v>5</c:v>
                </c:pt>
                <c:pt idx="13331">
                  <c:v>5</c:v>
                </c:pt>
                <c:pt idx="13332">
                  <c:v>5</c:v>
                </c:pt>
                <c:pt idx="13333">
                  <c:v>5</c:v>
                </c:pt>
                <c:pt idx="13334">
                  <c:v>5</c:v>
                </c:pt>
                <c:pt idx="13335">
                  <c:v>5</c:v>
                </c:pt>
                <c:pt idx="13336">
                  <c:v>5</c:v>
                </c:pt>
                <c:pt idx="13337">
                  <c:v>5</c:v>
                </c:pt>
                <c:pt idx="13338">
                  <c:v>5</c:v>
                </c:pt>
                <c:pt idx="13339">
                  <c:v>5</c:v>
                </c:pt>
                <c:pt idx="13340">
                  <c:v>5</c:v>
                </c:pt>
                <c:pt idx="13341">
                  <c:v>5</c:v>
                </c:pt>
                <c:pt idx="13342">
                  <c:v>5</c:v>
                </c:pt>
                <c:pt idx="13343">
                  <c:v>5</c:v>
                </c:pt>
                <c:pt idx="13344">
                  <c:v>5</c:v>
                </c:pt>
                <c:pt idx="13345">
                  <c:v>5</c:v>
                </c:pt>
                <c:pt idx="13346">
                  <c:v>5</c:v>
                </c:pt>
                <c:pt idx="13347">
                  <c:v>5</c:v>
                </c:pt>
                <c:pt idx="13348">
                  <c:v>5</c:v>
                </c:pt>
                <c:pt idx="13349">
                  <c:v>5</c:v>
                </c:pt>
                <c:pt idx="13350">
                  <c:v>5</c:v>
                </c:pt>
                <c:pt idx="13351">
                  <c:v>5</c:v>
                </c:pt>
                <c:pt idx="13352">
                  <c:v>5</c:v>
                </c:pt>
                <c:pt idx="13353">
                  <c:v>5</c:v>
                </c:pt>
                <c:pt idx="13354">
                  <c:v>5</c:v>
                </c:pt>
                <c:pt idx="13355">
                  <c:v>5</c:v>
                </c:pt>
                <c:pt idx="13356">
                  <c:v>5</c:v>
                </c:pt>
                <c:pt idx="13357">
                  <c:v>5</c:v>
                </c:pt>
                <c:pt idx="13358">
                  <c:v>5</c:v>
                </c:pt>
                <c:pt idx="13359">
                  <c:v>5</c:v>
                </c:pt>
                <c:pt idx="13360">
                  <c:v>5</c:v>
                </c:pt>
                <c:pt idx="13361">
                  <c:v>5</c:v>
                </c:pt>
                <c:pt idx="13362">
                  <c:v>5</c:v>
                </c:pt>
                <c:pt idx="13363">
                  <c:v>5</c:v>
                </c:pt>
                <c:pt idx="13364">
                  <c:v>5</c:v>
                </c:pt>
                <c:pt idx="13365">
                  <c:v>5</c:v>
                </c:pt>
                <c:pt idx="13366">
                  <c:v>5</c:v>
                </c:pt>
                <c:pt idx="13367">
                  <c:v>5</c:v>
                </c:pt>
                <c:pt idx="13368">
                  <c:v>5</c:v>
                </c:pt>
                <c:pt idx="13369">
                  <c:v>5</c:v>
                </c:pt>
                <c:pt idx="13370">
                  <c:v>5</c:v>
                </c:pt>
                <c:pt idx="13371">
                  <c:v>5</c:v>
                </c:pt>
                <c:pt idx="13372">
                  <c:v>5</c:v>
                </c:pt>
                <c:pt idx="13373">
                  <c:v>5</c:v>
                </c:pt>
                <c:pt idx="13374">
                  <c:v>5</c:v>
                </c:pt>
                <c:pt idx="13375">
                  <c:v>5</c:v>
                </c:pt>
                <c:pt idx="13376">
                  <c:v>5</c:v>
                </c:pt>
                <c:pt idx="13377">
                  <c:v>5</c:v>
                </c:pt>
                <c:pt idx="13378">
                  <c:v>5</c:v>
                </c:pt>
                <c:pt idx="13379">
                  <c:v>5</c:v>
                </c:pt>
                <c:pt idx="13380">
                  <c:v>5</c:v>
                </c:pt>
                <c:pt idx="13381">
                  <c:v>5</c:v>
                </c:pt>
                <c:pt idx="13382">
                  <c:v>5</c:v>
                </c:pt>
                <c:pt idx="13383">
                  <c:v>5</c:v>
                </c:pt>
                <c:pt idx="13384">
                  <c:v>5</c:v>
                </c:pt>
                <c:pt idx="13385">
                  <c:v>5</c:v>
                </c:pt>
                <c:pt idx="13386">
                  <c:v>5</c:v>
                </c:pt>
                <c:pt idx="13387">
                  <c:v>5</c:v>
                </c:pt>
                <c:pt idx="13388">
                  <c:v>5</c:v>
                </c:pt>
                <c:pt idx="13389">
                  <c:v>5</c:v>
                </c:pt>
                <c:pt idx="13390">
                  <c:v>5</c:v>
                </c:pt>
                <c:pt idx="13391">
                  <c:v>5</c:v>
                </c:pt>
                <c:pt idx="13392">
                  <c:v>5</c:v>
                </c:pt>
                <c:pt idx="13393">
                  <c:v>5</c:v>
                </c:pt>
                <c:pt idx="13394">
                  <c:v>5</c:v>
                </c:pt>
                <c:pt idx="13395">
                  <c:v>5</c:v>
                </c:pt>
                <c:pt idx="13396">
                  <c:v>5</c:v>
                </c:pt>
                <c:pt idx="13397">
                  <c:v>5</c:v>
                </c:pt>
                <c:pt idx="13398">
                  <c:v>5</c:v>
                </c:pt>
                <c:pt idx="13399">
                  <c:v>5</c:v>
                </c:pt>
                <c:pt idx="13400">
                  <c:v>5</c:v>
                </c:pt>
                <c:pt idx="13401">
                  <c:v>5</c:v>
                </c:pt>
                <c:pt idx="13402">
                  <c:v>5</c:v>
                </c:pt>
                <c:pt idx="13403">
                  <c:v>5</c:v>
                </c:pt>
                <c:pt idx="13404">
                  <c:v>5</c:v>
                </c:pt>
                <c:pt idx="13405">
                  <c:v>5</c:v>
                </c:pt>
                <c:pt idx="13406">
                  <c:v>5</c:v>
                </c:pt>
                <c:pt idx="13407">
                  <c:v>5</c:v>
                </c:pt>
                <c:pt idx="13408">
                  <c:v>5</c:v>
                </c:pt>
                <c:pt idx="13409">
                  <c:v>5</c:v>
                </c:pt>
                <c:pt idx="13410">
                  <c:v>5</c:v>
                </c:pt>
                <c:pt idx="13411">
                  <c:v>5</c:v>
                </c:pt>
                <c:pt idx="13412">
                  <c:v>5</c:v>
                </c:pt>
                <c:pt idx="13413">
                  <c:v>5</c:v>
                </c:pt>
                <c:pt idx="13414">
                  <c:v>5</c:v>
                </c:pt>
                <c:pt idx="13415">
                  <c:v>5</c:v>
                </c:pt>
                <c:pt idx="13416">
                  <c:v>5</c:v>
                </c:pt>
                <c:pt idx="13417">
                  <c:v>5</c:v>
                </c:pt>
                <c:pt idx="13418">
                  <c:v>5</c:v>
                </c:pt>
                <c:pt idx="13419">
                  <c:v>5</c:v>
                </c:pt>
                <c:pt idx="13420">
                  <c:v>5</c:v>
                </c:pt>
                <c:pt idx="13421">
                  <c:v>5</c:v>
                </c:pt>
                <c:pt idx="13422">
                  <c:v>5</c:v>
                </c:pt>
                <c:pt idx="13423">
                  <c:v>5</c:v>
                </c:pt>
                <c:pt idx="13424">
                  <c:v>5</c:v>
                </c:pt>
                <c:pt idx="13425">
                  <c:v>5</c:v>
                </c:pt>
                <c:pt idx="13426">
                  <c:v>5</c:v>
                </c:pt>
                <c:pt idx="13427">
                  <c:v>5</c:v>
                </c:pt>
                <c:pt idx="13428">
                  <c:v>5</c:v>
                </c:pt>
                <c:pt idx="13429">
                  <c:v>5</c:v>
                </c:pt>
                <c:pt idx="13430">
                  <c:v>5</c:v>
                </c:pt>
                <c:pt idx="13431">
                  <c:v>5</c:v>
                </c:pt>
                <c:pt idx="13432">
                  <c:v>5</c:v>
                </c:pt>
                <c:pt idx="13433">
                  <c:v>5</c:v>
                </c:pt>
                <c:pt idx="13434">
                  <c:v>5</c:v>
                </c:pt>
                <c:pt idx="13435">
                  <c:v>5</c:v>
                </c:pt>
                <c:pt idx="13436">
                  <c:v>5</c:v>
                </c:pt>
                <c:pt idx="13437">
                  <c:v>5</c:v>
                </c:pt>
                <c:pt idx="13438">
                  <c:v>5</c:v>
                </c:pt>
                <c:pt idx="13439">
                  <c:v>5</c:v>
                </c:pt>
                <c:pt idx="13440">
                  <c:v>5</c:v>
                </c:pt>
                <c:pt idx="13441">
                  <c:v>5</c:v>
                </c:pt>
                <c:pt idx="13442">
                  <c:v>5</c:v>
                </c:pt>
                <c:pt idx="13443">
                  <c:v>5</c:v>
                </c:pt>
                <c:pt idx="13444">
                  <c:v>5</c:v>
                </c:pt>
                <c:pt idx="13445">
                  <c:v>5</c:v>
                </c:pt>
                <c:pt idx="13446">
                  <c:v>5</c:v>
                </c:pt>
                <c:pt idx="13447">
                  <c:v>5</c:v>
                </c:pt>
                <c:pt idx="13448">
                  <c:v>5</c:v>
                </c:pt>
                <c:pt idx="13449">
                  <c:v>5</c:v>
                </c:pt>
                <c:pt idx="13450">
                  <c:v>5</c:v>
                </c:pt>
                <c:pt idx="13451">
                  <c:v>5</c:v>
                </c:pt>
                <c:pt idx="13452">
                  <c:v>5</c:v>
                </c:pt>
                <c:pt idx="13453">
                  <c:v>5</c:v>
                </c:pt>
                <c:pt idx="13454">
                  <c:v>5</c:v>
                </c:pt>
                <c:pt idx="13455">
                  <c:v>5</c:v>
                </c:pt>
                <c:pt idx="13456">
                  <c:v>5</c:v>
                </c:pt>
                <c:pt idx="13457">
                  <c:v>5</c:v>
                </c:pt>
                <c:pt idx="13458">
                  <c:v>5</c:v>
                </c:pt>
                <c:pt idx="13459">
                  <c:v>5</c:v>
                </c:pt>
                <c:pt idx="13460">
                  <c:v>5</c:v>
                </c:pt>
                <c:pt idx="13461">
                  <c:v>5</c:v>
                </c:pt>
                <c:pt idx="13462">
                  <c:v>5</c:v>
                </c:pt>
                <c:pt idx="13463">
                  <c:v>5</c:v>
                </c:pt>
                <c:pt idx="13464">
                  <c:v>5</c:v>
                </c:pt>
                <c:pt idx="13465">
                  <c:v>5</c:v>
                </c:pt>
                <c:pt idx="13466">
                  <c:v>5</c:v>
                </c:pt>
                <c:pt idx="13467">
                  <c:v>5</c:v>
                </c:pt>
                <c:pt idx="13468">
                  <c:v>5</c:v>
                </c:pt>
                <c:pt idx="13469">
                  <c:v>5</c:v>
                </c:pt>
                <c:pt idx="13470">
                  <c:v>5</c:v>
                </c:pt>
                <c:pt idx="13471">
                  <c:v>5</c:v>
                </c:pt>
                <c:pt idx="13472">
                  <c:v>5</c:v>
                </c:pt>
                <c:pt idx="13473">
                  <c:v>5</c:v>
                </c:pt>
                <c:pt idx="13474">
                  <c:v>5</c:v>
                </c:pt>
                <c:pt idx="13475">
                  <c:v>5</c:v>
                </c:pt>
                <c:pt idx="13476">
                  <c:v>5</c:v>
                </c:pt>
                <c:pt idx="13477">
                  <c:v>5</c:v>
                </c:pt>
                <c:pt idx="13478">
                  <c:v>5</c:v>
                </c:pt>
                <c:pt idx="13479">
                  <c:v>5</c:v>
                </c:pt>
                <c:pt idx="13480">
                  <c:v>5</c:v>
                </c:pt>
                <c:pt idx="13481">
                  <c:v>5</c:v>
                </c:pt>
                <c:pt idx="13482">
                  <c:v>5</c:v>
                </c:pt>
                <c:pt idx="13483">
                  <c:v>5</c:v>
                </c:pt>
                <c:pt idx="13484">
                  <c:v>5</c:v>
                </c:pt>
                <c:pt idx="13485">
                  <c:v>5</c:v>
                </c:pt>
                <c:pt idx="13486">
                  <c:v>5</c:v>
                </c:pt>
                <c:pt idx="13487">
                  <c:v>5</c:v>
                </c:pt>
                <c:pt idx="13488">
                  <c:v>5</c:v>
                </c:pt>
                <c:pt idx="13489">
                  <c:v>5</c:v>
                </c:pt>
                <c:pt idx="13490">
                  <c:v>5</c:v>
                </c:pt>
                <c:pt idx="13491">
                  <c:v>5</c:v>
                </c:pt>
                <c:pt idx="13492">
                  <c:v>5</c:v>
                </c:pt>
                <c:pt idx="13493">
                  <c:v>5</c:v>
                </c:pt>
                <c:pt idx="13494">
                  <c:v>5</c:v>
                </c:pt>
                <c:pt idx="13495">
                  <c:v>5</c:v>
                </c:pt>
                <c:pt idx="13496">
                  <c:v>5</c:v>
                </c:pt>
                <c:pt idx="13497">
                  <c:v>5</c:v>
                </c:pt>
                <c:pt idx="13498">
                  <c:v>5</c:v>
                </c:pt>
                <c:pt idx="13499">
                  <c:v>5</c:v>
                </c:pt>
                <c:pt idx="13500">
                  <c:v>5</c:v>
                </c:pt>
                <c:pt idx="13501">
                  <c:v>5</c:v>
                </c:pt>
                <c:pt idx="13502">
                  <c:v>5</c:v>
                </c:pt>
                <c:pt idx="13503">
                  <c:v>5</c:v>
                </c:pt>
                <c:pt idx="13504">
                  <c:v>5</c:v>
                </c:pt>
                <c:pt idx="13505">
                  <c:v>5</c:v>
                </c:pt>
                <c:pt idx="13506">
                  <c:v>5</c:v>
                </c:pt>
                <c:pt idx="13507">
                  <c:v>5</c:v>
                </c:pt>
                <c:pt idx="13508">
                  <c:v>5</c:v>
                </c:pt>
                <c:pt idx="13509">
                  <c:v>5</c:v>
                </c:pt>
                <c:pt idx="13510">
                  <c:v>5</c:v>
                </c:pt>
                <c:pt idx="13511">
                  <c:v>5</c:v>
                </c:pt>
                <c:pt idx="13512">
                  <c:v>5</c:v>
                </c:pt>
                <c:pt idx="13513">
                  <c:v>5</c:v>
                </c:pt>
                <c:pt idx="13514">
                  <c:v>5</c:v>
                </c:pt>
                <c:pt idx="13515">
                  <c:v>5</c:v>
                </c:pt>
                <c:pt idx="13516">
                  <c:v>5</c:v>
                </c:pt>
                <c:pt idx="13517">
                  <c:v>5</c:v>
                </c:pt>
                <c:pt idx="13518">
                  <c:v>5</c:v>
                </c:pt>
                <c:pt idx="13519">
                  <c:v>5</c:v>
                </c:pt>
                <c:pt idx="13520">
                  <c:v>5</c:v>
                </c:pt>
                <c:pt idx="13521">
                  <c:v>5</c:v>
                </c:pt>
                <c:pt idx="13522">
                  <c:v>5</c:v>
                </c:pt>
                <c:pt idx="13523">
                  <c:v>5</c:v>
                </c:pt>
                <c:pt idx="13524">
                  <c:v>5</c:v>
                </c:pt>
                <c:pt idx="13525">
                  <c:v>5</c:v>
                </c:pt>
                <c:pt idx="13526">
                  <c:v>5</c:v>
                </c:pt>
                <c:pt idx="13527">
                  <c:v>5</c:v>
                </c:pt>
                <c:pt idx="13528">
                  <c:v>5</c:v>
                </c:pt>
                <c:pt idx="13529">
                  <c:v>5</c:v>
                </c:pt>
                <c:pt idx="13530">
                  <c:v>5</c:v>
                </c:pt>
                <c:pt idx="13531">
                  <c:v>5</c:v>
                </c:pt>
                <c:pt idx="13532">
                  <c:v>5</c:v>
                </c:pt>
                <c:pt idx="13533">
                  <c:v>5</c:v>
                </c:pt>
                <c:pt idx="13534">
                  <c:v>5</c:v>
                </c:pt>
                <c:pt idx="13535">
                  <c:v>5</c:v>
                </c:pt>
                <c:pt idx="13536">
                  <c:v>5</c:v>
                </c:pt>
                <c:pt idx="13537">
                  <c:v>5</c:v>
                </c:pt>
                <c:pt idx="13538">
                  <c:v>5</c:v>
                </c:pt>
                <c:pt idx="13539">
                  <c:v>5</c:v>
                </c:pt>
                <c:pt idx="13540">
                  <c:v>5</c:v>
                </c:pt>
                <c:pt idx="13541">
                  <c:v>5</c:v>
                </c:pt>
                <c:pt idx="13542">
                  <c:v>5</c:v>
                </c:pt>
                <c:pt idx="13543">
                  <c:v>5</c:v>
                </c:pt>
                <c:pt idx="13544">
                  <c:v>5</c:v>
                </c:pt>
                <c:pt idx="13545">
                  <c:v>5</c:v>
                </c:pt>
                <c:pt idx="13546">
                  <c:v>5</c:v>
                </c:pt>
                <c:pt idx="13547">
                  <c:v>5</c:v>
                </c:pt>
                <c:pt idx="13548">
                  <c:v>5</c:v>
                </c:pt>
                <c:pt idx="13549">
                  <c:v>5</c:v>
                </c:pt>
                <c:pt idx="13550">
                  <c:v>5</c:v>
                </c:pt>
                <c:pt idx="13551">
                  <c:v>5</c:v>
                </c:pt>
                <c:pt idx="13552">
                  <c:v>5</c:v>
                </c:pt>
                <c:pt idx="13553">
                  <c:v>5</c:v>
                </c:pt>
                <c:pt idx="13554">
                  <c:v>5</c:v>
                </c:pt>
                <c:pt idx="13555">
                  <c:v>5</c:v>
                </c:pt>
                <c:pt idx="13556">
                  <c:v>5</c:v>
                </c:pt>
                <c:pt idx="13557">
                  <c:v>5</c:v>
                </c:pt>
                <c:pt idx="13558">
                  <c:v>5</c:v>
                </c:pt>
                <c:pt idx="13559">
                  <c:v>5</c:v>
                </c:pt>
                <c:pt idx="13560">
                  <c:v>5</c:v>
                </c:pt>
                <c:pt idx="13561">
                  <c:v>5</c:v>
                </c:pt>
                <c:pt idx="13562">
                  <c:v>5</c:v>
                </c:pt>
                <c:pt idx="13563">
                  <c:v>5</c:v>
                </c:pt>
                <c:pt idx="13564">
                  <c:v>5</c:v>
                </c:pt>
                <c:pt idx="13565">
                  <c:v>5</c:v>
                </c:pt>
                <c:pt idx="13566">
                  <c:v>5</c:v>
                </c:pt>
                <c:pt idx="13567">
                  <c:v>5</c:v>
                </c:pt>
                <c:pt idx="13568">
                  <c:v>5</c:v>
                </c:pt>
                <c:pt idx="13569">
                  <c:v>5</c:v>
                </c:pt>
                <c:pt idx="13570">
                  <c:v>5</c:v>
                </c:pt>
                <c:pt idx="13571">
                  <c:v>5</c:v>
                </c:pt>
                <c:pt idx="13572">
                  <c:v>5</c:v>
                </c:pt>
                <c:pt idx="13573">
                  <c:v>5</c:v>
                </c:pt>
                <c:pt idx="13574">
                  <c:v>5</c:v>
                </c:pt>
                <c:pt idx="13575">
                  <c:v>5</c:v>
                </c:pt>
                <c:pt idx="13576">
                  <c:v>5</c:v>
                </c:pt>
                <c:pt idx="13577">
                  <c:v>5</c:v>
                </c:pt>
                <c:pt idx="13578">
                  <c:v>5</c:v>
                </c:pt>
                <c:pt idx="13579">
                  <c:v>5</c:v>
                </c:pt>
                <c:pt idx="13580">
                  <c:v>5</c:v>
                </c:pt>
                <c:pt idx="13581">
                  <c:v>5</c:v>
                </c:pt>
                <c:pt idx="13582">
                  <c:v>5</c:v>
                </c:pt>
                <c:pt idx="13583">
                  <c:v>5</c:v>
                </c:pt>
                <c:pt idx="13584">
                  <c:v>5</c:v>
                </c:pt>
                <c:pt idx="13585">
                  <c:v>5</c:v>
                </c:pt>
                <c:pt idx="13586">
                  <c:v>5</c:v>
                </c:pt>
                <c:pt idx="13587">
                  <c:v>5</c:v>
                </c:pt>
                <c:pt idx="13588">
                  <c:v>5</c:v>
                </c:pt>
                <c:pt idx="13589">
                  <c:v>5</c:v>
                </c:pt>
                <c:pt idx="13590">
                  <c:v>5</c:v>
                </c:pt>
                <c:pt idx="13591">
                  <c:v>5</c:v>
                </c:pt>
                <c:pt idx="13592">
                  <c:v>5</c:v>
                </c:pt>
                <c:pt idx="13593">
                  <c:v>5</c:v>
                </c:pt>
                <c:pt idx="13594">
                  <c:v>5</c:v>
                </c:pt>
                <c:pt idx="13595">
                  <c:v>5</c:v>
                </c:pt>
                <c:pt idx="13596">
                  <c:v>5</c:v>
                </c:pt>
                <c:pt idx="13597">
                  <c:v>5</c:v>
                </c:pt>
                <c:pt idx="13598">
                  <c:v>5</c:v>
                </c:pt>
                <c:pt idx="13599">
                  <c:v>5</c:v>
                </c:pt>
                <c:pt idx="13600">
                  <c:v>5</c:v>
                </c:pt>
                <c:pt idx="13601">
                  <c:v>5</c:v>
                </c:pt>
                <c:pt idx="13602">
                  <c:v>5</c:v>
                </c:pt>
                <c:pt idx="13603">
                  <c:v>5</c:v>
                </c:pt>
                <c:pt idx="13604">
                  <c:v>5</c:v>
                </c:pt>
                <c:pt idx="13605">
                  <c:v>5</c:v>
                </c:pt>
                <c:pt idx="13606">
                  <c:v>5</c:v>
                </c:pt>
                <c:pt idx="13607">
                  <c:v>5</c:v>
                </c:pt>
                <c:pt idx="13608">
                  <c:v>5</c:v>
                </c:pt>
                <c:pt idx="13609">
                  <c:v>5</c:v>
                </c:pt>
                <c:pt idx="13610">
                  <c:v>5</c:v>
                </c:pt>
                <c:pt idx="13611">
                  <c:v>5</c:v>
                </c:pt>
                <c:pt idx="13612">
                  <c:v>5</c:v>
                </c:pt>
                <c:pt idx="13613">
                  <c:v>5</c:v>
                </c:pt>
                <c:pt idx="13614">
                  <c:v>5</c:v>
                </c:pt>
                <c:pt idx="13615">
                  <c:v>5</c:v>
                </c:pt>
                <c:pt idx="13616">
                  <c:v>5</c:v>
                </c:pt>
                <c:pt idx="13617">
                  <c:v>5</c:v>
                </c:pt>
                <c:pt idx="13618">
                  <c:v>5</c:v>
                </c:pt>
                <c:pt idx="13619">
                  <c:v>5</c:v>
                </c:pt>
                <c:pt idx="13620">
                  <c:v>5</c:v>
                </c:pt>
                <c:pt idx="13621">
                  <c:v>5</c:v>
                </c:pt>
                <c:pt idx="13622">
                  <c:v>5</c:v>
                </c:pt>
                <c:pt idx="13623">
                  <c:v>5</c:v>
                </c:pt>
                <c:pt idx="13624">
                  <c:v>5</c:v>
                </c:pt>
                <c:pt idx="13625">
                  <c:v>5</c:v>
                </c:pt>
                <c:pt idx="13626">
                  <c:v>5</c:v>
                </c:pt>
                <c:pt idx="13627">
                  <c:v>5</c:v>
                </c:pt>
                <c:pt idx="13628">
                  <c:v>5</c:v>
                </c:pt>
                <c:pt idx="13629">
                  <c:v>5</c:v>
                </c:pt>
                <c:pt idx="13630">
                  <c:v>5</c:v>
                </c:pt>
                <c:pt idx="13631">
                  <c:v>5</c:v>
                </c:pt>
                <c:pt idx="13632">
                  <c:v>5</c:v>
                </c:pt>
                <c:pt idx="13633">
                  <c:v>5</c:v>
                </c:pt>
                <c:pt idx="13634">
                  <c:v>5</c:v>
                </c:pt>
                <c:pt idx="13635">
                  <c:v>5</c:v>
                </c:pt>
                <c:pt idx="13636">
                  <c:v>5</c:v>
                </c:pt>
                <c:pt idx="13637">
                  <c:v>5</c:v>
                </c:pt>
                <c:pt idx="13638">
                  <c:v>5</c:v>
                </c:pt>
                <c:pt idx="13639">
                  <c:v>5</c:v>
                </c:pt>
                <c:pt idx="13640">
                  <c:v>5</c:v>
                </c:pt>
                <c:pt idx="13641">
                  <c:v>5</c:v>
                </c:pt>
                <c:pt idx="13642">
                  <c:v>5</c:v>
                </c:pt>
                <c:pt idx="13643">
                  <c:v>5</c:v>
                </c:pt>
                <c:pt idx="13644">
                  <c:v>5</c:v>
                </c:pt>
                <c:pt idx="13645">
                  <c:v>5</c:v>
                </c:pt>
                <c:pt idx="13646">
                  <c:v>5</c:v>
                </c:pt>
                <c:pt idx="13647">
                  <c:v>5</c:v>
                </c:pt>
                <c:pt idx="13648">
                  <c:v>5</c:v>
                </c:pt>
                <c:pt idx="13649">
                  <c:v>5</c:v>
                </c:pt>
                <c:pt idx="13650">
                  <c:v>5</c:v>
                </c:pt>
                <c:pt idx="13651">
                  <c:v>5</c:v>
                </c:pt>
                <c:pt idx="13652">
                  <c:v>5</c:v>
                </c:pt>
                <c:pt idx="13653">
                  <c:v>5</c:v>
                </c:pt>
                <c:pt idx="13654">
                  <c:v>5</c:v>
                </c:pt>
                <c:pt idx="13655">
                  <c:v>5</c:v>
                </c:pt>
                <c:pt idx="13656">
                  <c:v>5</c:v>
                </c:pt>
                <c:pt idx="13657">
                  <c:v>5</c:v>
                </c:pt>
                <c:pt idx="13658">
                  <c:v>5</c:v>
                </c:pt>
                <c:pt idx="13659">
                  <c:v>5</c:v>
                </c:pt>
                <c:pt idx="13660">
                  <c:v>5</c:v>
                </c:pt>
                <c:pt idx="13661">
                  <c:v>5</c:v>
                </c:pt>
                <c:pt idx="13662">
                  <c:v>5</c:v>
                </c:pt>
                <c:pt idx="13663">
                  <c:v>5</c:v>
                </c:pt>
                <c:pt idx="13664">
                  <c:v>5</c:v>
                </c:pt>
                <c:pt idx="13665">
                  <c:v>5</c:v>
                </c:pt>
                <c:pt idx="13666">
                  <c:v>5</c:v>
                </c:pt>
                <c:pt idx="13667">
                  <c:v>5</c:v>
                </c:pt>
                <c:pt idx="13668">
                  <c:v>5</c:v>
                </c:pt>
                <c:pt idx="13669">
                  <c:v>5</c:v>
                </c:pt>
                <c:pt idx="13670">
                  <c:v>5</c:v>
                </c:pt>
                <c:pt idx="13671">
                  <c:v>5</c:v>
                </c:pt>
                <c:pt idx="13672">
                  <c:v>5</c:v>
                </c:pt>
                <c:pt idx="13673">
                  <c:v>5</c:v>
                </c:pt>
                <c:pt idx="13674">
                  <c:v>5</c:v>
                </c:pt>
                <c:pt idx="13675">
                  <c:v>5</c:v>
                </c:pt>
                <c:pt idx="13676">
                  <c:v>5</c:v>
                </c:pt>
                <c:pt idx="13677">
                  <c:v>5</c:v>
                </c:pt>
                <c:pt idx="13678">
                  <c:v>5</c:v>
                </c:pt>
                <c:pt idx="13679">
                  <c:v>5</c:v>
                </c:pt>
                <c:pt idx="13680">
                  <c:v>5</c:v>
                </c:pt>
                <c:pt idx="13681">
                  <c:v>5</c:v>
                </c:pt>
                <c:pt idx="13682">
                  <c:v>5</c:v>
                </c:pt>
                <c:pt idx="13683">
                  <c:v>5</c:v>
                </c:pt>
                <c:pt idx="13684">
                  <c:v>5</c:v>
                </c:pt>
                <c:pt idx="13685">
                  <c:v>5</c:v>
                </c:pt>
                <c:pt idx="13686">
                  <c:v>5</c:v>
                </c:pt>
                <c:pt idx="13687">
                  <c:v>5</c:v>
                </c:pt>
                <c:pt idx="13688">
                  <c:v>5</c:v>
                </c:pt>
                <c:pt idx="13689">
                  <c:v>5</c:v>
                </c:pt>
                <c:pt idx="13690">
                  <c:v>5</c:v>
                </c:pt>
                <c:pt idx="13691">
                  <c:v>5</c:v>
                </c:pt>
                <c:pt idx="13692">
                  <c:v>5</c:v>
                </c:pt>
                <c:pt idx="13693">
                  <c:v>5</c:v>
                </c:pt>
                <c:pt idx="13694">
                  <c:v>5</c:v>
                </c:pt>
                <c:pt idx="13695">
                  <c:v>5</c:v>
                </c:pt>
                <c:pt idx="13696">
                  <c:v>5</c:v>
                </c:pt>
                <c:pt idx="13697">
                  <c:v>5</c:v>
                </c:pt>
                <c:pt idx="13698">
                  <c:v>5</c:v>
                </c:pt>
                <c:pt idx="13699">
                  <c:v>5</c:v>
                </c:pt>
                <c:pt idx="13700">
                  <c:v>5</c:v>
                </c:pt>
                <c:pt idx="13701">
                  <c:v>5</c:v>
                </c:pt>
                <c:pt idx="13702">
                  <c:v>5</c:v>
                </c:pt>
                <c:pt idx="13703">
                  <c:v>5</c:v>
                </c:pt>
                <c:pt idx="13704">
                  <c:v>5</c:v>
                </c:pt>
                <c:pt idx="13705">
                  <c:v>5</c:v>
                </c:pt>
                <c:pt idx="13706">
                  <c:v>5</c:v>
                </c:pt>
                <c:pt idx="13707">
                  <c:v>5</c:v>
                </c:pt>
                <c:pt idx="13708">
                  <c:v>5</c:v>
                </c:pt>
                <c:pt idx="13709">
                  <c:v>5</c:v>
                </c:pt>
                <c:pt idx="13710">
                  <c:v>5</c:v>
                </c:pt>
                <c:pt idx="13711">
                  <c:v>5</c:v>
                </c:pt>
                <c:pt idx="13712">
                  <c:v>5</c:v>
                </c:pt>
                <c:pt idx="13713">
                  <c:v>5</c:v>
                </c:pt>
                <c:pt idx="13714">
                  <c:v>5</c:v>
                </c:pt>
                <c:pt idx="13715">
                  <c:v>5</c:v>
                </c:pt>
                <c:pt idx="13716">
                  <c:v>5</c:v>
                </c:pt>
                <c:pt idx="13717">
                  <c:v>5</c:v>
                </c:pt>
                <c:pt idx="13718">
                  <c:v>5</c:v>
                </c:pt>
                <c:pt idx="13719">
                  <c:v>5</c:v>
                </c:pt>
                <c:pt idx="13720">
                  <c:v>5</c:v>
                </c:pt>
                <c:pt idx="13721">
                  <c:v>5</c:v>
                </c:pt>
                <c:pt idx="13722">
                  <c:v>5</c:v>
                </c:pt>
                <c:pt idx="13723">
                  <c:v>5</c:v>
                </c:pt>
                <c:pt idx="13724">
                  <c:v>5</c:v>
                </c:pt>
                <c:pt idx="13725">
                  <c:v>5</c:v>
                </c:pt>
                <c:pt idx="13726">
                  <c:v>5</c:v>
                </c:pt>
                <c:pt idx="13727">
                  <c:v>5</c:v>
                </c:pt>
                <c:pt idx="13728">
                  <c:v>5</c:v>
                </c:pt>
                <c:pt idx="13729">
                  <c:v>5</c:v>
                </c:pt>
                <c:pt idx="13730">
                  <c:v>5</c:v>
                </c:pt>
                <c:pt idx="13731">
                  <c:v>5</c:v>
                </c:pt>
                <c:pt idx="13732">
                  <c:v>5</c:v>
                </c:pt>
                <c:pt idx="13733">
                  <c:v>5</c:v>
                </c:pt>
                <c:pt idx="13734">
                  <c:v>5</c:v>
                </c:pt>
                <c:pt idx="13735">
                  <c:v>5</c:v>
                </c:pt>
                <c:pt idx="13736">
                  <c:v>5</c:v>
                </c:pt>
                <c:pt idx="13737">
                  <c:v>5</c:v>
                </c:pt>
                <c:pt idx="13738">
                  <c:v>5</c:v>
                </c:pt>
                <c:pt idx="13739">
                  <c:v>5</c:v>
                </c:pt>
                <c:pt idx="13740">
                  <c:v>5</c:v>
                </c:pt>
                <c:pt idx="13741">
                  <c:v>5</c:v>
                </c:pt>
                <c:pt idx="13742">
                  <c:v>5</c:v>
                </c:pt>
                <c:pt idx="13743">
                  <c:v>5</c:v>
                </c:pt>
                <c:pt idx="13744">
                  <c:v>5</c:v>
                </c:pt>
                <c:pt idx="13745">
                  <c:v>5</c:v>
                </c:pt>
                <c:pt idx="13746">
                  <c:v>5</c:v>
                </c:pt>
                <c:pt idx="13747">
                  <c:v>5</c:v>
                </c:pt>
                <c:pt idx="13748">
                  <c:v>5</c:v>
                </c:pt>
                <c:pt idx="13749">
                  <c:v>5</c:v>
                </c:pt>
                <c:pt idx="13750">
                  <c:v>5</c:v>
                </c:pt>
                <c:pt idx="13751">
                  <c:v>5</c:v>
                </c:pt>
                <c:pt idx="13752">
                  <c:v>5</c:v>
                </c:pt>
                <c:pt idx="13753">
                  <c:v>5</c:v>
                </c:pt>
                <c:pt idx="13754">
                  <c:v>5</c:v>
                </c:pt>
                <c:pt idx="13755">
                  <c:v>5</c:v>
                </c:pt>
                <c:pt idx="13756">
                  <c:v>5</c:v>
                </c:pt>
                <c:pt idx="13757">
                  <c:v>5</c:v>
                </c:pt>
                <c:pt idx="13758">
                  <c:v>5</c:v>
                </c:pt>
                <c:pt idx="13759">
                  <c:v>5</c:v>
                </c:pt>
                <c:pt idx="13760">
                  <c:v>5</c:v>
                </c:pt>
                <c:pt idx="13761">
                  <c:v>5</c:v>
                </c:pt>
                <c:pt idx="13762">
                  <c:v>5</c:v>
                </c:pt>
                <c:pt idx="13763">
                  <c:v>5</c:v>
                </c:pt>
                <c:pt idx="13764">
                  <c:v>5</c:v>
                </c:pt>
                <c:pt idx="13765">
                  <c:v>5</c:v>
                </c:pt>
                <c:pt idx="13766">
                  <c:v>5</c:v>
                </c:pt>
                <c:pt idx="13767">
                  <c:v>5</c:v>
                </c:pt>
                <c:pt idx="13768">
                  <c:v>5</c:v>
                </c:pt>
                <c:pt idx="13769">
                  <c:v>5</c:v>
                </c:pt>
                <c:pt idx="13770">
                  <c:v>5</c:v>
                </c:pt>
                <c:pt idx="13771">
                  <c:v>5</c:v>
                </c:pt>
                <c:pt idx="13772">
                  <c:v>5</c:v>
                </c:pt>
                <c:pt idx="13773">
                  <c:v>5</c:v>
                </c:pt>
                <c:pt idx="13774">
                  <c:v>5</c:v>
                </c:pt>
                <c:pt idx="13775">
                  <c:v>5</c:v>
                </c:pt>
                <c:pt idx="13776">
                  <c:v>5</c:v>
                </c:pt>
                <c:pt idx="13777">
                  <c:v>5</c:v>
                </c:pt>
                <c:pt idx="13778">
                  <c:v>5</c:v>
                </c:pt>
                <c:pt idx="13779">
                  <c:v>5</c:v>
                </c:pt>
                <c:pt idx="13780">
                  <c:v>5</c:v>
                </c:pt>
                <c:pt idx="13781">
                  <c:v>5</c:v>
                </c:pt>
                <c:pt idx="13782">
                  <c:v>5</c:v>
                </c:pt>
                <c:pt idx="13783">
                  <c:v>5</c:v>
                </c:pt>
                <c:pt idx="13784">
                  <c:v>5</c:v>
                </c:pt>
                <c:pt idx="13785">
                  <c:v>5</c:v>
                </c:pt>
                <c:pt idx="13786">
                  <c:v>5</c:v>
                </c:pt>
                <c:pt idx="13787">
                  <c:v>5</c:v>
                </c:pt>
                <c:pt idx="13788">
                  <c:v>5</c:v>
                </c:pt>
                <c:pt idx="13789">
                  <c:v>5</c:v>
                </c:pt>
                <c:pt idx="13790">
                  <c:v>5</c:v>
                </c:pt>
                <c:pt idx="13791">
                  <c:v>5</c:v>
                </c:pt>
                <c:pt idx="13792">
                  <c:v>5</c:v>
                </c:pt>
                <c:pt idx="13793">
                  <c:v>5</c:v>
                </c:pt>
                <c:pt idx="13794">
                  <c:v>5</c:v>
                </c:pt>
                <c:pt idx="13795">
                  <c:v>5</c:v>
                </c:pt>
                <c:pt idx="13796">
                  <c:v>5</c:v>
                </c:pt>
                <c:pt idx="13797">
                  <c:v>5</c:v>
                </c:pt>
                <c:pt idx="13798">
                  <c:v>5</c:v>
                </c:pt>
                <c:pt idx="13799">
                  <c:v>5</c:v>
                </c:pt>
                <c:pt idx="13800">
                  <c:v>5</c:v>
                </c:pt>
                <c:pt idx="13801">
                  <c:v>5</c:v>
                </c:pt>
                <c:pt idx="13802">
                  <c:v>5</c:v>
                </c:pt>
                <c:pt idx="13803">
                  <c:v>5</c:v>
                </c:pt>
                <c:pt idx="13804">
                  <c:v>5</c:v>
                </c:pt>
                <c:pt idx="13805">
                  <c:v>5</c:v>
                </c:pt>
                <c:pt idx="13806">
                  <c:v>5</c:v>
                </c:pt>
                <c:pt idx="13807">
                  <c:v>5</c:v>
                </c:pt>
                <c:pt idx="13808">
                  <c:v>5</c:v>
                </c:pt>
                <c:pt idx="13809">
                  <c:v>5</c:v>
                </c:pt>
                <c:pt idx="13810">
                  <c:v>5</c:v>
                </c:pt>
                <c:pt idx="13811">
                  <c:v>5</c:v>
                </c:pt>
                <c:pt idx="13812">
                  <c:v>5</c:v>
                </c:pt>
                <c:pt idx="13813">
                  <c:v>5</c:v>
                </c:pt>
                <c:pt idx="13814">
                  <c:v>5</c:v>
                </c:pt>
                <c:pt idx="13815">
                  <c:v>5</c:v>
                </c:pt>
                <c:pt idx="13816">
                  <c:v>5</c:v>
                </c:pt>
                <c:pt idx="13817">
                  <c:v>5</c:v>
                </c:pt>
                <c:pt idx="13818">
                  <c:v>5</c:v>
                </c:pt>
                <c:pt idx="13819">
                  <c:v>5</c:v>
                </c:pt>
                <c:pt idx="13820">
                  <c:v>5</c:v>
                </c:pt>
                <c:pt idx="13821">
                  <c:v>5</c:v>
                </c:pt>
                <c:pt idx="13822">
                  <c:v>5</c:v>
                </c:pt>
                <c:pt idx="13823">
                  <c:v>5</c:v>
                </c:pt>
                <c:pt idx="13824">
                  <c:v>5</c:v>
                </c:pt>
                <c:pt idx="13825">
                  <c:v>5</c:v>
                </c:pt>
                <c:pt idx="13826">
                  <c:v>5</c:v>
                </c:pt>
                <c:pt idx="13827">
                  <c:v>5</c:v>
                </c:pt>
                <c:pt idx="13828">
                  <c:v>5</c:v>
                </c:pt>
                <c:pt idx="13829">
                  <c:v>5</c:v>
                </c:pt>
                <c:pt idx="13830">
                  <c:v>5</c:v>
                </c:pt>
                <c:pt idx="13831">
                  <c:v>5</c:v>
                </c:pt>
                <c:pt idx="13832">
                  <c:v>5</c:v>
                </c:pt>
                <c:pt idx="13833">
                  <c:v>5</c:v>
                </c:pt>
                <c:pt idx="13834">
                  <c:v>5</c:v>
                </c:pt>
                <c:pt idx="13835">
                  <c:v>5</c:v>
                </c:pt>
                <c:pt idx="13836">
                  <c:v>5</c:v>
                </c:pt>
                <c:pt idx="13837">
                  <c:v>5</c:v>
                </c:pt>
                <c:pt idx="13838">
                  <c:v>5</c:v>
                </c:pt>
                <c:pt idx="13839">
                  <c:v>5</c:v>
                </c:pt>
                <c:pt idx="13840">
                  <c:v>5</c:v>
                </c:pt>
                <c:pt idx="13841">
                  <c:v>5</c:v>
                </c:pt>
                <c:pt idx="13842">
                  <c:v>5</c:v>
                </c:pt>
                <c:pt idx="13843">
                  <c:v>5</c:v>
                </c:pt>
                <c:pt idx="13844">
                  <c:v>5</c:v>
                </c:pt>
                <c:pt idx="13845">
                  <c:v>5</c:v>
                </c:pt>
                <c:pt idx="13846">
                  <c:v>5</c:v>
                </c:pt>
                <c:pt idx="13847">
                  <c:v>5</c:v>
                </c:pt>
                <c:pt idx="13848">
                  <c:v>5</c:v>
                </c:pt>
                <c:pt idx="13849">
                  <c:v>5</c:v>
                </c:pt>
                <c:pt idx="13850">
                  <c:v>5</c:v>
                </c:pt>
                <c:pt idx="13851">
                  <c:v>5</c:v>
                </c:pt>
                <c:pt idx="13852">
                  <c:v>5</c:v>
                </c:pt>
                <c:pt idx="13853">
                  <c:v>5</c:v>
                </c:pt>
                <c:pt idx="13854">
                  <c:v>5</c:v>
                </c:pt>
                <c:pt idx="13855">
                  <c:v>5</c:v>
                </c:pt>
                <c:pt idx="13856">
                  <c:v>5</c:v>
                </c:pt>
                <c:pt idx="13857">
                  <c:v>5</c:v>
                </c:pt>
                <c:pt idx="13858">
                  <c:v>5</c:v>
                </c:pt>
                <c:pt idx="13859">
                  <c:v>5</c:v>
                </c:pt>
                <c:pt idx="13860">
                  <c:v>5</c:v>
                </c:pt>
                <c:pt idx="13861">
                  <c:v>5</c:v>
                </c:pt>
                <c:pt idx="13862">
                  <c:v>5</c:v>
                </c:pt>
                <c:pt idx="13863">
                  <c:v>5</c:v>
                </c:pt>
                <c:pt idx="13864">
                  <c:v>5</c:v>
                </c:pt>
                <c:pt idx="13865">
                  <c:v>5</c:v>
                </c:pt>
                <c:pt idx="13866">
                  <c:v>5</c:v>
                </c:pt>
                <c:pt idx="13867">
                  <c:v>5</c:v>
                </c:pt>
                <c:pt idx="13868">
                  <c:v>5</c:v>
                </c:pt>
                <c:pt idx="13869">
                  <c:v>5</c:v>
                </c:pt>
                <c:pt idx="13870">
                  <c:v>5</c:v>
                </c:pt>
                <c:pt idx="13871">
                  <c:v>5</c:v>
                </c:pt>
                <c:pt idx="13872">
                  <c:v>5</c:v>
                </c:pt>
                <c:pt idx="13873">
                  <c:v>5</c:v>
                </c:pt>
                <c:pt idx="13874">
                  <c:v>5</c:v>
                </c:pt>
                <c:pt idx="13875">
                  <c:v>5</c:v>
                </c:pt>
                <c:pt idx="13876">
                  <c:v>5</c:v>
                </c:pt>
                <c:pt idx="13877">
                  <c:v>5</c:v>
                </c:pt>
                <c:pt idx="13878">
                  <c:v>5</c:v>
                </c:pt>
                <c:pt idx="13879">
                  <c:v>5</c:v>
                </c:pt>
                <c:pt idx="13880">
                  <c:v>5</c:v>
                </c:pt>
                <c:pt idx="13881">
                  <c:v>5</c:v>
                </c:pt>
                <c:pt idx="13882">
                  <c:v>5</c:v>
                </c:pt>
                <c:pt idx="13883">
                  <c:v>5</c:v>
                </c:pt>
                <c:pt idx="13884">
                  <c:v>5</c:v>
                </c:pt>
                <c:pt idx="13885">
                  <c:v>5</c:v>
                </c:pt>
                <c:pt idx="13886">
                  <c:v>5</c:v>
                </c:pt>
                <c:pt idx="13887">
                  <c:v>5</c:v>
                </c:pt>
                <c:pt idx="13888">
                  <c:v>5</c:v>
                </c:pt>
                <c:pt idx="13889">
                  <c:v>5</c:v>
                </c:pt>
                <c:pt idx="13890">
                  <c:v>5</c:v>
                </c:pt>
                <c:pt idx="13891">
                  <c:v>5</c:v>
                </c:pt>
                <c:pt idx="13892">
                  <c:v>5</c:v>
                </c:pt>
                <c:pt idx="13893">
                  <c:v>5</c:v>
                </c:pt>
                <c:pt idx="13894">
                  <c:v>5</c:v>
                </c:pt>
                <c:pt idx="13895">
                  <c:v>5</c:v>
                </c:pt>
                <c:pt idx="13896">
                  <c:v>5</c:v>
                </c:pt>
                <c:pt idx="13897">
                  <c:v>5</c:v>
                </c:pt>
                <c:pt idx="13898">
                  <c:v>5</c:v>
                </c:pt>
                <c:pt idx="13899">
                  <c:v>5</c:v>
                </c:pt>
                <c:pt idx="13900">
                  <c:v>5</c:v>
                </c:pt>
                <c:pt idx="13901">
                  <c:v>5</c:v>
                </c:pt>
                <c:pt idx="13902">
                  <c:v>5</c:v>
                </c:pt>
                <c:pt idx="13903">
                  <c:v>5</c:v>
                </c:pt>
                <c:pt idx="13904">
                  <c:v>5</c:v>
                </c:pt>
                <c:pt idx="13905">
                  <c:v>5</c:v>
                </c:pt>
                <c:pt idx="13906">
                  <c:v>5</c:v>
                </c:pt>
                <c:pt idx="13907">
                  <c:v>5</c:v>
                </c:pt>
                <c:pt idx="13908">
                  <c:v>5</c:v>
                </c:pt>
                <c:pt idx="13909">
                  <c:v>5</c:v>
                </c:pt>
                <c:pt idx="13910">
                  <c:v>5</c:v>
                </c:pt>
                <c:pt idx="13911">
                  <c:v>5</c:v>
                </c:pt>
                <c:pt idx="13912">
                  <c:v>5</c:v>
                </c:pt>
                <c:pt idx="13913">
                  <c:v>5</c:v>
                </c:pt>
                <c:pt idx="13914">
                  <c:v>5</c:v>
                </c:pt>
                <c:pt idx="13915">
                  <c:v>5</c:v>
                </c:pt>
                <c:pt idx="13916">
                  <c:v>5</c:v>
                </c:pt>
                <c:pt idx="13917">
                  <c:v>5</c:v>
                </c:pt>
                <c:pt idx="13918">
                  <c:v>5</c:v>
                </c:pt>
                <c:pt idx="13919">
                  <c:v>5</c:v>
                </c:pt>
                <c:pt idx="13920">
                  <c:v>5</c:v>
                </c:pt>
                <c:pt idx="13921">
                  <c:v>5</c:v>
                </c:pt>
                <c:pt idx="13922">
                  <c:v>5</c:v>
                </c:pt>
                <c:pt idx="13923">
                  <c:v>5</c:v>
                </c:pt>
                <c:pt idx="13924">
                  <c:v>5</c:v>
                </c:pt>
                <c:pt idx="13925">
                  <c:v>5</c:v>
                </c:pt>
                <c:pt idx="13926">
                  <c:v>5</c:v>
                </c:pt>
                <c:pt idx="13927">
                  <c:v>5</c:v>
                </c:pt>
                <c:pt idx="13928">
                  <c:v>5</c:v>
                </c:pt>
                <c:pt idx="13929">
                  <c:v>5</c:v>
                </c:pt>
                <c:pt idx="13930">
                  <c:v>5</c:v>
                </c:pt>
                <c:pt idx="13931">
                  <c:v>5</c:v>
                </c:pt>
                <c:pt idx="13932">
                  <c:v>5</c:v>
                </c:pt>
                <c:pt idx="13933">
                  <c:v>5</c:v>
                </c:pt>
                <c:pt idx="13934">
                  <c:v>5</c:v>
                </c:pt>
                <c:pt idx="13935">
                  <c:v>5</c:v>
                </c:pt>
                <c:pt idx="13936">
                  <c:v>5</c:v>
                </c:pt>
                <c:pt idx="13937">
                  <c:v>5</c:v>
                </c:pt>
                <c:pt idx="13938">
                  <c:v>5</c:v>
                </c:pt>
                <c:pt idx="13939">
                  <c:v>5</c:v>
                </c:pt>
                <c:pt idx="13940">
                  <c:v>5</c:v>
                </c:pt>
                <c:pt idx="13941">
                  <c:v>5</c:v>
                </c:pt>
                <c:pt idx="13942">
                  <c:v>5</c:v>
                </c:pt>
                <c:pt idx="13943">
                  <c:v>5</c:v>
                </c:pt>
                <c:pt idx="13944">
                  <c:v>5</c:v>
                </c:pt>
                <c:pt idx="13945">
                  <c:v>5</c:v>
                </c:pt>
                <c:pt idx="13946">
                  <c:v>5</c:v>
                </c:pt>
                <c:pt idx="13947">
                  <c:v>5</c:v>
                </c:pt>
                <c:pt idx="13948">
                  <c:v>5</c:v>
                </c:pt>
                <c:pt idx="13949">
                  <c:v>5</c:v>
                </c:pt>
                <c:pt idx="13950">
                  <c:v>5</c:v>
                </c:pt>
                <c:pt idx="13951">
                  <c:v>5</c:v>
                </c:pt>
                <c:pt idx="13952">
                  <c:v>5</c:v>
                </c:pt>
                <c:pt idx="13953">
                  <c:v>5</c:v>
                </c:pt>
                <c:pt idx="13954">
                  <c:v>5</c:v>
                </c:pt>
                <c:pt idx="13955">
                  <c:v>5</c:v>
                </c:pt>
                <c:pt idx="13956">
                  <c:v>5</c:v>
                </c:pt>
                <c:pt idx="13957">
                  <c:v>5</c:v>
                </c:pt>
                <c:pt idx="13958">
                  <c:v>5</c:v>
                </c:pt>
                <c:pt idx="13959">
                  <c:v>5</c:v>
                </c:pt>
                <c:pt idx="13960">
                  <c:v>5</c:v>
                </c:pt>
                <c:pt idx="13961">
                  <c:v>5</c:v>
                </c:pt>
                <c:pt idx="13962">
                  <c:v>5</c:v>
                </c:pt>
                <c:pt idx="13963">
                  <c:v>5</c:v>
                </c:pt>
                <c:pt idx="13964">
                  <c:v>5</c:v>
                </c:pt>
                <c:pt idx="13965">
                  <c:v>5</c:v>
                </c:pt>
                <c:pt idx="13966">
                  <c:v>5</c:v>
                </c:pt>
                <c:pt idx="13967">
                  <c:v>5</c:v>
                </c:pt>
                <c:pt idx="13968">
                  <c:v>5</c:v>
                </c:pt>
                <c:pt idx="13969">
                  <c:v>5</c:v>
                </c:pt>
                <c:pt idx="13970">
                  <c:v>5</c:v>
                </c:pt>
                <c:pt idx="13971">
                  <c:v>5</c:v>
                </c:pt>
                <c:pt idx="13972">
                  <c:v>5</c:v>
                </c:pt>
                <c:pt idx="13973">
                  <c:v>5</c:v>
                </c:pt>
                <c:pt idx="13974">
                  <c:v>5</c:v>
                </c:pt>
                <c:pt idx="13975">
                  <c:v>5</c:v>
                </c:pt>
                <c:pt idx="13976">
                  <c:v>5</c:v>
                </c:pt>
                <c:pt idx="13977">
                  <c:v>5</c:v>
                </c:pt>
                <c:pt idx="13978">
                  <c:v>5</c:v>
                </c:pt>
                <c:pt idx="13979">
                  <c:v>5</c:v>
                </c:pt>
                <c:pt idx="13980">
                  <c:v>5</c:v>
                </c:pt>
                <c:pt idx="13981">
                  <c:v>5</c:v>
                </c:pt>
                <c:pt idx="13982">
                  <c:v>5</c:v>
                </c:pt>
                <c:pt idx="13983">
                  <c:v>5</c:v>
                </c:pt>
                <c:pt idx="13984">
                  <c:v>5</c:v>
                </c:pt>
                <c:pt idx="13985">
                  <c:v>5</c:v>
                </c:pt>
                <c:pt idx="13986">
                  <c:v>5</c:v>
                </c:pt>
                <c:pt idx="13987">
                  <c:v>5</c:v>
                </c:pt>
                <c:pt idx="13988">
                  <c:v>5</c:v>
                </c:pt>
                <c:pt idx="13989">
                  <c:v>5</c:v>
                </c:pt>
                <c:pt idx="13990">
                  <c:v>5</c:v>
                </c:pt>
                <c:pt idx="13991">
                  <c:v>5</c:v>
                </c:pt>
                <c:pt idx="13992">
                  <c:v>5</c:v>
                </c:pt>
                <c:pt idx="13993">
                  <c:v>5</c:v>
                </c:pt>
                <c:pt idx="13994">
                  <c:v>5</c:v>
                </c:pt>
                <c:pt idx="13995">
                  <c:v>5</c:v>
                </c:pt>
                <c:pt idx="13996">
                  <c:v>5</c:v>
                </c:pt>
                <c:pt idx="13997">
                  <c:v>5</c:v>
                </c:pt>
                <c:pt idx="13998">
                  <c:v>5</c:v>
                </c:pt>
                <c:pt idx="13999">
                  <c:v>5</c:v>
                </c:pt>
                <c:pt idx="14000">
                  <c:v>5</c:v>
                </c:pt>
                <c:pt idx="14001">
                  <c:v>5</c:v>
                </c:pt>
                <c:pt idx="14002">
                  <c:v>5</c:v>
                </c:pt>
                <c:pt idx="14003">
                  <c:v>5</c:v>
                </c:pt>
                <c:pt idx="14004">
                  <c:v>5</c:v>
                </c:pt>
                <c:pt idx="14005">
                  <c:v>5</c:v>
                </c:pt>
                <c:pt idx="14006">
                  <c:v>5</c:v>
                </c:pt>
                <c:pt idx="14007">
                  <c:v>5</c:v>
                </c:pt>
                <c:pt idx="14008">
                  <c:v>5</c:v>
                </c:pt>
                <c:pt idx="14009">
                  <c:v>5</c:v>
                </c:pt>
                <c:pt idx="14010">
                  <c:v>5</c:v>
                </c:pt>
                <c:pt idx="14011">
                  <c:v>5</c:v>
                </c:pt>
                <c:pt idx="14012">
                  <c:v>5</c:v>
                </c:pt>
                <c:pt idx="14013">
                  <c:v>5</c:v>
                </c:pt>
                <c:pt idx="14014">
                  <c:v>5</c:v>
                </c:pt>
                <c:pt idx="14015">
                  <c:v>5</c:v>
                </c:pt>
                <c:pt idx="14016">
                  <c:v>5</c:v>
                </c:pt>
                <c:pt idx="14017">
                  <c:v>5</c:v>
                </c:pt>
                <c:pt idx="14018">
                  <c:v>5</c:v>
                </c:pt>
                <c:pt idx="14019">
                  <c:v>5</c:v>
                </c:pt>
                <c:pt idx="14020">
                  <c:v>5</c:v>
                </c:pt>
                <c:pt idx="14021">
                  <c:v>5</c:v>
                </c:pt>
                <c:pt idx="14022">
                  <c:v>5</c:v>
                </c:pt>
                <c:pt idx="14023">
                  <c:v>5</c:v>
                </c:pt>
                <c:pt idx="14024">
                  <c:v>5</c:v>
                </c:pt>
                <c:pt idx="14025">
                  <c:v>5</c:v>
                </c:pt>
                <c:pt idx="14026">
                  <c:v>5</c:v>
                </c:pt>
                <c:pt idx="14027">
                  <c:v>5</c:v>
                </c:pt>
                <c:pt idx="14028">
                  <c:v>5</c:v>
                </c:pt>
                <c:pt idx="14029">
                  <c:v>5</c:v>
                </c:pt>
                <c:pt idx="14030">
                  <c:v>5</c:v>
                </c:pt>
                <c:pt idx="14031">
                  <c:v>5</c:v>
                </c:pt>
                <c:pt idx="14032">
                  <c:v>5</c:v>
                </c:pt>
                <c:pt idx="14033">
                  <c:v>5</c:v>
                </c:pt>
                <c:pt idx="14034">
                  <c:v>5</c:v>
                </c:pt>
                <c:pt idx="14035">
                  <c:v>5</c:v>
                </c:pt>
                <c:pt idx="14036">
                  <c:v>5</c:v>
                </c:pt>
                <c:pt idx="14037">
                  <c:v>5</c:v>
                </c:pt>
                <c:pt idx="14038">
                  <c:v>5</c:v>
                </c:pt>
                <c:pt idx="14039">
                  <c:v>5</c:v>
                </c:pt>
                <c:pt idx="14040">
                  <c:v>5</c:v>
                </c:pt>
                <c:pt idx="14041">
                  <c:v>5</c:v>
                </c:pt>
                <c:pt idx="14042">
                  <c:v>5</c:v>
                </c:pt>
                <c:pt idx="14043">
                  <c:v>5</c:v>
                </c:pt>
                <c:pt idx="14044">
                  <c:v>5</c:v>
                </c:pt>
                <c:pt idx="14045">
                  <c:v>5</c:v>
                </c:pt>
                <c:pt idx="14046">
                  <c:v>5</c:v>
                </c:pt>
                <c:pt idx="14047">
                  <c:v>5</c:v>
                </c:pt>
                <c:pt idx="14048">
                  <c:v>5</c:v>
                </c:pt>
                <c:pt idx="14049">
                  <c:v>5</c:v>
                </c:pt>
                <c:pt idx="14050">
                  <c:v>5</c:v>
                </c:pt>
                <c:pt idx="14051">
                  <c:v>5</c:v>
                </c:pt>
                <c:pt idx="14052">
                  <c:v>5</c:v>
                </c:pt>
                <c:pt idx="14053">
                  <c:v>5</c:v>
                </c:pt>
                <c:pt idx="14054">
                  <c:v>5</c:v>
                </c:pt>
                <c:pt idx="14055">
                  <c:v>5</c:v>
                </c:pt>
                <c:pt idx="14056">
                  <c:v>5</c:v>
                </c:pt>
                <c:pt idx="14057">
                  <c:v>5</c:v>
                </c:pt>
                <c:pt idx="14058">
                  <c:v>5</c:v>
                </c:pt>
                <c:pt idx="14059">
                  <c:v>5</c:v>
                </c:pt>
                <c:pt idx="14060">
                  <c:v>5</c:v>
                </c:pt>
                <c:pt idx="14061">
                  <c:v>5</c:v>
                </c:pt>
                <c:pt idx="14062">
                  <c:v>5</c:v>
                </c:pt>
                <c:pt idx="14063">
                  <c:v>5</c:v>
                </c:pt>
                <c:pt idx="14064">
                  <c:v>5</c:v>
                </c:pt>
                <c:pt idx="14065">
                  <c:v>5</c:v>
                </c:pt>
                <c:pt idx="14066">
                  <c:v>5</c:v>
                </c:pt>
                <c:pt idx="14067">
                  <c:v>5</c:v>
                </c:pt>
                <c:pt idx="14068">
                  <c:v>5</c:v>
                </c:pt>
                <c:pt idx="14069">
                  <c:v>5</c:v>
                </c:pt>
                <c:pt idx="14070">
                  <c:v>5</c:v>
                </c:pt>
                <c:pt idx="14071">
                  <c:v>5</c:v>
                </c:pt>
                <c:pt idx="14072">
                  <c:v>5</c:v>
                </c:pt>
                <c:pt idx="14073">
                  <c:v>5</c:v>
                </c:pt>
                <c:pt idx="14074">
                  <c:v>5</c:v>
                </c:pt>
                <c:pt idx="14075">
                  <c:v>5</c:v>
                </c:pt>
                <c:pt idx="14076">
                  <c:v>5</c:v>
                </c:pt>
                <c:pt idx="14077">
                  <c:v>5</c:v>
                </c:pt>
                <c:pt idx="14078">
                  <c:v>5</c:v>
                </c:pt>
                <c:pt idx="14079">
                  <c:v>5</c:v>
                </c:pt>
                <c:pt idx="14080">
                  <c:v>5</c:v>
                </c:pt>
                <c:pt idx="14081">
                  <c:v>5</c:v>
                </c:pt>
                <c:pt idx="14082">
                  <c:v>5</c:v>
                </c:pt>
                <c:pt idx="14083">
                  <c:v>5</c:v>
                </c:pt>
                <c:pt idx="14084">
                  <c:v>5</c:v>
                </c:pt>
                <c:pt idx="14085">
                  <c:v>5</c:v>
                </c:pt>
                <c:pt idx="14086">
                  <c:v>5</c:v>
                </c:pt>
                <c:pt idx="14087">
                  <c:v>5</c:v>
                </c:pt>
                <c:pt idx="14088">
                  <c:v>5</c:v>
                </c:pt>
                <c:pt idx="14089">
                  <c:v>5</c:v>
                </c:pt>
                <c:pt idx="14090">
                  <c:v>4</c:v>
                </c:pt>
                <c:pt idx="14091">
                  <c:v>4</c:v>
                </c:pt>
                <c:pt idx="14092">
                  <c:v>4</c:v>
                </c:pt>
                <c:pt idx="14093">
                  <c:v>4</c:v>
                </c:pt>
                <c:pt idx="14094">
                  <c:v>4</c:v>
                </c:pt>
                <c:pt idx="14095">
                  <c:v>4</c:v>
                </c:pt>
                <c:pt idx="14096">
                  <c:v>4</c:v>
                </c:pt>
                <c:pt idx="14097">
                  <c:v>4</c:v>
                </c:pt>
                <c:pt idx="14098">
                  <c:v>4</c:v>
                </c:pt>
                <c:pt idx="14099">
                  <c:v>4</c:v>
                </c:pt>
                <c:pt idx="14100">
                  <c:v>4</c:v>
                </c:pt>
                <c:pt idx="14101">
                  <c:v>4</c:v>
                </c:pt>
                <c:pt idx="14102">
                  <c:v>4</c:v>
                </c:pt>
                <c:pt idx="14103">
                  <c:v>4</c:v>
                </c:pt>
                <c:pt idx="14104">
                  <c:v>4</c:v>
                </c:pt>
                <c:pt idx="14105">
                  <c:v>4</c:v>
                </c:pt>
                <c:pt idx="14106">
                  <c:v>4</c:v>
                </c:pt>
                <c:pt idx="14107">
                  <c:v>4</c:v>
                </c:pt>
                <c:pt idx="14108">
                  <c:v>4</c:v>
                </c:pt>
                <c:pt idx="14109">
                  <c:v>4</c:v>
                </c:pt>
                <c:pt idx="14110">
                  <c:v>4</c:v>
                </c:pt>
                <c:pt idx="14111">
                  <c:v>4</c:v>
                </c:pt>
                <c:pt idx="14112">
                  <c:v>4</c:v>
                </c:pt>
                <c:pt idx="14113">
                  <c:v>4</c:v>
                </c:pt>
                <c:pt idx="14114">
                  <c:v>4</c:v>
                </c:pt>
                <c:pt idx="14115">
                  <c:v>4</c:v>
                </c:pt>
                <c:pt idx="14116">
                  <c:v>4</c:v>
                </c:pt>
                <c:pt idx="14117">
                  <c:v>4</c:v>
                </c:pt>
                <c:pt idx="14118">
                  <c:v>4</c:v>
                </c:pt>
                <c:pt idx="14119">
                  <c:v>4</c:v>
                </c:pt>
                <c:pt idx="14120">
                  <c:v>4</c:v>
                </c:pt>
                <c:pt idx="14121">
                  <c:v>4</c:v>
                </c:pt>
                <c:pt idx="14122">
                  <c:v>4</c:v>
                </c:pt>
                <c:pt idx="14123">
                  <c:v>4</c:v>
                </c:pt>
                <c:pt idx="14124">
                  <c:v>4</c:v>
                </c:pt>
                <c:pt idx="14125">
                  <c:v>4</c:v>
                </c:pt>
                <c:pt idx="14126">
                  <c:v>4</c:v>
                </c:pt>
                <c:pt idx="14127">
                  <c:v>4</c:v>
                </c:pt>
                <c:pt idx="14128">
                  <c:v>4</c:v>
                </c:pt>
                <c:pt idx="14129">
                  <c:v>4</c:v>
                </c:pt>
                <c:pt idx="14130">
                  <c:v>4</c:v>
                </c:pt>
                <c:pt idx="14131">
                  <c:v>4</c:v>
                </c:pt>
                <c:pt idx="14132">
                  <c:v>4</c:v>
                </c:pt>
                <c:pt idx="14133">
                  <c:v>4</c:v>
                </c:pt>
                <c:pt idx="14134">
                  <c:v>4</c:v>
                </c:pt>
                <c:pt idx="14135">
                  <c:v>4</c:v>
                </c:pt>
                <c:pt idx="14136">
                  <c:v>4</c:v>
                </c:pt>
                <c:pt idx="14137">
                  <c:v>4</c:v>
                </c:pt>
                <c:pt idx="14138">
                  <c:v>4</c:v>
                </c:pt>
                <c:pt idx="14139">
                  <c:v>4</c:v>
                </c:pt>
                <c:pt idx="14140">
                  <c:v>4</c:v>
                </c:pt>
                <c:pt idx="14141">
                  <c:v>4</c:v>
                </c:pt>
                <c:pt idx="14142">
                  <c:v>4</c:v>
                </c:pt>
                <c:pt idx="14143">
                  <c:v>4</c:v>
                </c:pt>
                <c:pt idx="14144">
                  <c:v>4</c:v>
                </c:pt>
                <c:pt idx="14145">
                  <c:v>4</c:v>
                </c:pt>
                <c:pt idx="14146">
                  <c:v>4</c:v>
                </c:pt>
                <c:pt idx="14147">
                  <c:v>4</c:v>
                </c:pt>
                <c:pt idx="14148">
                  <c:v>4</c:v>
                </c:pt>
                <c:pt idx="14149">
                  <c:v>4</c:v>
                </c:pt>
                <c:pt idx="14150">
                  <c:v>4</c:v>
                </c:pt>
                <c:pt idx="14151">
                  <c:v>4</c:v>
                </c:pt>
                <c:pt idx="14152">
                  <c:v>4</c:v>
                </c:pt>
                <c:pt idx="14153">
                  <c:v>4</c:v>
                </c:pt>
                <c:pt idx="14154">
                  <c:v>4</c:v>
                </c:pt>
                <c:pt idx="14155">
                  <c:v>4</c:v>
                </c:pt>
                <c:pt idx="14156">
                  <c:v>4</c:v>
                </c:pt>
                <c:pt idx="14157">
                  <c:v>4</c:v>
                </c:pt>
                <c:pt idx="14158">
                  <c:v>4</c:v>
                </c:pt>
                <c:pt idx="14159">
                  <c:v>4</c:v>
                </c:pt>
                <c:pt idx="14160">
                  <c:v>4</c:v>
                </c:pt>
                <c:pt idx="14161">
                  <c:v>4</c:v>
                </c:pt>
                <c:pt idx="14162">
                  <c:v>4</c:v>
                </c:pt>
                <c:pt idx="14163">
                  <c:v>4</c:v>
                </c:pt>
                <c:pt idx="14164">
                  <c:v>4</c:v>
                </c:pt>
                <c:pt idx="14165">
                  <c:v>4</c:v>
                </c:pt>
                <c:pt idx="14166">
                  <c:v>4</c:v>
                </c:pt>
                <c:pt idx="14167">
                  <c:v>4</c:v>
                </c:pt>
                <c:pt idx="14168">
                  <c:v>4</c:v>
                </c:pt>
                <c:pt idx="14169">
                  <c:v>4</c:v>
                </c:pt>
                <c:pt idx="14170">
                  <c:v>4</c:v>
                </c:pt>
                <c:pt idx="14171">
                  <c:v>4</c:v>
                </c:pt>
                <c:pt idx="14172">
                  <c:v>4</c:v>
                </c:pt>
                <c:pt idx="14173">
                  <c:v>4</c:v>
                </c:pt>
                <c:pt idx="14174">
                  <c:v>4</c:v>
                </c:pt>
                <c:pt idx="14175">
                  <c:v>4</c:v>
                </c:pt>
                <c:pt idx="14176">
                  <c:v>4</c:v>
                </c:pt>
                <c:pt idx="14177">
                  <c:v>4</c:v>
                </c:pt>
                <c:pt idx="14178">
                  <c:v>4</c:v>
                </c:pt>
                <c:pt idx="14179">
                  <c:v>4</c:v>
                </c:pt>
                <c:pt idx="14180">
                  <c:v>4</c:v>
                </c:pt>
                <c:pt idx="14181">
                  <c:v>4</c:v>
                </c:pt>
                <c:pt idx="14182">
                  <c:v>4</c:v>
                </c:pt>
                <c:pt idx="14183">
                  <c:v>4</c:v>
                </c:pt>
                <c:pt idx="14184">
                  <c:v>4</c:v>
                </c:pt>
                <c:pt idx="14185">
                  <c:v>4</c:v>
                </c:pt>
                <c:pt idx="14186">
                  <c:v>4</c:v>
                </c:pt>
                <c:pt idx="14187">
                  <c:v>4</c:v>
                </c:pt>
                <c:pt idx="14188">
                  <c:v>4</c:v>
                </c:pt>
                <c:pt idx="14189">
                  <c:v>4</c:v>
                </c:pt>
                <c:pt idx="14190">
                  <c:v>4</c:v>
                </c:pt>
                <c:pt idx="14191">
                  <c:v>4</c:v>
                </c:pt>
                <c:pt idx="14192">
                  <c:v>4</c:v>
                </c:pt>
                <c:pt idx="14193">
                  <c:v>4</c:v>
                </c:pt>
                <c:pt idx="14194">
                  <c:v>4</c:v>
                </c:pt>
                <c:pt idx="14195">
                  <c:v>4</c:v>
                </c:pt>
                <c:pt idx="14196">
                  <c:v>4</c:v>
                </c:pt>
                <c:pt idx="14197">
                  <c:v>4</c:v>
                </c:pt>
                <c:pt idx="14198">
                  <c:v>4</c:v>
                </c:pt>
                <c:pt idx="14199">
                  <c:v>4</c:v>
                </c:pt>
                <c:pt idx="14200">
                  <c:v>4</c:v>
                </c:pt>
                <c:pt idx="14201">
                  <c:v>4</c:v>
                </c:pt>
                <c:pt idx="14202">
                  <c:v>4</c:v>
                </c:pt>
                <c:pt idx="14203">
                  <c:v>4</c:v>
                </c:pt>
                <c:pt idx="14204">
                  <c:v>4</c:v>
                </c:pt>
                <c:pt idx="14205">
                  <c:v>4</c:v>
                </c:pt>
                <c:pt idx="14206">
                  <c:v>4</c:v>
                </c:pt>
                <c:pt idx="14207">
                  <c:v>4</c:v>
                </c:pt>
                <c:pt idx="14208">
                  <c:v>4</c:v>
                </c:pt>
                <c:pt idx="14209">
                  <c:v>4</c:v>
                </c:pt>
                <c:pt idx="14210">
                  <c:v>4</c:v>
                </c:pt>
                <c:pt idx="14211">
                  <c:v>4</c:v>
                </c:pt>
                <c:pt idx="14212">
                  <c:v>4</c:v>
                </c:pt>
                <c:pt idx="14213">
                  <c:v>4</c:v>
                </c:pt>
                <c:pt idx="14214">
                  <c:v>4</c:v>
                </c:pt>
                <c:pt idx="14215">
                  <c:v>4</c:v>
                </c:pt>
                <c:pt idx="14216">
                  <c:v>4</c:v>
                </c:pt>
                <c:pt idx="14217">
                  <c:v>4</c:v>
                </c:pt>
                <c:pt idx="14218">
                  <c:v>4</c:v>
                </c:pt>
                <c:pt idx="14219">
                  <c:v>4</c:v>
                </c:pt>
                <c:pt idx="14220">
                  <c:v>4</c:v>
                </c:pt>
                <c:pt idx="14221">
                  <c:v>4</c:v>
                </c:pt>
                <c:pt idx="14222">
                  <c:v>4</c:v>
                </c:pt>
                <c:pt idx="14223">
                  <c:v>4</c:v>
                </c:pt>
                <c:pt idx="14224">
                  <c:v>4</c:v>
                </c:pt>
                <c:pt idx="14225">
                  <c:v>4</c:v>
                </c:pt>
                <c:pt idx="14226">
                  <c:v>4</c:v>
                </c:pt>
                <c:pt idx="14227">
                  <c:v>4</c:v>
                </c:pt>
                <c:pt idx="14228">
                  <c:v>4</c:v>
                </c:pt>
                <c:pt idx="14229">
                  <c:v>4</c:v>
                </c:pt>
                <c:pt idx="14230">
                  <c:v>4</c:v>
                </c:pt>
                <c:pt idx="14231">
                  <c:v>4</c:v>
                </c:pt>
                <c:pt idx="14232">
                  <c:v>4</c:v>
                </c:pt>
                <c:pt idx="14233">
                  <c:v>4</c:v>
                </c:pt>
                <c:pt idx="14234">
                  <c:v>4</c:v>
                </c:pt>
                <c:pt idx="14235">
                  <c:v>4</c:v>
                </c:pt>
                <c:pt idx="14236">
                  <c:v>4</c:v>
                </c:pt>
                <c:pt idx="14237">
                  <c:v>4</c:v>
                </c:pt>
                <c:pt idx="14238">
                  <c:v>4</c:v>
                </c:pt>
                <c:pt idx="14239">
                  <c:v>4</c:v>
                </c:pt>
                <c:pt idx="14240">
                  <c:v>4</c:v>
                </c:pt>
                <c:pt idx="14241">
                  <c:v>4</c:v>
                </c:pt>
                <c:pt idx="14242">
                  <c:v>4</c:v>
                </c:pt>
                <c:pt idx="14243">
                  <c:v>4</c:v>
                </c:pt>
                <c:pt idx="14244">
                  <c:v>4</c:v>
                </c:pt>
                <c:pt idx="14245">
                  <c:v>4</c:v>
                </c:pt>
                <c:pt idx="14246">
                  <c:v>4</c:v>
                </c:pt>
                <c:pt idx="14247">
                  <c:v>4</c:v>
                </c:pt>
                <c:pt idx="14248">
                  <c:v>4</c:v>
                </c:pt>
                <c:pt idx="14249">
                  <c:v>4</c:v>
                </c:pt>
                <c:pt idx="14250">
                  <c:v>4</c:v>
                </c:pt>
                <c:pt idx="14251">
                  <c:v>4</c:v>
                </c:pt>
                <c:pt idx="14252">
                  <c:v>4</c:v>
                </c:pt>
                <c:pt idx="14253">
                  <c:v>4</c:v>
                </c:pt>
                <c:pt idx="14254">
                  <c:v>4</c:v>
                </c:pt>
                <c:pt idx="14255">
                  <c:v>4</c:v>
                </c:pt>
                <c:pt idx="14256">
                  <c:v>4</c:v>
                </c:pt>
                <c:pt idx="14257">
                  <c:v>4</c:v>
                </c:pt>
                <c:pt idx="14258">
                  <c:v>4</c:v>
                </c:pt>
                <c:pt idx="14259">
                  <c:v>4</c:v>
                </c:pt>
                <c:pt idx="14260">
                  <c:v>4</c:v>
                </c:pt>
                <c:pt idx="14261">
                  <c:v>4</c:v>
                </c:pt>
                <c:pt idx="14262">
                  <c:v>4</c:v>
                </c:pt>
                <c:pt idx="14263">
                  <c:v>4</c:v>
                </c:pt>
                <c:pt idx="14264">
                  <c:v>4</c:v>
                </c:pt>
                <c:pt idx="14265">
                  <c:v>4</c:v>
                </c:pt>
                <c:pt idx="14266">
                  <c:v>4</c:v>
                </c:pt>
                <c:pt idx="14267">
                  <c:v>4</c:v>
                </c:pt>
                <c:pt idx="14268">
                  <c:v>4</c:v>
                </c:pt>
                <c:pt idx="14269">
                  <c:v>4</c:v>
                </c:pt>
                <c:pt idx="14270">
                  <c:v>4</c:v>
                </c:pt>
                <c:pt idx="14271">
                  <c:v>4</c:v>
                </c:pt>
                <c:pt idx="14272">
                  <c:v>4</c:v>
                </c:pt>
                <c:pt idx="14273">
                  <c:v>4</c:v>
                </c:pt>
                <c:pt idx="14274">
                  <c:v>4</c:v>
                </c:pt>
                <c:pt idx="14275">
                  <c:v>4</c:v>
                </c:pt>
                <c:pt idx="14276">
                  <c:v>4</c:v>
                </c:pt>
                <c:pt idx="14277">
                  <c:v>4</c:v>
                </c:pt>
                <c:pt idx="14278">
                  <c:v>4</c:v>
                </c:pt>
                <c:pt idx="14279">
                  <c:v>4</c:v>
                </c:pt>
                <c:pt idx="14280">
                  <c:v>4</c:v>
                </c:pt>
                <c:pt idx="14281">
                  <c:v>4</c:v>
                </c:pt>
                <c:pt idx="14282">
                  <c:v>4</c:v>
                </c:pt>
                <c:pt idx="14283">
                  <c:v>4</c:v>
                </c:pt>
                <c:pt idx="14284">
                  <c:v>4</c:v>
                </c:pt>
                <c:pt idx="14285">
                  <c:v>4</c:v>
                </c:pt>
                <c:pt idx="14286">
                  <c:v>4</c:v>
                </c:pt>
                <c:pt idx="14287">
                  <c:v>4</c:v>
                </c:pt>
                <c:pt idx="14288">
                  <c:v>4</c:v>
                </c:pt>
                <c:pt idx="14289">
                  <c:v>4</c:v>
                </c:pt>
                <c:pt idx="14290">
                  <c:v>4</c:v>
                </c:pt>
                <c:pt idx="14291">
                  <c:v>4</c:v>
                </c:pt>
                <c:pt idx="14292">
                  <c:v>4</c:v>
                </c:pt>
                <c:pt idx="14293">
                  <c:v>4</c:v>
                </c:pt>
                <c:pt idx="14294">
                  <c:v>4</c:v>
                </c:pt>
                <c:pt idx="14295">
                  <c:v>4</c:v>
                </c:pt>
                <c:pt idx="14296">
                  <c:v>4</c:v>
                </c:pt>
                <c:pt idx="14297">
                  <c:v>4</c:v>
                </c:pt>
                <c:pt idx="14298">
                  <c:v>4</c:v>
                </c:pt>
                <c:pt idx="14299">
                  <c:v>4</c:v>
                </c:pt>
                <c:pt idx="14300">
                  <c:v>4</c:v>
                </c:pt>
                <c:pt idx="14301">
                  <c:v>4</c:v>
                </c:pt>
                <c:pt idx="14302">
                  <c:v>4</c:v>
                </c:pt>
                <c:pt idx="14303">
                  <c:v>4</c:v>
                </c:pt>
                <c:pt idx="14304">
                  <c:v>4</c:v>
                </c:pt>
                <c:pt idx="14305">
                  <c:v>4</c:v>
                </c:pt>
                <c:pt idx="14306">
                  <c:v>4</c:v>
                </c:pt>
                <c:pt idx="14307">
                  <c:v>4</c:v>
                </c:pt>
                <c:pt idx="14308">
                  <c:v>4</c:v>
                </c:pt>
                <c:pt idx="14309">
                  <c:v>4</c:v>
                </c:pt>
                <c:pt idx="14310">
                  <c:v>4</c:v>
                </c:pt>
                <c:pt idx="14311">
                  <c:v>4</c:v>
                </c:pt>
                <c:pt idx="14312">
                  <c:v>4</c:v>
                </c:pt>
                <c:pt idx="14313">
                  <c:v>4</c:v>
                </c:pt>
                <c:pt idx="14314">
                  <c:v>4</c:v>
                </c:pt>
                <c:pt idx="14315">
                  <c:v>4</c:v>
                </c:pt>
                <c:pt idx="14316">
                  <c:v>4</c:v>
                </c:pt>
                <c:pt idx="14317">
                  <c:v>4</c:v>
                </c:pt>
                <c:pt idx="14318">
                  <c:v>4</c:v>
                </c:pt>
                <c:pt idx="14319">
                  <c:v>4</c:v>
                </c:pt>
                <c:pt idx="14320">
                  <c:v>4</c:v>
                </c:pt>
                <c:pt idx="14321">
                  <c:v>4</c:v>
                </c:pt>
                <c:pt idx="14322">
                  <c:v>4</c:v>
                </c:pt>
                <c:pt idx="14323">
                  <c:v>4</c:v>
                </c:pt>
                <c:pt idx="14324">
                  <c:v>4</c:v>
                </c:pt>
                <c:pt idx="14325">
                  <c:v>4</c:v>
                </c:pt>
                <c:pt idx="14326">
                  <c:v>4</c:v>
                </c:pt>
                <c:pt idx="14327">
                  <c:v>4</c:v>
                </c:pt>
                <c:pt idx="14328">
                  <c:v>4</c:v>
                </c:pt>
                <c:pt idx="14329">
                  <c:v>4</c:v>
                </c:pt>
                <c:pt idx="14330">
                  <c:v>4</c:v>
                </c:pt>
                <c:pt idx="14331">
                  <c:v>4</c:v>
                </c:pt>
                <c:pt idx="14332">
                  <c:v>4</c:v>
                </c:pt>
                <c:pt idx="14333">
                  <c:v>4</c:v>
                </c:pt>
                <c:pt idx="14334">
                  <c:v>4</c:v>
                </c:pt>
                <c:pt idx="14335">
                  <c:v>4</c:v>
                </c:pt>
                <c:pt idx="14336">
                  <c:v>4</c:v>
                </c:pt>
                <c:pt idx="14337">
                  <c:v>4</c:v>
                </c:pt>
                <c:pt idx="14338">
                  <c:v>4</c:v>
                </c:pt>
                <c:pt idx="14339">
                  <c:v>4</c:v>
                </c:pt>
                <c:pt idx="14340">
                  <c:v>4</c:v>
                </c:pt>
                <c:pt idx="14341">
                  <c:v>4</c:v>
                </c:pt>
                <c:pt idx="14342">
                  <c:v>4</c:v>
                </c:pt>
                <c:pt idx="14343">
                  <c:v>4</c:v>
                </c:pt>
                <c:pt idx="14344">
                  <c:v>4</c:v>
                </c:pt>
                <c:pt idx="14345">
                  <c:v>4</c:v>
                </c:pt>
                <c:pt idx="14346">
                  <c:v>4</c:v>
                </c:pt>
                <c:pt idx="14347">
                  <c:v>4</c:v>
                </c:pt>
                <c:pt idx="14348">
                  <c:v>4</c:v>
                </c:pt>
                <c:pt idx="14349">
                  <c:v>4</c:v>
                </c:pt>
                <c:pt idx="14350">
                  <c:v>4</c:v>
                </c:pt>
                <c:pt idx="14351">
                  <c:v>4</c:v>
                </c:pt>
                <c:pt idx="14352">
                  <c:v>4</c:v>
                </c:pt>
                <c:pt idx="14353">
                  <c:v>4</c:v>
                </c:pt>
                <c:pt idx="14354">
                  <c:v>4</c:v>
                </c:pt>
                <c:pt idx="14355">
                  <c:v>4</c:v>
                </c:pt>
                <c:pt idx="14356">
                  <c:v>4</c:v>
                </c:pt>
                <c:pt idx="14357">
                  <c:v>4</c:v>
                </c:pt>
                <c:pt idx="14358">
                  <c:v>4</c:v>
                </c:pt>
                <c:pt idx="14359">
                  <c:v>4</c:v>
                </c:pt>
                <c:pt idx="14360">
                  <c:v>4</c:v>
                </c:pt>
                <c:pt idx="14361">
                  <c:v>4</c:v>
                </c:pt>
                <c:pt idx="14362">
                  <c:v>4</c:v>
                </c:pt>
                <c:pt idx="14363">
                  <c:v>4</c:v>
                </c:pt>
                <c:pt idx="14364">
                  <c:v>4</c:v>
                </c:pt>
                <c:pt idx="14365">
                  <c:v>4</c:v>
                </c:pt>
                <c:pt idx="14366">
                  <c:v>4</c:v>
                </c:pt>
                <c:pt idx="14367">
                  <c:v>4</c:v>
                </c:pt>
                <c:pt idx="14368">
                  <c:v>4</c:v>
                </c:pt>
                <c:pt idx="14369">
                  <c:v>4</c:v>
                </c:pt>
                <c:pt idx="14370">
                  <c:v>4</c:v>
                </c:pt>
                <c:pt idx="14371">
                  <c:v>4</c:v>
                </c:pt>
                <c:pt idx="14372">
                  <c:v>4</c:v>
                </c:pt>
                <c:pt idx="14373">
                  <c:v>4</c:v>
                </c:pt>
                <c:pt idx="14374">
                  <c:v>4</c:v>
                </c:pt>
                <c:pt idx="14375">
                  <c:v>4</c:v>
                </c:pt>
                <c:pt idx="14376">
                  <c:v>4</c:v>
                </c:pt>
                <c:pt idx="14377">
                  <c:v>4</c:v>
                </c:pt>
                <c:pt idx="14378">
                  <c:v>4</c:v>
                </c:pt>
                <c:pt idx="14379">
                  <c:v>4</c:v>
                </c:pt>
                <c:pt idx="14380">
                  <c:v>4</c:v>
                </c:pt>
                <c:pt idx="14381">
                  <c:v>4</c:v>
                </c:pt>
                <c:pt idx="14382">
                  <c:v>4</c:v>
                </c:pt>
                <c:pt idx="14383">
                  <c:v>4</c:v>
                </c:pt>
                <c:pt idx="14384">
                  <c:v>4</c:v>
                </c:pt>
                <c:pt idx="14385">
                  <c:v>4</c:v>
                </c:pt>
                <c:pt idx="14386">
                  <c:v>4</c:v>
                </c:pt>
                <c:pt idx="14387">
                  <c:v>4</c:v>
                </c:pt>
                <c:pt idx="14388">
                  <c:v>4</c:v>
                </c:pt>
                <c:pt idx="14389">
                  <c:v>4</c:v>
                </c:pt>
                <c:pt idx="14390">
                  <c:v>4</c:v>
                </c:pt>
                <c:pt idx="14391">
                  <c:v>4</c:v>
                </c:pt>
                <c:pt idx="14392">
                  <c:v>4</c:v>
                </c:pt>
                <c:pt idx="14393">
                  <c:v>4</c:v>
                </c:pt>
                <c:pt idx="14394">
                  <c:v>4</c:v>
                </c:pt>
                <c:pt idx="14395">
                  <c:v>4</c:v>
                </c:pt>
                <c:pt idx="14396">
                  <c:v>4</c:v>
                </c:pt>
                <c:pt idx="14397">
                  <c:v>4</c:v>
                </c:pt>
                <c:pt idx="14398">
                  <c:v>4</c:v>
                </c:pt>
                <c:pt idx="14399">
                  <c:v>4</c:v>
                </c:pt>
                <c:pt idx="14400">
                  <c:v>4</c:v>
                </c:pt>
                <c:pt idx="14401">
                  <c:v>4</c:v>
                </c:pt>
                <c:pt idx="14402">
                  <c:v>4</c:v>
                </c:pt>
                <c:pt idx="14403">
                  <c:v>4</c:v>
                </c:pt>
                <c:pt idx="14404">
                  <c:v>4</c:v>
                </c:pt>
                <c:pt idx="14405">
                  <c:v>4</c:v>
                </c:pt>
                <c:pt idx="14406">
                  <c:v>4</c:v>
                </c:pt>
                <c:pt idx="14407">
                  <c:v>4</c:v>
                </c:pt>
                <c:pt idx="14408">
                  <c:v>4</c:v>
                </c:pt>
                <c:pt idx="14409">
                  <c:v>4</c:v>
                </c:pt>
                <c:pt idx="14410">
                  <c:v>4</c:v>
                </c:pt>
                <c:pt idx="14411">
                  <c:v>4</c:v>
                </c:pt>
                <c:pt idx="14412">
                  <c:v>4</c:v>
                </c:pt>
                <c:pt idx="14413">
                  <c:v>4</c:v>
                </c:pt>
                <c:pt idx="14414">
                  <c:v>4</c:v>
                </c:pt>
                <c:pt idx="14415">
                  <c:v>4</c:v>
                </c:pt>
                <c:pt idx="14416">
                  <c:v>4</c:v>
                </c:pt>
                <c:pt idx="14417">
                  <c:v>4</c:v>
                </c:pt>
                <c:pt idx="14418">
                  <c:v>4</c:v>
                </c:pt>
                <c:pt idx="14419">
                  <c:v>4</c:v>
                </c:pt>
                <c:pt idx="14420">
                  <c:v>4</c:v>
                </c:pt>
                <c:pt idx="14421">
                  <c:v>4</c:v>
                </c:pt>
                <c:pt idx="14422">
                  <c:v>4</c:v>
                </c:pt>
                <c:pt idx="14423">
                  <c:v>4</c:v>
                </c:pt>
                <c:pt idx="14424">
                  <c:v>4</c:v>
                </c:pt>
                <c:pt idx="14425">
                  <c:v>4</c:v>
                </c:pt>
                <c:pt idx="14426">
                  <c:v>4</c:v>
                </c:pt>
                <c:pt idx="14427">
                  <c:v>4</c:v>
                </c:pt>
                <c:pt idx="14428">
                  <c:v>4</c:v>
                </c:pt>
                <c:pt idx="14429">
                  <c:v>4</c:v>
                </c:pt>
                <c:pt idx="14430">
                  <c:v>4</c:v>
                </c:pt>
                <c:pt idx="14431">
                  <c:v>4</c:v>
                </c:pt>
                <c:pt idx="14432">
                  <c:v>4</c:v>
                </c:pt>
                <c:pt idx="14433">
                  <c:v>4</c:v>
                </c:pt>
                <c:pt idx="14434">
                  <c:v>4</c:v>
                </c:pt>
                <c:pt idx="14435">
                  <c:v>4</c:v>
                </c:pt>
                <c:pt idx="14436">
                  <c:v>4</c:v>
                </c:pt>
                <c:pt idx="14437">
                  <c:v>4</c:v>
                </c:pt>
                <c:pt idx="14438">
                  <c:v>4</c:v>
                </c:pt>
                <c:pt idx="14439">
                  <c:v>4</c:v>
                </c:pt>
                <c:pt idx="14440">
                  <c:v>4</c:v>
                </c:pt>
                <c:pt idx="14441">
                  <c:v>4</c:v>
                </c:pt>
                <c:pt idx="14442">
                  <c:v>4</c:v>
                </c:pt>
                <c:pt idx="14443">
                  <c:v>4</c:v>
                </c:pt>
                <c:pt idx="14444">
                  <c:v>4</c:v>
                </c:pt>
                <c:pt idx="14445">
                  <c:v>4</c:v>
                </c:pt>
                <c:pt idx="14446">
                  <c:v>4</c:v>
                </c:pt>
                <c:pt idx="14447">
                  <c:v>4</c:v>
                </c:pt>
                <c:pt idx="14448">
                  <c:v>4</c:v>
                </c:pt>
                <c:pt idx="14449">
                  <c:v>4</c:v>
                </c:pt>
                <c:pt idx="14450">
                  <c:v>4</c:v>
                </c:pt>
                <c:pt idx="14451">
                  <c:v>4</c:v>
                </c:pt>
                <c:pt idx="14452">
                  <c:v>4</c:v>
                </c:pt>
                <c:pt idx="14453">
                  <c:v>4</c:v>
                </c:pt>
                <c:pt idx="14454">
                  <c:v>4</c:v>
                </c:pt>
                <c:pt idx="14455">
                  <c:v>4</c:v>
                </c:pt>
                <c:pt idx="14456">
                  <c:v>4</c:v>
                </c:pt>
                <c:pt idx="14457">
                  <c:v>4</c:v>
                </c:pt>
                <c:pt idx="14458">
                  <c:v>4</c:v>
                </c:pt>
                <c:pt idx="14459">
                  <c:v>4</c:v>
                </c:pt>
                <c:pt idx="14460">
                  <c:v>4</c:v>
                </c:pt>
                <c:pt idx="14461">
                  <c:v>4</c:v>
                </c:pt>
                <c:pt idx="14462">
                  <c:v>4</c:v>
                </c:pt>
                <c:pt idx="14463">
                  <c:v>4</c:v>
                </c:pt>
                <c:pt idx="14464">
                  <c:v>4</c:v>
                </c:pt>
                <c:pt idx="14465">
                  <c:v>4</c:v>
                </c:pt>
                <c:pt idx="14466">
                  <c:v>4</c:v>
                </c:pt>
                <c:pt idx="14467">
                  <c:v>4</c:v>
                </c:pt>
                <c:pt idx="14468">
                  <c:v>4</c:v>
                </c:pt>
                <c:pt idx="14469">
                  <c:v>4</c:v>
                </c:pt>
                <c:pt idx="14470">
                  <c:v>4</c:v>
                </c:pt>
                <c:pt idx="14471">
                  <c:v>4</c:v>
                </c:pt>
                <c:pt idx="14472">
                  <c:v>4</c:v>
                </c:pt>
                <c:pt idx="14473">
                  <c:v>4</c:v>
                </c:pt>
                <c:pt idx="14474">
                  <c:v>4</c:v>
                </c:pt>
                <c:pt idx="14475">
                  <c:v>4</c:v>
                </c:pt>
                <c:pt idx="14476">
                  <c:v>4</c:v>
                </c:pt>
                <c:pt idx="14477">
                  <c:v>4</c:v>
                </c:pt>
                <c:pt idx="14478">
                  <c:v>4</c:v>
                </c:pt>
                <c:pt idx="14479">
                  <c:v>4</c:v>
                </c:pt>
                <c:pt idx="14480">
                  <c:v>4</c:v>
                </c:pt>
                <c:pt idx="14481">
                  <c:v>4</c:v>
                </c:pt>
                <c:pt idx="14482">
                  <c:v>4</c:v>
                </c:pt>
                <c:pt idx="14483">
                  <c:v>4</c:v>
                </c:pt>
                <c:pt idx="14484">
                  <c:v>4</c:v>
                </c:pt>
                <c:pt idx="14485">
                  <c:v>4</c:v>
                </c:pt>
                <c:pt idx="14486">
                  <c:v>4</c:v>
                </c:pt>
                <c:pt idx="14487">
                  <c:v>4</c:v>
                </c:pt>
                <c:pt idx="14488">
                  <c:v>4</c:v>
                </c:pt>
                <c:pt idx="14489">
                  <c:v>4</c:v>
                </c:pt>
                <c:pt idx="14490">
                  <c:v>4</c:v>
                </c:pt>
                <c:pt idx="14491">
                  <c:v>4</c:v>
                </c:pt>
                <c:pt idx="14492">
                  <c:v>4</c:v>
                </c:pt>
                <c:pt idx="14493">
                  <c:v>4</c:v>
                </c:pt>
                <c:pt idx="14494">
                  <c:v>4</c:v>
                </c:pt>
                <c:pt idx="14495">
                  <c:v>4</c:v>
                </c:pt>
                <c:pt idx="14496">
                  <c:v>4</c:v>
                </c:pt>
                <c:pt idx="14497">
                  <c:v>4</c:v>
                </c:pt>
                <c:pt idx="14498">
                  <c:v>4</c:v>
                </c:pt>
                <c:pt idx="14499">
                  <c:v>4</c:v>
                </c:pt>
                <c:pt idx="14500">
                  <c:v>4</c:v>
                </c:pt>
                <c:pt idx="14501">
                  <c:v>4</c:v>
                </c:pt>
                <c:pt idx="14502">
                  <c:v>4</c:v>
                </c:pt>
                <c:pt idx="14503">
                  <c:v>4</c:v>
                </c:pt>
                <c:pt idx="14504">
                  <c:v>4</c:v>
                </c:pt>
                <c:pt idx="14505">
                  <c:v>4</c:v>
                </c:pt>
                <c:pt idx="14506">
                  <c:v>4</c:v>
                </c:pt>
                <c:pt idx="14507">
                  <c:v>4</c:v>
                </c:pt>
                <c:pt idx="14508">
                  <c:v>4</c:v>
                </c:pt>
                <c:pt idx="14509">
                  <c:v>4</c:v>
                </c:pt>
                <c:pt idx="14510">
                  <c:v>4</c:v>
                </c:pt>
                <c:pt idx="14511">
                  <c:v>4</c:v>
                </c:pt>
                <c:pt idx="14512">
                  <c:v>4</c:v>
                </c:pt>
                <c:pt idx="14513">
                  <c:v>4</c:v>
                </c:pt>
                <c:pt idx="14514">
                  <c:v>4</c:v>
                </c:pt>
                <c:pt idx="14515">
                  <c:v>4</c:v>
                </c:pt>
                <c:pt idx="14516">
                  <c:v>4</c:v>
                </c:pt>
                <c:pt idx="14517">
                  <c:v>4</c:v>
                </c:pt>
                <c:pt idx="14518">
                  <c:v>4</c:v>
                </c:pt>
                <c:pt idx="14519">
                  <c:v>4</c:v>
                </c:pt>
                <c:pt idx="14520">
                  <c:v>4</c:v>
                </c:pt>
                <c:pt idx="14521">
                  <c:v>4</c:v>
                </c:pt>
                <c:pt idx="14522">
                  <c:v>4</c:v>
                </c:pt>
                <c:pt idx="14523">
                  <c:v>4</c:v>
                </c:pt>
                <c:pt idx="14524">
                  <c:v>4</c:v>
                </c:pt>
                <c:pt idx="14525">
                  <c:v>4</c:v>
                </c:pt>
                <c:pt idx="14526">
                  <c:v>4</c:v>
                </c:pt>
                <c:pt idx="14527">
                  <c:v>4</c:v>
                </c:pt>
                <c:pt idx="14528">
                  <c:v>4</c:v>
                </c:pt>
                <c:pt idx="14529">
                  <c:v>4</c:v>
                </c:pt>
                <c:pt idx="14530">
                  <c:v>4</c:v>
                </c:pt>
                <c:pt idx="14531">
                  <c:v>4</c:v>
                </c:pt>
                <c:pt idx="14532">
                  <c:v>4</c:v>
                </c:pt>
                <c:pt idx="14533">
                  <c:v>4</c:v>
                </c:pt>
                <c:pt idx="14534">
                  <c:v>4</c:v>
                </c:pt>
                <c:pt idx="14535">
                  <c:v>4</c:v>
                </c:pt>
                <c:pt idx="14536">
                  <c:v>4</c:v>
                </c:pt>
                <c:pt idx="14537">
                  <c:v>4</c:v>
                </c:pt>
                <c:pt idx="14538">
                  <c:v>4</c:v>
                </c:pt>
                <c:pt idx="14539">
                  <c:v>4</c:v>
                </c:pt>
                <c:pt idx="14540">
                  <c:v>4</c:v>
                </c:pt>
                <c:pt idx="14541">
                  <c:v>4</c:v>
                </c:pt>
                <c:pt idx="14542">
                  <c:v>4</c:v>
                </c:pt>
                <c:pt idx="14543">
                  <c:v>4</c:v>
                </c:pt>
                <c:pt idx="14544">
                  <c:v>4</c:v>
                </c:pt>
                <c:pt idx="14545">
                  <c:v>4</c:v>
                </c:pt>
                <c:pt idx="14546">
                  <c:v>4</c:v>
                </c:pt>
                <c:pt idx="14547">
                  <c:v>4</c:v>
                </c:pt>
                <c:pt idx="14548">
                  <c:v>4</c:v>
                </c:pt>
                <c:pt idx="14549">
                  <c:v>4</c:v>
                </c:pt>
                <c:pt idx="14550">
                  <c:v>4</c:v>
                </c:pt>
                <c:pt idx="14551">
                  <c:v>4</c:v>
                </c:pt>
                <c:pt idx="14552">
                  <c:v>4</c:v>
                </c:pt>
                <c:pt idx="14553">
                  <c:v>4</c:v>
                </c:pt>
                <c:pt idx="14554">
                  <c:v>4</c:v>
                </c:pt>
                <c:pt idx="14555">
                  <c:v>4</c:v>
                </c:pt>
                <c:pt idx="14556">
                  <c:v>4</c:v>
                </c:pt>
                <c:pt idx="14557">
                  <c:v>4</c:v>
                </c:pt>
                <c:pt idx="14558">
                  <c:v>4</c:v>
                </c:pt>
                <c:pt idx="14559">
                  <c:v>4</c:v>
                </c:pt>
                <c:pt idx="14560">
                  <c:v>4</c:v>
                </c:pt>
                <c:pt idx="14561">
                  <c:v>4</c:v>
                </c:pt>
                <c:pt idx="14562">
                  <c:v>4</c:v>
                </c:pt>
                <c:pt idx="14563">
                  <c:v>4</c:v>
                </c:pt>
                <c:pt idx="14564">
                  <c:v>4</c:v>
                </c:pt>
                <c:pt idx="14565">
                  <c:v>4</c:v>
                </c:pt>
                <c:pt idx="14566">
                  <c:v>4</c:v>
                </c:pt>
                <c:pt idx="14567">
                  <c:v>4</c:v>
                </c:pt>
                <c:pt idx="14568">
                  <c:v>4</c:v>
                </c:pt>
                <c:pt idx="14569">
                  <c:v>4</c:v>
                </c:pt>
                <c:pt idx="14570">
                  <c:v>4</c:v>
                </c:pt>
                <c:pt idx="14571">
                  <c:v>4</c:v>
                </c:pt>
                <c:pt idx="14572">
                  <c:v>4</c:v>
                </c:pt>
                <c:pt idx="14573">
                  <c:v>4</c:v>
                </c:pt>
                <c:pt idx="14574">
                  <c:v>4</c:v>
                </c:pt>
                <c:pt idx="14575">
                  <c:v>4</c:v>
                </c:pt>
                <c:pt idx="14576">
                  <c:v>4</c:v>
                </c:pt>
                <c:pt idx="14577">
                  <c:v>4</c:v>
                </c:pt>
                <c:pt idx="14578">
                  <c:v>4</c:v>
                </c:pt>
                <c:pt idx="14579">
                  <c:v>4</c:v>
                </c:pt>
                <c:pt idx="14580">
                  <c:v>4</c:v>
                </c:pt>
                <c:pt idx="14581">
                  <c:v>4</c:v>
                </c:pt>
                <c:pt idx="14582">
                  <c:v>4</c:v>
                </c:pt>
                <c:pt idx="14583">
                  <c:v>4</c:v>
                </c:pt>
                <c:pt idx="14584">
                  <c:v>4</c:v>
                </c:pt>
                <c:pt idx="14585">
                  <c:v>4</c:v>
                </c:pt>
                <c:pt idx="14586">
                  <c:v>4</c:v>
                </c:pt>
                <c:pt idx="14587">
                  <c:v>4</c:v>
                </c:pt>
                <c:pt idx="14588">
                  <c:v>4</c:v>
                </c:pt>
                <c:pt idx="14589">
                  <c:v>4</c:v>
                </c:pt>
                <c:pt idx="14590">
                  <c:v>4</c:v>
                </c:pt>
                <c:pt idx="14591">
                  <c:v>4</c:v>
                </c:pt>
                <c:pt idx="14592">
                  <c:v>4</c:v>
                </c:pt>
                <c:pt idx="14593">
                  <c:v>4</c:v>
                </c:pt>
                <c:pt idx="14594">
                  <c:v>4</c:v>
                </c:pt>
                <c:pt idx="14595">
                  <c:v>4</c:v>
                </c:pt>
                <c:pt idx="14596">
                  <c:v>4</c:v>
                </c:pt>
                <c:pt idx="14597">
                  <c:v>4</c:v>
                </c:pt>
                <c:pt idx="14598">
                  <c:v>4</c:v>
                </c:pt>
                <c:pt idx="14599">
                  <c:v>4</c:v>
                </c:pt>
                <c:pt idx="14600">
                  <c:v>4</c:v>
                </c:pt>
                <c:pt idx="14601">
                  <c:v>4</c:v>
                </c:pt>
                <c:pt idx="14602">
                  <c:v>4</c:v>
                </c:pt>
                <c:pt idx="14603">
                  <c:v>4</c:v>
                </c:pt>
                <c:pt idx="14604">
                  <c:v>4</c:v>
                </c:pt>
                <c:pt idx="14605">
                  <c:v>4</c:v>
                </c:pt>
                <c:pt idx="14606">
                  <c:v>4</c:v>
                </c:pt>
                <c:pt idx="14607">
                  <c:v>4</c:v>
                </c:pt>
                <c:pt idx="14608">
                  <c:v>4</c:v>
                </c:pt>
                <c:pt idx="14609">
                  <c:v>4</c:v>
                </c:pt>
                <c:pt idx="14610">
                  <c:v>4</c:v>
                </c:pt>
                <c:pt idx="14611">
                  <c:v>4</c:v>
                </c:pt>
                <c:pt idx="14612">
                  <c:v>4</c:v>
                </c:pt>
                <c:pt idx="14613">
                  <c:v>4</c:v>
                </c:pt>
                <c:pt idx="14614">
                  <c:v>4</c:v>
                </c:pt>
                <c:pt idx="14615">
                  <c:v>4</c:v>
                </c:pt>
                <c:pt idx="14616">
                  <c:v>4</c:v>
                </c:pt>
                <c:pt idx="14617">
                  <c:v>4</c:v>
                </c:pt>
                <c:pt idx="14618">
                  <c:v>4</c:v>
                </c:pt>
                <c:pt idx="14619">
                  <c:v>4</c:v>
                </c:pt>
                <c:pt idx="14620">
                  <c:v>4</c:v>
                </c:pt>
                <c:pt idx="14621">
                  <c:v>4</c:v>
                </c:pt>
                <c:pt idx="14622">
                  <c:v>4</c:v>
                </c:pt>
                <c:pt idx="14623">
                  <c:v>4</c:v>
                </c:pt>
                <c:pt idx="14624">
                  <c:v>4</c:v>
                </c:pt>
                <c:pt idx="14625">
                  <c:v>4</c:v>
                </c:pt>
                <c:pt idx="14626">
                  <c:v>4</c:v>
                </c:pt>
                <c:pt idx="14627">
                  <c:v>4</c:v>
                </c:pt>
                <c:pt idx="14628">
                  <c:v>4</c:v>
                </c:pt>
                <c:pt idx="14629">
                  <c:v>4</c:v>
                </c:pt>
                <c:pt idx="14630">
                  <c:v>4</c:v>
                </c:pt>
                <c:pt idx="14631">
                  <c:v>4</c:v>
                </c:pt>
                <c:pt idx="14632">
                  <c:v>4</c:v>
                </c:pt>
                <c:pt idx="14633">
                  <c:v>4</c:v>
                </c:pt>
                <c:pt idx="14634">
                  <c:v>4</c:v>
                </c:pt>
                <c:pt idx="14635">
                  <c:v>4</c:v>
                </c:pt>
                <c:pt idx="14636">
                  <c:v>4</c:v>
                </c:pt>
                <c:pt idx="14637">
                  <c:v>4</c:v>
                </c:pt>
                <c:pt idx="14638">
                  <c:v>4</c:v>
                </c:pt>
                <c:pt idx="14639">
                  <c:v>4</c:v>
                </c:pt>
                <c:pt idx="14640">
                  <c:v>4</c:v>
                </c:pt>
                <c:pt idx="14641">
                  <c:v>4</c:v>
                </c:pt>
                <c:pt idx="14642">
                  <c:v>4</c:v>
                </c:pt>
                <c:pt idx="14643">
                  <c:v>4</c:v>
                </c:pt>
                <c:pt idx="14644">
                  <c:v>4</c:v>
                </c:pt>
                <c:pt idx="14645">
                  <c:v>4</c:v>
                </c:pt>
                <c:pt idx="14646">
                  <c:v>4</c:v>
                </c:pt>
                <c:pt idx="14647">
                  <c:v>4</c:v>
                </c:pt>
                <c:pt idx="14648">
                  <c:v>4</c:v>
                </c:pt>
                <c:pt idx="14649">
                  <c:v>4</c:v>
                </c:pt>
                <c:pt idx="14650">
                  <c:v>4</c:v>
                </c:pt>
                <c:pt idx="14651">
                  <c:v>4</c:v>
                </c:pt>
                <c:pt idx="14652">
                  <c:v>4</c:v>
                </c:pt>
                <c:pt idx="14653">
                  <c:v>4</c:v>
                </c:pt>
                <c:pt idx="14654">
                  <c:v>4</c:v>
                </c:pt>
                <c:pt idx="14655">
                  <c:v>4</c:v>
                </c:pt>
                <c:pt idx="14656">
                  <c:v>4</c:v>
                </c:pt>
                <c:pt idx="14657">
                  <c:v>4</c:v>
                </c:pt>
                <c:pt idx="14658">
                  <c:v>4</c:v>
                </c:pt>
                <c:pt idx="14659">
                  <c:v>4</c:v>
                </c:pt>
                <c:pt idx="14660">
                  <c:v>4</c:v>
                </c:pt>
                <c:pt idx="14661">
                  <c:v>4</c:v>
                </c:pt>
                <c:pt idx="14662">
                  <c:v>4</c:v>
                </c:pt>
                <c:pt idx="14663">
                  <c:v>4</c:v>
                </c:pt>
                <c:pt idx="14664">
                  <c:v>4</c:v>
                </c:pt>
                <c:pt idx="14665">
                  <c:v>4</c:v>
                </c:pt>
                <c:pt idx="14666">
                  <c:v>4</c:v>
                </c:pt>
                <c:pt idx="14667">
                  <c:v>4</c:v>
                </c:pt>
                <c:pt idx="14668">
                  <c:v>4</c:v>
                </c:pt>
                <c:pt idx="14669">
                  <c:v>4</c:v>
                </c:pt>
                <c:pt idx="14670">
                  <c:v>4</c:v>
                </c:pt>
                <c:pt idx="14671">
                  <c:v>4</c:v>
                </c:pt>
                <c:pt idx="14672">
                  <c:v>4</c:v>
                </c:pt>
                <c:pt idx="14673">
                  <c:v>4</c:v>
                </c:pt>
                <c:pt idx="14674">
                  <c:v>4</c:v>
                </c:pt>
                <c:pt idx="14675">
                  <c:v>4</c:v>
                </c:pt>
                <c:pt idx="14676">
                  <c:v>4</c:v>
                </c:pt>
                <c:pt idx="14677">
                  <c:v>4</c:v>
                </c:pt>
                <c:pt idx="14678">
                  <c:v>4</c:v>
                </c:pt>
                <c:pt idx="14679">
                  <c:v>4</c:v>
                </c:pt>
                <c:pt idx="14680">
                  <c:v>4</c:v>
                </c:pt>
                <c:pt idx="14681">
                  <c:v>4</c:v>
                </c:pt>
                <c:pt idx="14682">
                  <c:v>4</c:v>
                </c:pt>
                <c:pt idx="14683">
                  <c:v>4</c:v>
                </c:pt>
                <c:pt idx="14684">
                  <c:v>4</c:v>
                </c:pt>
                <c:pt idx="14685">
                  <c:v>4</c:v>
                </c:pt>
                <c:pt idx="14686">
                  <c:v>4</c:v>
                </c:pt>
                <c:pt idx="14687">
                  <c:v>4</c:v>
                </c:pt>
                <c:pt idx="14688">
                  <c:v>4</c:v>
                </c:pt>
                <c:pt idx="14689">
                  <c:v>4</c:v>
                </c:pt>
                <c:pt idx="14690">
                  <c:v>4</c:v>
                </c:pt>
                <c:pt idx="14691">
                  <c:v>4</c:v>
                </c:pt>
                <c:pt idx="14692">
                  <c:v>4</c:v>
                </c:pt>
                <c:pt idx="14693">
                  <c:v>4</c:v>
                </c:pt>
                <c:pt idx="14694">
                  <c:v>4</c:v>
                </c:pt>
                <c:pt idx="14695">
                  <c:v>4</c:v>
                </c:pt>
                <c:pt idx="14696">
                  <c:v>4</c:v>
                </c:pt>
                <c:pt idx="14697">
                  <c:v>4</c:v>
                </c:pt>
                <c:pt idx="14698">
                  <c:v>4</c:v>
                </c:pt>
                <c:pt idx="14699">
                  <c:v>4</c:v>
                </c:pt>
                <c:pt idx="14700">
                  <c:v>4</c:v>
                </c:pt>
                <c:pt idx="14701">
                  <c:v>4</c:v>
                </c:pt>
                <c:pt idx="14702">
                  <c:v>4</c:v>
                </c:pt>
                <c:pt idx="14703">
                  <c:v>4</c:v>
                </c:pt>
                <c:pt idx="14704">
                  <c:v>4</c:v>
                </c:pt>
                <c:pt idx="14705">
                  <c:v>4</c:v>
                </c:pt>
                <c:pt idx="14706">
                  <c:v>4</c:v>
                </c:pt>
                <c:pt idx="14707">
                  <c:v>4</c:v>
                </c:pt>
                <c:pt idx="14708">
                  <c:v>4</c:v>
                </c:pt>
                <c:pt idx="14709">
                  <c:v>4</c:v>
                </c:pt>
                <c:pt idx="14710">
                  <c:v>4</c:v>
                </c:pt>
                <c:pt idx="14711">
                  <c:v>4</c:v>
                </c:pt>
                <c:pt idx="14712">
                  <c:v>4</c:v>
                </c:pt>
                <c:pt idx="14713">
                  <c:v>4</c:v>
                </c:pt>
                <c:pt idx="14714">
                  <c:v>4</c:v>
                </c:pt>
                <c:pt idx="14715">
                  <c:v>4</c:v>
                </c:pt>
                <c:pt idx="14716">
                  <c:v>4</c:v>
                </c:pt>
                <c:pt idx="14717">
                  <c:v>4</c:v>
                </c:pt>
                <c:pt idx="14718">
                  <c:v>4</c:v>
                </c:pt>
                <c:pt idx="14719">
                  <c:v>4</c:v>
                </c:pt>
                <c:pt idx="14720">
                  <c:v>4</c:v>
                </c:pt>
                <c:pt idx="14721">
                  <c:v>4</c:v>
                </c:pt>
                <c:pt idx="14722">
                  <c:v>4</c:v>
                </c:pt>
                <c:pt idx="14723">
                  <c:v>4</c:v>
                </c:pt>
                <c:pt idx="14724">
                  <c:v>4</c:v>
                </c:pt>
                <c:pt idx="14725">
                  <c:v>4</c:v>
                </c:pt>
                <c:pt idx="14726">
                  <c:v>4</c:v>
                </c:pt>
                <c:pt idx="14727">
                  <c:v>4</c:v>
                </c:pt>
                <c:pt idx="14728">
                  <c:v>4</c:v>
                </c:pt>
                <c:pt idx="14729">
                  <c:v>4</c:v>
                </c:pt>
                <c:pt idx="14730">
                  <c:v>4</c:v>
                </c:pt>
                <c:pt idx="14731">
                  <c:v>4</c:v>
                </c:pt>
                <c:pt idx="14732">
                  <c:v>4</c:v>
                </c:pt>
                <c:pt idx="14733">
                  <c:v>4</c:v>
                </c:pt>
                <c:pt idx="14734">
                  <c:v>4</c:v>
                </c:pt>
                <c:pt idx="14735">
                  <c:v>4</c:v>
                </c:pt>
                <c:pt idx="14736">
                  <c:v>4</c:v>
                </c:pt>
                <c:pt idx="14737">
                  <c:v>4</c:v>
                </c:pt>
                <c:pt idx="14738">
                  <c:v>4</c:v>
                </c:pt>
                <c:pt idx="14739">
                  <c:v>4</c:v>
                </c:pt>
                <c:pt idx="14740">
                  <c:v>4</c:v>
                </c:pt>
                <c:pt idx="14741">
                  <c:v>4</c:v>
                </c:pt>
                <c:pt idx="14742">
                  <c:v>4</c:v>
                </c:pt>
                <c:pt idx="14743">
                  <c:v>4</c:v>
                </c:pt>
                <c:pt idx="14744">
                  <c:v>4</c:v>
                </c:pt>
                <c:pt idx="14745">
                  <c:v>4</c:v>
                </c:pt>
                <c:pt idx="14746">
                  <c:v>4</c:v>
                </c:pt>
                <c:pt idx="14747">
                  <c:v>4</c:v>
                </c:pt>
                <c:pt idx="14748">
                  <c:v>4</c:v>
                </c:pt>
                <c:pt idx="14749">
                  <c:v>4</c:v>
                </c:pt>
                <c:pt idx="14750">
                  <c:v>4</c:v>
                </c:pt>
                <c:pt idx="14751">
                  <c:v>4</c:v>
                </c:pt>
                <c:pt idx="14752">
                  <c:v>4</c:v>
                </c:pt>
                <c:pt idx="14753">
                  <c:v>4</c:v>
                </c:pt>
                <c:pt idx="14754">
                  <c:v>4</c:v>
                </c:pt>
                <c:pt idx="14755">
                  <c:v>4</c:v>
                </c:pt>
                <c:pt idx="14756">
                  <c:v>4</c:v>
                </c:pt>
                <c:pt idx="14757">
                  <c:v>4</c:v>
                </c:pt>
                <c:pt idx="14758">
                  <c:v>4</c:v>
                </c:pt>
                <c:pt idx="14759">
                  <c:v>4</c:v>
                </c:pt>
                <c:pt idx="14760">
                  <c:v>4</c:v>
                </c:pt>
                <c:pt idx="14761">
                  <c:v>4</c:v>
                </c:pt>
                <c:pt idx="14762">
                  <c:v>4</c:v>
                </c:pt>
                <c:pt idx="14763">
                  <c:v>4</c:v>
                </c:pt>
                <c:pt idx="14764">
                  <c:v>4</c:v>
                </c:pt>
                <c:pt idx="14765">
                  <c:v>4</c:v>
                </c:pt>
                <c:pt idx="14766">
                  <c:v>4</c:v>
                </c:pt>
                <c:pt idx="14767">
                  <c:v>4</c:v>
                </c:pt>
                <c:pt idx="14768">
                  <c:v>4</c:v>
                </c:pt>
                <c:pt idx="14769">
                  <c:v>4</c:v>
                </c:pt>
                <c:pt idx="14770">
                  <c:v>4</c:v>
                </c:pt>
                <c:pt idx="14771">
                  <c:v>4</c:v>
                </c:pt>
                <c:pt idx="14772">
                  <c:v>4</c:v>
                </c:pt>
                <c:pt idx="14773">
                  <c:v>4</c:v>
                </c:pt>
                <c:pt idx="14774">
                  <c:v>4</c:v>
                </c:pt>
                <c:pt idx="14775">
                  <c:v>4</c:v>
                </c:pt>
                <c:pt idx="14776">
                  <c:v>4</c:v>
                </c:pt>
                <c:pt idx="14777">
                  <c:v>4</c:v>
                </c:pt>
                <c:pt idx="14778">
                  <c:v>4</c:v>
                </c:pt>
                <c:pt idx="14779">
                  <c:v>4</c:v>
                </c:pt>
                <c:pt idx="14780">
                  <c:v>4</c:v>
                </c:pt>
                <c:pt idx="14781">
                  <c:v>4</c:v>
                </c:pt>
                <c:pt idx="14782">
                  <c:v>4</c:v>
                </c:pt>
                <c:pt idx="14783">
                  <c:v>4</c:v>
                </c:pt>
                <c:pt idx="14784">
                  <c:v>4</c:v>
                </c:pt>
                <c:pt idx="14785">
                  <c:v>4</c:v>
                </c:pt>
                <c:pt idx="14786">
                  <c:v>4</c:v>
                </c:pt>
                <c:pt idx="14787">
                  <c:v>4</c:v>
                </c:pt>
                <c:pt idx="14788">
                  <c:v>4</c:v>
                </c:pt>
                <c:pt idx="14789">
                  <c:v>4</c:v>
                </c:pt>
                <c:pt idx="14790">
                  <c:v>4</c:v>
                </c:pt>
                <c:pt idx="14791">
                  <c:v>4</c:v>
                </c:pt>
                <c:pt idx="14792">
                  <c:v>4</c:v>
                </c:pt>
                <c:pt idx="14793">
                  <c:v>4</c:v>
                </c:pt>
                <c:pt idx="14794">
                  <c:v>4</c:v>
                </c:pt>
                <c:pt idx="14795">
                  <c:v>4</c:v>
                </c:pt>
                <c:pt idx="14796">
                  <c:v>4</c:v>
                </c:pt>
                <c:pt idx="14797">
                  <c:v>4</c:v>
                </c:pt>
                <c:pt idx="14798">
                  <c:v>4</c:v>
                </c:pt>
                <c:pt idx="14799">
                  <c:v>4</c:v>
                </c:pt>
                <c:pt idx="14800">
                  <c:v>4</c:v>
                </c:pt>
                <c:pt idx="14801">
                  <c:v>4</c:v>
                </c:pt>
                <c:pt idx="14802">
                  <c:v>4</c:v>
                </c:pt>
                <c:pt idx="14803">
                  <c:v>4</c:v>
                </c:pt>
                <c:pt idx="14804">
                  <c:v>4</c:v>
                </c:pt>
                <c:pt idx="14805">
                  <c:v>4</c:v>
                </c:pt>
                <c:pt idx="14806">
                  <c:v>4</c:v>
                </c:pt>
                <c:pt idx="14807">
                  <c:v>4</c:v>
                </c:pt>
                <c:pt idx="14808">
                  <c:v>4</c:v>
                </c:pt>
                <c:pt idx="14809">
                  <c:v>4</c:v>
                </c:pt>
                <c:pt idx="14810">
                  <c:v>4</c:v>
                </c:pt>
                <c:pt idx="14811">
                  <c:v>4</c:v>
                </c:pt>
                <c:pt idx="14812">
                  <c:v>4</c:v>
                </c:pt>
                <c:pt idx="14813">
                  <c:v>4</c:v>
                </c:pt>
                <c:pt idx="14814">
                  <c:v>4</c:v>
                </c:pt>
                <c:pt idx="14815">
                  <c:v>4</c:v>
                </c:pt>
                <c:pt idx="14816">
                  <c:v>4</c:v>
                </c:pt>
                <c:pt idx="14817">
                  <c:v>4</c:v>
                </c:pt>
                <c:pt idx="14818">
                  <c:v>4</c:v>
                </c:pt>
                <c:pt idx="14819">
                  <c:v>4</c:v>
                </c:pt>
                <c:pt idx="14820">
                  <c:v>4</c:v>
                </c:pt>
                <c:pt idx="14821">
                  <c:v>4</c:v>
                </c:pt>
                <c:pt idx="14822">
                  <c:v>4</c:v>
                </c:pt>
                <c:pt idx="14823">
                  <c:v>4</c:v>
                </c:pt>
                <c:pt idx="14824">
                  <c:v>4</c:v>
                </c:pt>
                <c:pt idx="14825">
                  <c:v>4</c:v>
                </c:pt>
                <c:pt idx="14826">
                  <c:v>4</c:v>
                </c:pt>
                <c:pt idx="14827">
                  <c:v>4</c:v>
                </c:pt>
                <c:pt idx="14828">
                  <c:v>4</c:v>
                </c:pt>
                <c:pt idx="14829">
                  <c:v>4</c:v>
                </c:pt>
                <c:pt idx="14830">
                  <c:v>4</c:v>
                </c:pt>
                <c:pt idx="14831">
                  <c:v>4</c:v>
                </c:pt>
                <c:pt idx="14832">
                  <c:v>4</c:v>
                </c:pt>
                <c:pt idx="14833">
                  <c:v>4</c:v>
                </c:pt>
                <c:pt idx="14834">
                  <c:v>4</c:v>
                </c:pt>
                <c:pt idx="14835">
                  <c:v>4</c:v>
                </c:pt>
                <c:pt idx="14836">
                  <c:v>4</c:v>
                </c:pt>
                <c:pt idx="14837">
                  <c:v>4</c:v>
                </c:pt>
                <c:pt idx="14838">
                  <c:v>4</c:v>
                </c:pt>
                <c:pt idx="14839">
                  <c:v>4</c:v>
                </c:pt>
                <c:pt idx="14840">
                  <c:v>4</c:v>
                </c:pt>
                <c:pt idx="14841">
                  <c:v>4</c:v>
                </c:pt>
                <c:pt idx="14842">
                  <c:v>4</c:v>
                </c:pt>
                <c:pt idx="14843">
                  <c:v>4</c:v>
                </c:pt>
                <c:pt idx="14844">
                  <c:v>4</c:v>
                </c:pt>
                <c:pt idx="14845">
                  <c:v>4</c:v>
                </c:pt>
                <c:pt idx="14846">
                  <c:v>4</c:v>
                </c:pt>
                <c:pt idx="14847">
                  <c:v>4</c:v>
                </c:pt>
                <c:pt idx="14848">
                  <c:v>4</c:v>
                </c:pt>
                <c:pt idx="14849">
                  <c:v>4</c:v>
                </c:pt>
                <c:pt idx="14850">
                  <c:v>4</c:v>
                </c:pt>
                <c:pt idx="14851">
                  <c:v>4</c:v>
                </c:pt>
                <c:pt idx="14852">
                  <c:v>4</c:v>
                </c:pt>
                <c:pt idx="14853">
                  <c:v>4</c:v>
                </c:pt>
                <c:pt idx="14854">
                  <c:v>4</c:v>
                </c:pt>
                <c:pt idx="14855">
                  <c:v>4</c:v>
                </c:pt>
                <c:pt idx="14856">
                  <c:v>4</c:v>
                </c:pt>
                <c:pt idx="14857">
                  <c:v>4</c:v>
                </c:pt>
                <c:pt idx="14858">
                  <c:v>4</c:v>
                </c:pt>
                <c:pt idx="14859">
                  <c:v>4</c:v>
                </c:pt>
                <c:pt idx="14860">
                  <c:v>4</c:v>
                </c:pt>
                <c:pt idx="14861">
                  <c:v>4</c:v>
                </c:pt>
                <c:pt idx="14862">
                  <c:v>4</c:v>
                </c:pt>
                <c:pt idx="14863">
                  <c:v>4</c:v>
                </c:pt>
                <c:pt idx="14864">
                  <c:v>4</c:v>
                </c:pt>
                <c:pt idx="14865">
                  <c:v>4</c:v>
                </c:pt>
                <c:pt idx="14866">
                  <c:v>4</c:v>
                </c:pt>
                <c:pt idx="14867">
                  <c:v>4</c:v>
                </c:pt>
                <c:pt idx="14868">
                  <c:v>4</c:v>
                </c:pt>
                <c:pt idx="14869">
                  <c:v>4</c:v>
                </c:pt>
                <c:pt idx="14870">
                  <c:v>4</c:v>
                </c:pt>
                <c:pt idx="14871">
                  <c:v>4</c:v>
                </c:pt>
                <c:pt idx="14872">
                  <c:v>4</c:v>
                </c:pt>
                <c:pt idx="14873">
                  <c:v>4</c:v>
                </c:pt>
                <c:pt idx="14874">
                  <c:v>4</c:v>
                </c:pt>
                <c:pt idx="14875">
                  <c:v>4</c:v>
                </c:pt>
                <c:pt idx="14876">
                  <c:v>4</c:v>
                </c:pt>
                <c:pt idx="14877">
                  <c:v>4</c:v>
                </c:pt>
                <c:pt idx="14878">
                  <c:v>4</c:v>
                </c:pt>
                <c:pt idx="14879">
                  <c:v>4</c:v>
                </c:pt>
                <c:pt idx="14880">
                  <c:v>4</c:v>
                </c:pt>
                <c:pt idx="14881">
                  <c:v>4</c:v>
                </c:pt>
                <c:pt idx="14882">
                  <c:v>4</c:v>
                </c:pt>
                <c:pt idx="14883">
                  <c:v>4</c:v>
                </c:pt>
                <c:pt idx="14884">
                  <c:v>4</c:v>
                </c:pt>
                <c:pt idx="14885">
                  <c:v>4</c:v>
                </c:pt>
                <c:pt idx="14886">
                  <c:v>4</c:v>
                </c:pt>
                <c:pt idx="14887">
                  <c:v>4</c:v>
                </c:pt>
                <c:pt idx="14888">
                  <c:v>4</c:v>
                </c:pt>
                <c:pt idx="14889">
                  <c:v>4</c:v>
                </c:pt>
                <c:pt idx="14890">
                  <c:v>4</c:v>
                </c:pt>
                <c:pt idx="14891">
                  <c:v>4</c:v>
                </c:pt>
                <c:pt idx="14892">
                  <c:v>4</c:v>
                </c:pt>
                <c:pt idx="14893">
                  <c:v>4</c:v>
                </c:pt>
                <c:pt idx="14894">
                  <c:v>4</c:v>
                </c:pt>
                <c:pt idx="14895">
                  <c:v>4</c:v>
                </c:pt>
                <c:pt idx="14896">
                  <c:v>4</c:v>
                </c:pt>
                <c:pt idx="14897">
                  <c:v>4</c:v>
                </c:pt>
                <c:pt idx="14898">
                  <c:v>4</c:v>
                </c:pt>
                <c:pt idx="14899">
                  <c:v>4</c:v>
                </c:pt>
                <c:pt idx="14900">
                  <c:v>4</c:v>
                </c:pt>
                <c:pt idx="14901">
                  <c:v>4</c:v>
                </c:pt>
                <c:pt idx="14902">
                  <c:v>4</c:v>
                </c:pt>
                <c:pt idx="14903">
                  <c:v>4</c:v>
                </c:pt>
                <c:pt idx="14904">
                  <c:v>4</c:v>
                </c:pt>
                <c:pt idx="14905">
                  <c:v>4</c:v>
                </c:pt>
                <c:pt idx="14906">
                  <c:v>4</c:v>
                </c:pt>
                <c:pt idx="14907">
                  <c:v>4</c:v>
                </c:pt>
                <c:pt idx="14908">
                  <c:v>4</c:v>
                </c:pt>
                <c:pt idx="14909">
                  <c:v>4</c:v>
                </c:pt>
                <c:pt idx="14910">
                  <c:v>4</c:v>
                </c:pt>
                <c:pt idx="14911">
                  <c:v>4</c:v>
                </c:pt>
                <c:pt idx="14912">
                  <c:v>4</c:v>
                </c:pt>
                <c:pt idx="14913">
                  <c:v>4</c:v>
                </c:pt>
                <c:pt idx="14914">
                  <c:v>4</c:v>
                </c:pt>
                <c:pt idx="14915">
                  <c:v>4</c:v>
                </c:pt>
                <c:pt idx="14916">
                  <c:v>4</c:v>
                </c:pt>
                <c:pt idx="14917">
                  <c:v>4</c:v>
                </c:pt>
                <c:pt idx="14918">
                  <c:v>4</c:v>
                </c:pt>
                <c:pt idx="14919">
                  <c:v>4</c:v>
                </c:pt>
                <c:pt idx="14920">
                  <c:v>4</c:v>
                </c:pt>
                <c:pt idx="14921">
                  <c:v>4</c:v>
                </c:pt>
                <c:pt idx="14922">
                  <c:v>4</c:v>
                </c:pt>
                <c:pt idx="14923">
                  <c:v>4</c:v>
                </c:pt>
                <c:pt idx="14924">
                  <c:v>4</c:v>
                </c:pt>
                <c:pt idx="14925">
                  <c:v>4</c:v>
                </c:pt>
                <c:pt idx="14926">
                  <c:v>4</c:v>
                </c:pt>
                <c:pt idx="14927">
                  <c:v>4</c:v>
                </c:pt>
                <c:pt idx="14928">
                  <c:v>4</c:v>
                </c:pt>
                <c:pt idx="14929">
                  <c:v>4</c:v>
                </c:pt>
                <c:pt idx="14930">
                  <c:v>4</c:v>
                </c:pt>
                <c:pt idx="14931">
                  <c:v>4</c:v>
                </c:pt>
                <c:pt idx="14932">
                  <c:v>4</c:v>
                </c:pt>
                <c:pt idx="14933">
                  <c:v>4</c:v>
                </c:pt>
                <c:pt idx="14934">
                  <c:v>4</c:v>
                </c:pt>
                <c:pt idx="14935">
                  <c:v>4</c:v>
                </c:pt>
                <c:pt idx="14936">
                  <c:v>4</c:v>
                </c:pt>
                <c:pt idx="14937">
                  <c:v>4</c:v>
                </c:pt>
                <c:pt idx="14938">
                  <c:v>4</c:v>
                </c:pt>
                <c:pt idx="14939">
                  <c:v>4</c:v>
                </c:pt>
                <c:pt idx="14940">
                  <c:v>4</c:v>
                </c:pt>
                <c:pt idx="14941">
                  <c:v>4</c:v>
                </c:pt>
                <c:pt idx="14942">
                  <c:v>4</c:v>
                </c:pt>
                <c:pt idx="14943">
                  <c:v>4</c:v>
                </c:pt>
                <c:pt idx="14944">
                  <c:v>4</c:v>
                </c:pt>
                <c:pt idx="14945">
                  <c:v>4</c:v>
                </c:pt>
                <c:pt idx="14946">
                  <c:v>4</c:v>
                </c:pt>
                <c:pt idx="14947">
                  <c:v>4</c:v>
                </c:pt>
                <c:pt idx="14948">
                  <c:v>4</c:v>
                </c:pt>
                <c:pt idx="14949">
                  <c:v>4</c:v>
                </c:pt>
                <c:pt idx="14950">
                  <c:v>4</c:v>
                </c:pt>
                <c:pt idx="14951">
                  <c:v>4</c:v>
                </c:pt>
                <c:pt idx="14952">
                  <c:v>4</c:v>
                </c:pt>
                <c:pt idx="14953">
                  <c:v>4</c:v>
                </c:pt>
                <c:pt idx="14954">
                  <c:v>4</c:v>
                </c:pt>
                <c:pt idx="14955">
                  <c:v>4</c:v>
                </c:pt>
                <c:pt idx="14956">
                  <c:v>4</c:v>
                </c:pt>
                <c:pt idx="14957">
                  <c:v>4</c:v>
                </c:pt>
                <c:pt idx="14958">
                  <c:v>4</c:v>
                </c:pt>
                <c:pt idx="14959">
                  <c:v>4</c:v>
                </c:pt>
                <c:pt idx="14960">
                  <c:v>4</c:v>
                </c:pt>
                <c:pt idx="14961">
                  <c:v>4</c:v>
                </c:pt>
                <c:pt idx="14962">
                  <c:v>4</c:v>
                </c:pt>
                <c:pt idx="14963">
                  <c:v>4</c:v>
                </c:pt>
                <c:pt idx="14964">
                  <c:v>4</c:v>
                </c:pt>
                <c:pt idx="14965">
                  <c:v>4</c:v>
                </c:pt>
                <c:pt idx="14966">
                  <c:v>4</c:v>
                </c:pt>
                <c:pt idx="14967">
                  <c:v>4</c:v>
                </c:pt>
                <c:pt idx="14968">
                  <c:v>4</c:v>
                </c:pt>
                <c:pt idx="14969">
                  <c:v>4</c:v>
                </c:pt>
                <c:pt idx="14970">
                  <c:v>4</c:v>
                </c:pt>
                <c:pt idx="14971">
                  <c:v>4</c:v>
                </c:pt>
                <c:pt idx="14972">
                  <c:v>4</c:v>
                </c:pt>
                <c:pt idx="14973">
                  <c:v>4</c:v>
                </c:pt>
                <c:pt idx="14974">
                  <c:v>4</c:v>
                </c:pt>
                <c:pt idx="14975">
                  <c:v>4</c:v>
                </c:pt>
                <c:pt idx="14976">
                  <c:v>4</c:v>
                </c:pt>
                <c:pt idx="14977">
                  <c:v>4</c:v>
                </c:pt>
                <c:pt idx="14978">
                  <c:v>4</c:v>
                </c:pt>
                <c:pt idx="14979">
                  <c:v>4</c:v>
                </c:pt>
                <c:pt idx="14980">
                  <c:v>4</c:v>
                </c:pt>
                <c:pt idx="14981">
                  <c:v>4</c:v>
                </c:pt>
                <c:pt idx="14982">
                  <c:v>4</c:v>
                </c:pt>
                <c:pt idx="14983">
                  <c:v>4</c:v>
                </c:pt>
                <c:pt idx="14984">
                  <c:v>4</c:v>
                </c:pt>
                <c:pt idx="14985">
                  <c:v>4</c:v>
                </c:pt>
                <c:pt idx="14986">
                  <c:v>4</c:v>
                </c:pt>
                <c:pt idx="14987">
                  <c:v>4</c:v>
                </c:pt>
                <c:pt idx="14988">
                  <c:v>4</c:v>
                </c:pt>
                <c:pt idx="14989">
                  <c:v>4</c:v>
                </c:pt>
                <c:pt idx="14990">
                  <c:v>4</c:v>
                </c:pt>
                <c:pt idx="14991">
                  <c:v>4</c:v>
                </c:pt>
                <c:pt idx="14992">
                  <c:v>4</c:v>
                </c:pt>
                <c:pt idx="14993">
                  <c:v>4</c:v>
                </c:pt>
                <c:pt idx="14994">
                  <c:v>4</c:v>
                </c:pt>
                <c:pt idx="14995">
                  <c:v>4</c:v>
                </c:pt>
                <c:pt idx="14996">
                  <c:v>4</c:v>
                </c:pt>
                <c:pt idx="14997">
                  <c:v>4</c:v>
                </c:pt>
                <c:pt idx="14998">
                  <c:v>4</c:v>
                </c:pt>
                <c:pt idx="14999">
                  <c:v>4</c:v>
                </c:pt>
                <c:pt idx="15000">
                  <c:v>4</c:v>
                </c:pt>
                <c:pt idx="15001">
                  <c:v>4</c:v>
                </c:pt>
                <c:pt idx="15002">
                  <c:v>4</c:v>
                </c:pt>
                <c:pt idx="15003">
                  <c:v>4</c:v>
                </c:pt>
                <c:pt idx="15004">
                  <c:v>4</c:v>
                </c:pt>
                <c:pt idx="15005">
                  <c:v>4</c:v>
                </c:pt>
                <c:pt idx="15006">
                  <c:v>4</c:v>
                </c:pt>
                <c:pt idx="15007">
                  <c:v>4</c:v>
                </c:pt>
                <c:pt idx="15008">
                  <c:v>4</c:v>
                </c:pt>
                <c:pt idx="15009">
                  <c:v>4</c:v>
                </c:pt>
                <c:pt idx="15010">
                  <c:v>4</c:v>
                </c:pt>
                <c:pt idx="15011">
                  <c:v>4</c:v>
                </c:pt>
                <c:pt idx="15012">
                  <c:v>4</c:v>
                </c:pt>
                <c:pt idx="15013">
                  <c:v>4</c:v>
                </c:pt>
                <c:pt idx="15014">
                  <c:v>4</c:v>
                </c:pt>
                <c:pt idx="15015">
                  <c:v>4</c:v>
                </c:pt>
                <c:pt idx="15016">
                  <c:v>4</c:v>
                </c:pt>
                <c:pt idx="15017">
                  <c:v>4</c:v>
                </c:pt>
                <c:pt idx="15018">
                  <c:v>4</c:v>
                </c:pt>
                <c:pt idx="15019">
                  <c:v>4</c:v>
                </c:pt>
                <c:pt idx="15020">
                  <c:v>4</c:v>
                </c:pt>
                <c:pt idx="15021">
                  <c:v>4</c:v>
                </c:pt>
                <c:pt idx="15022">
                  <c:v>4</c:v>
                </c:pt>
                <c:pt idx="15023">
                  <c:v>4</c:v>
                </c:pt>
                <c:pt idx="15024">
                  <c:v>4</c:v>
                </c:pt>
                <c:pt idx="15025">
                  <c:v>4</c:v>
                </c:pt>
                <c:pt idx="15026">
                  <c:v>4</c:v>
                </c:pt>
                <c:pt idx="15027">
                  <c:v>4</c:v>
                </c:pt>
                <c:pt idx="15028">
                  <c:v>4</c:v>
                </c:pt>
                <c:pt idx="15029">
                  <c:v>4</c:v>
                </c:pt>
                <c:pt idx="15030">
                  <c:v>4</c:v>
                </c:pt>
                <c:pt idx="15031">
                  <c:v>4</c:v>
                </c:pt>
                <c:pt idx="15032">
                  <c:v>4</c:v>
                </c:pt>
                <c:pt idx="15033">
                  <c:v>4</c:v>
                </c:pt>
                <c:pt idx="15034">
                  <c:v>4</c:v>
                </c:pt>
                <c:pt idx="15035">
                  <c:v>4</c:v>
                </c:pt>
                <c:pt idx="15036">
                  <c:v>4</c:v>
                </c:pt>
                <c:pt idx="15037">
                  <c:v>4</c:v>
                </c:pt>
                <c:pt idx="15038">
                  <c:v>4</c:v>
                </c:pt>
                <c:pt idx="15039">
                  <c:v>4</c:v>
                </c:pt>
                <c:pt idx="15040">
                  <c:v>4</c:v>
                </c:pt>
                <c:pt idx="15041">
                  <c:v>4</c:v>
                </c:pt>
                <c:pt idx="15042">
                  <c:v>4</c:v>
                </c:pt>
                <c:pt idx="15043">
                  <c:v>4</c:v>
                </c:pt>
                <c:pt idx="15044">
                  <c:v>4</c:v>
                </c:pt>
                <c:pt idx="15045">
                  <c:v>4</c:v>
                </c:pt>
                <c:pt idx="15046">
                  <c:v>4</c:v>
                </c:pt>
                <c:pt idx="15047">
                  <c:v>4</c:v>
                </c:pt>
                <c:pt idx="15048">
                  <c:v>4</c:v>
                </c:pt>
                <c:pt idx="15049">
                  <c:v>4</c:v>
                </c:pt>
                <c:pt idx="15050">
                  <c:v>4</c:v>
                </c:pt>
                <c:pt idx="15051">
                  <c:v>4</c:v>
                </c:pt>
                <c:pt idx="15052">
                  <c:v>4</c:v>
                </c:pt>
                <c:pt idx="15053">
                  <c:v>4</c:v>
                </c:pt>
                <c:pt idx="15054">
                  <c:v>4</c:v>
                </c:pt>
                <c:pt idx="15055">
                  <c:v>4</c:v>
                </c:pt>
                <c:pt idx="15056">
                  <c:v>4</c:v>
                </c:pt>
                <c:pt idx="15057">
                  <c:v>4</c:v>
                </c:pt>
                <c:pt idx="15058">
                  <c:v>4</c:v>
                </c:pt>
                <c:pt idx="15059">
                  <c:v>4</c:v>
                </c:pt>
                <c:pt idx="15060">
                  <c:v>4</c:v>
                </c:pt>
                <c:pt idx="15061">
                  <c:v>4</c:v>
                </c:pt>
                <c:pt idx="15062">
                  <c:v>4</c:v>
                </c:pt>
                <c:pt idx="15063">
                  <c:v>4</c:v>
                </c:pt>
                <c:pt idx="15064">
                  <c:v>4</c:v>
                </c:pt>
                <c:pt idx="15065">
                  <c:v>4</c:v>
                </c:pt>
                <c:pt idx="15066">
                  <c:v>4</c:v>
                </c:pt>
                <c:pt idx="15067">
                  <c:v>4</c:v>
                </c:pt>
                <c:pt idx="15068">
                  <c:v>4</c:v>
                </c:pt>
                <c:pt idx="15069">
                  <c:v>4</c:v>
                </c:pt>
                <c:pt idx="15070">
                  <c:v>4</c:v>
                </c:pt>
                <c:pt idx="15071">
                  <c:v>4</c:v>
                </c:pt>
                <c:pt idx="15072">
                  <c:v>4</c:v>
                </c:pt>
                <c:pt idx="15073">
                  <c:v>4</c:v>
                </c:pt>
                <c:pt idx="15074">
                  <c:v>4</c:v>
                </c:pt>
                <c:pt idx="15075">
                  <c:v>4</c:v>
                </c:pt>
                <c:pt idx="15076">
                  <c:v>4</c:v>
                </c:pt>
                <c:pt idx="15077">
                  <c:v>4</c:v>
                </c:pt>
                <c:pt idx="15078">
                  <c:v>4</c:v>
                </c:pt>
                <c:pt idx="15079">
                  <c:v>4</c:v>
                </c:pt>
                <c:pt idx="15080">
                  <c:v>4</c:v>
                </c:pt>
                <c:pt idx="15081">
                  <c:v>4</c:v>
                </c:pt>
                <c:pt idx="15082">
                  <c:v>4</c:v>
                </c:pt>
                <c:pt idx="15083">
                  <c:v>4</c:v>
                </c:pt>
                <c:pt idx="15084">
                  <c:v>4</c:v>
                </c:pt>
                <c:pt idx="15085">
                  <c:v>4</c:v>
                </c:pt>
                <c:pt idx="15086">
                  <c:v>4</c:v>
                </c:pt>
                <c:pt idx="15087">
                  <c:v>4</c:v>
                </c:pt>
                <c:pt idx="15088">
                  <c:v>4</c:v>
                </c:pt>
                <c:pt idx="15089">
                  <c:v>4</c:v>
                </c:pt>
                <c:pt idx="15090">
                  <c:v>4</c:v>
                </c:pt>
                <c:pt idx="15091">
                  <c:v>4</c:v>
                </c:pt>
                <c:pt idx="15092">
                  <c:v>4</c:v>
                </c:pt>
                <c:pt idx="15093">
                  <c:v>4</c:v>
                </c:pt>
                <c:pt idx="15094">
                  <c:v>4</c:v>
                </c:pt>
                <c:pt idx="15095">
                  <c:v>4</c:v>
                </c:pt>
                <c:pt idx="15096">
                  <c:v>4</c:v>
                </c:pt>
                <c:pt idx="15097">
                  <c:v>4</c:v>
                </c:pt>
                <c:pt idx="15098">
                  <c:v>4</c:v>
                </c:pt>
                <c:pt idx="15099">
                  <c:v>4</c:v>
                </c:pt>
                <c:pt idx="15100">
                  <c:v>4</c:v>
                </c:pt>
                <c:pt idx="15101">
                  <c:v>4</c:v>
                </c:pt>
                <c:pt idx="15102">
                  <c:v>4</c:v>
                </c:pt>
                <c:pt idx="15103">
                  <c:v>4</c:v>
                </c:pt>
                <c:pt idx="15104">
                  <c:v>4</c:v>
                </c:pt>
                <c:pt idx="15105">
                  <c:v>4</c:v>
                </c:pt>
                <c:pt idx="15106">
                  <c:v>4</c:v>
                </c:pt>
                <c:pt idx="15107">
                  <c:v>4</c:v>
                </c:pt>
                <c:pt idx="15108">
                  <c:v>4</c:v>
                </c:pt>
                <c:pt idx="15109">
                  <c:v>4</c:v>
                </c:pt>
                <c:pt idx="15110">
                  <c:v>4</c:v>
                </c:pt>
                <c:pt idx="15111">
                  <c:v>4</c:v>
                </c:pt>
                <c:pt idx="15112">
                  <c:v>4</c:v>
                </c:pt>
                <c:pt idx="15113">
                  <c:v>4</c:v>
                </c:pt>
                <c:pt idx="15114">
                  <c:v>4</c:v>
                </c:pt>
                <c:pt idx="15115">
                  <c:v>4</c:v>
                </c:pt>
                <c:pt idx="15116">
                  <c:v>4</c:v>
                </c:pt>
                <c:pt idx="15117">
                  <c:v>4</c:v>
                </c:pt>
                <c:pt idx="15118">
                  <c:v>4</c:v>
                </c:pt>
                <c:pt idx="15119">
                  <c:v>4</c:v>
                </c:pt>
                <c:pt idx="15120">
                  <c:v>4</c:v>
                </c:pt>
                <c:pt idx="15121">
                  <c:v>4</c:v>
                </c:pt>
                <c:pt idx="15122">
                  <c:v>4</c:v>
                </c:pt>
                <c:pt idx="15123">
                  <c:v>4</c:v>
                </c:pt>
                <c:pt idx="15124">
                  <c:v>4</c:v>
                </c:pt>
                <c:pt idx="15125">
                  <c:v>4</c:v>
                </c:pt>
                <c:pt idx="15126">
                  <c:v>4</c:v>
                </c:pt>
                <c:pt idx="15127">
                  <c:v>4</c:v>
                </c:pt>
                <c:pt idx="15128">
                  <c:v>4</c:v>
                </c:pt>
                <c:pt idx="15129">
                  <c:v>4</c:v>
                </c:pt>
                <c:pt idx="15130">
                  <c:v>4</c:v>
                </c:pt>
                <c:pt idx="15131">
                  <c:v>4</c:v>
                </c:pt>
                <c:pt idx="15132">
                  <c:v>4</c:v>
                </c:pt>
                <c:pt idx="15133">
                  <c:v>4</c:v>
                </c:pt>
                <c:pt idx="15134">
                  <c:v>4</c:v>
                </c:pt>
                <c:pt idx="15135">
                  <c:v>4</c:v>
                </c:pt>
                <c:pt idx="15136">
                  <c:v>4</c:v>
                </c:pt>
                <c:pt idx="15137">
                  <c:v>4</c:v>
                </c:pt>
                <c:pt idx="15138">
                  <c:v>4</c:v>
                </c:pt>
                <c:pt idx="15139">
                  <c:v>4</c:v>
                </c:pt>
                <c:pt idx="15140">
                  <c:v>4</c:v>
                </c:pt>
                <c:pt idx="15141">
                  <c:v>4</c:v>
                </c:pt>
                <c:pt idx="15142">
                  <c:v>4</c:v>
                </c:pt>
                <c:pt idx="15143">
                  <c:v>4</c:v>
                </c:pt>
                <c:pt idx="15144">
                  <c:v>4</c:v>
                </c:pt>
                <c:pt idx="15145">
                  <c:v>4</c:v>
                </c:pt>
                <c:pt idx="15146">
                  <c:v>4</c:v>
                </c:pt>
                <c:pt idx="15147">
                  <c:v>4</c:v>
                </c:pt>
                <c:pt idx="15148">
                  <c:v>4</c:v>
                </c:pt>
                <c:pt idx="15149">
                  <c:v>4</c:v>
                </c:pt>
                <c:pt idx="15150">
                  <c:v>4</c:v>
                </c:pt>
                <c:pt idx="15151">
                  <c:v>4</c:v>
                </c:pt>
                <c:pt idx="15152">
                  <c:v>4</c:v>
                </c:pt>
                <c:pt idx="15153">
                  <c:v>4</c:v>
                </c:pt>
                <c:pt idx="15154">
                  <c:v>4</c:v>
                </c:pt>
                <c:pt idx="15155">
                  <c:v>4</c:v>
                </c:pt>
                <c:pt idx="15156">
                  <c:v>4</c:v>
                </c:pt>
                <c:pt idx="15157">
                  <c:v>4</c:v>
                </c:pt>
                <c:pt idx="15158">
                  <c:v>4</c:v>
                </c:pt>
                <c:pt idx="15159">
                  <c:v>4</c:v>
                </c:pt>
                <c:pt idx="15160">
                  <c:v>4</c:v>
                </c:pt>
                <c:pt idx="15161">
                  <c:v>4</c:v>
                </c:pt>
                <c:pt idx="15162">
                  <c:v>4</c:v>
                </c:pt>
                <c:pt idx="15163">
                  <c:v>4</c:v>
                </c:pt>
                <c:pt idx="15164">
                  <c:v>4</c:v>
                </c:pt>
                <c:pt idx="15165">
                  <c:v>4</c:v>
                </c:pt>
                <c:pt idx="15166">
                  <c:v>4</c:v>
                </c:pt>
                <c:pt idx="15167">
                  <c:v>4</c:v>
                </c:pt>
                <c:pt idx="15168">
                  <c:v>4</c:v>
                </c:pt>
                <c:pt idx="15169">
                  <c:v>4</c:v>
                </c:pt>
                <c:pt idx="15170">
                  <c:v>4</c:v>
                </c:pt>
                <c:pt idx="15171">
                  <c:v>4</c:v>
                </c:pt>
                <c:pt idx="15172">
                  <c:v>4</c:v>
                </c:pt>
                <c:pt idx="15173">
                  <c:v>4</c:v>
                </c:pt>
                <c:pt idx="15174">
                  <c:v>4</c:v>
                </c:pt>
                <c:pt idx="15175">
                  <c:v>4</c:v>
                </c:pt>
                <c:pt idx="15176">
                  <c:v>4</c:v>
                </c:pt>
                <c:pt idx="15177">
                  <c:v>4</c:v>
                </c:pt>
                <c:pt idx="15178">
                  <c:v>4</c:v>
                </c:pt>
                <c:pt idx="15179">
                  <c:v>4</c:v>
                </c:pt>
                <c:pt idx="15180">
                  <c:v>4</c:v>
                </c:pt>
                <c:pt idx="15181">
                  <c:v>4</c:v>
                </c:pt>
                <c:pt idx="15182">
                  <c:v>4</c:v>
                </c:pt>
                <c:pt idx="15183">
                  <c:v>4</c:v>
                </c:pt>
                <c:pt idx="15184">
                  <c:v>4</c:v>
                </c:pt>
                <c:pt idx="15185">
                  <c:v>4</c:v>
                </c:pt>
                <c:pt idx="15186">
                  <c:v>4</c:v>
                </c:pt>
                <c:pt idx="15187">
                  <c:v>4</c:v>
                </c:pt>
                <c:pt idx="15188">
                  <c:v>3</c:v>
                </c:pt>
                <c:pt idx="15189">
                  <c:v>3</c:v>
                </c:pt>
                <c:pt idx="15190">
                  <c:v>3</c:v>
                </c:pt>
                <c:pt idx="15191">
                  <c:v>3</c:v>
                </c:pt>
                <c:pt idx="15192">
                  <c:v>3</c:v>
                </c:pt>
                <c:pt idx="15193">
                  <c:v>3</c:v>
                </c:pt>
                <c:pt idx="15194">
                  <c:v>3</c:v>
                </c:pt>
                <c:pt idx="15195">
                  <c:v>3</c:v>
                </c:pt>
                <c:pt idx="15196">
                  <c:v>3</c:v>
                </c:pt>
                <c:pt idx="15197">
                  <c:v>3</c:v>
                </c:pt>
                <c:pt idx="15198">
                  <c:v>3</c:v>
                </c:pt>
                <c:pt idx="15199">
                  <c:v>3</c:v>
                </c:pt>
                <c:pt idx="15200">
                  <c:v>3</c:v>
                </c:pt>
                <c:pt idx="15201">
                  <c:v>3</c:v>
                </c:pt>
                <c:pt idx="15202">
                  <c:v>3</c:v>
                </c:pt>
                <c:pt idx="15203">
                  <c:v>3</c:v>
                </c:pt>
                <c:pt idx="15204">
                  <c:v>3</c:v>
                </c:pt>
                <c:pt idx="15205">
                  <c:v>3</c:v>
                </c:pt>
                <c:pt idx="15206">
                  <c:v>3</c:v>
                </c:pt>
                <c:pt idx="15207">
                  <c:v>3</c:v>
                </c:pt>
                <c:pt idx="15208">
                  <c:v>3</c:v>
                </c:pt>
                <c:pt idx="15209">
                  <c:v>3</c:v>
                </c:pt>
                <c:pt idx="15210">
                  <c:v>3</c:v>
                </c:pt>
                <c:pt idx="15211">
                  <c:v>3</c:v>
                </c:pt>
                <c:pt idx="15212">
                  <c:v>3</c:v>
                </c:pt>
                <c:pt idx="15213">
                  <c:v>3</c:v>
                </c:pt>
                <c:pt idx="15214">
                  <c:v>3</c:v>
                </c:pt>
                <c:pt idx="15215">
                  <c:v>3</c:v>
                </c:pt>
                <c:pt idx="15216">
                  <c:v>3</c:v>
                </c:pt>
                <c:pt idx="15217">
                  <c:v>3</c:v>
                </c:pt>
                <c:pt idx="15218">
                  <c:v>3</c:v>
                </c:pt>
                <c:pt idx="15219">
                  <c:v>3</c:v>
                </c:pt>
                <c:pt idx="15220">
                  <c:v>3</c:v>
                </c:pt>
                <c:pt idx="15221">
                  <c:v>3</c:v>
                </c:pt>
                <c:pt idx="15222">
                  <c:v>3</c:v>
                </c:pt>
                <c:pt idx="15223">
                  <c:v>3</c:v>
                </c:pt>
                <c:pt idx="15224">
                  <c:v>3</c:v>
                </c:pt>
                <c:pt idx="15225">
                  <c:v>3</c:v>
                </c:pt>
                <c:pt idx="15226">
                  <c:v>3</c:v>
                </c:pt>
                <c:pt idx="15227">
                  <c:v>3</c:v>
                </c:pt>
                <c:pt idx="15228">
                  <c:v>3</c:v>
                </c:pt>
                <c:pt idx="15229">
                  <c:v>3</c:v>
                </c:pt>
                <c:pt idx="15230">
                  <c:v>3</c:v>
                </c:pt>
                <c:pt idx="15231">
                  <c:v>3</c:v>
                </c:pt>
                <c:pt idx="15232">
                  <c:v>3</c:v>
                </c:pt>
                <c:pt idx="15233">
                  <c:v>3</c:v>
                </c:pt>
                <c:pt idx="15234">
                  <c:v>3</c:v>
                </c:pt>
                <c:pt idx="15235">
                  <c:v>3</c:v>
                </c:pt>
                <c:pt idx="15236">
                  <c:v>3</c:v>
                </c:pt>
                <c:pt idx="15237">
                  <c:v>3</c:v>
                </c:pt>
                <c:pt idx="15238">
                  <c:v>3</c:v>
                </c:pt>
                <c:pt idx="15239">
                  <c:v>3</c:v>
                </c:pt>
                <c:pt idx="15240">
                  <c:v>3</c:v>
                </c:pt>
                <c:pt idx="15241">
                  <c:v>3</c:v>
                </c:pt>
                <c:pt idx="15242">
                  <c:v>3</c:v>
                </c:pt>
                <c:pt idx="15243">
                  <c:v>3</c:v>
                </c:pt>
                <c:pt idx="15244">
                  <c:v>3</c:v>
                </c:pt>
                <c:pt idx="15245">
                  <c:v>3</c:v>
                </c:pt>
                <c:pt idx="15246">
                  <c:v>3</c:v>
                </c:pt>
                <c:pt idx="15247">
                  <c:v>3</c:v>
                </c:pt>
                <c:pt idx="15248">
                  <c:v>3</c:v>
                </c:pt>
                <c:pt idx="15249">
                  <c:v>3</c:v>
                </c:pt>
                <c:pt idx="15250">
                  <c:v>3</c:v>
                </c:pt>
                <c:pt idx="15251">
                  <c:v>3</c:v>
                </c:pt>
                <c:pt idx="15252">
                  <c:v>3</c:v>
                </c:pt>
                <c:pt idx="15253">
                  <c:v>3</c:v>
                </c:pt>
                <c:pt idx="15254">
                  <c:v>3</c:v>
                </c:pt>
                <c:pt idx="15255">
                  <c:v>3</c:v>
                </c:pt>
                <c:pt idx="15256">
                  <c:v>3</c:v>
                </c:pt>
                <c:pt idx="15257">
                  <c:v>3</c:v>
                </c:pt>
                <c:pt idx="15258">
                  <c:v>3</c:v>
                </c:pt>
                <c:pt idx="15259">
                  <c:v>3</c:v>
                </c:pt>
                <c:pt idx="15260">
                  <c:v>3</c:v>
                </c:pt>
                <c:pt idx="15261">
                  <c:v>3</c:v>
                </c:pt>
                <c:pt idx="15262">
                  <c:v>3</c:v>
                </c:pt>
                <c:pt idx="15263">
                  <c:v>3</c:v>
                </c:pt>
                <c:pt idx="15264">
                  <c:v>3</c:v>
                </c:pt>
                <c:pt idx="15265">
                  <c:v>3</c:v>
                </c:pt>
                <c:pt idx="15266">
                  <c:v>3</c:v>
                </c:pt>
                <c:pt idx="15267">
                  <c:v>3</c:v>
                </c:pt>
                <c:pt idx="15268">
                  <c:v>3</c:v>
                </c:pt>
                <c:pt idx="15269">
                  <c:v>3</c:v>
                </c:pt>
                <c:pt idx="15270">
                  <c:v>3</c:v>
                </c:pt>
                <c:pt idx="15271">
                  <c:v>3</c:v>
                </c:pt>
                <c:pt idx="15272">
                  <c:v>3</c:v>
                </c:pt>
                <c:pt idx="15273">
                  <c:v>3</c:v>
                </c:pt>
                <c:pt idx="15274">
                  <c:v>3</c:v>
                </c:pt>
                <c:pt idx="15275">
                  <c:v>3</c:v>
                </c:pt>
                <c:pt idx="15276">
                  <c:v>3</c:v>
                </c:pt>
                <c:pt idx="15277">
                  <c:v>3</c:v>
                </c:pt>
                <c:pt idx="15278">
                  <c:v>3</c:v>
                </c:pt>
                <c:pt idx="15279">
                  <c:v>3</c:v>
                </c:pt>
                <c:pt idx="15280">
                  <c:v>3</c:v>
                </c:pt>
                <c:pt idx="15281">
                  <c:v>3</c:v>
                </c:pt>
                <c:pt idx="15282">
                  <c:v>3</c:v>
                </c:pt>
                <c:pt idx="15283">
                  <c:v>3</c:v>
                </c:pt>
                <c:pt idx="15284">
                  <c:v>3</c:v>
                </c:pt>
                <c:pt idx="15285">
                  <c:v>3</c:v>
                </c:pt>
                <c:pt idx="15286">
                  <c:v>3</c:v>
                </c:pt>
                <c:pt idx="15287">
                  <c:v>3</c:v>
                </c:pt>
                <c:pt idx="15288">
                  <c:v>3</c:v>
                </c:pt>
                <c:pt idx="15289">
                  <c:v>3</c:v>
                </c:pt>
                <c:pt idx="15290">
                  <c:v>3</c:v>
                </c:pt>
                <c:pt idx="15291">
                  <c:v>3</c:v>
                </c:pt>
                <c:pt idx="15292">
                  <c:v>3</c:v>
                </c:pt>
                <c:pt idx="15293">
                  <c:v>3</c:v>
                </c:pt>
                <c:pt idx="15294">
                  <c:v>3</c:v>
                </c:pt>
                <c:pt idx="15295">
                  <c:v>3</c:v>
                </c:pt>
                <c:pt idx="15296">
                  <c:v>3</c:v>
                </c:pt>
                <c:pt idx="15297">
                  <c:v>3</c:v>
                </c:pt>
                <c:pt idx="15298">
                  <c:v>3</c:v>
                </c:pt>
                <c:pt idx="15299">
                  <c:v>3</c:v>
                </c:pt>
                <c:pt idx="15300">
                  <c:v>3</c:v>
                </c:pt>
                <c:pt idx="15301">
                  <c:v>3</c:v>
                </c:pt>
                <c:pt idx="15302">
                  <c:v>3</c:v>
                </c:pt>
                <c:pt idx="15303">
                  <c:v>3</c:v>
                </c:pt>
                <c:pt idx="15304">
                  <c:v>3</c:v>
                </c:pt>
                <c:pt idx="15305">
                  <c:v>3</c:v>
                </c:pt>
                <c:pt idx="15306">
                  <c:v>3</c:v>
                </c:pt>
                <c:pt idx="15307">
                  <c:v>3</c:v>
                </c:pt>
                <c:pt idx="15308">
                  <c:v>3</c:v>
                </c:pt>
                <c:pt idx="15309">
                  <c:v>3</c:v>
                </c:pt>
                <c:pt idx="15310">
                  <c:v>3</c:v>
                </c:pt>
                <c:pt idx="15311">
                  <c:v>3</c:v>
                </c:pt>
                <c:pt idx="15312">
                  <c:v>3</c:v>
                </c:pt>
                <c:pt idx="15313">
                  <c:v>3</c:v>
                </c:pt>
                <c:pt idx="15314">
                  <c:v>3</c:v>
                </c:pt>
                <c:pt idx="15315">
                  <c:v>3</c:v>
                </c:pt>
                <c:pt idx="15316">
                  <c:v>3</c:v>
                </c:pt>
                <c:pt idx="15317">
                  <c:v>3</c:v>
                </c:pt>
                <c:pt idx="15318">
                  <c:v>3</c:v>
                </c:pt>
                <c:pt idx="15319">
                  <c:v>3</c:v>
                </c:pt>
                <c:pt idx="15320">
                  <c:v>3</c:v>
                </c:pt>
                <c:pt idx="15321">
                  <c:v>3</c:v>
                </c:pt>
                <c:pt idx="15322">
                  <c:v>3</c:v>
                </c:pt>
                <c:pt idx="15323">
                  <c:v>3</c:v>
                </c:pt>
                <c:pt idx="15324">
                  <c:v>3</c:v>
                </c:pt>
                <c:pt idx="15325">
                  <c:v>3</c:v>
                </c:pt>
                <c:pt idx="15326">
                  <c:v>3</c:v>
                </c:pt>
                <c:pt idx="15327">
                  <c:v>3</c:v>
                </c:pt>
                <c:pt idx="15328">
                  <c:v>3</c:v>
                </c:pt>
                <c:pt idx="15329">
                  <c:v>3</c:v>
                </c:pt>
                <c:pt idx="15330">
                  <c:v>3</c:v>
                </c:pt>
                <c:pt idx="15331">
                  <c:v>3</c:v>
                </c:pt>
                <c:pt idx="15332">
                  <c:v>3</c:v>
                </c:pt>
                <c:pt idx="15333">
                  <c:v>3</c:v>
                </c:pt>
                <c:pt idx="15334">
                  <c:v>3</c:v>
                </c:pt>
                <c:pt idx="15335">
                  <c:v>3</c:v>
                </c:pt>
                <c:pt idx="15336">
                  <c:v>3</c:v>
                </c:pt>
                <c:pt idx="15337">
                  <c:v>3</c:v>
                </c:pt>
                <c:pt idx="15338">
                  <c:v>3</c:v>
                </c:pt>
                <c:pt idx="15339">
                  <c:v>3</c:v>
                </c:pt>
                <c:pt idx="15340">
                  <c:v>3</c:v>
                </c:pt>
                <c:pt idx="15341">
                  <c:v>3</c:v>
                </c:pt>
                <c:pt idx="15342">
                  <c:v>3</c:v>
                </c:pt>
                <c:pt idx="15343">
                  <c:v>3</c:v>
                </c:pt>
                <c:pt idx="15344">
                  <c:v>3</c:v>
                </c:pt>
                <c:pt idx="15345">
                  <c:v>3</c:v>
                </c:pt>
                <c:pt idx="15346">
                  <c:v>3</c:v>
                </c:pt>
                <c:pt idx="15347">
                  <c:v>3</c:v>
                </c:pt>
                <c:pt idx="15348">
                  <c:v>3</c:v>
                </c:pt>
                <c:pt idx="15349">
                  <c:v>3</c:v>
                </c:pt>
                <c:pt idx="15350">
                  <c:v>3</c:v>
                </c:pt>
                <c:pt idx="15351">
                  <c:v>3</c:v>
                </c:pt>
                <c:pt idx="15352">
                  <c:v>3</c:v>
                </c:pt>
                <c:pt idx="15353">
                  <c:v>3</c:v>
                </c:pt>
                <c:pt idx="15354">
                  <c:v>3</c:v>
                </c:pt>
                <c:pt idx="15355">
                  <c:v>3</c:v>
                </c:pt>
                <c:pt idx="15356">
                  <c:v>3</c:v>
                </c:pt>
                <c:pt idx="15357">
                  <c:v>3</c:v>
                </c:pt>
                <c:pt idx="15358">
                  <c:v>3</c:v>
                </c:pt>
                <c:pt idx="15359">
                  <c:v>3</c:v>
                </c:pt>
                <c:pt idx="15360">
                  <c:v>3</c:v>
                </c:pt>
                <c:pt idx="15361">
                  <c:v>3</c:v>
                </c:pt>
                <c:pt idx="15362">
                  <c:v>3</c:v>
                </c:pt>
                <c:pt idx="15363">
                  <c:v>3</c:v>
                </c:pt>
                <c:pt idx="15364">
                  <c:v>3</c:v>
                </c:pt>
                <c:pt idx="15365">
                  <c:v>3</c:v>
                </c:pt>
                <c:pt idx="15366">
                  <c:v>3</c:v>
                </c:pt>
                <c:pt idx="15367">
                  <c:v>3</c:v>
                </c:pt>
                <c:pt idx="15368">
                  <c:v>3</c:v>
                </c:pt>
                <c:pt idx="15369">
                  <c:v>3</c:v>
                </c:pt>
                <c:pt idx="15370">
                  <c:v>3</c:v>
                </c:pt>
                <c:pt idx="15371">
                  <c:v>3</c:v>
                </c:pt>
                <c:pt idx="15372">
                  <c:v>3</c:v>
                </c:pt>
                <c:pt idx="15373">
                  <c:v>3</c:v>
                </c:pt>
                <c:pt idx="15374">
                  <c:v>3</c:v>
                </c:pt>
                <c:pt idx="15375">
                  <c:v>3</c:v>
                </c:pt>
                <c:pt idx="15376">
                  <c:v>3</c:v>
                </c:pt>
                <c:pt idx="15377">
                  <c:v>3</c:v>
                </c:pt>
                <c:pt idx="15378">
                  <c:v>3</c:v>
                </c:pt>
                <c:pt idx="15379">
                  <c:v>3</c:v>
                </c:pt>
                <c:pt idx="15380">
                  <c:v>3</c:v>
                </c:pt>
                <c:pt idx="15381">
                  <c:v>3</c:v>
                </c:pt>
                <c:pt idx="15382">
                  <c:v>3</c:v>
                </c:pt>
                <c:pt idx="15383">
                  <c:v>3</c:v>
                </c:pt>
                <c:pt idx="15384">
                  <c:v>3</c:v>
                </c:pt>
                <c:pt idx="15385">
                  <c:v>3</c:v>
                </c:pt>
                <c:pt idx="15386">
                  <c:v>3</c:v>
                </c:pt>
                <c:pt idx="15387">
                  <c:v>3</c:v>
                </c:pt>
                <c:pt idx="15388">
                  <c:v>3</c:v>
                </c:pt>
                <c:pt idx="15389">
                  <c:v>3</c:v>
                </c:pt>
                <c:pt idx="15390">
                  <c:v>3</c:v>
                </c:pt>
                <c:pt idx="15391">
                  <c:v>3</c:v>
                </c:pt>
                <c:pt idx="15392">
                  <c:v>3</c:v>
                </c:pt>
                <c:pt idx="15393">
                  <c:v>3</c:v>
                </c:pt>
                <c:pt idx="15394">
                  <c:v>3</c:v>
                </c:pt>
                <c:pt idx="15395">
                  <c:v>3</c:v>
                </c:pt>
                <c:pt idx="15396">
                  <c:v>3</c:v>
                </c:pt>
                <c:pt idx="15397">
                  <c:v>3</c:v>
                </c:pt>
                <c:pt idx="15398">
                  <c:v>3</c:v>
                </c:pt>
                <c:pt idx="15399">
                  <c:v>3</c:v>
                </c:pt>
                <c:pt idx="15400">
                  <c:v>3</c:v>
                </c:pt>
                <c:pt idx="15401">
                  <c:v>3</c:v>
                </c:pt>
                <c:pt idx="15402">
                  <c:v>3</c:v>
                </c:pt>
                <c:pt idx="15403">
                  <c:v>3</c:v>
                </c:pt>
                <c:pt idx="15404">
                  <c:v>3</c:v>
                </c:pt>
                <c:pt idx="15405">
                  <c:v>3</c:v>
                </c:pt>
                <c:pt idx="15406">
                  <c:v>3</c:v>
                </c:pt>
                <c:pt idx="15407">
                  <c:v>3</c:v>
                </c:pt>
                <c:pt idx="15408">
                  <c:v>3</c:v>
                </c:pt>
                <c:pt idx="15409">
                  <c:v>3</c:v>
                </c:pt>
                <c:pt idx="15410">
                  <c:v>3</c:v>
                </c:pt>
                <c:pt idx="15411">
                  <c:v>3</c:v>
                </c:pt>
                <c:pt idx="15412">
                  <c:v>3</c:v>
                </c:pt>
                <c:pt idx="15413">
                  <c:v>3</c:v>
                </c:pt>
                <c:pt idx="15414">
                  <c:v>3</c:v>
                </c:pt>
                <c:pt idx="15415">
                  <c:v>3</c:v>
                </c:pt>
                <c:pt idx="15416">
                  <c:v>3</c:v>
                </c:pt>
                <c:pt idx="15417">
                  <c:v>3</c:v>
                </c:pt>
                <c:pt idx="15418">
                  <c:v>3</c:v>
                </c:pt>
                <c:pt idx="15419">
                  <c:v>3</c:v>
                </c:pt>
                <c:pt idx="15420">
                  <c:v>3</c:v>
                </c:pt>
                <c:pt idx="15421">
                  <c:v>3</c:v>
                </c:pt>
                <c:pt idx="15422">
                  <c:v>3</c:v>
                </c:pt>
                <c:pt idx="15423">
                  <c:v>3</c:v>
                </c:pt>
                <c:pt idx="15424">
                  <c:v>3</c:v>
                </c:pt>
                <c:pt idx="15425">
                  <c:v>3</c:v>
                </c:pt>
                <c:pt idx="15426">
                  <c:v>3</c:v>
                </c:pt>
                <c:pt idx="15427">
                  <c:v>3</c:v>
                </c:pt>
                <c:pt idx="15428">
                  <c:v>3</c:v>
                </c:pt>
                <c:pt idx="15429">
                  <c:v>3</c:v>
                </c:pt>
                <c:pt idx="15430">
                  <c:v>3</c:v>
                </c:pt>
                <c:pt idx="15431">
                  <c:v>3</c:v>
                </c:pt>
                <c:pt idx="15432">
                  <c:v>3</c:v>
                </c:pt>
                <c:pt idx="15433">
                  <c:v>3</c:v>
                </c:pt>
                <c:pt idx="15434">
                  <c:v>3</c:v>
                </c:pt>
                <c:pt idx="15435">
                  <c:v>3</c:v>
                </c:pt>
                <c:pt idx="15436">
                  <c:v>3</c:v>
                </c:pt>
                <c:pt idx="15437">
                  <c:v>3</c:v>
                </c:pt>
                <c:pt idx="15438">
                  <c:v>3</c:v>
                </c:pt>
                <c:pt idx="15439">
                  <c:v>3</c:v>
                </c:pt>
                <c:pt idx="15440">
                  <c:v>3</c:v>
                </c:pt>
                <c:pt idx="15441">
                  <c:v>3</c:v>
                </c:pt>
                <c:pt idx="15442">
                  <c:v>3</c:v>
                </c:pt>
                <c:pt idx="15443">
                  <c:v>3</c:v>
                </c:pt>
                <c:pt idx="15444">
                  <c:v>3</c:v>
                </c:pt>
                <c:pt idx="15445">
                  <c:v>3</c:v>
                </c:pt>
                <c:pt idx="15446">
                  <c:v>3</c:v>
                </c:pt>
                <c:pt idx="15447">
                  <c:v>3</c:v>
                </c:pt>
                <c:pt idx="15448">
                  <c:v>3</c:v>
                </c:pt>
                <c:pt idx="15449">
                  <c:v>3</c:v>
                </c:pt>
                <c:pt idx="15450">
                  <c:v>3</c:v>
                </c:pt>
                <c:pt idx="15451">
                  <c:v>3</c:v>
                </c:pt>
                <c:pt idx="15452">
                  <c:v>3</c:v>
                </c:pt>
                <c:pt idx="15453">
                  <c:v>3</c:v>
                </c:pt>
                <c:pt idx="15454">
                  <c:v>3</c:v>
                </c:pt>
                <c:pt idx="15455">
                  <c:v>3</c:v>
                </c:pt>
                <c:pt idx="15456">
                  <c:v>3</c:v>
                </c:pt>
                <c:pt idx="15457">
                  <c:v>3</c:v>
                </c:pt>
                <c:pt idx="15458">
                  <c:v>3</c:v>
                </c:pt>
                <c:pt idx="15459">
                  <c:v>3</c:v>
                </c:pt>
                <c:pt idx="15460">
                  <c:v>3</c:v>
                </c:pt>
                <c:pt idx="15461">
                  <c:v>3</c:v>
                </c:pt>
                <c:pt idx="15462">
                  <c:v>3</c:v>
                </c:pt>
                <c:pt idx="15463">
                  <c:v>3</c:v>
                </c:pt>
                <c:pt idx="15464">
                  <c:v>3</c:v>
                </c:pt>
                <c:pt idx="15465">
                  <c:v>3</c:v>
                </c:pt>
                <c:pt idx="15466">
                  <c:v>3</c:v>
                </c:pt>
                <c:pt idx="15467">
                  <c:v>3</c:v>
                </c:pt>
                <c:pt idx="15468">
                  <c:v>3</c:v>
                </c:pt>
                <c:pt idx="15469">
                  <c:v>3</c:v>
                </c:pt>
                <c:pt idx="15470">
                  <c:v>3</c:v>
                </c:pt>
                <c:pt idx="15471">
                  <c:v>3</c:v>
                </c:pt>
                <c:pt idx="15472">
                  <c:v>3</c:v>
                </c:pt>
                <c:pt idx="15473">
                  <c:v>3</c:v>
                </c:pt>
                <c:pt idx="15474">
                  <c:v>3</c:v>
                </c:pt>
                <c:pt idx="15475">
                  <c:v>3</c:v>
                </c:pt>
                <c:pt idx="15476">
                  <c:v>3</c:v>
                </c:pt>
                <c:pt idx="15477">
                  <c:v>3</c:v>
                </c:pt>
                <c:pt idx="15478">
                  <c:v>3</c:v>
                </c:pt>
                <c:pt idx="15479">
                  <c:v>3</c:v>
                </c:pt>
                <c:pt idx="15480">
                  <c:v>3</c:v>
                </c:pt>
                <c:pt idx="15481">
                  <c:v>3</c:v>
                </c:pt>
                <c:pt idx="15482">
                  <c:v>3</c:v>
                </c:pt>
                <c:pt idx="15483">
                  <c:v>3</c:v>
                </c:pt>
                <c:pt idx="15484">
                  <c:v>3</c:v>
                </c:pt>
                <c:pt idx="15485">
                  <c:v>3</c:v>
                </c:pt>
                <c:pt idx="15486">
                  <c:v>3</c:v>
                </c:pt>
                <c:pt idx="15487">
                  <c:v>3</c:v>
                </c:pt>
                <c:pt idx="15488">
                  <c:v>3</c:v>
                </c:pt>
                <c:pt idx="15489">
                  <c:v>3</c:v>
                </c:pt>
                <c:pt idx="15490">
                  <c:v>3</c:v>
                </c:pt>
                <c:pt idx="15491">
                  <c:v>3</c:v>
                </c:pt>
                <c:pt idx="15492">
                  <c:v>3</c:v>
                </c:pt>
                <c:pt idx="15493">
                  <c:v>3</c:v>
                </c:pt>
                <c:pt idx="15494">
                  <c:v>3</c:v>
                </c:pt>
                <c:pt idx="15495">
                  <c:v>3</c:v>
                </c:pt>
                <c:pt idx="15496">
                  <c:v>3</c:v>
                </c:pt>
                <c:pt idx="15497">
                  <c:v>3</c:v>
                </c:pt>
                <c:pt idx="15498">
                  <c:v>3</c:v>
                </c:pt>
                <c:pt idx="15499">
                  <c:v>3</c:v>
                </c:pt>
                <c:pt idx="15500">
                  <c:v>3</c:v>
                </c:pt>
                <c:pt idx="15501">
                  <c:v>3</c:v>
                </c:pt>
                <c:pt idx="15502">
                  <c:v>3</c:v>
                </c:pt>
                <c:pt idx="15503">
                  <c:v>3</c:v>
                </c:pt>
                <c:pt idx="15504">
                  <c:v>3</c:v>
                </c:pt>
                <c:pt idx="15505">
                  <c:v>3</c:v>
                </c:pt>
                <c:pt idx="15506">
                  <c:v>3</c:v>
                </c:pt>
                <c:pt idx="15507">
                  <c:v>3</c:v>
                </c:pt>
                <c:pt idx="15508">
                  <c:v>3</c:v>
                </c:pt>
                <c:pt idx="15509">
                  <c:v>3</c:v>
                </c:pt>
                <c:pt idx="15510">
                  <c:v>3</c:v>
                </c:pt>
                <c:pt idx="15511">
                  <c:v>3</c:v>
                </c:pt>
                <c:pt idx="15512">
                  <c:v>3</c:v>
                </c:pt>
                <c:pt idx="15513">
                  <c:v>3</c:v>
                </c:pt>
                <c:pt idx="15514">
                  <c:v>3</c:v>
                </c:pt>
                <c:pt idx="15515">
                  <c:v>3</c:v>
                </c:pt>
                <c:pt idx="15516">
                  <c:v>3</c:v>
                </c:pt>
                <c:pt idx="15517">
                  <c:v>3</c:v>
                </c:pt>
                <c:pt idx="15518">
                  <c:v>3</c:v>
                </c:pt>
                <c:pt idx="15519">
                  <c:v>3</c:v>
                </c:pt>
                <c:pt idx="15520">
                  <c:v>3</c:v>
                </c:pt>
                <c:pt idx="15521">
                  <c:v>3</c:v>
                </c:pt>
                <c:pt idx="15522">
                  <c:v>3</c:v>
                </c:pt>
                <c:pt idx="15523">
                  <c:v>3</c:v>
                </c:pt>
                <c:pt idx="15524">
                  <c:v>3</c:v>
                </c:pt>
                <c:pt idx="15525">
                  <c:v>3</c:v>
                </c:pt>
                <c:pt idx="15526">
                  <c:v>3</c:v>
                </c:pt>
                <c:pt idx="15527">
                  <c:v>3</c:v>
                </c:pt>
                <c:pt idx="15528">
                  <c:v>3</c:v>
                </c:pt>
                <c:pt idx="15529">
                  <c:v>3</c:v>
                </c:pt>
                <c:pt idx="15530">
                  <c:v>3</c:v>
                </c:pt>
                <c:pt idx="15531">
                  <c:v>3</c:v>
                </c:pt>
                <c:pt idx="15532">
                  <c:v>3</c:v>
                </c:pt>
                <c:pt idx="15533">
                  <c:v>3</c:v>
                </c:pt>
                <c:pt idx="15534">
                  <c:v>3</c:v>
                </c:pt>
                <c:pt idx="15535">
                  <c:v>3</c:v>
                </c:pt>
                <c:pt idx="15536">
                  <c:v>3</c:v>
                </c:pt>
                <c:pt idx="15537">
                  <c:v>3</c:v>
                </c:pt>
                <c:pt idx="15538">
                  <c:v>3</c:v>
                </c:pt>
                <c:pt idx="15539">
                  <c:v>3</c:v>
                </c:pt>
                <c:pt idx="15540">
                  <c:v>3</c:v>
                </c:pt>
                <c:pt idx="15541">
                  <c:v>3</c:v>
                </c:pt>
                <c:pt idx="15542">
                  <c:v>3</c:v>
                </c:pt>
                <c:pt idx="15543">
                  <c:v>3</c:v>
                </c:pt>
                <c:pt idx="15544">
                  <c:v>3</c:v>
                </c:pt>
                <c:pt idx="15545">
                  <c:v>3</c:v>
                </c:pt>
                <c:pt idx="15546">
                  <c:v>3</c:v>
                </c:pt>
                <c:pt idx="15547">
                  <c:v>3</c:v>
                </c:pt>
                <c:pt idx="15548">
                  <c:v>3</c:v>
                </c:pt>
                <c:pt idx="15549">
                  <c:v>3</c:v>
                </c:pt>
                <c:pt idx="15550">
                  <c:v>3</c:v>
                </c:pt>
                <c:pt idx="15551">
                  <c:v>3</c:v>
                </c:pt>
                <c:pt idx="15552">
                  <c:v>3</c:v>
                </c:pt>
                <c:pt idx="15553">
                  <c:v>3</c:v>
                </c:pt>
                <c:pt idx="15554">
                  <c:v>3</c:v>
                </c:pt>
                <c:pt idx="15555">
                  <c:v>3</c:v>
                </c:pt>
                <c:pt idx="15556">
                  <c:v>3</c:v>
                </c:pt>
                <c:pt idx="15557">
                  <c:v>3</c:v>
                </c:pt>
                <c:pt idx="15558">
                  <c:v>3</c:v>
                </c:pt>
                <c:pt idx="15559">
                  <c:v>3</c:v>
                </c:pt>
                <c:pt idx="15560">
                  <c:v>3</c:v>
                </c:pt>
                <c:pt idx="15561">
                  <c:v>3</c:v>
                </c:pt>
                <c:pt idx="15562">
                  <c:v>3</c:v>
                </c:pt>
                <c:pt idx="15563">
                  <c:v>3</c:v>
                </c:pt>
                <c:pt idx="15564">
                  <c:v>3</c:v>
                </c:pt>
                <c:pt idx="15565">
                  <c:v>3</c:v>
                </c:pt>
                <c:pt idx="15566">
                  <c:v>3</c:v>
                </c:pt>
                <c:pt idx="15567">
                  <c:v>3</c:v>
                </c:pt>
                <c:pt idx="15568">
                  <c:v>3</c:v>
                </c:pt>
                <c:pt idx="15569">
                  <c:v>3</c:v>
                </c:pt>
                <c:pt idx="15570">
                  <c:v>3</c:v>
                </c:pt>
                <c:pt idx="15571">
                  <c:v>3</c:v>
                </c:pt>
                <c:pt idx="15572">
                  <c:v>3</c:v>
                </c:pt>
                <c:pt idx="15573">
                  <c:v>3</c:v>
                </c:pt>
                <c:pt idx="15574">
                  <c:v>3</c:v>
                </c:pt>
                <c:pt idx="15575">
                  <c:v>3</c:v>
                </c:pt>
                <c:pt idx="15576">
                  <c:v>3</c:v>
                </c:pt>
                <c:pt idx="15577">
                  <c:v>3</c:v>
                </c:pt>
                <c:pt idx="15578">
                  <c:v>3</c:v>
                </c:pt>
                <c:pt idx="15579">
                  <c:v>3</c:v>
                </c:pt>
                <c:pt idx="15580">
                  <c:v>3</c:v>
                </c:pt>
                <c:pt idx="15581">
                  <c:v>3</c:v>
                </c:pt>
                <c:pt idx="15582">
                  <c:v>3</c:v>
                </c:pt>
                <c:pt idx="15583">
                  <c:v>3</c:v>
                </c:pt>
                <c:pt idx="15584">
                  <c:v>3</c:v>
                </c:pt>
                <c:pt idx="15585">
                  <c:v>3</c:v>
                </c:pt>
                <c:pt idx="15586">
                  <c:v>3</c:v>
                </c:pt>
                <c:pt idx="15587">
                  <c:v>3</c:v>
                </c:pt>
                <c:pt idx="15588">
                  <c:v>3</c:v>
                </c:pt>
                <c:pt idx="15589">
                  <c:v>3</c:v>
                </c:pt>
                <c:pt idx="15590">
                  <c:v>3</c:v>
                </c:pt>
                <c:pt idx="15591">
                  <c:v>3</c:v>
                </c:pt>
                <c:pt idx="15592">
                  <c:v>3</c:v>
                </c:pt>
                <c:pt idx="15593">
                  <c:v>3</c:v>
                </c:pt>
                <c:pt idx="15594">
                  <c:v>3</c:v>
                </c:pt>
                <c:pt idx="15595">
                  <c:v>3</c:v>
                </c:pt>
                <c:pt idx="15596">
                  <c:v>3</c:v>
                </c:pt>
                <c:pt idx="15597">
                  <c:v>3</c:v>
                </c:pt>
                <c:pt idx="15598">
                  <c:v>3</c:v>
                </c:pt>
                <c:pt idx="15599">
                  <c:v>3</c:v>
                </c:pt>
                <c:pt idx="15600">
                  <c:v>3</c:v>
                </c:pt>
                <c:pt idx="15601">
                  <c:v>3</c:v>
                </c:pt>
                <c:pt idx="15602">
                  <c:v>3</c:v>
                </c:pt>
                <c:pt idx="15603">
                  <c:v>3</c:v>
                </c:pt>
                <c:pt idx="15604">
                  <c:v>3</c:v>
                </c:pt>
                <c:pt idx="15605">
                  <c:v>3</c:v>
                </c:pt>
                <c:pt idx="15606">
                  <c:v>3</c:v>
                </c:pt>
                <c:pt idx="15607">
                  <c:v>3</c:v>
                </c:pt>
                <c:pt idx="15608">
                  <c:v>3</c:v>
                </c:pt>
                <c:pt idx="15609">
                  <c:v>3</c:v>
                </c:pt>
                <c:pt idx="15610">
                  <c:v>3</c:v>
                </c:pt>
                <c:pt idx="15611">
                  <c:v>3</c:v>
                </c:pt>
                <c:pt idx="15612">
                  <c:v>3</c:v>
                </c:pt>
                <c:pt idx="15613">
                  <c:v>3</c:v>
                </c:pt>
                <c:pt idx="15614">
                  <c:v>3</c:v>
                </c:pt>
                <c:pt idx="15615">
                  <c:v>3</c:v>
                </c:pt>
                <c:pt idx="15616">
                  <c:v>3</c:v>
                </c:pt>
                <c:pt idx="15617">
                  <c:v>3</c:v>
                </c:pt>
                <c:pt idx="15618">
                  <c:v>3</c:v>
                </c:pt>
                <c:pt idx="15619">
                  <c:v>3</c:v>
                </c:pt>
                <c:pt idx="15620">
                  <c:v>3</c:v>
                </c:pt>
                <c:pt idx="15621">
                  <c:v>3</c:v>
                </c:pt>
                <c:pt idx="15622">
                  <c:v>3</c:v>
                </c:pt>
                <c:pt idx="15623">
                  <c:v>3</c:v>
                </c:pt>
                <c:pt idx="15624">
                  <c:v>3</c:v>
                </c:pt>
                <c:pt idx="15625">
                  <c:v>3</c:v>
                </c:pt>
                <c:pt idx="15626">
                  <c:v>3</c:v>
                </c:pt>
                <c:pt idx="15627">
                  <c:v>3</c:v>
                </c:pt>
                <c:pt idx="15628">
                  <c:v>3</c:v>
                </c:pt>
                <c:pt idx="15629">
                  <c:v>3</c:v>
                </c:pt>
                <c:pt idx="15630">
                  <c:v>3</c:v>
                </c:pt>
                <c:pt idx="15631">
                  <c:v>3</c:v>
                </c:pt>
                <c:pt idx="15632">
                  <c:v>3</c:v>
                </c:pt>
                <c:pt idx="15633">
                  <c:v>3</c:v>
                </c:pt>
                <c:pt idx="15634">
                  <c:v>3</c:v>
                </c:pt>
                <c:pt idx="15635">
                  <c:v>3</c:v>
                </c:pt>
                <c:pt idx="15636">
                  <c:v>3</c:v>
                </c:pt>
                <c:pt idx="15637">
                  <c:v>3</c:v>
                </c:pt>
                <c:pt idx="15638">
                  <c:v>3</c:v>
                </c:pt>
                <c:pt idx="15639">
                  <c:v>3</c:v>
                </c:pt>
                <c:pt idx="15640">
                  <c:v>3</c:v>
                </c:pt>
                <c:pt idx="15641">
                  <c:v>3</c:v>
                </c:pt>
                <c:pt idx="15642">
                  <c:v>3</c:v>
                </c:pt>
                <c:pt idx="15643">
                  <c:v>3</c:v>
                </c:pt>
                <c:pt idx="15644">
                  <c:v>3</c:v>
                </c:pt>
                <c:pt idx="15645">
                  <c:v>3</c:v>
                </c:pt>
                <c:pt idx="15646">
                  <c:v>3</c:v>
                </c:pt>
                <c:pt idx="15647">
                  <c:v>3</c:v>
                </c:pt>
                <c:pt idx="15648">
                  <c:v>3</c:v>
                </c:pt>
                <c:pt idx="15649">
                  <c:v>3</c:v>
                </c:pt>
                <c:pt idx="15650">
                  <c:v>3</c:v>
                </c:pt>
                <c:pt idx="15651">
                  <c:v>3</c:v>
                </c:pt>
                <c:pt idx="15652">
                  <c:v>3</c:v>
                </c:pt>
                <c:pt idx="15653">
                  <c:v>3</c:v>
                </c:pt>
                <c:pt idx="15654">
                  <c:v>3</c:v>
                </c:pt>
                <c:pt idx="15655">
                  <c:v>3</c:v>
                </c:pt>
                <c:pt idx="15656">
                  <c:v>3</c:v>
                </c:pt>
                <c:pt idx="15657">
                  <c:v>3</c:v>
                </c:pt>
                <c:pt idx="15658">
                  <c:v>3</c:v>
                </c:pt>
                <c:pt idx="15659">
                  <c:v>3</c:v>
                </c:pt>
                <c:pt idx="15660">
                  <c:v>3</c:v>
                </c:pt>
                <c:pt idx="15661">
                  <c:v>3</c:v>
                </c:pt>
                <c:pt idx="15662">
                  <c:v>3</c:v>
                </c:pt>
                <c:pt idx="15663">
                  <c:v>3</c:v>
                </c:pt>
                <c:pt idx="15664">
                  <c:v>3</c:v>
                </c:pt>
                <c:pt idx="15665">
                  <c:v>3</c:v>
                </c:pt>
                <c:pt idx="15666">
                  <c:v>3</c:v>
                </c:pt>
                <c:pt idx="15667">
                  <c:v>3</c:v>
                </c:pt>
                <c:pt idx="15668">
                  <c:v>3</c:v>
                </c:pt>
                <c:pt idx="15669">
                  <c:v>3</c:v>
                </c:pt>
                <c:pt idx="15670">
                  <c:v>3</c:v>
                </c:pt>
                <c:pt idx="15671">
                  <c:v>3</c:v>
                </c:pt>
                <c:pt idx="15672">
                  <c:v>3</c:v>
                </c:pt>
                <c:pt idx="15673">
                  <c:v>3</c:v>
                </c:pt>
                <c:pt idx="15674">
                  <c:v>3</c:v>
                </c:pt>
                <c:pt idx="15675">
                  <c:v>3</c:v>
                </c:pt>
                <c:pt idx="15676">
                  <c:v>3</c:v>
                </c:pt>
                <c:pt idx="15677">
                  <c:v>3</c:v>
                </c:pt>
                <c:pt idx="15678">
                  <c:v>3</c:v>
                </c:pt>
                <c:pt idx="15679">
                  <c:v>3</c:v>
                </c:pt>
                <c:pt idx="15680">
                  <c:v>3</c:v>
                </c:pt>
                <c:pt idx="15681">
                  <c:v>3</c:v>
                </c:pt>
                <c:pt idx="15682">
                  <c:v>3</c:v>
                </c:pt>
                <c:pt idx="15683">
                  <c:v>3</c:v>
                </c:pt>
                <c:pt idx="15684">
                  <c:v>3</c:v>
                </c:pt>
                <c:pt idx="15685">
                  <c:v>3</c:v>
                </c:pt>
                <c:pt idx="15686">
                  <c:v>3</c:v>
                </c:pt>
                <c:pt idx="15687">
                  <c:v>3</c:v>
                </c:pt>
                <c:pt idx="15688">
                  <c:v>3</c:v>
                </c:pt>
                <c:pt idx="15689">
                  <c:v>3</c:v>
                </c:pt>
                <c:pt idx="15690">
                  <c:v>3</c:v>
                </c:pt>
                <c:pt idx="15691">
                  <c:v>3</c:v>
                </c:pt>
                <c:pt idx="15692">
                  <c:v>3</c:v>
                </c:pt>
                <c:pt idx="15693">
                  <c:v>3</c:v>
                </c:pt>
                <c:pt idx="15694">
                  <c:v>3</c:v>
                </c:pt>
                <c:pt idx="15695">
                  <c:v>3</c:v>
                </c:pt>
                <c:pt idx="15696">
                  <c:v>3</c:v>
                </c:pt>
                <c:pt idx="15697">
                  <c:v>3</c:v>
                </c:pt>
                <c:pt idx="15698">
                  <c:v>3</c:v>
                </c:pt>
                <c:pt idx="15699">
                  <c:v>3</c:v>
                </c:pt>
                <c:pt idx="15700">
                  <c:v>3</c:v>
                </c:pt>
                <c:pt idx="15701">
                  <c:v>3</c:v>
                </c:pt>
                <c:pt idx="15702">
                  <c:v>3</c:v>
                </c:pt>
                <c:pt idx="15703">
                  <c:v>3</c:v>
                </c:pt>
                <c:pt idx="15704">
                  <c:v>3</c:v>
                </c:pt>
                <c:pt idx="15705">
                  <c:v>3</c:v>
                </c:pt>
                <c:pt idx="15706">
                  <c:v>3</c:v>
                </c:pt>
                <c:pt idx="15707">
                  <c:v>3</c:v>
                </c:pt>
                <c:pt idx="15708">
                  <c:v>3</c:v>
                </c:pt>
                <c:pt idx="15709">
                  <c:v>3</c:v>
                </c:pt>
                <c:pt idx="15710">
                  <c:v>3</c:v>
                </c:pt>
                <c:pt idx="15711">
                  <c:v>3</c:v>
                </c:pt>
                <c:pt idx="15712">
                  <c:v>3</c:v>
                </c:pt>
                <c:pt idx="15713">
                  <c:v>3</c:v>
                </c:pt>
                <c:pt idx="15714">
                  <c:v>3</c:v>
                </c:pt>
                <c:pt idx="15715">
                  <c:v>3</c:v>
                </c:pt>
                <c:pt idx="15716">
                  <c:v>3</c:v>
                </c:pt>
                <c:pt idx="15717">
                  <c:v>3</c:v>
                </c:pt>
                <c:pt idx="15718">
                  <c:v>3</c:v>
                </c:pt>
                <c:pt idx="15719">
                  <c:v>3</c:v>
                </c:pt>
                <c:pt idx="15720">
                  <c:v>3</c:v>
                </c:pt>
                <c:pt idx="15721">
                  <c:v>3</c:v>
                </c:pt>
                <c:pt idx="15722">
                  <c:v>3</c:v>
                </c:pt>
                <c:pt idx="15723">
                  <c:v>3</c:v>
                </c:pt>
                <c:pt idx="15724">
                  <c:v>3</c:v>
                </c:pt>
                <c:pt idx="15725">
                  <c:v>3</c:v>
                </c:pt>
                <c:pt idx="15726">
                  <c:v>3</c:v>
                </c:pt>
                <c:pt idx="15727">
                  <c:v>3</c:v>
                </c:pt>
                <c:pt idx="15728">
                  <c:v>3</c:v>
                </c:pt>
                <c:pt idx="15729">
                  <c:v>3</c:v>
                </c:pt>
                <c:pt idx="15730">
                  <c:v>3</c:v>
                </c:pt>
                <c:pt idx="15731">
                  <c:v>3</c:v>
                </c:pt>
                <c:pt idx="15732">
                  <c:v>3</c:v>
                </c:pt>
                <c:pt idx="15733">
                  <c:v>3</c:v>
                </c:pt>
                <c:pt idx="15734">
                  <c:v>3</c:v>
                </c:pt>
                <c:pt idx="15735">
                  <c:v>3</c:v>
                </c:pt>
                <c:pt idx="15736">
                  <c:v>3</c:v>
                </c:pt>
                <c:pt idx="15737">
                  <c:v>3</c:v>
                </c:pt>
                <c:pt idx="15738">
                  <c:v>3</c:v>
                </c:pt>
                <c:pt idx="15739">
                  <c:v>3</c:v>
                </c:pt>
                <c:pt idx="15740">
                  <c:v>3</c:v>
                </c:pt>
                <c:pt idx="15741">
                  <c:v>3</c:v>
                </c:pt>
                <c:pt idx="15742">
                  <c:v>3</c:v>
                </c:pt>
                <c:pt idx="15743">
                  <c:v>3</c:v>
                </c:pt>
                <c:pt idx="15744">
                  <c:v>3</c:v>
                </c:pt>
                <c:pt idx="15745">
                  <c:v>3</c:v>
                </c:pt>
                <c:pt idx="15746">
                  <c:v>3</c:v>
                </c:pt>
                <c:pt idx="15747">
                  <c:v>3</c:v>
                </c:pt>
                <c:pt idx="15748">
                  <c:v>3</c:v>
                </c:pt>
                <c:pt idx="15749">
                  <c:v>3</c:v>
                </c:pt>
                <c:pt idx="15750">
                  <c:v>3</c:v>
                </c:pt>
                <c:pt idx="15751">
                  <c:v>3</c:v>
                </c:pt>
                <c:pt idx="15752">
                  <c:v>3</c:v>
                </c:pt>
                <c:pt idx="15753">
                  <c:v>3</c:v>
                </c:pt>
                <c:pt idx="15754">
                  <c:v>3</c:v>
                </c:pt>
                <c:pt idx="15755">
                  <c:v>3</c:v>
                </c:pt>
                <c:pt idx="15756">
                  <c:v>3</c:v>
                </c:pt>
                <c:pt idx="15757">
                  <c:v>3</c:v>
                </c:pt>
                <c:pt idx="15758">
                  <c:v>3</c:v>
                </c:pt>
                <c:pt idx="15759">
                  <c:v>3</c:v>
                </c:pt>
                <c:pt idx="15760">
                  <c:v>3</c:v>
                </c:pt>
                <c:pt idx="15761">
                  <c:v>3</c:v>
                </c:pt>
                <c:pt idx="15762">
                  <c:v>3</c:v>
                </c:pt>
                <c:pt idx="15763">
                  <c:v>3</c:v>
                </c:pt>
                <c:pt idx="15764">
                  <c:v>3</c:v>
                </c:pt>
                <c:pt idx="15765">
                  <c:v>3</c:v>
                </c:pt>
                <c:pt idx="15766">
                  <c:v>3</c:v>
                </c:pt>
                <c:pt idx="15767">
                  <c:v>3</c:v>
                </c:pt>
                <c:pt idx="15768">
                  <c:v>3</c:v>
                </c:pt>
                <c:pt idx="15769">
                  <c:v>3</c:v>
                </c:pt>
                <c:pt idx="15770">
                  <c:v>3</c:v>
                </c:pt>
                <c:pt idx="15771">
                  <c:v>3</c:v>
                </c:pt>
                <c:pt idx="15772">
                  <c:v>3</c:v>
                </c:pt>
                <c:pt idx="15773">
                  <c:v>3</c:v>
                </c:pt>
                <c:pt idx="15774">
                  <c:v>3</c:v>
                </c:pt>
                <c:pt idx="15775">
                  <c:v>3</c:v>
                </c:pt>
                <c:pt idx="15776">
                  <c:v>3</c:v>
                </c:pt>
                <c:pt idx="15777">
                  <c:v>3</c:v>
                </c:pt>
                <c:pt idx="15778">
                  <c:v>3</c:v>
                </c:pt>
                <c:pt idx="15779">
                  <c:v>3</c:v>
                </c:pt>
                <c:pt idx="15780">
                  <c:v>3</c:v>
                </c:pt>
                <c:pt idx="15781">
                  <c:v>3</c:v>
                </c:pt>
                <c:pt idx="15782">
                  <c:v>3</c:v>
                </c:pt>
                <c:pt idx="15783">
                  <c:v>3</c:v>
                </c:pt>
                <c:pt idx="15784">
                  <c:v>3</c:v>
                </c:pt>
                <c:pt idx="15785">
                  <c:v>3</c:v>
                </c:pt>
                <c:pt idx="15786">
                  <c:v>3</c:v>
                </c:pt>
                <c:pt idx="15787">
                  <c:v>3</c:v>
                </c:pt>
                <c:pt idx="15788">
                  <c:v>3</c:v>
                </c:pt>
                <c:pt idx="15789">
                  <c:v>3</c:v>
                </c:pt>
                <c:pt idx="15790">
                  <c:v>3</c:v>
                </c:pt>
                <c:pt idx="15791">
                  <c:v>3</c:v>
                </c:pt>
                <c:pt idx="15792">
                  <c:v>3</c:v>
                </c:pt>
                <c:pt idx="15793">
                  <c:v>3</c:v>
                </c:pt>
                <c:pt idx="15794">
                  <c:v>3</c:v>
                </c:pt>
                <c:pt idx="15795">
                  <c:v>3</c:v>
                </c:pt>
                <c:pt idx="15796">
                  <c:v>3</c:v>
                </c:pt>
                <c:pt idx="15797">
                  <c:v>3</c:v>
                </c:pt>
                <c:pt idx="15798">
                  <c:v>3</c:v>
                </c:pt>
                <c:pt idx="15799">
                  <c:v>3</c:v>
                </c:pt>
                <c:pt idx="15800">
                  <c:v>3</c:v>
                </c:pt>
                <c:pt idx="15801">
                  <c:v>3</c:v>
                </c:pt>
                <c:pt idx="15802">
                  <c:v>3</c:v>
                </c:pt>
                <c:pt idx="15803">
                  <c:v>3</c:v>
                </c:pt>
                <c:pt idx="15804">
                  <c:v>3</c:v>
                </c:pt>
                <c:pt idx="15805">
                  <c:v>3</c:v>
                </c:pt>
                <c:pt idx="15806">
                  <c:v>3</c:v>
                </c:pt>
                <c:pt idx="15807">
                  <c:v>3</c:v>
                </c:pt>
                <c:pt idx="15808">
                  <c:v>3</c:v>
                </c:pt>
                <c:pt idx="15809">
                  <c:v>3</c:v>
                </c:pt>
                <c:pt idx="15810">
                  <c:v>3</c:v>
                </c:pt>
                <c:pt idx="15811">
                  <c:v>3</c:v>
                </c:pt>
                <c:pt idx="15812">
                  <c:v>3</c:v>
                </c:pt>
                <c:pt idx="15813">
                  <c:v>3</c:v>
                </c:pt>
                <c:pt idx="15814">
                  <c:v>3</c:v>
                </c:pt>
                <c:pt idx="15815">
                  <c:v>3</c:v>
                </c:pt>
                <c:pt idx="15816">
                  <c:v>3</c:v>
                </c:pt>
                <c:pt idx="15817">
                  <c:v>3</c:v>
                </c:pt>
                <c:pt idx="15818">
                  <c:v>3</c:v>
                </c:pt>
                <c:pt idx="15819">
                  <c:v>3</c:v>
                </c:pt>
                <c:pt idx="15820">
                  <c:v>3</c:v>
                </c:pt>
                <c:pt idx="15821">
                  <c:v>3</c:v>
                </c:pt>
                <c:pt idx="15822">
                  <c:v>3</c:v>
                </c:pt>
                <c:pt idx="15823">
                  <c:v>3</c:v>
                </c:pt>
                <c:pt idx="15824">
                  <c:v>3</c:v>
                </c:pt>
                <c:pt idx="15825">
                  <c:v>3</c:v>
                </c:pt>
                <c:pt idx="15826">
                  <c:v>3</c:v>
                </c:pt>
                <c:pt idx="15827">
                  <c:v>3</c:v>
                </c:pt>
                <c:pt idx="15828">
                  <c:v>3</c:v>
                </c:pt>
                <c:pt idx="15829">
                  <c:v>3</c:v>
                </c:pt>
                <c:pt idx="15830">
                  <c:v>3</c:v>
                </c:pt>
                <c:pt idx="15831">
                  <c:v>3</c:v>
                </c:pt>
                <c:pt idx="15832">
                  <c:v>3</c:v>
                </c:pt>
                <c:pt idx="15833">
                  <c:v>3</c:v>
                </c:pt>
                <c:pt idx="15834">
                  <c:v>3</c:v>
                </c:pt>
                <c:pt idx="15835">
                  <c:v>3</c:v>
                </c:pt>
                <c:pt idx="15836">
                  <c:v>3</c:v>
                </c:pt>
                <c:pt idx="15837">
                  <c:v>3</c:v>
                </c:pt>
                <c:pt idx="15838">
                  <c:v>3</c:v>
                </c:pt>
                <c:pt idx="15839">
                  <c:v>3</c:v>
                </c:pt>
                <c:pt idx="15840">
                  <c:v>3</c:v>
                </c:pt>
                <c:pt idx="15841">
                  <c:v>3</c:v>
                </c:pt>
                <c:pt idx="15842">
                  <c:v>3</c:v>
                </c:pt>
                <c:pt idx="15843">
                  <c:v>3</c:v>
                </c:pt>
                <c:pt idx="15844">
                  <c:v>3</c:v>
                </c:pt>
                <c:pt idx="15845">
                  <c:v>3</c:v>
                </c:pt>
                <c:pt idx="15846">
                  <c:v>3</c:v>
                </c:pt>
                <c:pt idx="15847">
                  <c:v>3</c:v>
                </c:pt>
                <c:pt idx="15848">
                  <c:v>3</c:v>
                </c:pt>
                <c:pt idx="15849">
                  <c:v>3</c:v>
                </c:pt>
                <c:pt idx="15850">
                  <c:v>3</c:v>
                </c:pt>
                <c:pt idx="15851">
                  <c:v>3</c:v>
                </c:pt>
                <c:pt idx="15852">
                  <c:v>3</c:v>
                </c:pt>
                <c:pt idx="15853">
                  <c:v>3</c:v>
                </c:pt>
                <c:pt idx="15854">
                  <c:v>3</c:v>
                </c:pt>
                <c:pt idx="15855">
                  <c:v>3</c:v>
                </c:pt>
                <c:pt idx="15856">
                  <c:v>3</c:v>
                </c:pt>
                <c:pt idx="15857">
                  <c:v>3</c:v>
                </c:pt>
                <c:pt idx="15858">
                  <c:v>3</c:v>
                </c:pt>
                <c:pt idx="15859">
                  <c:v>3</c:v>
                </c:pt>
                <c:pt idx="15860">
                  <c:v>3</c:v>
                </c:pt>
                <c:pt idx="15861">
                  <c:v>3</c:v>
                </c:pt>
                <c:pt idx="15862">
                  <c:v>3</c:v>
                </c:pt>
                <c:pt idx="15863">
                  <c:v>3</c:v>
                </c:pt>
                <c:pt idx="15864">
                  <c:v>3</c:v>
                </c:pt>
                <c:pt idx="15865">
                  <c:v>3</c:v>
                </c:pt>
                <c:pt idx="15866">
                  <c:v>3</c:v>
                </c:pt>
                <c:pt idx="15867">
                  <c:v>3</c:v>
                </c:pt>
                <c:pt idx="15868">
                  <c:v>3</c:v>
                </c:pt>
                <c:pt idx="15869">
                  <c:v>3</c:v>
                </c:pt>
                <c:pt idx="15870">
                  <c:v>3</c:v>
                </c:pt>
                <c:pt idx="15871">
                  <c:v>3</c:v>
                </c:pt>
                <c:pt idx="15872">
                  <c:v>3</c:v>
                </c:pt>
                <c:pt idx="15873">
                  <c:v>3</c:v>
                </c:pt>
                <c:pt idx="15874">
                  <c:v>3</c:v>
                </c:pt>
                <c:pt idx="15875">
                  <c:v>3</c:v>
                </c:pt>
                <c:pt idx="15876">
                  <c:v>3</c:v>
                </c:pt>
                <c:pt idx="15877">
                  <c:v>3</c:v>
                </c:pt>
                <c:pt idx="15878">
                  <c:v>3</c:v>
                </c:pt>
                <c:pt idx="15879">
                  <c:v>3</c:v>
                </c:pt>
                <c:pt idx="15880">
                  <c:v>3</c:v>
                </c:pt>
                <c:pt idx="15881">
                  <c:v>3</c:v>
                </c:pt>
                <c:pt idx="15882">
                  <c:v>3</c:v>
                </c:pt>
                <c:pt idx="15883">
                  <c:v>3</c:v>
                </c:pt>
                <c:pt idx="15884">
                  <c:v>3</c:v>
                </c:pt>
                <c:pt idx="15885">
                  <c:v>3</c:v>
                </c:pt>
                <c:pt idx="15886">
                  <c:v>3</c:v>
                </c:pt>
                <c:pt idx="15887">
                  <c:v>3</c:v>
                </c:pt>
                <c:pt idx="15888">
                  <c:v>3</c:v>
                </c:pt>
                <c:pt idx="15889">
                  <c:v>3</c:v>
                </c:pt>
                <c:pt idx="15890">
                  <c:v>3</c:v>
                </c:pt>
                <c:pt idx="15891">
                  <c:v>3</c:v>
                </c:pt>
                <c:pt idx="15892">
                  <c:v>3</c:v>
                </c:pt>
                <c:pt idx="15893">
                  <c:v>3</c:v>
                </c:pt>
                <c:pt idx="15894">
                  <c:v>3</c:v>
                </c:pt>
                <c:pt idx="15895">
                  <c:v>3</c:v>
                </c:pt>
                <c:pt idx="15896">
                  <c:v>3</c:v>
                </c:pt>
                <c:pt idx="15897">
                  <c:v>3</c:v>
                </c:pt>
                <c:pt idx="15898">
                  <c:v>3</c:v>
                </c:pt>
                <c:pt idx="15899">
                  <c:v>3</c:v>
                </c:pt>
                <c:pt idx="15900">
                  <c:v>3</c:v>
                </c:pt>
                <c:pt idx="15901">
                  <c:v>3</c:v>
                </c:pt>
                <c:pt idx="15902">
                  <c:v>3</c:v>
                </c:pt>
                <c:pt idx="15903">
                  <c:v>3</c:v>
                </c:pt>
                <c:pt idx="15904">
                  <c:v>3</c:v>
                </c:pt>
                <c:pt idx="15905">
                  <c:v>3</c:v>
                </c:pt>
                <c:pt idx="15906">
                  <c:v>3</c:v>
                </c:pt>
                <c:pt idx="15907">
                  <c:v>3</c:v>
                </c:pt>
                <c:pt idx="15908">
                  <c:v>3</c:v>
                </c:pt>
                <c:pt idx="15909">
                  <c:v>3</c:v>
                </c:pt>
                <c:pt idx="15910">
                  <c:v>3</c:v>
                </c:pt>
                <c:pt idx="15911">
                  <c:v>3</c:v>
                </c:pt>
                <c:pt idx="15912">
                  <c:v>3</c:v>
                </c:pt>
                <c:pt idx="15913">
                  <c:v>3</c:v>
                </c:pt>
                <c:pt idx="15914">
                  <c:v>3</c:v>
                </c:pt>
                <c:pt idx="15915">
                  <c:v>3</c:v>
                </c:pt>
                <c:pt idx="15916">
                  <c:v>3</c:v>
                </c:pt>
                <c:pt idx="15917">
                  <c:v>3</c:v>
                </c:pt>
                <c:pt idx="15918">
                  <c:v>3</c:v>
                </c:pt>
                <c:pt idx="15919">
                  <c:v>3</c:v>
                </c:pt>
                <c:pt idx="15920">
                  <c:v>3</c:v>
                </c:pt>
                <c:pt idx="15921">
                  <c:v>3</c:v>
                </c:pt>
                <c:pt idx="15922">
                  <c:v>3</c:v>
                </c:pt>
                <c:pt idx="15923">
                  <c:v>3</c:v>
                </c:pt>
                <c:pt idx="15924">
                  <c:v>3</c:v>
                </c:pt>
                <c:pt idx="15925">
                  <c:v>3</c:v>
                </c:pt>
                <c:pt idx="15926">
                  <c:v>3</c:v>
                </c:pt>
                <c:pt idx="15927">
                  <c:v>3</c:v>
                </c:pt>
                <c:pt idx="15928">
                  <c:v>3</c:v>
                </c:pt>
                <c:pt idx="15929">
                  <c:v>3</c:v>
                </c:pt>
                <c:pt idx="15930">
                  <c:v>3</c:v>
                </c:pt>
                <c:pt idx="15931">
                  <c:v>3</c:v>
                </c:pt>
                <c:pt idx="15932">
                  <c:v>3</c:v>
                </c:pt>
                <c:pt idx="15933">
                  <c:v>3</c:v>
                </c:pt>
                <c:pt idx="15934">
                  <c:v>3</c:v>
                </c:pt>
                <c:pt idx="15935">
                  <c:v>3</c:v>
                </c:pt>
                <c:pt idx="15936">
                  <c:v>3</c:v>
                </c:pt>
                <c:pt idx="15937">
                  <c:v>3</c:v>
                </c:pt>
                <c:pt idx="15938">
                  <c:v>3</c:v>
                </c:pt>
                <c:pt idx="15939">
                  <c:v>3</c:v>
                </c:pt>
                <c:pt idx="15940">
                  <c:v>3</c:v>
                </c:pt>
                <c:pt idx="15941">
                  <c:v>3</c:v>
                </c:pt>
                <c:pt idx="15942">
                  <c:v>3</c:v>
                </c:pt>
                <c:pt idx="15943">
                  <c:v>3</c:v>
                </c:pt>
                <c:pt idx="15944">
                  <c:v>3</c:v>
                </c:pt>
                <c:pt idx="15945">
                  <c:v>3</c:v>
                </c:pt>
                <c:pt idx="15946">
                  <c:v>3</c:v>
                </c:pt>
                <c:pt idx="15947">
                  <c:v>3</c:v>
                </c:pt>
                <c:pt idx="15948">
                  <c:v>3</c:v>
                </c:pt>
                <c:pt idx="15949">
                  <c:v>3</c:v>
                </c:pt>
                <c:pt idx="15950">
                  <c:v>3</c:v>
                </c:pt>
                <c:pt idx="15951">
                  <c:v>3</c:v>
                </c:pt>
                <c:pt idx="15952">
                  <c:v>3</c:v>
                </c:pt>
                <c:pt idx="15953">
                  <c:v>3</c:v>
                </c:pt>
                <c:pt idx="15954">
                  <c:v>3</c:v>
                </c:pt>
                <c:pt idx="15955">
                  <c:v>3</c:v>
                </c:pt>
                <c:pt idx="15956">
                  <c:v>3</c:v>
                </c:pt>
                <c:pt idx="15957">
                  <c:v>3</c:v>
                </c:pt>
                <c:pt idx="15958">
                  <c:v>3</c:v>
                </c:pt>
                <c:pt idx="15959">
                  <c:v>3</c:v>
                </c:pt>
                <c:pt idx="15960">
                  <c:v>3</c:v>
                </c:pt>
                <c:pt idx="15961">
                  <c:v>3</c:v>
                </c:pt>
                <c:pt idx="15962">
                  <c:v>3</c:v>
                </c:pt>
                <c:pt idx="15963">
                  <c:v>3</c:v>
                </c:pt>
                <c:pt idx="15964">
                  <c:v>3</c:v>
                </c:pt>
                <c:pt idx="15965">
                  <c:v>3</c:v>
                </c:pt>
                <c:pt idx="15966">
                  <c:v>3</c:v>
                </c:pt>
                <c:pt idx="15967">
                  <c:v>3</c:v>
                </c:pt>
                <c:pt idx="15968">
                  <c:v>3</c:v>
                </c:pt>
                <c:pt idx="15969">
                  <c:v>3</c:v>
                </c:pt>
                <c:pt idx="15970">
                  <c:v>3</c:v>
                </c:pt>
                <c:pt idx="15971">
                  <c:v>3</c:v>
                </c:pt>
                <c:pt idx="15972">
                  <c:v>3</c:v>
                </c:pt>
                <c:pt idx="15973">
                  <c:v>3</c:v>
                </c:pt>
                <c:pt idx="15974">
                  <c:v>3</c:v>
                </c:pt>
                <c:pt idx="15975">
                  <c:v>3</c:v>
                </c:pt>
                <c:pt idx="15976">
                  <c:v>3</c:v>
                </c:pt>
                <c:pt idx="15977">
                  <c:v>3</c:v>
                </c:pt>
                <c:pt idx="15978">
                  <c:v>3</c:v>
                </c:pt>
                <c:pt idx="15979">
                  <c:v>3</c:v>
                </c:pt>
                <c:pt idx="15980">
                  <c:v>3</c:v>
                </c:pt>
                <c:pt idx="15981">
                  <c:v>3</c:v>
                </c:pt>
                <c:pt idx="15982">
                  <c:v>3</c:v>
                </c:pt>
                <c:pt idx="15983">
                  <c:v>3</c:v>
                </c:pt>
                <c:pt idx="15984">
                  <c:v>3</c:v>
                </c:pt>
                <c:pt idx="15985">
                  <c:v>3</c:v>
                </c:pt>
                <c:pt idx="15986">
                  <c:v>3</c:v>
                </c:pt>
                <c:pt idx="15987">
                  <c:v>3</c:v>
                </c:pt>
                <c:pt idx="15988">
                  <c:v>3</c:v>
                </c:pt>
                <c:pt idx="15989">
                  <c:v>3</c:v>
                </c:pt>
                <c:pt idx="15990">
                  <c:v>3</c:v>
                </c:pt>
                <c:pt idx="15991">
                  <c:v>3</c:v>
                </c:pt>
                <c:pt idx="15992">
                  <c:v>3</c:v>
                </c:pt>
                <c:pt idx="15993">
                  <c:v>3</c:v>
                </c:pt>
                <c:pt idx="15994">
                  <c:v>3</c:v>
                </c:pt>
                <c:pt idx="15995">
                  <c:v>3</c:v>
                </c:pt>
                <c:pt idx="15996">
                  <c:v>3</c:v>
                </c:pt>
                <c:pt idx="15997">
                  <c:v>3</c:v>
                </c:pt>
                <c:pt idx="15998">
                  <c:v>3</c:v>
                </c:pt>
                <c:pt idx="15999">
                  <c:v>3</c:v>
                </c:pt>
                <c:pt idx="16000">
                  <c:v>3</c:v>
                </c:pt>
                <c:pt idx="16001">
                  <c:v>3</c:v>
                </c:pt>
                <c:pt idx="16002">
                  <c:v>3</c:v>
                </c:pt>
                <c:pt idx="16003">
                  <c:v>3</c:v>
                </c:pt>
                <c:pt idx="16004">
                  <c:v>3</c:v>
                </c:pt>
                <c:pt idx="16005">
                  <c:v>3</c:v>
                </c:pt>
                <c:pt idx="16006">
                  <c:v>3</c:v>
                </c:pt>
                <c:pt idx="16007">
                  <c:v>3</c:v>
                </c:pt>
                <c:pt idx="16008">
                  <c:v>3</c:v>
                </c:pt>
                <c:pt idx="16009">
                  <c:v>3</c:v>
                </c:pt>
                <c:pt idx="16010">
                  <c:v>3</c:v>
                </c:pt>
                <c:pt idx="16011">
                  <c:v>3</c:v>
                </c:pt>
                <c:pt idx="16012">
                  <c:v>3</c:v>
                </c:pt>
                <c:pt idx="16013">
                  <c:v>3</c:v>
                </c:pt>
                <c:pt idx="16014">
                  <c:v>3</c:v>
                </c:pt>
                <c:pt idx="16015">
                  <c:v>3</c:v>
                </c:pt>
                <c:pt idx="16016">
                  <c:v>3</c:v>
                </c:pt>
                <c:pt idx="16017">
                  <c:v>3</c:v>
                </c:pt>
                <c:pt idx="16018">
                  <c:v>3</c:v>
                </c:pt>
                <c:pt idx="16019">
                  <c:v>3</c:v>
                </c:pt>
                <c:pt idx="16020">
                  <c:v>3</c:v>
                </c:pt>
                <c:pt idx="16021">
                  <c:v>3</c:v>
                </c:pt>
                <c:pt idx="16022">
                  <c:v>3</c:v>
                </c:pt>
                <c:pt idx="16023">
                  <c:v>3</c:v>
                </c:pt>
                <c:pt idx="16024">
                  <c:v>3</c:v>
                </c:pt>
                <c:pt idx="16025">
                  <c:v>3</c:v>
                </c:pt>
                <c:pt idx="16026">
                  <c:v>3</c:v>
                </c:pt>
                <c:pt idx="16027">
                  <c:v>3</c:v>
                </c:pt>
                <c:pt idx="16028">
                  <c:v>3</c:v>
                </c:pt>
                <c:pt idx="16029">
                  <c:v>3</c:v>
                </c:pt>
                <c:pt idx="16030">
                  <c:v>3</c:v>
                </c:pt>
                <c:pt idx="16031">
                  <c:v>3</c:v>
                </c:pt>
                <c:pt idx="16032">
                  <c:v>3</c:v>
                </c:pt>
                <c:pt idx="16033">
                  <c:v>3</c:v>
                </c:pt>
                <c:pt idx="16034">
                  <c:v>3</c:v>
                </c:pt>
                <c:pt idx="16035">
                  <c:v>3</c:v>
                </c:pt>
                <c:pt idx="16036">
                  <c:v>3</c:v>
                </c:pt>
                <c:pt idx="16037">
                  <c:v>3</c:v>
                </c:pt>
                <c:pt idx="16038">
                  <c:v>3</c:v>
                </c:pt>
                <c:pt idx="16039">
                  <c:v>3</c:v>
                </c:pt>
                <c:pt idx="16040">
                  <c:v>3</c:v>
                </c:pt>
                <c:pt idx="16041">
                  <c:v>3</c:v>
                </c:pt>
                <c:pt idx="16042">
                  <c:v>3</c:v>
                </c:pt>
                <c:pt idx="16043">
                  <c:v>3</c:v>
                </c:pt>
                <c:pt idx="16044">
                  <c:v>3</c:v>
                </c:pt>
                <c:pt idx="16045">
                  <c:v>3</c:v>
                </c:pt>
                <c:pt idx="16046">
                  <c:v>3</c:v>
                </c:pt>
                <c:pt idx="16047">
                  <c:v>3</c:v>
                </c:pt>
                <c:pt idx="16048">
                  <c:v>3</c:v>
                </c:pt>
                <c:pt idx="16049">
                  <c:v>3</c:v>
                </c:pt>
                <c:pt idx="16050">
                  <c:v>3</c:v>
                </c:pt>
                <c:pt idx="16051">
                  <c:v>3</c:v>
                </c:pt>
                <c:pt idx="16052">
                  <c:v>3</c:v>
                </c:pt>
                <c:pt idx="16053">
                  <c:v>3</c:v>
                </c:pt>
                <c:pt idx="16054">
                  <c:v>3</c:v>
                </c:pt>
                <c:pt idx="16055">
                  <c:v>3</c:v>
                </c:pt>
                <c:pt idx="16056">
                  <c:v>3</c:v>
                </c:pt>
                <c:pt idx="16057">
                  <c:v>3</c:v>
                </c:pt>
                <c:pt idx="16058">
                  <c:v>3</c:v>
                </c:pt>
                <c:pt idx="16059">
                  <c:v>3</c:v>
                </c:pt>
                <c:pt idx="16060">
                  <c:v>3</c:v>
                </c:pt>
                <c:pt idx="16061">
                  <c:v>3</c:v>
                </c:pt>
                <c:pt idx="16062">
                  <c:v>3</c:v>
                </c:pt>
                <c:pt idx="16063">
                  <c:v>3</c:v>
                </c:pt>
                <c:pt idx="16064">
                  <c:v>3</c:v>
                </c:pt>
                <c:pt idx="16065">
                  <c:v>3</c:v>
                </c:pt>
                <c:pt idx="16066">
                  <c:v>3</c:v>
                </c:pt>
                <c:pt idx="16067">
                  <c:v>3</c:v>
                </c:pt>
                <c:pt idx="16068">
                  <c:v>3</c:v>
                </c:pt>
                <c:pt idx="16069">
                  <c:v>3</c:v>
                </c:pt>
                <c:pt idx="16070">
                  <c:v>3</c:v>
                </c:pt>
                <c:pt idx="16071">
                  <c:v>3</c:v>
                </c:pt>
                <c:pt idx="16072">
                  <c:v>3</c:v>
                </c:pt>
                <c:pt idx="16073">
                  <c:v>3</c:v>
                </c:pt>
                <c:pt idx="16074">
                  <c:v>3</c:v>
                </c:pt>
                <c:pt idx="16075">
                  <c:v>3</c:v>
                </c:pt>
                <c:pt idx="16076">
                  <c:v>3</c:v>
                </c:pt>
                <c:pt idx="16077">
                  <c:v>3</c:v>
                </c:pt>
                <c:pt idx="16078">
                  <c:v>3</c:v>
                </c:pt>
                <c:pt idx="16079">
                  <c:v>3</c:v>
                </c:pt>
                <c:pt idx="16080">
                  <c:v>3</c:v>
                </c:pt>
                <c:pt idx="16081">
                  <c:v>3</c:v>
                </c:pt>
                <c:pt idx="16082">
                  <c:v>3</c:v>
                </c:pt>
                <c:pt idx="16083">
                  <c:v>3</c:v>
                </c:pt>
                <c:pt idx="16084">
                  <c:v>3</c:v>
                </c:pt>
                <c:pt idx="16085">
                  <c:v>3</c:v>
                </c:pt>
                <c:pt idx="16086">
                  <c:v>3</c:v>
                </c:pt>
                <c:pt idx="16087">
                  <c:v>3</c:v>
                </c:pt>
                <c:pt idx="16088">
                  <c:v>3</c:v>
                </c:pt>
                <c:pt idx="16089">
                  <c:v>3</c:v>
                </c:pt>
                <c:pt idx="16090">
                  <c:v>3</c:v>
                </c:pt>
                <c:pt idx="16091">
                  <c:v>3</c:v>
                </c:pt>
                <c:pt idx="16092">
                  <c:v>3</c:v>
                </c:pt>
                <c:pt idx="16093">
                  <c:v>3</c:v>
                </c:pt>
                <c:pt idx="16094">
                  <c:v>3</c:v>
                </c:pt>
                <c:pt idx="16095">
                  <c:v>3</c:v>
                </c:pt>
                <c:pt idx="16096">
                  <c:v>3</c:v>
                </c:pt>
                <c:pt idx="16097">
                  <c:v>3</c:v>
                </c:pt>
                <c:pt idx="16098">
                  <c:v>3</c:v>
                </c:pt>
                <c:pt idx="16099">
                  <c:v>3</c:v>
                </c:pt>
                <c:pt idx="16100">
                  <c:v>3</c:v>
                </c:pt>
                <c:pt idx="16101">
                  <c:v>3</c:v>
                </c:pt>
                <c:pt idx="16102">
                  <c:v>3</c:v>
                </c:pt>
                <c:pt idx="16103">
                  <c:v>3</c:v>
                </c:pt>
                <c:pt idx="16104">
                  <c:v>3</c:v>
                </c:pt>
                <c:pt idx="16105">
                  <c:v>3</c:v>
                </c:pt>
                <c:pt idx="16106">
                  <c:v>3</c:v>
                </c:pt>
                <c:pt idx="16107">
                  <c:v>3</c:v>
                </c:pt>
                <c:pt idx="16108">
                  <c:v>3</c:v>
                </c:pt>
                <c:pt idx="16109">
                  <c:v>3</c:v>
                </c:pt>
                <c:pt idx="16110">
                  <c:v>3</c:v>
                </c:pt>
                <c:pt idx="16111">
                  <c:v>3</c:v>
                </c:pt>
                <c:pt idx="16112">
                  <c:v>3</c:v>
                </c:pt>
                <c:pt idx="16113">
                  <c:v>3</c:v>
                </c:pt>
                <c:pt idx="16114">
                  <c:v>3</c:v>
                </c:pt>
                <c:pt idx="16115">
                  <c:v>3</c:v>
                </c:pt>
                <c:pt idx="16116">
                  <c:v>3</c:v>
                </c:pt>
                <c:pt idx="16117">
                  <c:v>3</c:v>
                </c:pt>
                <c:pt idx="16118">
                  <c:v>3</c:v>
                </c:pt>
                <c:pt idx="16119">
                  <c:v>3</c:v>
                </c:pt>
                <c:pt idx="16120">
                  <c:v>3</c:v>
                </c:pt>
                <c:pt idx="16121">
                  <c:v>3</c:v>
                </c:pt>
                <c:pt idx="16122">
                  <c:v>3</c:v>
                </c:pt>
                <c:pt idx="16123">
                  <c:v>3</c:v>
                </c:pt>
                <c:pt idx="16124">
                  <c:v>3</c:v>
                </c:pt>
                <c:pt idx="16125">
                  <c:v>3</c:v>
                </c:pt>
                <c:pt idx="16126">
                  <c:v>3</c:v>
                </c:pt>
                <c:pt idx="16127">
                  <c:v>3</c:v>
                </c:pt>
                <c:pt idx="16128">
                  <c:v>3</c:v>
                </c:pt>
                <c:pt idx="16129">
                  <c:v>3</c:v>
                </c:pt>
                <c:pt idx="16130">
                  <c:v>3</c:v>
                </c:pt>
                <c:pt idx="16131">
                  <c:v>3</c:v>
                </c:pt>
                <c:pt idx="16132">
                  <c:v>3</c:v>
                </c:pt>
                <c:pt idx="16133">
                  <c:v>3</c:v>
                </c:pt>
                <c:pt idx="16134">
                  <c:v>3</c:v>
                </c:pt>
                <c:pt idx="16135">
                  <c:v>3</c:v>
                </c:pt>
                <c:pt idx="16136">
                  <c:v>3</c:v>
                </c:pt>
                <c:pt idx="16137">
                  <c:v>3</c:v>
                </c:pt>
                <c:pt idx="16138">
                  <c:v>3</c:v>
                </c:pt>
                <c:pt idx="16139">
                  <c:v>3</c:v>
                </c:pt>
                <c:pt idx="16140">
                  <c:v>3</c:v>
                </c:pt>
                <c:pt idx="16141">
                  <c:v>3</c:v>
                </c:pt>
                <c:pt idx="16142">
                  <c:v>3</c:v>
                </c:pt>
                <c:pt idx="16143">
                  <c:v>3</c:v>
                </c:pt>
                <c:pt idx="16144">
                  <c:v>3</c:v>
                </c:pt>
                <c:pt idx="16145">
                  <c:v>3</c:v>
                </c:pt>
                <c:pt idx="16146">
                  <c:v>3</c:v>
                </c:pt>
                <c:pt idx="16147">
                  <c:v>3</c:v>
                </c:pt>
                <c:pt idx="16148">
                  <c:v>3</c:v>
                </c:pt>
                <c:pt idx="16149">
                  <c:v>3</c:v>
                </c:pt>
                <c:pt idx="16150">
                  <c:v>3</c:v>
                </c:pt>
                <c:pt idx="16151">
                  <c:v>3</c:v>
                </c:pt>
                <c:pt idx="16152">
                  <c:v>3</c:v>
                </c:pt>
                <c:pt idx="16153">
                  <c:v>3</c:v>
                </c:pt>
                <c:pt idx="16154">
                  <c:v>3</c:v>
                </c:pt>
                <c:pt idx="16155">
                  <c:v>3</c:v>
                </c:pt>
                <c:pt idx="16156">
                  <c:v>3</c:v>
                </c:pt>
                <c:pt idx="16157">
                  <c:v>3</c:v>
                </c:pt>
                <c:pt idx="16158">
                  <c:v>3</c:v>
                </c:pt>
                <c:pt idx="16159">
                  <c:v>3</c:v>
                </c:pt>
                <c:pt idx="16160">
                  <c:v>3</c:v>
                </c:pt>
                <c:pt idx="16161">
                  <c:v>3</c:v>
                </c:pt>
                <c:pt idx="16162">
                  <c:v>3</c:v>
                </c:pt>
                <c:pt idx="16163">
                  <c:v>3</c:v>
                </c:pt>
                <c:pt idx="16164">
                  <c:v>3</c:v>
                </c:pt>
                <c:pt idx="16165">
                  <c:v>3</c:v>
                </c:pt>
                <c:pt idx="16166">
                  <c:v>3</c:v>
                </c:pt>
                <c:pt idx="16167">
                  <c:v>3</c:v>
                </c:pt>
                <c:pt idx="16168">
                  <c:v>3</c:v>
                </c:pt>
                <c:pt idx="16169">
                  <c:v>3</c:v>
                </c:pt>
                <c:pt idx="16170">
                  <c:v>3</c:v>
                </c:pt>
                <c:pt idx="16171">
                  <c:v>3</c:v>
                </c:pt>
                <c:pt idx="16172">
                  <c:v>3</c:v>
                </c:pt>
                <c:pt idx="16173">
                  <c:v>3</c:v>
                </c:pt>
                <c:pt idx="16174">
                  <c:v>3</c:v>
                </c:pt>
                <c:pt idx="16175">
                  <c:v>3</c:v>
                </c:pt>
                <c:pt idx="16176">
                  <c:v>3</c:v>
                </c:pt>
                <c:pt idx="16177">
                  <c:v>3</c:v>
                </c:pt>
                <c:pt idx="16178">
                  <c:v>3</c:v>
                </c:pt>
                <c:pt idx="16179">
                  <c:v>3</c:v>
                </c:pt>
                <c:pt idx="16180">
                  <c:v>3</c:v>
                </c:pt>
                <c:pt idx="16181">
                  <c:v>3</c:v>
                </c:pt>
                <c:pt idx="16182">
                  <c:v>3</c:v>
                </c:pt>
                <c:pt idx="16183">
                  <c:v>3</c:v>
                </c:pt>
                <c:pt idx="16184">
                  <c:v>3</c:v>
                </c:pt>
                <c:pt idx="16185">
                  <c:v>3</c:v>
                </c:pt>
                <c:pt idx="16186">
                  <c:v>3</c:v>
                </c:pt>
                <c:pt idx="16187">
                  <c:v>3</c:v>
                </c:pt>
                <c:pt idx="16188">
                  <c:v>3</c:v>
                </c:pt>
                <c:pt idx="16189">
                  <c:v>3</c:v>
                </c:pt>
                <c:pt idx="16190">
                  <c:v>3</c:v>
                </c:pt>
                <c:pt idx="16191">
                  <c:v>3</c:v>
                </c:pt>
                <c:pt idx="16192">
                  <c:v>3</c:v>
                </c:pt>
                <c:pt idx="16193">
                  <c:v>3</c:v>
                </c:pt>
                <c:pt idx="16194">
                  <c:v>3</c:v>
                </c:pt>
                <c:pt idx="16195">
                  <c:v>3</c:v>
                </c:pt>
                <c:pt idx="16196">
                  <c:v>3</c:v>
                </c:pt>
                <c:pt idx="16197">
                  <c:v>3</c:v>
                </c:pt>
                <c:pt idx="16198">
                  <c:v>3</c:v>
                </c:pt>
                <c:pt idx="16199">
                  <c:v>3</c:v>
                </c:pt>
                <c:pt idx="16200">
                  <c:v>3</c:v>
                </c:pt>
                <c:pt idx="16201">
                  <c:v>3</c:v>
                </c:pt>
                <c:pt idx="16202">
                  <c:v>3</c:v>
                </c:pt>
                <c:pt idx="16203">
                  <c:v>3</c:v>
                </c:pt>
                <c:pt idx="16204">
                  <c:v>3</c:v>
                </c:pt>
                <c:pt idx="16205">
                  <c:v>3</c:v>
                </c:pt>
                <c:pt idx="16206">
                  <c:v>3</c:v>
                </c:pt>
                <c:pt idx="16207">
                  <c:v>3</c:v>
                </c:pt>
                <c:pt idx="16208">
                  <c:v>3</c:v>
                </c:pt>
                <c:pt idx="16209">
                  <c:v>3</c:v>
                </c:pt>
                <c:pt idx="16210">
                  <c:v>3</c:v>
                </c:pt>
                <c:pt idx="16211">
                  <c:v>3</c:v>
                </c:pt>
                <c:pt idx="16212">
                  <c:v>3</c:v>
                </c:pt>
                <c:pt idx="16213">
                  <c:v>3</c:v>
                </c:pt>
                <c:pt idx="16214">
                  <c:v>3</c:v>
                </c:pt>
                <c:pt idx="16215">
                  <c:v>3</c:v>
                </c:pt>
                <c:pt idx="16216">
                  <c:v>3</c:v>
                </c:pt>
                <c:pt idx="16217">
                  <c:v>3</c:v>
                </c:pt>
                <c:pt idx="16218">
                  <c:v>3</c:v>
                </c:pt>
                <c:pt idx="16219">
                  <c:v>3</c:v>
                </c:pt>
                <c:pt idx="16220">
                  <c:v>3</c:v>
                </c:pt>
                <c:pt idx="16221">
                  <c:v>3</c:v>
                </c:pt>
                <c:pt idx="16222">
                  <c:v>3</c:v>
                </c:pt>
                <c:pt idx="16223">
                  <c:v>3</c:v>
                </c:pt>
                <c:pt idx="16224">
                  <c:v>3</c:v>
                </c:pt>
                <c:pt idx="16225">
                  <c:v>3</c:v>
                </c:pt>
                <c:pt idx="16226">
                  <c:v>3</c:v>
                </c:pt>
                <c:pt idx="16227">
                  <c:v>3</c:v>
                </c:pt>
                <c:pt idx="16228">
                  <c:v>3</c:v>
                </c:pt>
                <c:pt idx="16229">
                  <c:v>3</c:v>
                </c:pt>
                <c:pt idx="16230">
                  <c:v>3</c:v>
                </c:pt>
                <c:pt idx="16231">
                  <c:v>3</c:v>
                </c:pt>
                <c:pt idx="16232">
                  <c:v>3</c:v>
                </c:pt>
                <c:pt idx="16233">
                  <c:v>3</c:v>
                </c:pt>
                <c:pt idx="16234">
                  <c:v>3</c:v>
                </c:pt>
                <c:pt idx="16235">
                  <c:v>3</c:v>
                </c:pt>
                <c:pt idx="16236">
                  <c:v>3</c:v>
                </c:pt>
                <c:pt idx="16237">
                  <c:v>3</c:v>
                </c:pt>
                <c:pt idx="16238">
                  <c:v>3</c:v>
                </c:pt>
                <c:pt idx="16239">
                  <c:v>3</c:v>
                </c:pt>
                <c:pt idx="16240">
                  <c:v>3</c:v>
                </c:pt>
                <c:pt idx="16241">
                  <c:v>3</c:v>
                </c:pt>
                <c:pt idx="16242">
                  <c:v>3</c:v>
                </c:pt>
                <c:pt idx="16243">
                  <c:v>3</c:v>
                </c:pt>
                <c:pt idx="16244">
                  <c:v>3</c:v>
                </c:pt>
                <c:pt idx="16245">
                  <c:v>3</c:v>
                </c:pt>
                <c:pt idx="16246">
                  <c:v>3</c:v>
                </c:pt>
                <c:pt idx="16247">
                  <c:v>3</c:v>
                </c:pt>
                <c:pt idx="16248">
                  <c:v>3</c:v>
                </c:pt>
                <c:pt idx="16249">
                  <c:v>3</c:v>
                </c:pt>
                <c:pt idx="16250">
                  <c:v>3</c:v>
                </c:pt>
                <c:pt idx="16251">
                  <c:v>3</c:v>
                </c:pt>
                <c:pt idx="16252">
                  <c:v>3</c:v>
                </c:pt>
                <c:pt idx="16253">
                  <c:v>3</c:v>
                </c:pt>
                <c:pt idx="16254">
                  <c:v>3</c:v>
                </c:pt>
                <c:pt idx="16255">
                  <c:v>3</c:v>
                </c:pt>
                <c:pt idx="16256">
                  <c:v>3</c:v>
                </c:pt>
                <c:pt idx="16257">
                  <c:v>3</c:v>
                </c:pt>
                <c:pt idx="16258">
                  <c:v>3</c:v>
                </c:pt>
                <c:pt idx="16259">
                  <c:v>3</c:v>
                </c:pt>
                <c:pt idx="16260">
                  <c:v>3</c:v>
                </c:pt>
                <c:pt idx="16261">
                  <c:v>3</c:v>
                </c:pt>
                <c:pt idx="16262">
                  <c:v>3</c:v>
                </c:pt>
                <c:pt idx="16263">
                  <c:v>3</c:v>
                </c:pt>
                <c:pt idx="16264">
                  <c:v>3</c:v>
                </c:pt>
                <c:pt idx="16265">
                  <c:v>3</c:v>
                </c:pt>
                <c:pt idx="16266">
                  <c:v>3</c:v>
                </c:pt>
                <c:pt idx="16267">
                  <c:v>3</c:v>
                </c:pt>
                <c:pt idx="16268">
                  <c:v>3</c:v>
                </c:pt>
                <c:pt idx="16269">
                  <c:v>3</c:v>
                </c:pt>
                <c:pt idx="16270">
                  <c:v>3</c:v>
                </c:pt>
                <c:pt idx="16271">
                  <c:v>3</c:v>
                </c:pt>
                <c:pt idx="16272">
                  <c:v>3</c:v>
                </c:pt>
                <c:pt idx="16273">
                  <c:v>3</c:v>
                </c:pt>
                <c:pt idx="16274">
                  <c:v>3</c:v>
                </c:pt>
                <c:pt idx="16275">
                  <c:v>3</c:v>
                </c:pt>
                <c:pt idx="16276">
                  <c:v>3</c:v>
                </c:pt>
                <c:pt idx="16277">
                  <c:v>3</c:v>
                </c:pt>
                <c:pt idx="16278">
                  <c:v>3</c:v>
                </c:pt>
                <c:pt idx="16279">
                  <c:v>3</c:v>
                </c:pt>
                <c:pt idx="16280">
                  <c:v>3</c:v>
                </c:pt>
                <c:pt idx="16281">
                  <c:v>3</c:v>
                </c:pt>
                <c:pt idx="16282">
                  <c:v>3</c:v>
                </c:pt>
                <c:pt idx="16283">
                  <c:v>3</c:v>
                </c:pt>
                <c:pt idx="16284">
                  <c:v>3</c:v>
                </c:pt>
                <c:pt idx="16285">
                  <c:v>3</c:v>
                </c:pt>
                <c:pt idx="16286">
                  <c:v>3</c:v>
                </c:pt>
                <c:pt idx="16287">
                  <c:v>3</c:v>
                </c:pt>
                <c:pt idx="16288">
                  <c:v>3</c:v>
                </c:pt>
                <c:pt idx="16289">
                  <c:v>3</c:v>
                </c:pt>
                <c:pt idx="16290">
                  <c:v>3</c:v>
                </c:pt>
                <c:pt idx="16291">
                  <c:v>3</c:v>
                </c:pt>
                <c:pt idx="16292">
                  <c:v>3</c:v>
                </c:pt>
                <c:pt idx="16293">
                  <c:v>3</c:v>
                </c:pt>
                <c:pt idx="16294">
                  <c:v>3</c:v>
                </c:pt>
                <c:pt idx="16295">
                  <c:v>3</c:v>
                </c:pt>
                <c:pt idx="16296">
                  <c:v>3</c:v>
                </c:pt>
                <c:pt idx="16297">
                  <c:v>3</c:v>
                </c:pt>
                <c:pt idx="16298">
                  <c:v>3</c:v>
                </c:pt>
                <c:pt idx="16299">
                  <c:v>3</c:v>
                </c:pt>
                <c:pt idx="16300">
                  <c:v>3</c:v>
                </c:pt>
                <c:pt idx="16301">
                  <c:v>3</c:v>
                </c:pt>
                <c:pt idx="16302">
                  <c:v>3</c:v>
                </c:pt>
                <c:pt idx="16303">
                  <c:v>3</c:v>
                </c:pt>
                <c:pt idx="16304">
                  <c:v>3</c:v>
                </c:pt>
                <c:pt idx="16305">
                  <c:v>3</c:v>
                </c:pt>
                <c:pt idx="16306">
                  <c:v>3</c:v>
                </c:pt>
                <c:pt idx="16307">
                  <c:v>3</c:v>
                </c:pt>
                <c:pt idx="16308">
                  <c:v>3</c:v>
                </c:pt>
                <c:pt idx="16309">
                  <c:v>3</c:v>
                </c:pt>
                <c:pt idx="16310">
                  <c:v>3</c:v>
                </c:pt>
                <c:pt idx="16311">
                  <c:v>3</c:v>
                </c:pt>
                <c:pt idx="16312">
                  <c:v>3</c:v>
                </c:pt>
                <c:pt idx="16313">
                  <c:v>3</c:v>
                </c:pt>
                <c:pt idx="16314">
                  <c:v>3</c:v>
                </c:pt>
                <c:pt idx="16315">
                  <c:v>3</c:v>
                </c:pt>
                <c:pt idx="16316">
                  <c:v>3</c:v>
                </c:pt>
                <c:pt idx="16317">
                  <c:v>3</c:v>
                </c:pt>
                <c:pt idx="16318">
                  <c:v>2</c:v>
                </c:pt>
                <c:pt idx="16319">
                  <c:v>2</c:v>
                </c:pt>
                <c:pt idx="16320">
                  <c:v>2</c:v>
                </c:pt>
                <c:pt idx="16321">
                  <c:v>2</c:v>
                </c:pt>
                <c:pt idx="16322">
                  <c:v>2</c:v>
                </c:pt>
                <c:pt idx="16323">
                  <c:v>2</c:v>
                </c:pt>
                <c:pt idx="16324">
                  <c:v>2</c:v>
                </c:pt>
                <c:pt idx="16325">
                  <c:v>2</c:v>
                </c:pt>
                <c:pt idx="16326">
                  <c:v>2</c:v>
                </c:pt>
                <c:pt idx="16327">
                  <c:v>2</c:v>
                </c:pt>
                <c:pt idx="16328">
                  <c:v>2</c:v>
                </c:pt>
                <c:pt idx="16329">
                  <c:v>2</c:v>
                </c:pt>
                <c:pt idx="16330">
                  <c:v>2</c:v>
                </c:pt>
                <c:pt idx="16331">
                  <c:v>2</c:v>
                </c:pt>
                <c:pt idx="16332">
                  <c:v>2</c:v>
                </c:pt>
                <c:pt idx="16333">
                  <c:v>2</c:v>
                </c:pt>
                <c:pt idx="16334">
                  <c:v>2</c:v>
                </c:pt>
                <c:pt idx="16335">
                  <c:v>2</c:v>
                </c:pt>
                <c:pt idx="16336">
                  <c:v>2</c:v>
                </c:pt>
                <c:pt idx="16337">
                  <c:v>2</c:v>
                </c:pt>
                <c:pt idx="16338">
                  <c:v>2</c:v>
                </c:pt>
                <c:pt idx="16339">
                  <c:v>2</c:v>
                </c:pt>
                <c:pt idx="16340">
                  <c:v>2</c:v>
                </c:pt>
                <c:pt idx="16341">
                  <c:v>2</c:v>
                </c:pt>
                <c:pt idx="16342">
                  <c:v>2</c:v>
                </c:pt>
                <c:pt idx="16343">
                  <c:v>2</c:v>
                </c:pt>
                <c:pt idx="16344">
                  <c:v>2</c:v>
                </c:pt>
                <c:pt idx="16345">
                  <c:v>2</c:v>
                </c:pt>
                <c:pt idx="16346">
                  <c:v>2</c:v>
                </c:pt>
                <c:pt idx="16347">
                  <c:v>2</c:v>
                </c:pt>
                <c:pt idx="16348">
                  <c:v>2</c:v>
                </c:pt>
                <c:pt idx="16349">
                  <c:v>2</c:v>
                </c:pt>
                <c:pt idx="16350">
                  <c:v>2</c:v>
                </c:pt>
                <c:pt idx="16351">
                  <c:v>2</c:v>
                </c:pt>
                <c:pt idx="16352">
                  <c:v>2</c:v>
                </c:pt>
                <c:pt idx="16353">
                  <c:v>2</c:v>
                </c:pt>
                <c:pt idx="16354">
                  <c:v>2</c:v>
                </c:pt>
                <c:pt idx="16355">
                  <c:v>2</c:v>
                </c:pt>
                <c:pt idx="16356">
                  <c:v>2</c:v>
                </c:pt>
                <c:pt idx="16357">
                  <c:v>2</c:v>
                </c:pt>
                <c:pt idx="16358">
                  <c:v>2</c:v>
                </c:pt>
                <c:pt idx="16359">
                  <c:v>2</c:v>
                </c:pt>
                <c:pt idx="16360">
                  <c:v>2</c:v>
                </c:pt>
                <c:pt idx="16361">
                  <c:v>2</c:v>
                </c:pt>
                <c:pt idx="16362">
                  <c:v>2</c:v>
                </c:pt>
                <c:pt idx="16363">
                  <c:v>2</c:v>
                </c:pt>
                <c:pt idx="16364">
                  <c:v>2</c:v>
                </c:pt>
                <c:pt idx="16365">
                  <c:v>2</c:v>
                </c:pt>
                <c:pt idx="16366">
                  <c:v>2</c:v>
                </c:pt>
                <c:pt idx="16367">
                  <c:v>2</c:v>
                </c:pt>
                <c:pt idx="16368">
                  <c:v>2</c:v>
                </c:pt>
                <c:pt idx="16369">
                  <c:v>2</c:v>
                </c:pt>
                <c:pt idx="16370">
                  <c:v>2</c:v>
                </c:pt>
                <c:pt idx="16371">
                  <c:v>2</c:v>
                </c:pt>
                <c:pt idx="16372">
                  <c:v>2</c:v>
                </c:pt>
                <c:pt idx="16373">
                  <c:v>2</c:v>
                </c:pt>
                <c:pt idx="16374">
                  <c:v>2</c:v>
                </c:pt>
                <c:pt idx="16375">
                  <c:v>2</c:v>
                </c:pt>
                <c:pt idx="16376">
                  <c:v>2</c:v>
                </c:pt>
                <c:pt idx="16377">
                  <c:v>2</c:v>
                </c:pt>
                <c:pt idx="16378">
                  <c:v>2</c:v>
                </c:pt>
                <c:pt idx="16379">
                  <c:v>2</c:v>
                </c:pt>
                <c:pt idx="16380">
                  <c:v>2</c:v>
                </c:pt>
                <c:pt idx="16381">
                  <c:v>2</c:v>
                </c:pt>
                <c:pt idx="16382">
                  <c:v>2</c:v>
                </c:pt>
                <c:pt idx="16383">
                  <c:v>2</c:v>
                </c:pt>
                <c:pt idx="16384">
                  <c:v>2</c:v>
                </c:pt>
                <c:pt idx="16385">
                  <c:v>2</c:v>
                </c:pt>
                <c:pt idx="16386">
                  <c:v>2</c:v>
                </c:pt>
                <c:pt idx="16387">
                  <c:v>2</c:v>
                </c:pt>
                <c:pt idx="16388">
                  <c:v>2</c:v>
                </c:pt>
                <c:pt idx="16389">
                  <c:v>2</c:v>
                </c:pt>
                <c:pt idx="16390">
                  <c:v>2</c:v>
                </c:pt>
                <c:pt idx="16391">
                  <c:v>2</c:v>
                </c:pt>
                <c:pt idx="16392">
                  <c:v>2</c:v>
                </c:pt>
                <c:pt idx="16393">
                  <c:v>2</c:v>
                </c:pt>
                <c:pt idx="16394">
                  <c:v>2</c:v>
                </c:pt>
                <c:pt idx="16395">
                  <c:v>2</c:v>
                </c:pt>
                <c:pt idx="16396">
                  <c:v>2</c:v>
                </c:pt>
                <c:pt idx="16397">
                  <c:v>2</c:v>
                </c:pt>
                <c:pt idx="16398">
                  <c:v>2</c:v>
                </c:pt>
                <c:pt idx="16399">
                  <c:v>2</c:v>
                </c:pt>
                <c:pt idx="16400">
                  <c:v>2</c:v>
                </c:pt>
                <c:pt idx="16401">
                  <c:v>2</c:v>
                </c:pt>
                <c:pt idx="16402">
                  <c:v>2</c:v>
                </c:pt>
                <c:pt idx="16403">
                  <c:v>2</c:v>
                </c:pt>
                <c:pt idx="16404">
                  <c:v>2</c:v>
                </c:pt>
                <c:pt idx="16405">
                  <c:v>2</c:v>
                </c:pt>
                <c:pt idx="16406">
                  <c:v>2</c:v>
                </c:pt>
                <c:pt idx="16407">
                  <c:v>2</c:v>
                </c:pt>
                <c:pt idx="16408">
                  <c:v>2</c:v>
                </c:pt>
                <c:pt idx="16409">
                  <c:v>2</c:v>
                </c:pt>
                <c:pt idx="16410">
                  <c:v>2</c:v>
                </c:pt>
                <c:pt idx="16411">
                  <c:v>2</c:v>
                </c:pt>
                <c:pt idx="16412">
                  <c:v>2</c:v>
                </c:pt>
                <c:pt idx="16413">
                  <c:v>2</c:v>
                </c:pt>
                <c:pt idx="16414">
                  <c:v>2</c:v>
                </c:pt>
                <c:pt idx="16415">
                  <c:v>2</c:v>
                </c:pt>
                <c:pt idx="16416">
                  <c:v>2</c:v>
                </c:pt>
                <c:pt idx="16417">
                  <c:v>2</c:v>
                </c:pt>
                <c:pt idx="16418">
                  <c:v>2</c:v>
                </c:pt>
                <c:pt idx="16419">
                  <c:v>2</c:v>
                </c:pt>
                <c:pt idx="16420">
                  <c:v>2</c:v>
                </c:pt>
                <c:pt idx="16421">
                  <c:v>2</c:v>
                </c:pt>
                <c:pt idx="16422">
                  <c:v>2</c:v>
                </c:pt>
                <c:pt idx="16423">
                  <c:v>2</c:v>
                </c:pt>
                <c:pt idx="16424">
                  <c:v>2</c:v>
                </c:pt>
                <c:pt idx="16425">
                  <c:v>2</c:v>
                </c:pt>
                <c:pt idx="16426">
                  <c:v>2</c:v>
                </c:pt>
                <c:pt idx="16427">
                  <c:v>2</c:v>
                </c:pt>
                <c:pt idx="16428">
                  <c:v>2</c:v>
                </c:pt>
                <c:pt idx="16429">
                  <c:v>2</c:v>
                </c:pt>
                <c:pt idx="16430">
                  <c:v>2</c:v>
                </c:pt>
                <c:pt idx="16431">
                  <c:v>2</c:v>
                </c:pt>
                <c:pt idx="16432">
                  <c:v>2</c:v>
                </c:pt>
                <c:pt idx="16433">
                  <c:v>2</c:v>
                </c:pt>
                <c:pt idx="16434">
                  <c:v>2</c:v>
                </c:pt>
                <c:pt idx="16435">
                  <c:v>2</c:v>
                </c:pt>
                <c:pt idx="16436">
                  <c:v>2</c:v>
                </c:pt>
                <c:pt idx="16437">
                  <c:v>2</c:v>
                </c:pt>
                <c:pt idx="16438">
                  <c:v>2</c:v>
                </c:pt>
                <c:pt idx="16439">
                  <c:v>2</c:v>
                </c:pt>
                <c:pt idx="16440">
                  <c:v>2</c:v>
                </c:pt>
                <c:pt idx="16441">
                  <c:v>2</c:v>
                </c:pt>
                <c:pt idx="16442">
                  <c:v>2</c:v>
                </c:pt>
                <c:pt idx="16443">
                  <c:v>2</c:v>
                </c:pt>
                <c:pt idx="16444">
                  <c:v>2</c:v>
                </c:pt>
                <c:pt idx="16445">
                  <c:v>2</c:v>
                </c:pt>
                <c:pt idx="16446">
                  <c:v>2</c:v>
                </c:pt>
                <c:pt idx="16447">
                  <c:v>2</c:v>
                </c:pt>
                <c:pt idx="16448">
                  <c:v>2</c:v>
                </c:pt>
                <c:pt idx="16449">
                  <c:v>2</c:v>
                </c:pt>
                <c:pt idx="16450">
                  <c:v>2</c:v>
                </c:pt>
                <c:pt idx="16451">
                  <c:v>2</c:v>
                </c:pt>
                <c:pt idx="16452">
                  <c:v>2</c:v>
                </c:pt>
                <c:pt idx="16453">
                  <c:v>2</c:v>
                </c:pt>
                <c:pt idx="16454">
                  <c:v>2</c:v>
                </c:pt>
                <c:pt idx="16455">
                  <c:v>2</c:v>
                </c:pt>
                <c:pt idx="16456">
                  <c:v>2</c:v>
                </c:pt>
                <c:pt idx="16457">
                  <c:v>2</c:v>
                </c:pt>
                <c:pt idx="16458">
                  <c:v>2</c:v>
                </c:pt>
                <c:pt idx="16459">
                  <c:v>2</c:v>
                </c:pt>
                <c:pt idx="16460">
                  <c:v>2</c:v>
                </c:pt>
                <c:pt idx="16461">
                  <c:v>2</c:v>
                </c:pt>
                <c:pt idx="16462">
                  <c:v>2</c:v>
                </c:pt>
                <c:pt idx="16463">
                  <c:v>2</c:v>
                </c:pt>
                <c:pt idx="16464">
                  <c:v>2</c:v>
                </c:pt>
                <c:pt idx="16465">
                  <c:v>2</c:v>
                </c:pt>
                <c:pt idx="16466">
                  <c:v>2</c:v>
                </c:pt>
                <c:pt idx="16467">
                  <c:v>2</c:v>
                </c:pt>
                <c:pt idx="16468">
                  <c:v>2</c:v>
                </c:pt>
                <c:pt idx="16469">
                  <c:v>2</c:v>
                </c:pt>
                <c:pt idx="16470">
                  <c:v>2</c:v>
                </c:pt>
                <c:pt idx="16471">
                  <c:v>2</c:v>
                </c:pt>
                <c:pt idx="16472">
                  <c:v>2</c:v>
                </c:pt>
                <c:pt idx="16473">
                  <c:v>2</c:v>
                </c:pt>
                <c:pt idx="16474">
                  <c:v>2</c:v>
                </c:pt>
                <c:pt idx="16475">
                  <c:v>2</c:v>
                </c:pt>
                <c:pt idx="16476">
                  <c:v>2</c:v>
                </c:pt>
                <c:pt idx="16477">
                  <c:v>2</c:v>
                </c:pt>
                <c:pt idx="16478">
                  <c:v>2</c:v>
                </c:pt>
                <c:pt idx="16479">
                  <c:v>2</c:v>
                </c:pt>
                <c:pt idx="16480">
                  <c:v>2</c:v>
                </c:pt>
                <c:pt idx="16481">
                  <c:v>2</c:v>
                </c:pt>
                <c:pt idx="16482">
                  <c:v>2</c:v>
                </c:pt>
                <c:pt idx="16483">
                  <c:v>2</c:v>
                </c:pt>
                <c:pt idx="16484">
                  <c:v>2</c:v>
                </c:pt>
                <c:pt idx="16485">
                  <c:v>2</c:v>
                </c:pt>
                <c:pt idx="16486">
                  <c:v>2</c:v>
                </c:pt>
                <c:pt idx="16487">
                  <c:v>2</c:v>
                </c:pt>
                <c:pt idx="16488">
                  <c:v>2</c:v>
                </c:pt>
                <c:pt idx="16489">
                  <c:v>2</c:v>
                </c:pt>
                <c:pt idx="16490">
                  <c:v>2</c:v>
                </c:pt>
                <c:pt idx="16491">
                  <c:v>2</c:v>
                </c:pt>
                <c:pt idx="16492">
                  <c:v>2</c:v>
                </c:pt>
                <c:pt idx="16493">
                  <c:v>2</c:v>
                </c:pt>
                <c:pt idx="16494">
                  <c:v>2</c:v>
                </c:pt>
                <c:pt idx="16495">
                  <c:v>2</c:v>
                </c:pt>
                <c:pt idx="16496">
                  <c:v>2</c:v>
                </c:pt>
                <c:pt idx="16497">
                  <c:v>2</c:v>
                </c:pt>
                <c:pt idx="16498">
                  <c:v>2</c:v>
                </c:pt>
                <c:pt idx="16499">
                  <c:v>2</c:v>
                </c:pt>
                <c:pt idx="16500">
                  <c:v>2</c:v>
                </c:pt>
                <c:pt idx="16501">
                  <c:v>2</c:v>
                </c:pt>
                <c:pt idx="16502">
                  <c:v>2</c:v>
                </c:pt>
                <c:pt idx="16503">
                  <c:v>2</c:v>
                </c:pt>
                <c:pt idx="16504">
                  <c:v>2</c:v>
                </c:pt>
                <c:pt idx="16505">
                  <c:v>2</c:v>
                </c:pt>
                <c:pt idx="16506">
                  <c:v>2</c:v>
                </c:pt>
                <c:pt idx="16507">
                  <c:v>2</c:v>
                </c:pt>
                <c:pt idx="16508">
                  <c:v>2</c:v>
                </c:pt>
                <c:pt idx="16509">
                  <c:v>2</c:v>
                </c:pt>
                <c:pt idx="16510">
                  <c:v>2</c:v>
                </c:pt>
                <c:pt idx="16511">
                  <c:v>2</c:v>
                </c:pt>
                <c:pt idx="16512">
                  <c:v>2</c:v>
                </c:pt>
                <c:pt idx="16513">
                  <c:v>2</c:v>
                </c:pt>
                <c:pt idx="16514">
                  <c:v>2</c:v>
                </c:pt>
                <c:pt idx="16515">
                  <c:v>2</c:v>
                </c:pt>
                <c:pt idx="16516">
                  <c:v>2</c:v>
                </c:pt>
                <c:pt idx="16517">
                  <c:v>2</c:v>
                </c:pt>
                <c:pt idx="16518">
                  <c:v>2</c:v>
                </c:pt>
                <c:pt idx="16519">
                  <c:v>2</c:v>
                </c:pt>
                <c:pt idx="16520">
                  <c:v>2</c:v>
                </c:pt>
                <c:pt idx="16521">
                  <c:v>2</c:v>
                </c:pt>
                <c:pt idx="16522">
                  <c:v>2</c:v>
                </c:pt>
                <c:pt idx="16523">
                  <c:v>2</c:v>
                </c:pt>
                <c:pt idx="16524">
                  <c:v>2</c:v>
                </c:pt>
                <c:pt idx="16525">
                  <c:v>2</c:v>
                </c:pt>
                <c:pt idx="16526">
                  <c:v>2</c:v>
                </c:pt>
                <c:pt idx="16527">
                  <c:v>2</c:v>
                </c:pt>
                <c:pt idx="16528">
                  <c:v>2</c:v>
                </c:pt>
                <c:pt idx="16529">
                  <c:v>2</c:v>
                </c:pt>
                <c:pt idx="16530">
                  <c:v>2</c:v>
                </c:pt>
                <c:pt idx="16531">
                  <c:v>2</c:v>
                </c:pt>
                <c:pt idx="16532">
                  <c:v>2</c:v>
                </c:pt>
                <c:pt idx="16533">
                  <c:v>2</c:v>
                </c:pt>
                <c:pt idx="16534">
                  <c:v>2</c:v>
                </c:pt>
                <c:pt idx="16535">
                  <c:v>2</c:v>
                </c:pt>
                <c:pt idx="16536">
                  <c:v>2</c:v>
                </c:pt>
                <c:pt idx="16537">
                  <c:v>2</c:v>
                </c:pt>
                <c:pt idx="16538">
                  <c:v>2</c:v>
                </c:pt>
                <c:pt idx="16539">
                  <c:v>2</c:v>
                </c:pt>
                <c:pt idx="16540">
                  <c:v>2</c:v>
                </c:pt>
                <c:pt idx="16541">
                  <c:v>2</c:v>
                </c:pt>
                <c:pt idx="16542">
                  <c:v>2</c:v>
                </c:pt>
                <c:pt idx="16543">
                  <c:v>2</c:v>
                </c:pt>
                <c:pt idx="16544">
                  <c:v>2</c:v>
                </c:pt>
                <c:pt idx="16545">
                  <c:v>2</c:v>
                </c:pt>
                <c:pt idx="16546">
                  <c:v>2</c:v>
                </c:pt>
                <c:pt idx="16547">
                  <c:v>2</c:v>
                </c:pt>
                <c:pt idx="16548">
                  <c:v>2</c:v>
                </c:pt>
                <c:pt idx="16549">
                  <c:v>2</c:v>
                </c:pt>
                <c:pt idx="16550">
                  <c:v>2</c:v>
                </c:pt>
                <c:pt idx="16551">
                  <c:v>2</c:v>
                </c:pt>
                <c:pt idx="16552">
                  <c:v>2</c:v>
                </c:pt>
                <c:pt idx="16553">
                  <c:v>2</c:v>
                </c:pt>
                <c:pt idx="16554">
                  <c:v>2</c:v>
                </c:pt>
                <c:pt idx="16555">
                  <c:v>2</c:v>
                </c:pt>
                <c:pt idx="16556">
                  <c:v>2</c:v>
                </c:pt>
                <c:pt idx="16557">
                  <c:v>2</c:v>
                </c:pt>
                <c:pt idx="16558">
                  <c:v>2</c:v>
                </c:pt>
                <c:pt idx="16559">
                  <c:v>2</c:v>
                </c:pt>
                <c:pt idx="16560">
                  <c:v>2</c:v>
                </c:pt>
                <c:pt idx="16561">
                  <c:v>2</c:v>
                </c:pt>
                <c:pt idx="16562">
                  <c:v>2</c:v>
                </c:pt>
                <c:pt idx="16563">
                  <c:v>2</c:v>
                </c:pt>
                <c:pt idx="16564">
                  <c:v>2</c:v>
                </c:pt>
                <c:pt idx="16565">
                  <c:v>2</c:v>
                </c:pt>
                <c:pt idx="16566">
                  <c:v>2</c:v>
                </c:pt>
                <c:pt idx="16567">
                  <c:v>2</c:v>
                </c:pt>
                <c:pt idx="16568">
                  <c:v>2</c:v>
                </c:pt>
                <c:pt idx="16569">
                  <c:v>2</c:v>
                </c:pt>
                <c:pt idx="16570">
                  <c:v>2</c:v>
                </c:pt>
                <c:pt idx="16571">
                  <c:v>2</c:v>
                </c:pt>
                <c:pt idx="16572">
                  <c:v>2</c:v>
                </c:pt>
                <c:pt idx="16573">
                  <c:v>2</c:v>
                </c:pt>
                <c:pt idx="16574">
                  <c:v>2</c:v>
                </c:pt>
                <c:pt idx="16575">
                  <c:v>2</c:v>
                </c:pt>
                <c:pt idx="16576">
                  <c:v>2</c:v>
                </c:pt>
                <c:pt idx="16577">
                  <c:v>2</c:v>
                </c:pt>
                <c:pt idx="16578">
                  <c:v>2</c:v>
                </c:pt>
                <c:pt idx="16579">
                  <c:v>2</c:v>
                </c:pt>
                <c:pt idx="16580">
                  <c:v>2</c:v>
                </c:pt>
                <c:pt idx="16581">
                  <c:v>2</c:v>
                </c:pt>
                <c:pt idx="16582">
                  <c:v>2</c:v>
                </c:pt>
                <c:pt idx="16583">
                  <c:v>2</c:v>
                </c:pt>
                <c:pt idx="16584">
                  <c:v>2</c:v>
                </c:pt>
                <c:pt idx="16585">
                  <c:v>2</c:v>
                </c:pt>
                <c:pt idx="16586">
                  <c:v>2</c:v>
                </c:pt>
                <c:pt idx="16587">
                  <c:v>2</c:v>
                </c:pt>
                <c:pt idx="16588">
                  <c:v>2</c:v>
                </c:pt>
                <c:pt idx="16589">
                  <c:v>2</c:v>
                </c:pt>
                <c:pt idx="16590">
                  <c:v>2</c:v>
                </c:pt>
                <c:pt idx="16591">
                  <c:v>2</c:v>
                </c:pt>
                <c:pt idx="16592">
                  <c:v>2</c:v>
                </c:pt>
                <c:pt idx="16593">
                  <c:v>2</c:v>
                </c:pt>
                <c:pt idx="16594">
                  <c:v>2</c:v>
                </c:pt>
                <c:pt idx="16595">
                  <c:v>2</c:v>
                </c:pt>
                <c:pt idx="16596">
                  <c:v>2</c:v>
                </c:pt>
                <c:pt idx="16597">
                  <c:v>2</c:v>
                </c:pt>
                <c:pt idx="16598">
                  <c:v>2</c:v>
                </c:pt>
                <c:pt idx="16599">
                  <c:v>2</c:v>
                </c:pt>
                <c:pt idx="16600">
                  <c:v>2</c:v>
                </c:pt>
                <c:pt idx="16601">
                  <c:v>2</c:v>
                </c:pt>
                <c:pt idx="16602">
                  <c:v>2</c:v>
                </c:pt>
                <c:pt idx="16603">
                  <c:v>2</c:v>
                </c:pt>
                <c:pt idx="16604">
                  <c:v>2</c:v>
                </c:pt>
                <c:pt idx="16605">
                  <c:v>2</c:v>
                </c:pt>
                <c:pt idx="16606">
                  <c:v>2</c:v>
                </c:pt>
                <c:pt idx="16607">
                  <c:v>2</c:v>
                </c:pt>
                <c:pt idx="16608">
                  <c:v>2</c:v>
                </c:pt>
                <c:pt idx="16609">
                  <c:v>2</c:v>
                </c:pt>
                <c:pt idx="16610">
                  <c:v>2</c:v>
                </c:pt>
                <c:pt idx="16611">
                  <c:v>2</c:v>
                </c:pt>
                <c:pt idx="16612">
                  <c:v>2</c:v>
                </c:pt>
                <c:pt idx="16613">
                  <c:v>2</c:v>
                </c:pt>
                <c:pt idx="16614">
                  <c:v>2</c:v>
                </c:pt>
                <c:pt idx="16615">
                  <c:v>2</c:v>
                </c:pt>
                <c:pt idx="16616">
                  <c:v>2</c:v>
                </c:pt>
                <c:pt idx="16617">
                  <c:v>2</c:v>
                </c:pt>
                <c:pt idx="16618">
                  <c:v>2</c:v>
                </c:pt>
                <c:pt idx="16619">
                  <c:v>2</c:v>
                </c:pt>
                <c:pt idx="16620">
                  <c:v>2</c:v>
                </c:pt>
                <c:pt idx="16621">
                  <c:v>2</c:v>
                </c:pt>
                <c:pt idx="16622">
                  <c:v>2</c:v>
                </c:pt>
                <c:pt idx="16623">
                  <c:v>2</c:v>
                </c:pt>
                <c:pt idx="16624">
                  <c:v>2</c:v>
                </c:pt>
                <c:pt idx="16625">
                  <c:v>2</c:v>
                </c:pt>
                <c:pt idx="16626">
                  <c:v>2</c:v>
                </c:pt>
                <c:pt idx="16627">
                  <c:v>2</c:v>
                </c:pt>
                <c:pt idx="16628">
                  <c:v>2</c:v>
                </c:pt>
                <c:pt idx="16629">
                  <c:v>2</c:v>
                </c:pt>
                <c:pt idx="16630">
                  <c:v>2</c:v>
                </c:pt>
                <c:pt idx="16631">
                  <c:v>2</c:v>
                </c:pt>
                <c:pt idx="16632">
                  <c:v>2</c:v>
                </c:pt>
                <c:pt idx="16633">
                  <c:v>2</c:v>
                </c:pt>
                <c:pt idx="16634">
                  <c:v>2</c:v>
                </c:pt>
                <c:pt idx="16635">
                  <c:v>2</c:v>
                </c:pt>
                <c:pt idx="16636">
                  <c:v>2</c:v>
                </c:pt>
                <c:pt idx="16637">
                  <c:v>2</c:v>
                </c:pt>
                <c:pt idx="16638">
                  <c:v>2</c:v>
                </c:pt>
                <c:pt idx="16639">
                  <c:v>2</c:v>
                </c:pt>
                <c:pt idx="16640">
                  <c:v>2</c:v>
                </c:pt>
                <c:pt idx="16641">
                  <c:v>2</c:v>
                </c:pt>
                <c:pt idx="16642">
                  <c:v>2</c:v>
                </c:pt>
                <c:pt idx="16643">
                  <c:v>2</c:v>
                </c:pt>
                <c:pt idx="16644">
                  <c:v>2</c:v>
                </c:pt>
                <c:pt idx="16645">
                  <c:v>2</c:v>
                </c:pt>
                <c:pt idx="16646">
                  <c:v>2</c:v>
                </c:pt>
                <c:pt idx="16647">
                  <c:v>2</c:v>
                </c:pt>
                <c:pt idx="16648">
                  <c:v>2</c:v>
                </c:pt>
                <c:pt idx="16649">
                  <c:v>2</c:v>
                </c:pt>
                <c:pt idx="16650">
                  <c:v>2</c:v>
                </c:pt>
                <c:pt idx="16651">
                  <c:v>2</c:v>
                </c:pt>
                <c:pt idx="16652">
                  <c:v>2</c:v>
                </c:pt>
                <c:pt idx="16653">
                  <c:v>2</c:v>
                </c:pt>
                <c:pt idx="16654">
                  <c:v>2</c:v>
                </c:pt>
                <c:pt idx="16655">
                  <c:v>2</c:v>
                </c:pt>
                <c:pt idx="16656">
                  <c:v>2</c:v>
                </c:pt>
                <c:pt idx="16657">
                  <c:v>2</c:v>
                </c:pt>
                <c:pt idx="16658">
                  <c:v>2</c:v>
                </c:pt>
                <c:pt idx="16659">
                  <c:v>2</c:v>
                </c:pt>
                <c:pt idx="16660">
                  <c:v>2</c:v>
                </c:pt>
                <c:pt idx="16661">
                  <c:v>2</c:v>
                </c:pt>
                <c:pt idx="16662">
                  <c:v>2</c:v>
                </c:pt>
                <c:pt idx="16663">
                  <c:v>2</c:v>
                </c:pt>
                <c:pt idx="16664">
                  <c:v>2</c:v>
                </c:pt>
                <c:pt idx="16665">
                  <c:v>2</c:v>
                </c:pt>
                <c:pt idx="16666">
                  <c:v>2</c:v>
                </c:pt>
                <c:pt idx="16667">
                  <c:v>2</c:v>
                </c:pt>
                <c:pt idx="16668">
                  <c:v>2</c:v>
                </c:pt>
                <c:pt idx="16669">
                  <c:v>2</c:v>
                </c:pt>
                <c:pt idx="16670">
                  <c:v>2</c:v>
                </c:pt>
                <c:pt idx="16671">
                  <c:v>2</c:v>
                </c:pt>
                <c:pt idx="16672">
                  <c:v>2</c:v>
                </c:pt>
                <c:pt idx="16673">
                  <c:v>2</c:v>
                </c:pt>
                <c:pt idx="16674">
                  <c:v>2</c:v>
                </c:pt>
                <c:pt idx="16675">
                  <c:v>2</c:v>
                </c:pt>
                <c:pt idx="16676">
                  <c:v>2</c:v>
                </c:pt>
                <c:pt idx="16677">
                  <c:v>2</c:v>
                </c:pt>
                <c:pt idx="16678">
                  <c:v>2</c:v>
                </c:pt>
                <c:pt idx="16679">
                  <c:v>2</c:v>
                </c:pt>
                <c:pt idx="16680">
                  <c:v>2</c:v>
                </c:pt>
                <c:pt idx="16681">
                  <c:v>2</c:v>
                </c:pt>
                <c:pt idx="16682">
                  <c:v>2</c:v>
                </c:pt>
                <c:pt idx="16683">
                  <c:v>2</c:v>
                </c:pt>
                <c:pt idx="16684">
                  <c:v>2</c:v>
                </c:pt>
                <c:pt idx="16685">
                  <c:v>2</c:v>
                </c:pt>
                <c:pt idx="16686">
                  <c:v>2</c:v>
                </c:pt>
                <c:pt idx="16687">
                  <c:v>2</c:v>
                </c:pt>
                <c:pt idx="16688">
                  <c:v>2</c:v>
                </c:pt>
                <c:pt idx="16689">
                  <c:v>2</c:v>
                </c:pt>
                <c:pt idx="16690">
                  <c:v>2</c:v>
                </c:pt>
                <c:pt idx="16691">
                  <c:v>2</c:v>
                </c:pt>
                <c:pt idx="16692">
                  <c:v>2</c:v>
                </c:pt>
                <c:pt idx="16693">
                  <c:v>2</c:v>
                </c:pt>
                <c:pt idx="16694">
                  <c:v>2</c:v>
                </c:pt>
                <c:pt idx="16695">
                  <c:v>2</c:v>
                </c:pt>
                <c:pt idx="16696">
                  <c:v>2</c:v>
                </c:pt>
                <c:pt idx="16697">
                  <c:v>2</c:v>
                </c:pt>
                <c:pt idx="16698">
                  <c:v>2</c:v>
                </c:pt>
                <c:pt idx="16699">
                  <c:v>2</c:v>
                </c:pt>
                <c:pt idx="16700">
                  <c:v>2</c:v>
                </c:pt>
                <c:pt idx="16701">
                  <c:v>2</c:v>
                </c:pt>
                <c:pt idx="16702">
                  <c:v>2</c:v>
                </c:pt>
                <c:pt idx="16703">
                  <c:v>2</c:v>
                </c:pt>
                <c:pt idx="16704">
                  <c:v>2</c:v>
                </c:pt>
                <c:pt idx="16705">
                  <c:v>2</c:v>
                </c:pt>
                <c:pt idx="16706">
                  <c:v>2</c:v>
                </c:pt>
                <c:pt idx="16707">
                  <c:v>2</c:v>
                </c:pt>
                <c:pt idx="16708">
                  <c:v>2</c:v>
                </c:pt>
                <c:pt idx="16709">
                  <c:v>2</c:v>
                </c:pt>
                <c:pt idx="16710">
                  <c:v>2</c:v>
                </c:pt>
                <c:pt idx="16711">
                  <c:v>2</c:v>
                </c:pt>
                <c:pt idx="16712">
                  <c:v>2</c:v>
                </c:pt>
                <c:pt idx="16713">
                  <c:v>2</c:v>
                </c:pt>
                <c:pt idx="16714">
                  <c:v>2</c:v>
                </c:pt>
                <c:pt idx="16715">
                  <c:v>2</c:v>
                </c:pt>
                <c:pt idx="16716">
                  <c:v>2</c:v>
                </c:pt>
                <c:pt idx="16717">
                  <c:v>2</c:v>
                </c:pt>
                <c:pt idx="16718">
                  <c:v>2</c:v>
                </c:pt>
                <c:pt idx="16719">
                  <c:v>2</c:v>
                </c:pt>
                <c:pt idx="16720">
                  <c:v>2</c:v>
                </c:pt>
                <c:pt idx="16721">
                  <c:v>2</c:v>
                </c:pt>
                <c:pt idx="16722">
                  <c:v>2</c:v>
                </c:pt>
                <c:pt idx="16723">
                  <c:v>2</c:v>
                </c:pt>
                <c:pt idx="16724">
                  <c:v>2</c:v>
                </c:pt>
                <c:pt idx="16725">
                  <c:v>2</c:v>
                </c:pt>
                <c:pt idx="16726">
                  <c:v>2</c:v>
                </c:pt>
                <c:pt idx="16727">
                  <c:v>2</c:v>
                </c:pt>
                <c:pt idx="16728">
                  <c:v>2</c:v>
                </c:pt>
                <c:pt idx="16729">
                  <c:v>2</c:v>
                </c:pt>
                <c:pt idx="16730">
                  <c:v>2</c:v>
                </c:pt>
                <c:pt idx="16731">
                  <c:v>2</c:v>
                </c:pt>
                <c:pt idx="16732">
                  <c:v>2</c:v>
                </c:pt>
                <c:pt idx="16733">
                  <c:v>2</c:v>
                </c:pt>
                <c:pt idx="16734">
                  <c:v>2</c:v>
                </c:pt>
                <c:pt idx="16735">
                  <c:v>2</c:v>
                </c:pt>
                <c:pt idx="16736">
                  <c:v>2</c:v>
                </c:pt>
                <c:pt idx="16737">
                  <c:v>2</c:v>
                </c:pt>
                <c:pt idx="16738">
                  <c:v>2</c:v>
                </c:pt>
                <c:pt idx="16739">
                  <c:v>2</c:v>
                </c:pt>
                <c:pt idx="16740">
                  <c:v>2</c:v>
                </c:pt>
                <c:pt idx="16741">
                  <c:v>2</c:v>
                </c:pt>
                <c:pt idx="16742">
                  <c:v>2</c:v>
                </c:pt>
                <c:pt idx="16743">
                  <c:v>2</c:v>
                </c:pt>
                <c:pt idx="16744">
                  <c:v>2</c:v>
                </c:pt>
                <c:pt idx="16745">
                  <c:v>2</c:v>
                </c:pt>
                <c:pt idx="16746">
                  <c:v>2</c:v>
                </c:pt>
                <c:pt idx="16747">
                  <c:v>2</c:v>
                </c:pt>
                <c:pt idx="16748">
                  <c:v>2</c:v>
                </c:pt>
                <c:pt idx="16749">
                  <c:v>2</c:v>
                </c:pt>
                <c:pt idx="16750">
                  <c:v>2</c:v>
                </c:pt>
                <c:pt idx="16751">
                  <c:v>2</c:v>
                </c:pt>
                <c:pt idx="16752">
                  <c:v>2</c:v>
                </c:pt>
                <c:pt idx="16753">
                  <c:v>2</c:v>
                </c:pt>
                <c:pt idx="16754">
                  <c:v>2</c:v>
                </c:pt>
                <c:pt idx="16755">
                  <c:v>2</c:v>
                </c:pt>
                <c:pt idx="16756">
                  <c:v>2</c:v>
                </c:pt>
                <c:pt idx="16757">
                  <c:v>2</c:v>
                </c:pt>
                <c:pt idx="16758">
                  <c:v>2</c:v>
                </c:pt>
                <c:pt idx="16759">
                  <c:v>2</c:v>
                </c:pt>
                <c:pt idx="16760">
                  <c:v>2</c:v>
                </c:pt>
                <c:pt idx="16761">
                  <c:v>2</c:v>
                </c:pt>
                <c:pt idx="16762">
                  <c:v>2</c:v>
                </c:pt>
                <c:pt idx="16763">
                  <c:v>2</c:v>
                </c:pt>
                <c:pt idx="16764">
                  <c:v>2</c:v>
                </c:pt>
                <c:pt idx="16765">
                  <c:v>2</c:v>
                </c:pt>
                <c:pt idx="16766">
                  <c:v>2</c:v>
                </c:pt>
                <c:pt idx="16767">
                  <c:v>2</c:v>
                </c:pt>
                <c:pt idx="16768">
                  <c:v>2</c:v>
                </c:pt>
                <c:pt idx="16769">
                  <c:v>2</c:v>
                </c:pt>
                <c:pt idx="16770">
                  <c:v>2</c:v>
                </c:pt>
                <c:pt idx="16771">
                  <c:v>2</c:v>
                </c:pt>
                <c:pt idx="16772">
                  <c:v>2</c:v>
                </c:pt>
                <c:pt idx="16773">
                  <c:v>2</c:v>
                </c:pt>
                <c:pt idx="16774">
                  <c:v>2</c:v>
                </c:pt>
                <c:pt idx="16775">
                  <c:v>2</c:v>
                </c:pt>
                <c:pt idx="16776">
                  <c:v>2</c:v>
                </c:pt>
                <c:pt idx="16777">
                  <c:v>2</c:v>
                </c:pt>
                <c:pt idx="16778">
                  <c:v>2</c:v>
                </c:pt>
                <c:pt idx="16779">
                  <c:v>2</c:v>
                </c:pt>
                <c:pt idx="16780">
                  <c:v>2</c:v>
                </c:pt>
                <c:pt idx="16781">
                  <c:v>2</c:v>
                </c:pt>
                <c:pt idx="16782">
                  <c:v>2</c:v>
                </c:pt>
                <c:pt idx="16783">
                  <c:v>2</c:v>
                </c:pt>
                <c:pt idx="16784">
                  <c:v>2</c:v>
                </c:pt>
                <c:pt idx="16785">
                  <c:v>2</c:v>
                </c:pt>
                <c:pt idx="16786">
                  <c:v>2</c:v>
                </c:pt>
                <c:pt idx="16787">
                  <c:v>2</c:v>
                </c:pt>
                <c:pt idx="16788">
                  <c:v>2</c:v>
                </c:pt>
                <c:pt idx="16789">
                  <c:v>2</c:v>
                </c:pt>
                <c:pt idx="16790">
                  <c:v>2</c:v>
                </c:pt>
                <c:pt idx="16791">
                  <c:v>2</c:v>
                </c:pt>
                <c:pt idx="16792">
                  <c:v>2</c:v>
                </c:pt>
                <c:pt idx="16793">
                  <c:v>2</c:v>
                </c:pt>
                <c:pt idx="16794">
                  <c:v>2</c:v>
                </c:pt>
                <c:pt idx="16795">
                  <c:v>2</c:v>
                </c:pt>
                <c:pt idx="16796">
                  <c:v>2</c:v>
                </c:pt>
                <c:pt idx="16797">
                  <c:v>2</c:v>
                </c:pt>
                <c:pt idx="16798">
                  <c:v>2</c:v>
                </c:pt>
                <c:pt idx="16799">
                  <c:v>2</c:v>
                </c:pt>
                <c:pt idx="16800">
                  <c:v>2</c:v>
                </c:pt>
                <c:pt idx="16801">
                  <c:v>2</c:v>
                </c:pt>
                <c:pt idx="16802">
                  <c:v>2</c:v>
                </c:pt>
                <c:pt idx="16803">
                  <c:v>2</c:v>
                </c:pt>
                <c:pt idx="16804">
                  <c:v>2</c:v>
                </c:pt>
                <c:pt idx="16805">
                  <c:v>2</c:v>
                </c:pt>
                <c:pt idx="16806">
                  <c:v>2</c:v>
                </c:pt>
                <c:pt idx="16807">
                  <c:v>2</c:v>
                </c:pt>
                <c:pt idx="16808">
                  <c:v>2</c:v>
                </c:pt>
                <c:pt idx="16809">
                  <c:v>2</c:v>
                </c:pt>
                <c:pt idx="16810">
                  <c:v>2</c:v>
                </c:pt>
                <c:pt idx="16811">
                  <c:v>2</c:v>
                </c:pt>
                <c:pt idx="16812">
                  <c:v>2</c:v>
                </c:pt>
                <c:pt idx="16813">
                  <c:v>2</c:v>
                </c:pt>
                <c:pt idx="16814">
                  <c:v>2</c:v>
                </c:pt>
                <c:pt idx="16815">
                  <c:v>2</c:v>
                </c:pt>
                <c:pt idx="16816">
                  <c:v>2</c:v>
                </c:pt>
                <c:pt idx="16817">
                  <c:v>2</c:v>
                </c:pt>
                <c:pt idx="16818">
                  <c:v>2</c:v>
                </c:pt>
                <c:pt idx="16819">
                  <c:v>2</c:v>
                </c:pt>
                <c:pt idx="16820">
                  <c:v>2</c:v>
                </c:pt>
                <c:pt idx="16821">
                  <c:v>2</c:v>
                </c:pt>
                <c:pt idx="16822">
                  <c:v>2</c:v>
                </c:pt>
                <c:pt idx="16823">
                  <c:v>2</c:v>
                </c:pt>
                <c:pt idx="16824">
                  <c:v>2</c:v>
                </c:pt>
                <c:pt idx="16825">
                  <c:v>2</c:v>
                </c:pt>
                <c:pt idx="16826">
                  <c:v>2</c:v>
                </c:pt>
                <c:pt idx="16827">
                  <c:v>2</c:v>
                </c:pt>
                <c:pt idx="16828">
                  <c:v>2</c:v>
                </c:pt>
                <c:pt idx="16829">
                  <c:v>2</c:v>
                </c:pt>
                <c:pt idx="16830">
                  <c:v>2</c:v>
                </c:pt>
                <c:pt idx="16831">
                  <c:v>2</c:v>
                </c:pt>
                <c:pt idx="16832">
                  <c:v>2</c:v>
                </c:pt>
                <c:pt idx="16833">
                  <c:v>2</c:v>
                </c:pt>
                <c:pt idx="16834">
                  <c:v>2</c:v>
                </c:pt>
                <c:pt idx="16835">
                  <c:v>2</c:v>
                </c:pt>
                <c:pt idx="16836">
                  <c:v>2</c:v>
                </c:pt>
                <c:pt idx="16837">
                  <c:v>2</c:v>
                </c:pt>
                <c:pt idx="16838">
                  <c:v>2</c:v>
                </c:pt>
                <c:pt idx="16839">
                  <c:v>2</c:v>
                </c:pt>
                <c:pt idx="16840">
                  <c:v>2</c:v>
                </c:pt>
                <c:pt idx="16841">
                  <c:v>2</c:v>
                </c:pt>
                <c:pt idx="16842">
                  <c:v>2</c:v>
                </c:pt>
                <c:pt idx="16843">
                  <c:v>2</c:v>
                </c:pt>
                <c:pt idx="16844">
                  <c:v>2</c:v>
                </c:pt>
                <c:pt idx="16845">
                  <c:v>2</c:v>
                </c:pt>
                <c:pt idx="16846">
                  <c:v>2</c:v>
                </c:pt>
                <c:pt idx="16847">
                  <c:v>2</c:v>
                </c:pt>
                <c:pt idx="16848">
                  <c:v>2</c:v>
                </c:pt>
                <c:pt idx="16849">
                  <c:v>2</c:v>
                </c:pt>
                <c:pt idx="16850">
                  <c:v>2</c:v>
                </c:pt>
                <c:pt idx="16851">
                  <c:v>2</c:v>
                </c:pt>
                <c:pt idx="16852">
                  <c:v>2</c:v>
                </c:pt>
                <c:pt idx="16853">
                  <c:v>2</c:v>
                </c:pt>
                <c:pt idx="16854">
                  <c:v>2</c:v>
                </c:pt>
                <c:pt idx="16855">
                  <c:v>2</c:v>
                </c:pt>
                <c:pt idx="16856">
                  <c:v>2</c:v>
                </c:pt>
                <c:pt idx="16857">
                  <c:v>2</c:v>
                </c:pt>
                <c:pt idx="16858">
                  <c:v>2</c:v>
                </c:pt>
                <c:pt idx="16859">
                  <c:v>2</c:v>
                </c:pt>
                <c:pt idx="16860">
                  <c:v>2</c:v>
                </c:pt>
                <c:pt idx="16861">
                  <c:v>2</c:v>
                </c:pt>
                <c:pt idx="16862">
                  <c:v>2</c:v>
                </c:pt>
                <c:pt idx="16863">
                  <c:v>2</c:v>
                </c:pt>
                <c:pt idx="16864">
                  <c:v>2</c:v>
                </c:pt>
                <c:pt idx="16865">
                  <c:v>2</c:v>
                </c:pt>
                <c:pt idx="16866">
                  <c:v>2</c:v>
                </c:pt>
                <c:pt idx="16867">
                  <c:v>2</c:v>
                </c:pt>
                <c:pt idx="16868">
                  <c:v>2</c:v>
                </c:pt>
                <c:pt idx="16869">
                  <c:v>2</c:v>
                </c:pt>
                <c:pt idx="16870">
                  <c:v>2</c:v>
                </c:pt>
                <c:pt idx="16871">
                  <c:v>2</c:v>
                </c:pt>
                <c:pt idx="16872">
                  <c:v>2</c:v>
                </c:pt>
                <c:pt idx="16873">
                  <c:v>2</c:v>
                </c:pt>
                <c:pt idx="16874">
                  <c:v>2</c:v>
                </c:pt>
                <c:pt idx="16875">
                  <c:v>2</c:v>
                </c:pt>
                <c:pt idx="16876">
                  <c:v>2</c:v>
                </c:pt>
                <c:pt idx="16877">
                  <c:v>2</c:v>
                </c:pt>
                <c:pt idx="16878">
                  <c:v>2</c:v>
                </c:pt>
                <c:pt idx="16879">
                  <c:v>2</c:v>
                </c:pt>
                <c:pt idx="16880">
                  <c:v>2</c:v>
                </c:pt>
                <c:pt idx="16881">
                  <c:v>2</c:v>
                </c:pt>
                <c:pt idx="16882">
                  <c:v>2</c:v>
                </c:pt>
                <c:pt idx="16883">
                  <c:v>2</c:v>
                </c:pt>
                <c:pt idx="16884">
                  <c:v>2</c:v>
                </c:pt>
                <c:pt idx="16885">
                  <c:v>2</c:v>
                </c:pt>
                <c:pt idx="16886">
                  <c:v>2</c:v>
                </c:pt>
                <c:pt idx="16887">
                  <c:v>2</c:v>
                </c:pt>
                <c:pt idx="16888">
                  <c:v>2</c:v>
                </c:pt>
                <c:pt idx="16889">
                  <c:v>2</c:v>
                </c:pt>
                <c:pt idx="16890">
                  <c:v>2</c:v>
                </c:pt>
                <c:pt idx="16891">
                  <c:v>2</c:v>
                </c:pt>
                <c:pt idx="16892">
                  <c:v>2</c:v>
                </c:pt>
                <c:pt idx="16893">
                  <c:v>2</c:v>
                </c:pt>
                <c:pt idx="16894">
                  <c:v>2</c:v>
                </c:pt>
                <c:pt idx="16895">
                  <c:v>2</c:v>
                </c:pt>
                <c:pt idx="16896">
                  <c:v>2</c:v>
                </c:pt>
                <c:pt idx="16897">
                  <c:v>2</c:v>
                </c:pt>
                <c:pt idx="16898">
                  <c:v>2</c:v>
                </c:pt>
                <c:pt idx="16899">
                  <c:v>2</c:v>
                </c:pt>
                <c:pt idx="16900">
                  <c:v>2</c:v>
                </c:pt>
                <c:pt idx="16901">
                  <c:v>2</c:v>
                </c:pt>
                <c:pt idx="16902">
                  <c:v>2</c:v>
                </c:pt>
                <c:pt idx="16903">
                  <c:v>2</c:v>
                </c:pt>
                <c:pt idx="16904">
                  <c:v>2</c:v>
                </c:pt>
                <c:pt idx="16905">
                  <c:v>2</c:v>
                </c:pt>
                <c:pt idx="16906">
                  <c:v>2</c:v>
                </c:pt>
                <c:pt idx="16907">
                  <c:v>2</c:v>
                </c:pt>
                <c:pt idx="16908">
                  <c:v>2</c:v>
                </c:pt>
                <c:pt idx="16909">
                  <c:v>2</c:v>
                </c:pt>
                <c:pt idx="16910">
                  <c:v>2</c:v>
                </c:pt>
                <c:pt idx="16911">
                  <c:v>2</c:v>
                </c:pt>
                <c:pt idx="16912">
                  <c:v>2</c:v>
                </c:pt>
                <c:pt idx="16913">
                  <c:v>2</c:v>
                </c:pt>
                <c:pt idx="16914">
                  <c:v>2</c:v>
                </c:pt>
                <c:pt idx="16915">
                  <c:v>2</c:v>
                </c:pt>
                <c:pt idx="16916">
                  <c:v>2</c:v>
                </c:pt>
                <c:pt idx="16917">
                  <c:v>2</c:v>
                </c:pt>
                <c:pt idx="16918">
                  <c:v>2</c:v>
                </c:pt>
                <c:pt idx="16919">
                  <c:v>2</c:v>
                </c:pt>
                <c:pt idx="16920">
                  <c:v>2</c:v>
                </c:pt>
                <c:pt idx="16921">
                  <c:v>2</c:v>
                </c:pt>
                <c:pt idx="16922">
                  <c:v>2</c:v>
                </c:pt>
                <c:pt idx="16923">
                  <c:v>2</c:v>
                </c:pt>
                <c:pt idx="16924">
                  <c:v>2</c:v>
                </c:pt>
                <c:pt idx="16925">
                  <c:v>2</c:v>
                </c:pt>
                <c:pt idx="16926">
                  <c:v>2</c:v>
                </c:pt>
                <c:pt idx="16927">
                  <c:v>2</c:v>
                </c:pt>
                <c:pt idx="16928">
                  <c:v>2</c:v>
                </c:pt>
                <c:pt idx="16929">
                  <c:v>2</c:v>
                </c:pt>
                <c:pt idx="16930">
                  <c:v>2</c:v>
                </c:pt>
                <c:pt idx="16931">
                  <c:v>2</c:v>
                </c:pt>
                <c:pt idx="16932">
                  <c:v>2</c:v>
                </c:pt>
                <c:pt idx="16933">
                  <c:v>2</c:v>
                </c:pt>
                <c:pt idx="16934">
                  <c:v>2</c:v>
                </c:pt>
                <c:pt idx="16935">
                  <c:v>2</c:v>
                </c:pt>
                <c:pt idx="16936">
                  <c:v>2</c:v>
                </c:pt>
                <c:pt idx="16937">
                  <c:v>2</c:v>
                </c:pt>
                <c:pt idx="16938">
                  <c:v>2</c:v>
                </c:pt>
                <c:pt idx="16939">
                  <c:v>2</c:v>
                </c:pt>
                <c:pt idx="16940">
                  <c:v>2</c:v>
                </c:pt>
                <c:pt idx="16941">
                  <c:v>2</c:v>
                </c:pt>
                <c:pt idx="16942">
                  <c:v>2</c:v>
                </c:pt>
                <c:pt idx="16943">
                  <c:v>2</c:v>
                </c:pt>
                <c:pt idx="16944">
                  <c:v>2</c:v>
                </c:pt>
                <c:pt idx="16945">
                  <c:v>2</c:v>
                </c:pt>
                <c:pt idx="16946">
                  <c:v>2</c:v>
                </c:pt>
                <c:pt idx="16947">
                  <c:v>2</c:v>
                </c:pt>
                <c:pt idx="16948">
                  <c:v>2</c:v>
                </c:pt>
                <c:pt idx="16949">
                  <c:v>2</c:v>
                </c:pt>
                <c:pt idx="16950">
                  <c:v>2</c:v>
                </c:pt>
                <c:pt idx="16951">
                  <c:v>2</c:v>
                </c:pt>
                <c:pt idx="16952">
                  <c:v>2</c:v>
                </c:pt>
                <c:pt idx="16953">
                  <c:v>2</c:v>
                </c:pt>
                <c:pt idx="16954">
                  <c:v>2</c:v>
                </c:pt>
                <c:pt idx="16955">
                  <c:v>2</c:v>
                </c:pt>
                <c:pt idx="16956">
                  <c:v>2</c:v>
                </c:pt>
                <c:pt idx="16957">
                  <c:v>2</c:v>
                </c:pt>
                <c:pt idx="16958">
                  <c:v>2</c:v>
                </c:pt>
                <c:pt idx="16959">
                  <c:v>2</c:v>
                </c:pt>
                <c:pt idx="16960">
                  <c:v>2</c:v>
                </c:pt>
                <c:pt idx="16961">
                  <c:v>2</c:v>
                </c:pt>
                <c:pt idx="16962">
                  <c:v>2</c:v>
                </c:pt>
                <c:pt idx="16963">
                  <c:v>2</c:v>
                </c:pt>
                <c:pt idx="16964">
                  <c:v>2</c:v>
                </c:pt>
                <c:pt idx="16965">
                  <c:v>2</c:v>
                </c:pt>
                <c:pt idx="16966">
                  <c:v>2</c:v>
                </c:pt>
                <c:pt idx="16967">
                  <c:v>2</c:v>
                </c:pt>
                <c:pt idx="16968">
                  <c:v>2</c:v>
                </c:pt>
                <c:pt idx="16969">
                  <c:v>2</c:v>
                </c:pt>
                <c:pt idx="16970">
                  <c:v>2</c:v>
                </c:pt>
                <c:pt idx="16971">
                  <c:v>2</c:v>
                </c:pt>
                <c:pt idx="16972">
                  <c:v>2</c:v>
                </c:pt>
                <c:pt idx="16973">
                  <c:v>2</c:v>
                </c:pt>
                <c:pt idx="16974">
                  <c:v>2</c:v>
                </c:pt>
                <c:pt idx="16975">
                  <c:v>2</c:v>
                </c:pt>
                <c:pt idx="16976">
                  <c:v>2</c:v>
                </c:pt>
                <c:pt idx="16977">
                  <c:v>2</c:v>
                </c:pt>
                <c:pt idx="16978">
                  <c:v>2</c:v>
                </c:pt>
                <c:pt idx="16979">
                  <c:v>2</c:v>
                </c:pt>
                <c:pt idx="16980">
                  <c:v>2</c:v>
                </c:pt>
                <c:pt idx="16981">
                  <c:v>2</c:v>
                </c:pt>
                <c:pt idx="16982">
                  <c:v>2</c:v>
                </c:pt>
                <c:pt idx="16983">
                  <c:v>2</c:v>
                </c:pt>
                <c:pt idx="16984">
                  <c:v>2</c:v>
                </c:pt>
                <c:pt idx="16985">
                  <c:v>2</c:v>
                </c:pt>
                <c:pt idx="16986">
                  <c:v>2</c:v>
                </c:pt>
                <c:pt idx="16987">
                  <c:v>2</c:v>
                </c:pt>
                <c:pt idx="16988">
                  <c:v>2</c:v>
                </c:pt>
                <c:pt idx="16989">
                  <c:v>2</c:v>
                </c:pt>
                <c:pt idx="16990">
                  <c:v>2</c:v>
                </c:pt>
                <c:pt idx="16991">
                  <c:v>2</c:v>
                </c:pt>
                <c:pt idx="16992">
                  <c:v>2</c:v>
                </c:pt>
                <c:pt idx="16993">
                  <c:v>2</c:v>
                </c:pt>
                <c:pt idx="16994">
                  <c:v>2</c:v>
                </c:pt>
                <c:pt idx="16995">
                  <c:v>2</c:v>
                </c:pt>
                <c:pt idx="16996">
                  <c:v>2</c:v>
                </c:pt>
                <c:pt idx="16997">
                  <c:v>2</c:v>
                </c:pt>
                <c:pt idx="16998">
                  <c:v>2</c:v>
                </c:pt>
                <c:pt idx="16999">
                  <c:v>2</c:v>
                </c:pt>
                <c:pt idx="17000">
                  <c:v>2</c:v>
                </c:pt>
                <c:pt idx="17001">
                  <c:v>2</c:v>
                </c:pt>
                <c:pt idx="17002">
                  <c:v>2</c:v>
                </c:pt>
                <c:pt idx="17003">
                  <c:v>2</c:v>
                </c:pt>
                <c:pt idx="17004">
                  <c:v>2</c:v>
                </c:pt>
                <c:pt idx="17005">
                  <c:v>2</c:v>
                </c:pt>
                <c:pt idx="17006">
                  <c:v>2</c:v>
                </c:pt>
                <c:pt idx="17007">
                  <c:v>2</c:v>
                </c:pt>
                <c:pt idx="17008">
                  <c:v>2</c:v>
                </c:pt>
                <c:pt idx="17009">
                  <c:v>2</c:v>
                </c:pt>
                <c:pt idx="17010">
                  <c:v>2</c:v>
                </c:pt>
                <c:pt idx="17011">
                  <c:v>2</c:v>
                </c:pt>
                <c:pt idx="17012">
                  <c:v>2</c:v>
                </c:pt>
                <c:pt idx="17013">
                  <c:v>2</c:v>
                </c:pt>
                <c:pt idx="17014">
                  <c:v>2</c:v>
                </c:pt>
                <c:pt idx="17015">
                  <c:v>2</c:v>
                </c:pt>
                <c:pt idx="17016">
                  <c:v>2</c:v>
                </c:pt>
                <c:pt idx="17017">
                  <c:v>2</c:v>
                </c:pt>
                <c:pt idx="17018">
                  <c:v>2</c:v>
                </c:pt>
                <c:pt idx="17019">
                  <c:v>2</c:v>
                </c:pt>
                <c:pt idx="17020">
                  <c:v>2</c:v>
                </c:pt>
                <c:pt idx="17021">
                  <c:v>2</c:v>
                </c:pt>
                <c:pt idx="17022">
                  <c:v>2</c:v>
                </c:pt>
                <c:pt idx="17023">
                  <c:v>2</c:v>
                </c:pt>
                <c:pt idx="17024">
                  <c:v>2</c:v>
                </c:pt>
                <c:pt idx="17025">
                  <c:v>2</c:v>
                </c:pt>
                <c:pt idx="17026">
                  <c:v>2</c:v>
                </c:pt>
                <c:pt idx="17027">
                  <c:v>2</c:v>
                </c:pt>
                <c:pt idx="17028">
                  <c:v>2</c:v>
                </c:pt>
                <c:pt idx="17029">
                  <c:v>2</c:v>
                </c:pt>
                <c:pt idx="17030">
                  <c:v>2</c:v>
                </c:pt>
                <c:pt idx="17031">
                  <c:v>2</c:v>
                </c:pt>
                <c:pt idx="17032">
                  <c:v>2</c:v>
                </c:pt>
                <c:pt idx="17033">
                  <c:v>2</c:v>
                </c:pt>
                <c:pt idx="17034">
                  <c:v>2</c:v>
                </c:pt>
                <c:pt idx="17035">
                  <c:v>2</c:v>
                </c:pt>
                <c:pt idx="17036">
                  <c:v>2</c:v>
                </c:pt>
                <c:pt idx="17037">
                  <c:v>2</c:v>
                </c:pt>
                <c:pt idx="17038">
                  <c:v>2</c:v>
                </c:pt>
                <c:pt idx="17039">
                  <c:v>2</c:v>
                </c:pt>
                <c:pt idx="17040">
                  <c:v>2</c:v>
                </c:pt>
                <c:pt idx="17041">
                  <c:v>2</c:v>
                </c:pt>
                <c:pt idx="17042">
                  <c:v>2</c:v>
                </c:pt>
                <c:pt idx="17043">
                  <c:v>2</c:v>
                </c:pt>
                <c:pt idx="17044">
                  <c:v>2</c:v>
                </c:pt>
                <c:pt idx="17045">
                  <c:v>2</c:v>
                </c:pt>
                <c:pt idx="17046">
                  <c:v>2</c:v>
                </c:pt>
                <c:pt idx="17047">
                  <c:v>2</c:v>
                </c:pt>
                <c:pt idx="17048">
                  <c:v>2</c:v>
                </c:pt>
                <c:pt idx="17049">
                  <c:v>2</c:v>
                </c:pt>
                <c:pt idx="17050">
                  <c:v>2</c:v>
                </c:pt>
                <c:pt idx="17051">
                  <c:v>2</c:v>
                </c:pt>
                <c:pt idx="17052">
                  <c:v>2</c:v>
                </c:pt>
                <c:pt idx="17053">
                  <c:v>2</c:v>
                </c:pt>
                <c:pt idx="17054">
                  <c:v>2</c:v>
                </c:pt>
                <c:pt idx="17055">
                  <c:v>2</c:v>
                </c:pt>
                <c:pt idx="17056">
                  <c:v>2</c:v>
                </c:pt>
                <c:pt idx="17057">
                  <c:v>2</c:v>
                </c:pt>
                <c:pt idx="17058">
                  <c:v>2</c:v>
                </c:pt>
                <c:pt idx="17059">
                  <c:v>2</c:v>
                </c:pt>
                <c:pt idx="17060">
                  <c:v>2</c:v>
                </c:pt>
                <c:pt idx="17061">
                  <c:v>2</c:v>
                </c:pt>
                <c:pt idx="17062">
                  <c:v>2</c:v>
                </c:pt>
                <c:pt idx="17063">
                  <c:v>2</c:v>
                </c:pt>
                <c:pt idx="17064">
                  <c:v>2</c:v>
                </c:pt>
                <c:pt idx="17065">
                  <c:v>2</c:v>
                </c:pt>
                <c:pt idx="17066">
                  <c:v>2</c:v>
                </c:pt>
                <c:pt idx="17067">
                  <c:v>2</c:v>
                </c:pt>
                <c:pt idx="17068">
                  <c:v>2</c:v>
                </c:pt>
                <c:pt idx="17069">
                  <c:v>2</c:v>
                </c:pt>
                <c:pt idx="17070">
                  <c:v>2</c:v>
                </c:pt>
                <c:pt idx="17071">
                  <c:v>2</c:v>
                </c:pt>
                <c:pt idx="17072">
                  <c:v>2</c:v>
                </c:pt>
                <c:pt idx="17073">
                  <c:v>2</c:v>
                </c:pt>
                <c:pt idx="17074">
                  <c:v>2</c:v>
                </c:pt>
                <c:pt idx="17075">
                  <c:v>2</c:v>
                </c:pt>
                <c:pt idx="17076">
                  <c:v>2</c:v>
                </c:pt>
                <c:pt idx="17077">
                  <c:v>2</c:v>
                </c:pt>
                <c:pt idx="17078">
                  <c:v>2</c:v>
                </c:pt>
                <c:pt idx="17079">
                  <c:v>2</c:v>
                </c:pt>
                <c:pt idx="17080">
                  <c:v>2</c:v>
                </c:pt>
                <c:pt idx="17081">
                  <c:v>2</c:v>
                </c:pt>
                <c:pt idx="17082">
                  <c:v>2</c:v>
                </c:pt>
                <c:pt idx="17083">
                  <c:v>2</c:v>
                </c:pt>
                <c:pt idx="17084">
                  <c:v>2</c:v>
                </c:pt>
                <c:pt idx="17085">
                  <c:v>2</c:v>
                </c:pt>
                <c:pt idx="17086">
                  <c:v>2</c:v>
                </c:pt>
                <c:pt idx="17087">
                  <c:v>2</c:v>
                </c:pt>
                <c:pt idx="17088">
                  <c:v>2</c:v>
                </c:pt>
                <c:pt idx="17089">
                  <c:v>2</c:v>
                </c:pt>
                <c:pt idx="17090">
                  <c:v>2</c:v>
                </c:pt>
                <c:pt idx="17091">
                  <c:v>2</c:v>
                </c:pt>
                <c:pt idx="17092">
                  <c:v>2</c:v>
                </c:pt>
                <c:pt idx="17093">
                  <c:v>2</c:v>
                </c:pt>
                <c:pt idx="17094">
                  <c:v>2</c:v>
                </c:pt>
                <c:pt idx="17095">
                  <c:v>2</c:v>
                </c:pt>
                <c:pt idx="17096">
                  <c:v>2</c:v>
                </c:pt>
                <c:pt idx="17097">
                  <c:v>2</c:v>
                </c:pt>
                <c:pt idx="17098">
                  <c:v>2</c:v>
                </c:pt>
                <c:pt idx="17099">
                  <c:v>2</c:v>
                </c:pt>
                <c:pt idx="17100">
                  <c:v>2</c:v>
                </c:pt>
                <c:pt idx="17101">
                  <c:v>2</c:v>
                </c:pt>
                <c:pt idx="17102">
                  <c:v>2</c:v>
                </c:pt>
                <c:pt idx="17103">
                  <c:v>2</c:v>
                </c:pt>
                <c:pt idx="17104">
                  <c:v>2</c:v>
                </c:pt>
                <c:pt idx="17105">
                  <c:v>2</c:v>
                </c:pt>
                <c:pt idx="17106">
                  <c:v>2</c:v>
                </c:pt>
                <c:pt idx="17107">
                  <c:v>2</c:v>
                </c:pt>
                <c:pt idx="17108">
                  <c:v>2</c:v>
                </c:pt>
                <c:pt idx="17109">
                  <c:v>2</c:v>
                </c:pt>
                <c:pt idx="17110">
                  <c:v>2</c:v>
                </c:pt>
                <c:pt idx="17111">
                  <c:v>2</c:v>
                </c:pt>
                <c:pt idx="17112">
                  <c:v>2</c:v>
                </c:pt>
                <c:pt idx="17113">
                  <c:v>2</c:v>
                </c:pt>
                <c:pt idx="17114">
                  <c:v>2</c:v>
                </c:pt>
                <c:pt idx="17115">
                  <c:v>2</c:v>
                </c:pt>
                <c:pt idx="17116">
                  <c:v>2</c:v>
                </c:pt>
                <c:pt idx="17117">
                  <c:v>2</c:v>
                </c:pt>
                <c:pt idx="17118">
                  <c:v>2</c:v>
                </c:pt>
                <c:pt idx="17119">
                  <c:v>2</c:v>
                </c:pt>
                <c:pt idx="17120">
                  <c:v>2</c:v>
                </c:pt>
                <c:pt idx="17121">
                  <c:v>2</c:v>
                </c:pt>
                <c:pt idx="17122">
                  <c:v>2</c:v>
                </c:pt>
                <c:pt idx="17123">
                  <c:v>2</c:v>
                </c:pt>
                <c:pt idx="17124">
                  <c:v>2</c:v>
                </c:pt>
                <c:pt idx="17125">
                  <c:v>2</c:v>
                </c:pt>
                <c:pt idx="17126">
                  <c:v>2</c:v>
                </c:pt>
                <c:pt idx="17127">
                  <c:v>2</c:v>
                </c:pt>
                <c:pt idx="17128">
                  <c:v>2</c:v>
                </c:pt>
                <c:pt idx="17129">
                  <c:v>2</c:v>
                </c:pt>
                <c:pt idx="17130">
                  <c:v>2</c:v>
                </c:pt>
                <c:pt idx="17131">
                  <c:v>2</c:v>
                </c:pt>
                <c:pt idx="17132">
                  <c:v>2</c:v>
                </c:pt>
                <c:pt idx="17133">
                  <c:v>2</c:v>
                </c:pt>
                <c:pt idx="17134">
                  <c:v>2</c:v>
                </c:pt>
                <c:pt idx="17135">
                  <c:v>2</c:v>
                </c:pt>
                <c:pt idx="17136">
                  <c:v>2</c:v>
                </c:pt>
                <c:pt idx="17137">
                  <c:v>2</c:v>
                </c:pt>
                <c:pt idx="17138">
                  <c:v>2</c:v>
                </c:pt>
                <c:pt idx="17139">
                  <c:v>2</c:v>
                </c:pt>
                <c:pt idx="17140">
                  <c:v>2</c:v>
                </c:pt>
                <c:pt idx="17141">
                  <c:v>2</c:v>
                </c:pt>
                <c:pt idx="17142">
                  <c:v>2</c:v>
                </c:pt>
                <c:pt idx="17143">
                  <c:v>2</c:v>
                </c:pt>
                <c:pt idx="17144">
                  <c:v>2</c:v>
                </c:pt>
                <c:pt idx="17145">
                  <c:v>2</c:v>
                </c:pt>
                <c:pt idx="17146">
                  <c:v>2</c:v>
                </c:pt>
                <c:pt idx="17147">
                  <c:v>2</c:v>
                </c:pt>
                <c:pt idx="17148">
                  <c:v>2</c:v>
                </c:pt>
                <c:pt idx="17149">
                  <c:v>2</c:v>
                </c:pt>
                <c:pt idx="17150">
                  <c:v>2</c:v>
                </c:pt>
                <c:pt idx="17151">
                  <c:v>2</c:v>
                </c:pt>
                <c:pt idx="17152">
                  <c:v>2</c:v>
                </c:pt>
                <c:pt idx="17153">
                  <c:v>2</c:v>
                </c:pt>
                <c:pt idx="17154">
                  <c:v>2</c:v>
                </c:pt>
                <c:pt idx="17155">
                  <c:v>2</c:v>
                </c:pt>
                <c:pt idx="17156">
                  <c:v>2</c:v>
                </c:pt>
                <c:pt idx="17157">
                  <c:v>2</c:v>
                </c:pt>
                <c:pt idx="17158">
                  <c:v>2</c:v>
                </c:pt>
                <c:pt idx="17159">
                  <c:v>2</c:v>
                </c:pt>
                <c:pt idx="17160">
                  <c:v>2</c:v>
                </c:pt>
                <c:pt idx="17161">
                  <c:v>2</c:v>
                </c:pt>
                <c:pt idx="17162">
                  <c:v>2</c:v>
                </c:pt>
                <c:pt idx="17163">
                  <c:v>2</c:v>
                </c:pt>
                <c:pt idx="17164">
                  <c:v>2</c:v>
                </c:pt>
                <c:pt idx="17165">
                  <c:v>2</c:v>
                </c:pt>
                <c:pt idx="17166">
                  <c:v>2</c:v>
                </c:pt>
                <c:pt idx="17167">
                  <c:v>2</c:v>
                </c:pt>
                <c:pt idx="17168">
                  <c:v>2</c:v>
                </c:pt>
                <c:pt idx="17169">
                  <c:v>2</c:v>
                </c:pt>
                <c:pt idx="17170">
                  <c:v>2</c:v>
                </c:pt>
                <c:pt idx="17171">
                  <c:v>2</c:v>
                </c:pt>
                <c:pt idx="17172">
                  <c:v>2</c:v>
                </c:pt>
                <c:pt idx="17173">
                  <c:v>2</c:v>
                </c:pt>
                <c:pt idx="17174">
                  <c:v>2</c:v>
                </c:pt>
                <c:pt idx="17175">
                  <c:v>2</c:v>
                </c:pt>
                <c:pt idx="17176">
                  <c:v>2</c:v>
                </c:pt>
                <c:pt idx="17177">
                  <c:v>2</c:v>
                </c:pt>
                <c:pt idx="17178">
                  <c:v>2</c:v>
                </c:pt>
                <c:pt idx="17179">
                  <c:v>2</c:v>
                </c:pt>
                <c:pt idx="17180">
                  <c:v>2</c:v>
                </c:pt>
                <c:pt idx="17181">
                  <c:v>2</c:v>
                </c:pt>
                <c:pt idx="17182">
                  <c:v>2</c:v>
                </c:pt>
                <c:pt idx="17183">
                  <c:v>2</c:v>
                </c:pt>
                <c:pt idx="17184">
                  <c:v>2</c:v>
                </c:pt>
                <c:pt idx="17185">
                  <c:v>2</c:v>
                </c:pt>
                <c:pt idx="17186">
                  <c:v>2</c:v>
                </c:pt>
                <c:pt idx="17187">
                  <c:v>2</c:v>
                </c:pt>
                <c:pt idx="17188">
                  <c:v>2</c:v>
                </c:pt>
                <c:pt idx="17189">
                  <c:v>2</c:v>
                </c:pt>
                <c:pt idx="17190">
                  <c:v>2</c:v>
                </c:pt>
                <c:pt idx="17191">
                  <c:v>2</c:v>
                </c:pt>
                <c:pt idx="17192">
                  <c:v>2</c:v>
                </c:pt>
                <c:pt idx="17193">
                  <c:v>2</c:v>
                </c:pt>
                <c:pt idx="17194">
                  <c:v>2</c:v>
                </c:pt>
                <c:pt idx="17195">
                  <c:v>2</c:v>
                </c:pt>
                <c:pt idx="17196">
                  <c:v>2</c:v>
                </c:pt>
                <c:pt idx="17197">
                  <c:v>2</c:v>
                </c:pt>
                <c:pt idx="17198">
                  <c:v>2</c:v>
                </c:pt>
                <c:pt idx="17199">
                  <c:v>2</c:v>
                </c:pt>
                <c:pt idx="17200">
                  <c:v>2</c:v>
                </c:pt>
                <c:pt idx="17201">
                  <c:v>2</c:v>
                </c:pt>
                <c:pt idx="17202">
                  <c:v>2</c:v>
                </c:pt>
                <c:pt idx="17203">
                  <c:v>2</c:v>
                </c:pt>
                <c:pt idx="17204">
                  <c:v>2</c:v>
                </c:pt>
                <c:pt idx="17205">
                  <c:v>2</c:v>
                </c:pt>
                <c:pt idx="17206">
                  <c:v>2</c:v>
                </c:pt>
                <c:pt idx="17207">
                  <c:v>2</c:v>
                </c:pt>
                <c:pt idx="17208">
                  <c:v>2</c:v>
                </c:pt>
                <c:pt idx="17209">
                  <c:v>2</c:v>
                </c:pt>
                <c:pt idx="17210">
                  <c:v>2</c:v>
                </c:pt>
                <c:pt idx="17211">
                  <c:v>2</c:v>
                </c:pt>
                <c:pt idx="17212">
                  <c:v>2</c:v>
                </c:pt>
                <c:pt idx="17213">
                  <c:v>2</c:v>
                </c:pt>
                <c:pt idx="17214">
                  <c:v>2</c:v>
                </c:pt>
                <c:pt idx="17215">
                  <c:v>2</c:v>
                </c:pt>
                <c:pt idx="17216">
                  <c:v>2</c:v>
                </c:pt>
                <c:pt idx="17217">
                  <c:v>2</c:v>
                </c:pt>
                <c:pt idx="17218">
                  <c:v>2</c:v>
                </c:pt>
                <c:pt idx="17219">
                  <c:v>2</c:v>
                </c:pt>
                <c:pt idx="17220">
                  <c:v>2</c:v>
                </c:pt>
                <c:pt idx="17221">
                  <c:v>2</c:v>
                </c:pt>
                <c:pt idx="17222">
                  <c:v>2</c:v>
                </c:pt>
                <c:pt idx="17223">
                  <c:v>2</c:v>
                </c:pt>
                <c:pt idx="17224">
                  <c:v>2</c:v>
                </c:pt>
                <c:pt idx="17225">
                  <c:v>2</c:v>
                </c:pt>
                <c:pt idx="17226">
                  <c:v>2</c:v>
                </c:pt>
                <c:pt idx="17227">
                  <c:v>2</c:v>
                </c:pt>
                <c:pt idx="17228">
                  <c:v>2</c:v>
                </c:pt>
                <c:pt idx="17229">
                  <c:v>2</c:v>
                </c:pt>
                <c:pt idx="17230">
                  <c:v>2</c:v>
                </c:pt>
                <c:pt idx="17231">
                  <c:v>2</c:v>
                </c:pt>
                <c:pt idx="17232">
                  <c:v>2</c:v>
                </c:pt>
                <c:pt idx="17233">
                  <c:v>2</c:v>
                </c:pt>
                <c:pt idx="17234">
                  <c:v>2</c:v>
                </c:pt>
                <c:pt idx="17235">
                  <c:v>2</c:v>
                </c:pt>
                <c:pt idx="17236">
                  <c:v>2</c:v>
                </c:pt>
                <c:pt idx="17237">
                  <c:v>2</c:v>
                </c:pt>
                <c:pt idx="17238">
                  <c:v>2</c:v>
                </c:pt>
                <c:pt idx="17239">
                  <c:v>2</c:v>
                </c:pt>
                <c:pt idx="17240">
                  <c:v>2</c:v>
                </c:pt>
                <c:pt idx="17241">
                  <c:v>2</c:v>
                </c:pt>
                <c:pt idx="17242">
                  <c:v>2</c:v>
                </c:pt>
                <c:pt idx="17243">
                  <c:v>2</c:v>
                </c:pt>
                <c:pt idx="17244">
                  <c:v>2</c:v>
                </c:pt>
                <c:pt idx="17245">
                  <c:v>2</c:v>
                </c:pt>
                <c:pt idx="17246">
                  <c:v>2</c:v>
                </c:pt>
                <c:pt idx="17247">
                  <c:v>2</c:v>
                </c:pt>
                <c:pt idx="17248">
                  <c:v>2</c:v>
                </c:pt>
                <c:pt idx="17249">
                  <c:v>2</c:v>
                </c:pt>
                <c:pt idx="17250">
                  <c:v>2</c:v>
                </c:pt>
                <c:pt idx="17251">
                  <c:v>2</c:v>
                </c:pt>
                <c:pt idx="17252">
                  <c:v>2</c:v>
                </c:pt>
                <c:pt idx="17253">
                  <c:v>2</c:v>
                </c:pt>
                <c:pt idx="17254">
                  <c:v>2</c:v>
                </c:pt>
                <c:pt idx="17255">
                  <c:v>2</c:v>
                </c:pt>
                <c:pt idx="17256">
                  <c:v>2</c:v>
                </c:pt>
                <c:pt idx="17257">
                  <c:v>2</c:v>
                </c:pt>
                <c:pt idx="17258">
                  <c:v>2</c:v>
                </c:pt>
                <c:pt idx="17259">
                  <c:v>2</c:v>
                </c:pt>
                <c:pt idx="17260">
                  <c:v>2</c:v>
                </c:pt>
                <c:pt idx="17261">
                  <c:v>2</c:v>
                </c:pt>
                <c:pt idx="17262">
                  <c:v>2</c:v>
                </c:pt>
                <c:pt idx="17263">
                  <c:v>2</c:v>
                </c:pt>
                <c:pt idx="17264">
                  <c:v>2</c:v>
                </c:pt>
                <c:pt idx="17265">
                  <c:v>2</c:v>
                </c:pt>
                <c:pt idx="17266">
                  <c:v>2</c:v>
                </c:pt>
                <c:pt idx="17267">
                  <c:v>2</c:v>
                </c:pt>
                <c:pt idx="17268">
                  <c:v>2</c:v>
                </c:pt>
                <c:pt idx="17269">
                  <c:v>2</c:v>
                </c:pt>
                <c:pt idx="17270">
                  <c:v>2</c:v>
                </c:pt>
                <c:pt idx="17271">
                  <c:v>2</c:v>
                </c:pt>
                <c:pt idx="17272">
                  <c:v>2</c:v>
                </c:pt>
                <c:pt idx="17273">
                  <c:v>2</c:v>
                </c:pt>
                <c:pt idx="17274">
                  <c:v>2</c:v>
                </c:pt>
                <c:pt idx="17275">
                  <c:v>2</c:v>
                </c:pt>
                <c:pt idx="17276">
                  <c:v>2</c:v>
                </c:pt>
                <c:pt idx="17277">
                  <c:v>2</c:v>
                </c:pt>
                <c:pt idx="17278">
                  <c:v>2</c:v>
                </c:pt>
                <c:pt idx="17279">
                  <c:v>2</c:v>
                </c:pt>
                <c:pt idx="17280">
                  <c:v>2</c:v>
                </c:pt>
                <c:pt idx="17281">
                  <c:v>2</c:v>
                </c:pt>
                <c:pt idx="17282">
                  <c:v>2</c:v>
                </c:pt>
                <c:pt idx="17283">
                  <c:v>2</c:v>
                </c:pt>
                <c:pt idx="17284">
                  <c:v>2</c:v>
                </c:pt>
                <c:pt idx="17285">
                  <c:v>2</c:v>
                </c:pt>
                <c:pt idx="17286">
                  <c:v>2</c:v>
                </c:pt>
                <c:pt idx="17287">
                  <c:v>2</c:v>
                </c:pt>
                <c:pt idx="17288">
                  <c:v>2</c:v>
                </c:pt>
                <c:pt idx="17289">
                  <c:v>2</c:v>
                </c:pt>
                <c:pt idx="17290">
                  <c:v>2</c:v>
                </c:pt>
                <c:pt idx="17291">
                  <c:v>2</c:v>
                </c:pt>
                <c:pt idx="17292">
                  <c:v>2</c:v>
                </c:pt>
                <c:pt idx="17293">
                  <c:v>2</c:v>
                </c:pt>
                <c:pt idx="17294">
                  <c:v>2</c:v>
                </c:pt>
                <c:pt idx="17295">
                  <c:v>2</c:v>
                </c:pt>
                <c:pt idx="17296">
                  <c:v>2</c:v>
                </c:pt>
                <c:pt idx="17297">
                  <c:v>2</c:v>
                </c:pt>
                <c:pt idx="17298">
                  <c:v>2</c:v>
                </c:pt>
                <c:pt idx="17299">
                  <c:v>2</c:v>
                </c:pt>
                <c:pt idx="17300">
                  <c:v>2</c:v>
                </c:pt>
                <c:pt idx="17301">
                  <c:v>2</c:v>
                </c:pt>
                <c:pt idx="17302">
                  <c:v>2</c:v>
                </c:pt>
                <c:pt idx="17303">
                  <c:v>2</c:v>
                </c:pt>
                <c:pt idx="17304">
                  <c:v>2</c:v>
                </c:pt>
                <c:pt idx="17305">
                  <c:v>2</c:v>
                </c:pt>
                <c:pt idx="17306">
                  <c:v>2</c:v>
                </c:pt>
                <c:pt idx="17307">
                  <c:v>2</c:v>
                </c:pt>
                <c:pt idx="17308">
                  <c:v>2</c:v>
                </c:pt>
                <c:pt idx="17309">
                  <c:v>2</c:v>
                </c:pt>
                <c:pt idx="17310">
                  <c:v>2</c:v>
                </c:pt>
                <c:pt idx="17311">
                  <c:v>2</c:v>
                </c:pt>
                <c:pt idx="17312">
                  <c:v>2</c:v>
                </c:pt>
                <c:pt idx="17313">
                  <c:v>2</c:v>
                </c:pt>
                <c:pt idx="17314">
                  <c:v>2</c:v>
                </c:pt>
                <c:pt idx="17315">
                  <c:v>2</c:v>
                </c:pt>
                <c:pt idx="17316">
                  <c:v>2</c:v>
                </c:pt>
                <c:pt idx="17317">
                  <c:v>2</c:v>
                </c:pt>
                <c:pt idx="17318">
                  <c:v>2</c:v>
                </c:pt>
                <c:pt idx="17319">
                  <c:v>2</c:v>
                </c:pt>
                <c:pt idx="17320">
                  <c:v>2</c:v>
                </c:pt>
                <c:pt idx="17321">
                  <c:v>2</c:v>
                </c:pt>
                <c:pt idx="17322">
                  <c:v>2</c:v>
                </c:pt>
                <c:pt idx="17323">
                  <c:v>2</c:v>
                </c:pt>
                <c:pt idx="17324">
                  <c:v>2</c:v>
                </c:pt>
                <c:pt idx="17325">
                  <c:v>2</c:v>
                </c:pt>
                <c:pt idx="17326">
                  <c:v>2</c:v>
                </c:pt>
                <c:pt idx="17327">
                  <c:v>2</c:v>
                </c:pt>
                <c:pt idx="17328">
                  <c:v>2</c:v>
                </c:pt>
                <c:pt idx="17329">
                  <c:v>2</c:v>
                </c:pt>
                <c:pt idx="17330">
                  <c:v>2</c:v>
                </c:pt>
                <c:pt idx="17331">
                  <c:v>2</c:v>
                </c:pt>
                <c:pt idx="17332">
                  <c:v>2</c:v>
                </c:pt>
                <c:pt idx="17333">
                  <c:v>2</c:v>
                </c:pt>
                <c:pt idx="17334">
                  <c:v>2</c:v>
                </c:pt>
                <c:pt idx="17335">
                  <c:v>2</c:v>
                </c:pt>
                <c:pt idx="17336">
                  <c:v>2</c:v>
                </c:pt>
                <c:pt idx="17337">
                  <c:v>2</c:v>
                </c:pt>
                <c:pt idx="17338">
                  <c:v>2</c:v>
                </c:pt>
                <c:pt idx="17339">
                  <c:v>2</c:v>
                </c:pt>
                <c:pt idx="17340">
                  <c:v>2</c:v>
                </c:pt>
                <c:pt idx="17341">
                  <c:v>2</c:v>
                </c:pt>
                <c:pt idx="17342">
                  <c:v>2</c:v>
                </c:pt>
                <c:pt idx="17343">
                  <c:v>2</c:v>
                </c:pt>
                <c:pt idx="17344">
                  <c:v>2</c:v>
                </c:pt>
                <c:pt idx="17345">
                  <c:v>2</c:v>
                </c:pt>
                <c:pt idx="17346">
                  <c:v>2</c:v>
                </c:pt>
                <c:pt idx="17347">
                  <c:v>2</c:v>
                </c:pt>
                <c:pt idx="17348">
                  <c:v>2</c:v>
                </c:pt>
                <c:pt idx="17349">
                  <c:v>2</c:v>
                </c:pt>
                <c:pt idx="17350">
                  <c:v>2</c:v>
                </c:pt>
                <c:pt idx="17351">
                  <c:v>2</c:v>
                </c:pt>
                <c:pt idx="17352">
                  <c:v>2</c:v>
                </c:pt>
                <c:pt idx="17353">
                  <c:v>2</c:v>
                </c:pt>
                <c:pt idx="17354">
                  <c:v>2</c:v>
                </c:pt>
                <c:pt idx="17355">
                  <c:v>2</c:v>
                </c:pt>
                <c:pt idx="17356">
                  <c:v>2</c:v>
                </c:pt>
                <c:pt idx="17357">
                  <c:v>2</c:v>
                </c:pt>
                <c:pt idx="17358">
                  <c:v>2</c:v>
                </c:pt>
                <c:pt idx="17359">
                  <c:v>2</c:v>
                </c:pt>
                <c:pt idx="17360">
                  <c:v>2</c:v>
                </c:pt>
                <c:pt idx="17361">
                  <c:v>2</c:v>
                </c:pt>
                <c:pt idx="17362">
                  <c:v>2</c:v>
                </c:pt>
                <c:pt idx="17363">
                  <c:v>2</c:v>
                </c:pt>
                <c:pt idx="17364">
                  <c:v>2</c:v>
                </c:pt>
                <c:pt idx="17365">
                  <c:v>2</c:v>
                </c:pt>
                <c:pt idx="17366">
                  <c:v>2</c:v>
                </c:pt>
                <c:pt idx="17367">
                  <c:v>2</c:v>
                </c:pt>
                <c:pt idx="17368">
                  <c:v>2</c:v>
                </c:pt>
                <c:pt idx="17369">
                  <c:v>2</c:v>
                </c:pt>
                <c:pt idx="17370">
                  <c:v>2</c:v>
                </c:pt>
                <c:pt idx="17371">
                  <c:v>2</c:v>
                </c:pt>
                <c:pt idx="17372">
                  <c:v>2</c:v>
                </c:pt>
                <c:pt idx="17373">
                  <c:v>2</c:v>
                </c:pt>
                <c:pt idx="17374">
                  <c:v>2</c:v>
                </c:pt>
                <c:pt idx="17375">
                  <c:v>2</c:v>
                </c:pt>
                <c:pt idx="17376">
                  <c:v>2</c:v>
                </c:pt>
                <c:pt idx="17377">
                  <c:v>2</c:v>
                </c:pt>
                <c:pt idx="17378">
                  <c:v>2</c:v>
                </c:pt>
                <c:pt idx="17379">
                  <c:v>2</c:v>
                </c:pt>
                <c:pt idx="17380">
                  <c:v>2</c:v>
                </c:pt>
                <c:pt idx="17381">
                  <c:v>2</c:v>
                </c:pt>
                <c:pt idx="17382">
                  <c:v>2</c:v>
                </c:pt>
                <c:pt idx="17383">
                  <c:v>2</c:v>
                </c:pt>
                <c:pt idx="17384">
                  <c:v>2</c:v>
                </c:pt>
                <c:pt idx="17385">
                  <c:v>2</c:v>
                </c:pt>
                <c:pt idx="17386">
                  <c:v>2</c:v>
                </c:pt>
                <c:pt idx="17387">
                  <c:v>2</c:v>
                </c:pt>
                <c:pt idx="17388">
                  <c:v>2</c:v>
                </c:pt>
                <c:pt idx="17389">
                  <c:v>2</c:v>
                </c:pt>
                <c:pt idx="17390">
                  <c:v>2</c:v>
                </c:pt>
                <c:pt idx="17391">
                  <c:v>2</c:v>
                </c:pt>
                <c:pt idx="17392">
                  <c:v>2</c:v>
                </c:pt>
                <c:pt idx="17393">
                  <c:v>2</c:v>
                </c:pt>
                <c:pt idx="17394">
                  <c:v>2</c:v>
                </c:pt>
                <c:pt idx="17395">
                  <c:v>2</c:v>
                </c:pt>
                <c:pt idx="17396">
                  <c:v>2</c:v>
                </c:pt>
                <c:pt idx="17397">
                  <c:v>2</c:v>
                </c:pt>
                <c:pt idx="17398">
                  <c:v>2</c:v>
                </c:pt>
                <c:pt idx="17399">
                  <c:v>2</c:v>
                </c:pt>
                <c:pt idx="17400">
                  <c:v>2</c:v>
                </c:pt>
                <c:pt idx="17401">
                  <c:v>2</c:v>
                </c:pt>
                <c:pt idx="17402">
                  <c:v>2</c:v>
                </c:pt>
                <c:pt idx="17403">
                  <c:v>2</c:v>
                </c:pt>
                <c:pt idx="17404">
                  <c:v>2</c:v>
                </c:pt>
                <c:pt idx="17405">
                  <c:v>2</c:v>
                </c:pt>
                <c:pt idx="17406">
                  <c:v>2</c:v>
                </c:pt>
                <c:pt idx="17407">
                  <c:v>2</c:v>
                </c:pt>
                <c:pt idx="17408">
                  <c:v>2</c:v>
                </c:pt>
                <c:pt idx="17409">
                  <c:v>2</c:v>
                </c:pt>
                <c:pt idx="17410">
                  <c:v>2</c:v>
                </c:pt>
                <c:pt idx="17411">
                  <c:v>2</c:v>
                </c:pt>
                <c:pt idx="17412">
                  <c:v>2</c:v>
                </c:pt>
                <c:pt idx="17413">
                  <c:v>2</c:v>
                </c:pt>
                <c:pt idx="17414">
                  <c:v>2</c:v>
                </c:pt>
                <c:pt idx="17415">
                  <c:v>2</c:v>
                </c:pt>
                <c:pt idx="17416">
                  <c:v>2</c:v>
                </c:pt>
                <c:pt idx="17417">
                  <c:v>2</c:v>
                </c:pt>
                <c:pt idx="17418">
                  <c:v>2</c:v>
                </c:pt>
                <c:pt idx="17419">
                  <c:v>2</c:v>
                </c:pt>
                <c:pt idx="17420">
                  <c:v>2</c:v>
                </c:pt>
                <c:pt idx="17421">
                  <c:v>2</c:v>
                </c:pt>
                <c:pt idx="17422">
                  <c:v>2</c:v>
                </c:pt>
                <c:pt idx="17423">
                  <c:v>2</c:v>
                </c:pt>
                <c:pt idx="17424">
                  <c:v>2</c:v>
                </c:pt>
                <c:pt idx="17425">
                  <c:v>2</c:v>
                </c:pt>
                <c:pt idx="17426">
                  <c:v>2</c:v>
                </c:pt>
                <c:pt idx="17427">
                  <c:v>2</c:v>
                </c:pt>
                <c:pt idx="17428">
                  <c:v>2</c:v>
                </c:pt>
                <c:pt idx="17429">
                  <c:v>2</c:v>
                </c:pt>
                <c:pt idx="17430">
                  <c:v>2</c:v>
                </c:pt>
                <c:pt idx="17431">
                  <c:v>2</c:v>
                </c:pt>
                <c:pt idx="17432">
                  <c:v>2</c:v>
                </c:pt>
                <c:pt idx="17433">
                  <c:v>2</c:v>
                </c:pt>
                <c:pt idx="17434">
                  <c:v>2</c:v>
                </c:pt>
                <c:pt idx="17435">
                  <c:v>2</c:v>
                </c:pt>
                <c:pt idx="17436">
                  <c:v>2</c:v>
                </c:pt>
                <c:pt idx="17437">
                  <c:v>2</c:v>
                </c:pt>
                <c:pt idx="17438">
                  <c:v>2</c:v>
                </c:pt>
                <c:pt idx="17439">
                  <c:v>2</c:v>
                </c:pt>
                <c:pt idx="17440">
                  <c:v>2</c:v>
                </c:pt>
                <c:pt idx="17441">
                  <c:v>2</c:v>
                </c:pt>
                <c:pt idx="17442">
                  <c:v>2</c:v>
                </c:pt>
                <c:pt idx="17443">
                  <c:v>2</c:v>
                </c:pt>
                <c:pt idx="17444">
                  <c:v>2</c:v>
                </c:pt>
                <c:pt idx="17445">
                  <c:v>2</c:v>
                </c:pt>
                <c:pt idx="17446">
                  <c:v>1</c:v>
                </c:pt>
                <c:pt idx="17447">
                  <c:v>1</c:v>
                </c:pt>
                <c:pt idx="17448">
                  <c:v>1</c:v>
                </c:pt>
                <c:pt idx="17449">
                  <c:v>1</c:v>
                </c:pt>
                <c:pt idx="17450">
                  <c:v>1</c:v>
                </c:pt>
                <c:pt idx="17451">
                  <c:v>1</c:v>
                </c:pt>
                <c:pt idx="17452">
                  <c:v>1</c:v>
                </c:pt>
                <c:pt idx="17453">
                  <c:v>1</c:v>
                </c:pt>
                <c:pt idx="17454">
                  <c:v>1</c:v>
                </c:pt>
                <c:pt idx="17455">
                  <c:v>1</c:v>
                </c:pt>
                <c:pt idx="17456">
                  <c:v>1</c:v>
                </c:pt>
                <c:pt idx="17457">
                  <c:v>1</c:v>
                </c:pt>
                <c:pt idx="17458">
                  <c:v>1</c:v>
                </c:pt>
                <c:pt idx="17459">
                  <c:v>1</c:v>
                </c:pt>
                <c:pt idx="17460">
                  <c:v>1</c:v>
                </c:pt>
                <c:pt idx="17461">
                  <c:v>1</c:v>
                </c:pt>
                <c:pt idx="17462">
                  <c:v>1</c:v>
                </c:pt>
                <c:pt idx="17463">
                  <c:v>1</c:v>
                </c:pt>
                <c:pt idx="17464">
                  <c:v>1</c:v>
                </c:pt>
                <c:pt idx="17465">
                  <c:v>1</c:v>
                </c:pt>
                <c:pt idx="17466">
                  <c:v>1</c:v>
                </c:pt>
                <c:pt idx="17467">
                  <c:v>1</c:v>
                </c:pt>
                <c:pt idx="17468">
                  <c:v>1</c:v>
                </c:pt>
                <c:pt idx="17469">
                  <c:v>1</c:v>
                </c:pt>
                <c:pt idx="17470">
                  <c:v>1</c:v>
                </c:pt>
                <c:pt idx="17471">
                  <c:v>1</c:v>
                </c:pt>
                <c:pt idx="17472">
                  <c:v>1</c:v>
                </c:pt>
                <c:pt idx="17473">
                  <c:v>1</c:v>
                </c:pt>
                <c:pt idx="17474">
                  <c:v>1</c:v>
                </c:pt>
                <c:pt idx="17475">
                  <c:v>1</c:v>
                </c:pt>
                <c:pt idx="17476">
                  <c:v>1</c:v>
                </c:pt>
                <c:pt idx="17477">
                  <c:v>1</c:v>
                </c:pt>
                <c:pt idx="17478">
                  <c:v>1</c:v>
                </c:pt>
                <c:pt idx="17479">
                  <c:v>1</c:v>
                </c:pt>
                <c:pt idx="17480">
                  <c:v>1</c:v>
                </c:pt>
                <c:pt idx="17481">
                  <c:v>1</c:v>
                </c:pt>
                <c:pt idx="17482">
                  <c:v>1</c:v>
                </c:pt>
                <c:pt idx="17483">
                  <c:v>1</c:v>
                </c:pt>
                <c:pt idx="17484">
                  <c:v>1</c:v>
                </c:pt>
                <c:pt idx="17485">
                  <c:v>1</c:v>
                </c:pt>
                <c:pt idx="17486">
                  <c:v>1</c:v>
                </c:pt>
                <c:pt idx="17487">
                  <c:v>1</c:v>
                </c:pt>
                <c:pt idx="17488">
                  <c:v>1</c:v>
                </c:pt>
                <c:pt idx="17489">
                  <c:v>1</c:v>
                </c:pt>
                <c:pt idx="17490">
                  <c:v>1</c:v>
                </c:pt>
                <c:pt idx="17491">
                  <c:v>1</c:v>
                </c:pt>
                <c:pt idx="17492">
                  <c:v>1</c:v>
                </c:pt>
                <c:pt idx="17493">
                  <c:v>1</c:v>
                </c:pt>
                <c:pt idx="17494">
                  <c:v>1</c:v>
                </c:pt>
                <c:pt idx="17495">
                  <c:v>1</c:v>
                </c:pt>
                <c:pt idx="17496">
                  <c:v>1</c:v>
                </c:pt>
                <c:pt idx="17497">
                  <c:v>1</c:v>
                </c:pt>
                <c:pt idx="17498">
                  <c:v>1</c:v>
                </c:pt>
                <c:pt idx="17499">
                  <c:v>1</c:v>
                </c:pt>
                <c:pt idx="17500">
                  <c:v>1</c:v>
                </c:pt>
                <c:pt idx="17501">
                  <c:v>1</c:v>
                </c:pt>
                <c:pt idx="17502">
                  <c:v>1</c:v>
                </c:pt>
                <c:pt idx="17503">
                  <c:v>1</c:v>
                </c:pt>
                <c:pt idx="17504">
                  <c:v>1</c:v>
                </c:pt>
                <c:pt idx="17505">
                  <c:v>1</c:v>
                </c:pt>
                <c:pt idx="17506">
                  <c:v>1</c:v>
                </c:pt>
                <c:pt idx="17507">
                  <c:v>1</c:v>
                </c:pt>
                <c:pt idx="17508">
                  <c:v>1</c:v>
                </c:pt>
                <c:pt idx="17509">
                  <c:v>1</c:v>
                </c:pt>
                <c:pt idx="17510">
                  <c:v>1</c:v>
                </c:pt>
                <c:pt idx="17511">
                  <c:v>1</c:v>
                </c:pt>
                <c:pt idx="17512">
                  <c:v>1</c:v>
                </c:pt>
                <c:pt idx="17513">
                  <c:v>1</c:v>
                </c:pt>
                <c:pt idx="17514">
                  <c:v>1</c:v>
                </c:pt>
                <c:pt idx="17515">
                  <c:v>1</c:v>
                </c:pt>
                <c:pt idx="17516">
                  <c:v>1</c:v>
                </c:pt>
                <c:pt idx="17517">
                  <c:v>1</c:v>
                </c:pt>
                <c:pt idx="17518">
                  <c:v>1</c:v>
                </c:pt>
                <c:pt idx="17519">
                  <c:v>1</c:v>
                </c:pt>
                <c:pt idx="17520">
                  <c:v>1</c:v>
                </c:pt>
                <c:pt idx="17521">
                  <c:v>1</c:v>
                </c:pt>
                <c:pt idx="17522">
                  <c:v>1</c:v>
                </c:pt>
                <c:pt idx="17523">
                  <c:v>1</c:v>
                </c:pt>
                <c:pt idx="17524">
                  <c:v>1</c:v>
                </c:pt>
                <c:pt idx="17525">
                  <c:v>1</c:v>
                </c:pt>
                <c:pt idx="17526">
                  <c:v>1</c:v>
                </c:pt>
                <c:pt idx="17527">
                  <c:v>1</c:v>
                </c:pt>
                <c:pt idx="17528">
                  <c:v>1</c:v>
                </c:pt>
                <c:pt idx="17529">
                  <c:v>1</c:v>
                </c:pt>
                <c:pt idx="17530">
                  <c:v>1</c:v>
                </c:pt>
                <c:pt idx="17531">
                  <c:v>1</c:v>
                </c:pt>
                <c:pt idx="17532">
                  <c:v>1</c:v>
                </c:pt>
                <c:pt idx="17533">
                  <c:v>1</c:v>
                </c:pt>
                <c:pt idx="17534">
                  <c:v>1</c:v>
                </c:pt>
                <c:pt idx="17535">
                  <c:v>1</c:v>
                </c:pt>
                <c:pt idx="17536">
                  <c:v>1</c:v>
                </c:pt>
                <c:pt idx="17537">
                  <c:v>1</c:v>
                </c:pt>
                <c:pt idx="17538">
                  <c:v>1</c:v>
                </c:pt>
                <c:pt idx="17539">
                  <c:v>1</c:v>
                </c:pt>
                <c:pt idx="17540">
                  <c:v>1</c:v>
                </c:pt>
                <c:pt idx="17541">
                  <c:v>1</c:v>
                </c:pt>
                <c:pt idx="17542">
                  <c:v>1</c:v>
                </c:pt>
                <c:pt idx="17543">
                  <c:v>1</c:v>
                </c:pt>
                <c:pt idx="17544">
                  <c:v>1</c:v>
                </c:pt>
                <c:pt idx="17545">
                  <c:v>1</c:v>
                </c:pt>
                <c:pt idx="17546">
                  <c:v>1</c:v>
                </c:pt>
                <c:pt idx="17547">
                  <c:v>1</c:v>
                </c:pt>
                <c:pt idx="17548">
                  <c:v>1</c:v>
                </c:pt>
                <c:pt idx="17549">
                  <c:v>1</c:v>
                </c:pt>
                <c:pt idx="17550">
                  <c:v>1</c:v>
                </c:pt>
                <c:pt idx="17551">
                  <c:v>1</c:v>
                </c:pt>
                <c:pt idx="17552">
                  <c:v>1</c:v>
                </c:pt>
                <c:pt idx="17553">
                  <c:v>1</c:v>
                </c:pt>
                <c:pt idx="17554">
                  <c:v>1</c:v>
                </c:pt>
                <c:pt idx="17555">
                  <c:v>1</c:v>
                </c:pt>
                <c:pt idx="17556">
                  <c:v>1</c:v>
                </c:pt>
                <c:pt idx="17557">
                  <c:v>1</c:v>
                </c:pt>
                <c:pt idx="17558">
                  <c:v>1</c:v>
                </c:pt>
                <c:pt idx="17559">
                  <c:v>1</c:v>
                </c:pt>
                <c:pt idx="17560">
                  <c:v>1</c:v>
                </c:pt>
                <c:pt idx="17561">
                  <c:v>1</c:v>
                </c:pt>
                <c:pt idx="17562">
                  <c:v>1</c:v>
                </c:pt>
                <c:pt idx="17563">
                  <c:v>1</c:v>
                </c:pt>
                <c:pt idx="17564">
                  <c:v>1</c:v>
                </c:pt>
                <c:pt idx="17565">
                  <c:v>1</c:v>
                </c:pt>
                <c:pt idx="17566">
                  <c:v>1</c:v>
                </c:pt>
                <c:pt idx="17567">
                  <c:v>1</c:v>
                </c:pt>
                <c:pt idx="17568">
                  <c:v>1</c:v>
                </c:pt>
                <c:pt idx="17569">
                  <c:v>1</c:v>
                </c:pt>
                <c:pt idx="17570">
                  <c:v>1</c:v>
                </c:pt>
                <c:pt idx="17571">
                  <c:v>1</c:v>
                </c:pt>
                <c:pt idx="17572">
                  <c:v>1</c:v>
                </c:pt>
                <c:pt idx="17573">
                  <c:v>1</c:v>
                </c:pt>
                <c:pt idx="17574">
                  <c:v>1</c:v>
                </c:pt>
                <c:pt idx="17575">
                  <c:v>1</c:v>
                </c:pt>
                <c:pt idx="17576">
                  <c:v>1</c:v>
                </c:pt>
                <c:pt idx="17577">
                  <c:v>1</c:v>
                </c:pt>
                <c:pt idx="17578">
                  <c:v>1</c:v>
                </c:pt>
                <c:pt idx="17579">
                  <c:v>1</c:v>
                </c:pt>
                <c:pt idx="17580">
                  <c:v>1</c:v>
                </c:pt>
                <c:pt idx="17581">
                  <c:v>1</c:v>
                </c:pt>
                <c:pt idx="17582">
                  <c:v>1</c:v>
                </c:pt>
                <c:pt idx="17583">
                  <c:v>1</c:v>
                </c:pt>
                <c:pt idx="17584">
                  <c:v>1</c:v>
                </c:pt>
                <c:pt idx="17585">
                  <c:v>1</c:v>
                </c:pt>
                <c:pt idx="17586">
                  <c:v>1</c:v>
                </c:pt>
                <c:pt idx="17587">
                  <c:v>1</c:v>
                </c:pt>
                <c:pt idx="17588">
                  <c:v>1</c:v>
                </c:pt>
                <c:pt idx="17589">
                  <c:v>1</c:v>
                </c:pt>
                <c:pt idx="17590">
                  <c:v>1</c:v>
                </c:pt>
                <c:pt idx="17591">
                  <c:v>1</c:v>
                </c:pt>
                <c:pt idx="17592">
                  <c:v>1</c:v>
                </c:pt>
                <c:pt idx="17593">
                  <c:v>1</c:v>
                </c:pt>
                <c:pt idx="17594">
                  <c:v>1</c:v>
                </c:pt>
                <c:pt idx="17595">
                  <c:v>1</c:v>
                </c:pt>
                <c:pt idx="17596">
                  <c:v>1</c:v>
                </c:pt>
                <c:pt idx="17597">
                  <c:v>1</c:v>
                </c:pt>
                <c:pt idx="17598">
                  <c:v>1</c:v>
                </c:pt>
                <c:pt idx="17599">
                  <c:v>1</c:v>
                </c:pt>
                <c:pt idx="17600">
                  <c:v>1</c:v>
                </c:pt>
                <c:pt idx="17601">
                  <c:v>1</c:v>
                </c:pt>
                <c:pt idx="17602">
                  <c:v>1</c:v>
                </c:pt>
                <c:pt idx="17603">
                  <c:v>1</c:v>
                </c:pt>
                <c:pt idx="17604">
                  <c:v>1</c:v>
                </c:pt>
                <c:pt idx="17605">
                  <c:v>1</c:v>
                </c:pt>
                <c:pt idx="17606">
                  <c:v>1</c:v>
                </c:pt>
                <c:pt idx="17607">
                  <c:v>1</c:v>
                </c:pt>
                <c:pt idx="17608">
                  <c:v>1</c:v>
                </c:pt>
                <c:pt idx="17609">
                  <c:v>1</c:v>
                </c:pt>
                <c:pt idx="17610">
                  <c:v>1</c:v>
                </c:pt>
                <c:pt idx="17611">
                  <c:v>1</c:v>
                </c:pt>
                <c:pt idx="17612">
                  <c:v>1</c:v>
                </c:pt>
                <c:pt idx="17613">
                  <c:v>1</c:v>
                </c:pt>
                <c:pt idx="17614">
                  <c:v>1</c:v>
                </c:pt>
                <c:pt idx="17615">
                  <c:v>1</c:v>
                </c:pt>
                <c:pt idx="17616">
                  <c:v>1</c:v>
                </c:pt>
                <c:pt idx="17617">
                  <c:v>1</c:v>
                </c:pt>
                <c:pt idx="17618">
                  <c:v>1</c:v>
                </c:pt>
                <c:pt idx="17619">
                  <c:v>1</c:v>
                </c:pt>
                <c:pt idx="17620">
                  <c:v>1</c:v>
                </c:pt>
                <c:pt idx="17621">
                  <c:v>1</c:v>
                </c:pt>
                <c:pt idx="17622">
                  <c:v>1</c:v>
                </c:pt>
                <c:pt idx="17623">
                  <c:v>1</c:v>
                </c:pt>
                <c:pt idx="17624">
                  <c:v>1</c:v>
                </c:pt>
                <c:pt idx="17625">
                  <c:v>1</c:v>
                </c:pt>
                <c:pt idx="17626">
                  <c:v>1</c:v>
                </c:pt>
                <c:pt idx="17627">
                  <c:v>1</c:v>
                </c:pt>
                <c:pt idx="17628">
                  <c:v>1</c:v>
                </c:pt>
                <c:pt idx="17629">
                  <c:v>1</c:v>
                </c:pt>
                <c:pt idx="17630">
                  <c:v>1</c:v>
                </c:pt>
                <c:pt idx="17631">
                  <c:v>1</c:v>
                </c:pt>
                <c:pt idx="17632">
                  <c:v>1</c:v>
                </c:pt>
                <c:pt idx="17633">
                  <c:v>1</c:v>
                </c:pt>
                <c:pt idx="17634">
                  <c:v>1</c:v>
                </c:pt>
                <c:pt idx="17635">
                  <c:v>1</c:v>
                </c:pt>
                <c:pt idx="17636">
                  <c:v>1</c:v>
                </c:pt>
                <c:pt idx="17637">
                  <c:v>1</c:v>
                </c:pt>
                <c:pt idx="17638">
                  <c:v>1</c:v>
                </c:pt>
                <c:pt idx="17639">
                  <c:v>1</c:v>
                </c:pt>
                <c:pt idx="17640">
                  <c:v>1</c:v>
                </c:pt>
                <c:pt idx="17641">
                  <c:v>1</c:v>
                </c:pt>
                <c:pt idx="17642">
                  <c:v>1</c:v>
                </c:pt>
                <c:pt idx="17643">
                  <c:v>1</c:v>
                </c:pt>
                <c:pt idx="17644">
                  <c:v>1</c:v>
                </c:pt>
                <c:pt idx="17645">
                  <c:v>1</c:v>
                </c:pt>
                <c:pt idx="17646">
                  <c:v>1</c:v>
                </c:pt>
                <c:pt idx="17647">
                  <c:v>1</c:v>
                </c:pt>
                <c:pt idx="17648">
                  <c:v>1</c:v>
                </c:pt>
                <c:pt idx="17649">
                  <c:v>1</c:v>
                </c:pt>
                <c:pt idx="17650">
                  <c:v>1</c:v>
                </c:pt>
                <c:pt idx="17651">
                  <c:v>1</c:v>
                </c:pt>
                <c:pt idx="17652">
                  <c:v>1</c:v>
                </c:pt>
                <c:pt idx="17653">
                  <c:v>1</c:v>
                </c:pt>
                <c:pt idx="17654">
                  <c:v>1</c:v>
                </c:pt>
                <c:pt idx="17655">
                  <c:v>1</c:v>
                </c:pt>
                <c:pt idx="17656">
                  <c:v>1</c:v>
                </c:pt>
                <c:pt idx="17657">
                  <c:v>1</c:v>
                </c:pt>
                <c:pt idx="17658">
                  <c:v>1</c:v>
                </c:pt>
                <c:pt idx="17659">
                  <c:v>1</c:v>
                </c:pt>
                <c:pt idx="17660">
                  <c:v>1</c:v>
                </c:pt>
                <c:pt idx="17661">
                  <c:v>1</c:v>
                </c:pt>
                <c:pt idx="17662">
                  <c:v>1</c:v>
                </c:pt>
                <c:pt idx="17663">
                  <c:v>1</c:v>
                </c:pt>
                <c:pt idx="17664">
                  <c:v>1</c:v>
                </c:pt>
                <c:pt idx="17665">
                  <c:v>1</c:v>
                </c:pt>
                <c:pt idx="17666">
                  <c:v>1</c:v>
                </c:pt>
                <c:pt idx="17667">
                  <c:v>1</c:v>
                </c:pt>
                <c:pt idx="17668">
                  <c:v>1</c:v>
                </c:pt>
                <c:pt idx="17669">
                  <c:v>1</c:v>
                </c:pt>
                <c:pt idx="17670">
                  <c:v>1</c:v>
                </c:pt>
                <c:pt idx="17671">
                  <c:v>1</c:v>
                </c:pt>
                <c:pt idx="17672">
                  <c:v>1</c:v>
                </c:pt>
                <c:pt idx="17673">
                  <c:v>1</c:v>
                </c:pt>
                <c:pt idx="17674">
                  <c:v>1</c:v>
                </c:pt>
                <c:pt idx="17675">
                  <c:v>1</c:v>
                </c:pt>
                <c:pt idx="17676">
                  <c:v>1</c:v>
                </c:pt>
                <c:pt idx="17677">
                  <c:v>1</c:v>
                </c:pt>
                <c:pt idx="17678">
                  <c:v>1</c:v>
                </c:pt>
                <c:pt idx="17679">
                  <c:v>1</c:v>
                </c:pt>
                <c:pt idx="17680">
                  <c:v>1</c:v>
                </c:pt>
                <c:pt idx="17681">
                  <c:v>1</c:v>
                </c:pt>
                <c:pt idx="17682">
                  <c:v>1</c:v>
                </c:pt>
                <c:pt idx="17683">
                  <c:v>1</c:v>
                </c:pt>
                <c:pt idx="17684">
                  <c:v>1</c:v>
                </c:pt>
                <c:pt idx="17685">
                  <c:v>1</c:v>
                </c:pt>
                <c:pt idx="17686">
                  <c:v>1</c:v>
                </c:pt>
                <c:pt idx="17687">
                  <c:v>1</c:v>
                </c:pt>
                <c:pt idx="17688">
                  <c:v>1</c:v>
                </c:pt>
                <c:pt idx="17689">
                  <c:v>1</c:v>
                </c:pt>
                <c:pt idx="17690">
                  <c:v>1</c:v>
                </c:pt>
                <c:pt idx="17691">
                  <c:v>1</c:v>
                </c:pt>
                <c:pt idx="17692">
                  <c:v>1</c:v>
                </c:pt>
                <c:pt idx="17693">
                  <c:v>1</c:v>
                </c:pt>
                <c:pt idx="17694">
                  <c:v>1</c:v>
                </c:pt>
                <c:pt idx="17695">
                  <c:v>1</c:v>
                </c:pt>
                <c:pt idx="17696">
                  <c:v>1</c:v>
                </c:pt>
                <c:pt idx="17697">
                  <c:v>1</c:v>
                </c:pt>
                <c:pt idx="17698">
                  <c:v>1</c:v>
                </c:pt>
                <c:pt idx="17699">
                  <c:v>1</c:v>
                </c:pt>
                <c:pt idx="17700">
                  <c:v>1</c:v>
                </c:pt>
                <c:pt idx="17701">
                  <c:v>1</c:v>
                </c:pt>
                <c:pt idx="17702">
                  <c:v>1</c:v>
                </c:pt>
                <c:pt idx="17703">
                  <c:v>1</c:v>
                </c:pt>
                <c:pt idx="17704">
                  <c:v>1</c:v>
                </c:pt>
                <c:pt idx="17705">
                  <c:v>1</c:v>
                </c:pt>
                <c:pt idx="17706">
                  <c:v>1</c:v>
                </c:pt>
                <c:pt idx="17707">
                  <c:v>1</c:v>
                </c:pt>
                <c:pt idx="17708">
                  <c:v>1</c:v>
                </c:pt>
                <c:pt idx="17709">
                  <c:v>1</c:v>
                </c:pt>
                <c:pt idx="17710">
                  <c:v>1</c:v>
                </c:pt>
                <c:pt idx="17711">
                  <c:v>1</c:v>
                </c:pt>
                <c:pt idx="17712">
                  <c:v>1</c:v>
                </c:pt>
                <c:pt idx="17713">
                  <c:v>1</c:v>
                </c:pt>
                <c:pt idx="17714">
                  <c:v>1</c:v>
                </c:pt>
                <c:pt idx="17715">
                  <c:v>1</c:v>
                </c:pt>
                <c:pt idx="17716">
                  <c:v>1</c:v>
                </c:pt>
                <c:pt idx="17717">
                  <c:v>1</c:v>
                </c:pt>
                <c:pt idx="17718">
                  <c:v>1</c:v>
                </c:pt>
                <c:pt idx="17719">
                  <c:v>1</c:v>
                </c:pt>
                <c:pt idx="17720">
                  <c:v>1</c:v>
                </c:pt>
                <c:pt idx="17721">
                  <c:v>1</c:v>
                </c:pt>
                <c:pt idx="17722">
                  <c:v>1</c:v>
                </c:pt>
                <c:pt idx="17723">
                  <c:v>1</c:v>
                </c:pt>
                <c:pt idx="17724">
                  <c:v>1</c:v>
                </c:pt>
                <c:pt idx="17725">
                  <c:v>1</c:v>
                </c:pt>
                <c:pt idx="17726">
                  <c:v>1</c:v>
                </c:pt>
                <c:pt idx="17727">
                  <c:v>1</c:v>
                </c:pt>
                <c:pt idx="17728">
                  <c:v>1</c:v>
                </c:pt>
                <c:pt idx="17729">
                  <c:v>1</c:v>
                </c:pt>
                <c:pt idx="17730">
                  <c:v>1</c:v>
                </c:pt>
                <c:pt idx="17731">
                  <c:v>1</c:v>
                </c:pt>
                <c:pt idx="17732">
                  <c:v>1</c:v>
                </c:pt>
                <c:pt idx="17733">
                  <c:v>1</c:v>
                </c:pt>
                <c:pt idx="17734">
                  <c:v>1</c:v>
                </c:pt>
                <c:pt idx="17735">
                  <c:v>1</c:v>
                </c:pt>
                <c:pt idx="17736">
                  <c:v>1</c:v>
                </c:pt>
                <c:pt idx="17737">
                  <c:v>1</c:v>
                </c:pt>
                <c:pt idx="17738">
                  <c:v>1</c:v>
                </c:pt>
                <c:pt idx="17739">
                  <c:v>1</c:v>
                </c:pt>
                <c:pt idx="17740">
                  <c:v>1</c:v>
                </c:pt>
                <c:pt idx="17741">
                  <c:v>1</c:v>
                </c:pt>
                <c:pt idx="17742">
                  <c:v>1</c:v>
                </c:pt>
                <c:pt idx="17743">
                  <c:v>1</c:v>
                </c:pt>
                <c:pt idx="17744">
                  <c:v>1</c:v>
                </c:pt>
                <c:pt idx="17745">
                  <c:v>1</c:v>
                </c:pt>
                <c:pt idx="17746">
                  <c:v>1</c:v>
                </c:pt>
                <c:pt idx="17747">
                  <c:v>1</c:v>
                </c:pt>
                <c:pt idx="17748">
                  <c:v>1</c:v>
                </c:pt>
                <c:pt idx="17749">
                  <c:v>1</c:v>
                </c:pt>
                <c:pt idx="17750">
                  <c:v>1</c:v>
                </c:pt>
                <c:pt idx="17751">
                  <c:v>1</c:v>
                </c:pt>
                <c:pt idx="17752">
                  <c:v>1</c:v>
                </c:pt>
                <c:pt idx="17753">
                  <c:v>1</c:v>
                </c:pt>
                <c:pt idx="17754">
                  <c:v>1</c:v>
                </c:pt>
                <c:pt idx="17755">
                  <c:v>1</c:v>
                </c:pt>
                <c:pt idx="17756">
                  <c:v>1</c:v>
                </c:pt>
                <c:pt idx="17757">
                  <c:v>1</c:v>
                </c:pt>
                <c:pt idx="17758">
                  <c:v>1</c:v>
                </c:pt>
                <c:pt idx="17759">
                  <c:v>1</c:v>
                </c:pt>
                <c:pt idx="17760">
                  <c:v>1</c:v>
                </c:pt>
                <c:pt idx="17761">
                  <c:v>1</c:v>
                </c:pt>
                <c:pt idx="17762">
                  <c:v>1</c:v>
                </c:pt>
                <c:pt idx="17763">
                  <c:v>1</c:v>
                </c:pt>
                <c:pt idx="17764">
                  <c:v>1</c:v>
                </c:pt>
                <c:pt idx="17765">
                  <c:v>1</c:v>
                </c:pt>
                <c:pt idx="17766">
                  <c:v>1</c:v>
                </c:pt>
                <c:pt idx="17767">
                  <c:v>1</c:v>
                </c:pt>
                <c:pt idx="17768">
                  <c:v>1</c:v>
                </c:pt>
                <c:pt idx="17769">
                  <c:v>1</c:v>
                </c:pt>
                <c:pt idx="17770">
                  <c:v>1</c:v>
                </c:pt>
                <c:pt idx="17771">
                  <c:v>1</c:v>
                </c:pt>
                <c:pt idx="17772">
                  <c:v>1</c:v>
                </c:pt>
                <c:pt idx="17773">
                  <c:v>1</c:v>
                </c:pt>
                <c:pt idx="17774">
                  <c:v>1</c:v>
                </c:pt>
                <c:pt idx="17775">
                  <c:v>1</c:v>
                </c:pt>
                <c:pt idx="17776">
                  <c:v>1</c:v>
                </c:pt>
                <c:pt idx="17777">
                  <c:v>1</c:v>
                </c:pt>
                <c:pt idx="17778">
                  <c:v>1</c:v>
                </c:pt>
                <c:pt idx="17779">
                  <c:v>1</c:v>
                </c:pt>
                <c:pt idx="17780">
                  <c:v>1</c:v>
                </c:pt>
                <c:pt idx="17781">
                  <c:v>1</c:v>
                </c:pt>
                <c:pt idx="17782">
                  <c:v>1</c:v>
                </c:pt>
                <c:pt idx="17783">
                  <c:v>1</c:v>
                </c:pt>
                <c:pt idx="17784">
                  <c:v>1</c:v>
                </c:pt>
                <c:pt idx="17785">
                  <c:v>1</c:v>
                </c:pt>
                <c:pt idx="17786">
                  <c:v>1</c:v>
                </c:pt>
                <c:pt idx="17787">
                  <c:v>1</c:v>
                </c:pt>
                <c:pt idx="17788">
                  <c:v>1</c:v>
                </c:pt>
                <c:pt idx="17789">
                  <c:v>1</c:v>
                </c:pt>
                <c:pt idx="17790">
                  <c:v>1</c:v>
                </c:pt>
                <c:pt idx="17791">
                  <c:v>1</c:v>
                </c:pt>
                <c:pt idx="17792">
                  <c:v>1</c:v>
                </c:pt>
                <c:pt idx="17793">
                  <c:v>1</c:v>
                </c:pt>
                <c:pt idx="17794">
                  <c:v>1</c:v>
                </c:pt>
                <c:pt idx="17795">
                  <c:v>1</c:v>
                </c:pt>
                <c:pt idx="17796">
                  <c:v>1</c:v>
                </c:pt>
                <c:pt idx="17797">
                  <c:v>1</c:v>
                </c:pt>
                <c:pt idx="17798">
                  <c:v>1</c:v>
                </c:pt>
                <c:pt idx="17799">
                  <c:v>1</c:v>
                </c:pt>
                <c:pt idx="17800">
                  <c:v>1</c:v>
                </c:pt>
                <c:pt idx="17801">
                  <c:v>1</c:v>
                </c:pt>
                <c:pt idx="17802">
                  <c:v>1</c:v>
                </c:pt>
                <c:pt idx="17803">
                  <c:v>1</c:v>
                </c:pt>
                <c:pt idx="17804">
                  <c:v>1</c:v>
                </c:pt>
                <c:pt idx="17805">
                  <c:v>1</c:v>
                </c:pt>
                <c:pt idx="17806">
                  <c:v>1</c:v>
                </c:pt>
                <c:pt idx="17807">
                  <c:v>1</c:v>
                </c:pt>
                <c:pt idx="17808">
                  <c:v>1</c:v>
                </c:pt>
                <c:pt idx="17809">
                  <c:v>1</c:v>
                </c:pt>
                <c:pt idx="17810">
                  <c:v>1</c:v>
                </c:pt>
                <c:pt idx="17811">
                  <c:v>1</c:v>
                </c:pt>
                <c:pt idx="17812">
                  <c:v>1</c:v>
                </c:pt>
                <c:pt idx="17813">
                  <c:v>1</c:v>
                </c:pt>
                <c:pt idx="17814">
                  <c:v>1</c:v>
                </c:pt>
                <c:pt idx="17815">
                  <c:v>1</c:v>
                </c:pt>
                <c:pt idx="17816">
                  <c:v>1</c:v>
                </c:pt>
                <c:pt idx="17817">
                  <c:v>1</c:v>
                </c:pt>
                <c:pt idx="17818">
                  <c:v>1</c:v>
                </c:pt>
                <c:pt idx="17819">
                  <c:v>1</c:v>
                </c:pt>
                <c:pt idx="17820">
                  <c:v>1</c:v>
                </c:pt>
                <c:pt idx="17821">
                  <c:v>1</c:v>
                </c:pt>
                <c:pt idx="17822">
                  <c:v>1</c:v>
                </c:pt>
                <c:pt idx="17823">
                  <c:v>1</c:v>
                </c:pt>
                <c:pt idx="17824">
                  <c:v>1</c:v>
                </c:pt>
                <c:pt idx="17825">
                  <c:v>1</c:v>
                </c:pt>
                <c:pt idx="17826">
                  <c:v>1</c:v>
                </c:pt>
                <c:pt idx="17827">
                  <c:v>1</c:v>
                </c:pt>
                <c:pt idx="17828">
                  <c:v>1</c:v>
                </c:pt>
                <c:pt idx="17829">
                  <c:v>1</c:v>
                </c:pt>
                <c:pt idx="17830">
                  <c:v>1</c:v>
                </c:pt>
                <c:pt idx="17831">
                  <c:v>1</c:v>
                </c:pt>
                <c:pt idx="17832">
                  <c:v>1</c:v>
                </c:pt>
                <c:pt idx="17833">
                  <c:v>1</c:v>
                </c:pt>
                <c:pt idx="17834">
                  <c:v>1</c:v>
                </c:pt>
                <c:pt idx="17835">
                  <c:v>1</c:v>
                </c:pt>
                <c:pt idx="17836">
                  <c:v>1</c:v>
                </c:pt>
                <c:pt idx="17837">
                  <c:v>1</c:v>
                </c:pt>
                <c:pt idx="17838">
                  <c:v>1</c:v>
                </c:pt>
                <c:pt idx="17839">
                  <c:v>1</c:v>
                </c:pt>
                <c:pt idx="17840">
                  <c:v>1</c:v>
                </c:pt>
                <c:pt idx="17841">
                  <c:v>1</c:v>
                </c:pt>
                <c:pt idx="17842">
                  <c:v>1</c:v>
                </c:pt>
                <c:pt idx="17843">
                  <c:v>1</c:v>
                </c:pt>
                <c:pt idx="17844">
                  <c:v>1</c:v>
                </c:pt>
                <c:pt idx="17845">
                  <c:v>1</c:v>
                </c:pt>
                <c:pt idx="17846">
                  <c:v>1</c:v>
                </c:pt>
                <c:pt idx="17847">
                  <c:v>1</c:v>
                </c:pt>
                <c:pt idx="17848">
                  <c:v>1</c:v>
                </c:pt>
                <c:pt idx="17849">
                  <c:v>1</c:v>
                </c:pt>
                <c:pt idx="17850">
                  <c:v>1</c:v>
                </c:pt>
                <c:pt idx="17851">
                  <c:v>1</c:v>
                </c:pt>
                <c:pt idx="17852">
                  <c:v>1</c:v>
                </c:pt>
                <c:pt idx="17853">
                  <c:v>1</c:v>
                </c:pt>
                <c:pt idx="17854">
                  <c:v>1</c:v>
                </c:pt>
                <c:pt idx="17855">
                  <c:v>1</c:v>
                </c:pt>
                <c:pt idx="17856">
                  <c:v>1</c:v>
                </c:pt>
                <c:pt idx="17857">
                  <c:v>1</c:v>
                </c:pt>
                <c:pt idx="17858">
                  <c:v>1</c:v>
                </c:pt>
                <c:pt idx="17859">
                  <c:v>1</c:v>
                </c:pt>
                <c:pt idx="17860">
                  <c:v>1</c:v>
                </c:pt>
                <c:pt idx="17861">
                  <c:v>1</c:v>
                </c:pt>
                <c:pt idx="17862">
                  <c:v>1</c:v>
                </c:pt>
                <c:pt idx="17863">
                  <c:v>1</c:v>
                </c:pt>
                <c:pt idx="17864">
                  <c:v>1</c:v>
                </c:pt>
                <c:pt idx="17865">
                  <c:v>1</c:v>
                </c:pt>
                <c:pt idx="17866">
                  <c:v>1</c:v>
                </c:pt>
                <c:pt idx="17867">
                  <c:v>1</c:v>
                </c:pt>
                <c:pt idx="17868">
                  <c:v>1</c:v>
                </c:pt>
                <c:pt idx="17869">
                  <c:v>1</c:v>
                </c:pt>
                <c:pt idx="17870">
                  <c:v>1</c:v>
                </c:pt>
                <c:pt idx="17871">
                  <c:v>1</c:v>
                </c:pt>
                <c:pt idx="17872">
                  <c:v>1</c:v>
                </c:pt>
                <c:pt idx="17873">
                  <c:v>1</c:v>
                </c:pt>
                <c:pt idx="17874">
                  <c:v>1</c:v>
                </c:pt>
                <c:pt idx="17875">
                  <c:v>1</c:v>
                </c:pt>
                <c:pt idx="17876">
                  <c:v>1</c:v>
                </c:pt>
                <c:pt idx="17877">
                  <c:v>1</c:v>
                </c:pt>
                <c:pt idx="17878">
                  <c:v>1</c:v>
                </c:pt>
                <c:pt idx="17879">
                  <c:v>1</c:v>
                </c:pt>
                <c:pt idx="17880">
                  <c:v>1</c:v>
                </c:pt>
                <c:pt idx="17881">
                  <c:v>1</c:v>
                </c:pt>
                <c:pt idx="17882">
                  <c:v>1</c:v>
                </c:pt>
                <c:pt idx="17883">
                  <c:v>1</c:v>
                </c:pt>
                <c:pt idx="17884">
                  <c:v>1</c:v>
                </c:pt>
                <c:pt idx="17885">
                  <c:v>1</c:v>
                </c:pt>
                <c:pt idx="17886">
                  <c:v>1</c:v>
                </c:pt>
                <c:pt idx="17887">
                  <c:v>1</c:v>
                </c:pt>
                <c:pt idx="17888">
                  <c:v>1</c:v>
                </c:pt>
                <c:pt idx="17889">
                  <c:v>1</c:v>
                </c:pt>
                <c:pt idx="17890">
                  <c:v>1</c:v>
                </c:pt>
                <c:pt idx="17891">
                  <c:v>1</c:v>
                </c:pt>
                <c:pt idx="17892">
                  <c:v>1</c:v>
                </c:pt>
                <c:pt idx="17893">
                  <c:v>1</c:v>
                </c:pt>
                <c:pt idx="17894">
                  <c:v>1</c:v>
                </c:pt>
                <c:pt idx="17895">
                  <c:v>1</c:v>
                </c:pt>
                <c:pt idx="17896">
                  <c:v>1</c:v>
                </c:pt>
                <c:pt idx="17897">
                  <c:v>1</c:v>
                </c:pt>
                <c:pt idx="17898">
                  <c:v>1</c:v>
                </c:pt>
                <c:pt idx="17899">
                  <c:v>1</c:v>
                </c:pt>
                <c:pt idx="17900">
                  <c:v>1</c:v>
                </c:pt>
                <c:pt idx="17901">
                  <c:v>1</c:v>
                </c:pt>
                <c:pt idx="17902">
                  <c:v>1</c:v>
                </c:pt>
                <c:pt idx="17903">
                  <c:v>1</c:v>
                </c:pt>
                <c:pt idx="17904">
                  <c:v>1</c:v>
                </c:pt>
                <c:pt idx="17905">
                  <c:v>1</c:v>
                </c:pt>
                <c:pt idx="17906">
                  <c:v>1</c:v>
                </c:pt>
                <c:pt idx="17907">
                  <c:v>1</c:v>
                </c:pt>
                <c:pt idx="17908">
                  <c:v>1</c:v>
                </c:pt>
                <c:pt idx="17909">
                  <c:v>1</c:v>
                </c:pt>
                <c:pt idx="17910">
                  <c:v>1</c:v>
                </c:pt>
                <c:pt idx="17911">
                  <c:v>1</c:v>
                </c:pt>
                <c:pt idx="17912">
                  <c:v>1</c:v>
                </c:pt>
                <c:pt idx="17913">
                  <c:v>1</c:v>
                </c:pt>
                <c:pt idx="17914">
                  <c:v>1</c:v>
                </c:pt>
                <c:pt idx="17915">
                  <c:v>1</c:v>
                </c:pt>
                <c:pt idx="17916">
                  <c:v>1</c:v>
                </c:pt>
                <c:pt idx="17917">
                  <c:v>1</c:v>
                </c:pt>
                <c:pt idx="17918">
                  <c:v>1</c:v>
                </c:pt>
                <c:pt idx="17919">
                  <c:v>1</c:v>
                </c:pt>
                <c:pt idx="17920">
                  <c:v>1</c:v>
                </c:pt>
                <c:pt idx="17921">
                  <c:v>1</c:v>
                </c:pt>
                <c:pt idx="17922">
                  <c:v>1</c:v>
                </c:pt>
                <c:pt idx="17923">
                  <c:v>1</c:v>
                </c:pt>
                <c:pt idx="17924">
                  <c:v>1</c:v>
                </c:pt>
                <c:pt idx="17925">
                  <c:v>1</c:v>
                </c:pt>
                <c:pt idx="17926">
                  <c:v>1</c:v>
                </c:pt>
                <c:pt idx="17927">
                  <c:v>1</c:v>
                </c:pt>
                <c:pt idx="17928">
                  <c:v>1</c:v>
                </c:pt>
                <c:pt idx="17929">
                  <c:v>1</c:v>
                </c:pt>
                <c:pt idx="17930">
                  <c:v>1</c:v>
                </c:pt>
                <c:pt idx="17931">
                  <c:v>1</c:v>
                </c:pt>
                <c:pt idx="17932">
                  <c:v>1</c:v>
                </c:pt>
                <c:pt idx="17933">
                  <c:v>1</c:v>
                </c:pt>
                <c:pt idx="17934">
                  <c:v>1</c:v>
                </c:pt>
                <c:pt idx="17935">
                  <c:v>1</c:v>
                </c:pt>
                <c:pt idx="17936">
                  <c:v>1</c:v>
                </c:pt>
                <c:pt idx="17937">
                  <c:v>1</c:v>
                </c:pt>
                <c:pt idx="17938">
                  <c:v>1</c:v>
                </c:pt>
                <c:pt idx="17939">
                  <c:v>1</c:v>
                </c:pt>
                <c:pt idx="17940">
                  <c:v>1</c:v>
                </c:pt>
                <c:pt idx="17941">
                  <c:v>1</c:v>
                </c:pt>
                <c:pt idx="17942">
                  <c:v>1</c:v>
                </c:pt>
                <c:pt idx="17943">
                  <c:v>1</c:v>
                </c:pt>
                <c:pt idx="17944">
                  <c:v>1</c:v>
                </c:pt>
                <c:pt idx="17945">
                  <c:v>1</c:v>
                </c:pt>
                <c:pt idx="17946">
                  <c:v>1</c:v>
                </c:pt>
                <c:pt idx="17947">
                  <c:v>1</c:v>
                </c:pt>
                <c:pt idx="17948">
                  <c:v>1</c:v>
                </c:pt>
                <c:pt idx="17949">
                  <c:v>1</c:v>
                </c:pt>
                <c:pt idx="17950">
                  <c:v>1</c:v>
                </c:pt>
                <c:pt idx="17951">
                  <c:v>1</c:v>
                </c:pt>
                <c:pt idx="17952">
                  <c:v>1</c:v>
                </c:pt>
                <c:pt idx="17953">
                  <c:v>1</c:v>
                </c:pt>
                <c:pt idx="17954">
                  <c:v>1</c:v>
                </c:pt>
                <c:pt idx="17955">
                  <c:v>1</c:v>
                </c:pt>
                <c:pt idx="17956">
                  <c:v>1</c:v>
                </c:pt>
                <c:pt idx="17957">
                  <c:v>1</c:v>
                </c:pt>
                <c:pt idx="17958">
                  <c:v>1</c:v>
                </c:pt>
                <c:pt idx="17959">
                  <c:v>1</c:v>
                </c:pt>
                <c:pt idx="17960">
                  <c:v>1</c:v>
                </c:pt>
                <c:pt idx="17961">
                  <c:v>1</c:v>
                </c:pt>
                <c:pt idx="17962">
                  <c:v>1</c:v>
                </c:pt>
                <c:pt idx="17963">
                  <c:v>1</c:v>
                </c:pt>
                <c:pt idx="17964">
                  <c:v>1</c:v>
                </c:pt>
                <c:pt idx="17965">
                  <c:v>1</c:v>
                </c:pt>
                <c:pt idx="17966">
                  <c:v>1</c:v>
                </c:pt>
                <c:pt idx="17967">
                  <c:v>1</c:v>
                </c:pt>
                <c:pt idx="17968">
                  <c:v>1</c:v>
                </c:pt>
                <c:pt idx="17969">
                  <c:v>1</c:v>
                </c:pt>
                <c:pt idx="17970">
                  <c:v>1</c:v>
                </c:pt>
                <c:pt idx="17971">
                  <c:v>1</c:v>
                </c:pt>
                <c:pt idx="17972">
                  <c:v>1</c:v>
                </c:pt>
                <c:pt idx="17973">
                  <c:v>1</c:v>
                </c:pt>
                <c:pt idx="17974">
                  <c:v>1</c:v>
                </c:pt>
                <c:pt idx="17975">
                  <c:v>1</c:v>
                </c:pt>
                <c:pt idx="17976">
                  <c:v>1</c:v>
                </c:pt>
                <c:pt idx="17977">
                  <c:v>1</c:v>
                </c:pt>
                <c:pt idx="17978">
                  <c:v>1</c:v>
                </c:pt>
                <c:pt idx="17979">
                  <c:v>1</c:v>
                </c:pt>
                <c:pt idx="17980">
                  <c:v>1</c:v>
                </c:pt>
                <c:pt idx="17981">
                  <c:v>1</c:v>
                </c:pt>
                <c:pt idx="17982">
                  <c:v>1</c:v>
                </c:pt>
                <c:pt idx="17983">
                  <c:v>1</c:v>
                </c:pt>
                <c:pt idx="17984">
                  <c:v>1</c:v>
                </c:pt>
                <c:pt idx="17985">
                  <c:v>1</c:v>
                </c:pt>
                <c:pt idx="17986">
                  <c:v>1</c:v>
                </c:pt>
                <c:pt idx="17987">
                  <c:v>1</c:v>
                </c:pt>
                <c:pt idx="17988">
                  <c:v>1</c:v>
                </c:pt>
                <c:pt idx="17989">
                  <c:v>1</c:v>
                </c:pt>
                <c:pt idx="17990">
                  <c:v>1</c:v>
                </c:pt>
                <c:pt idx="17991">
                  <c:v>1</c:v>
                </c:pt>
                <c:pt idx="17992">
                  <c:v>1</c:v>
                </c:pt>
                <c:pt idx="17993">
                  <c:v>1</c:v>
                </c:pt>
                <c:pt idx="17994">
                  <c:v>1</c:v>
                </c:pt>
                <c:pt idx="17995">
                  <c:v>1</c:v>
                </c:pt>
                <c:pt idx="17996">
                  <c:v>1</c:v>
                </c:pt>
                <c:pt idx="17997">
                  <c:v>1</c:v>
                </c:pt>
                <c:pt idx="17998">
                  <c:v>1</c:v>
                </c:pt>
                <c:pt idx="17999">
                  <c:v>1</c:v>
                </c:pt>
                <c:pt idx="18000">
                  <c:v>1</c:v>
                </c:pt>
                <c:pt idx="18001">
                  <c:v>1</c:v>
                </c:pt>
                <c:pt idx="18002">
                  <c:v>1</c:v>
                </c:pt>
                <c:pt idx="18003">
                  <c:v>1</c:v>
                </c:pt>
                <c:pt idx="18004">
                  <c:v>1</c:v>
                </c:pt>
                <c:pt idx="18005">
                  <c:v>1</c:v>
                </c:pt>
                <c:pt idx="18006">
                  <c:v>1</c:v>
                </c:pt>
                <c:pt idx="18007">
                  <c:v>1</c:v>
                </c:pt>
                <c:pt idx="18008">
                  <c:v>1</c:v>
                </c:pt>
                <c:pt idx="18009">
                  <c:v>1</c:v>
                </c:pt>
                <c:pt idx="18010">
                  <c:v>1</c:v>
                </c:pt>
                <c:pt idx="18011">
                  <c:v>1</c:v>
                </c:pt>
                <c:pt idx="18012">
                  <c:v>1</c:v>
                </c:pt>
                <c:pt idx="18013">
                  <c:v>1</c:v>
                </c:pt>
                <c:pt idx="18014">
                  <c:v>1</c:v>
                </c:pt>
                <c:pt idx="18015">
                  <c:v>1</c:v>
                </c:pt>
                <c:pt idx="18016">
                  <c:v>1</c:v>
                </c:pt>
                <c:pt idx="18017">
                  <c:v>1</c:v>
                </c:pt>
                <c:pt idx="18018">
                  <c:v>1</c:v>
                </c:pt>
                <c:pt idx="18019">
                  <c:v>1</c:v>
                </c:pt>
                <c:pt idx="18020">
                  <c:v>1</c:v>
                </c:pt>
                <c:pt idx="18021">
                  <c:v>1</c:v>
                </c:pt>
                <c:pt idx="18022">
                  <c:v>1</c:v>
                </c:pt>
                <c:pt idx="18023">
                  <c:v>1</c:v>
                </c:pt>
                <c:pt idx="18024">
                  <c:v>1</c:v>
                </c:pt>
                <c:pt idx="18025">
                  <c:v>1</c:v>
                </c:pt>
                <c:pt idx="18026">
                  <c:v>1</c:v>
                </c:pt>
                <c:pt idx="18027">
                  <c:v>1</c:v>
                </c:pt>
                <c:pt idx="18028">
                  <c:v>1</c:v>
                </c:pt>
                <c:pt idx="18029">
                  <c:v>1</c:v>
                </c:pt>
                <c:pt idx="18030">
                  <c:v>1</c:v>
                </c:pt>
                <c:pt idx="18031">
                  <c:v>1</c:v>
                </c:pt>
                <c:pt idx="18032">
                  <c:v>1</c:v>
                </c:pt>
                <c:pt idx="18033">
                  <c:v>1</c:v>
                </c:pt>
                <c:pt idx="18034">
                  <c:v>1</c:v>
                </c:pt>
                <c:pt idx="18035">
                  <c:v>1</c:v>
                </c:pt>
                <c:pt idx="18036">
                  <c:v>1</c:v>
                </c:pt>
                <c:pt idx="18037">
                  <c:v>1</c:v>
                </c:pt>
                <c:pt idx="18038">
                  <c:v>1</c:v>
                </c:pt>
                <c:pt idx="18039">
                  <c:v>1</c:v>
                </c:pt>
                <c:pt idx="18040">
                  <c:v>1</c:v>
                </c:pt>
                <c:pt idx="18041">
                  <c:v>1</c:v>
                </c:pt>
                <c:pt idx="18042">
                  <c:v>1</c:v>
                </c:pt>
                <c:pt idx="18043">
                  <c:v>1</c:v>
                </c:pt>
                <c:pt idx="18044">
                  <c:v>1</c:v>
                </c:pt>
                <c:pt idx="18045">
                  <c:v>1</c:v>
                </c:pt>
                <c:pt idx="18046">
                  <c:v>1</c:v>
                </c:pt>
                <c:pt idx="18047">
                  <c:v>1</c:v>
                </c:pt>
                <c:pt idx="18048">
                  <c:v>1</c:v>
                </c:pt>
                <c:pt idx="18049">
                  <c:v>1</c:v>
                </c:pt>
                <c:pt idx="18050">
                  <c:v>1</c:v>
                </c:pt>
                <c:pt idx="18051">
                  <c:v>1</c:v>
                </c:pt>
                <c:pt idx="18052">
                  <c:v>1</c:v>
                </c:pt>
                <c:pt idx="18053">
                  <c:v>1</c:v>
                </c:pt>
                <c:pt idx="18054">
                  <c:v>1</c:v>
                </c:pt>
                <c:pt idx="18055">
                  <c:v>1</c:v>
                </c:pt>
                <c:pt idx="18056">
                  <c:v>1</c:v>
                </c:pt>
                <c:pt idx="18057">
                  <c:v>1</c:v>
                </c:pt>
                <c:pt idx="18058">
                  <c:v>1</c:v>
                </c:pt>
                <c:pt idx="18059">
                  <c:v>1</c:v>
                </c:pt>
                <c:pt idx="18060">
                  <c:v>1</c:v>
                </c:pt>
                <c:pt idx="18061">
                  <c:v>1</c:v>
                </c:pt>
                <c:pt idx="18062">
                  <c:v>1</c:v>
                </c:pt>
                <c:pt idx="18063">
                  <c:v>1</c:v>
                </c:pt>
                <c:pt idx="18064">
                  <c:v>1</c:v>
                </c:pt>
                <c:pt idx="18065">
                  <c:v>1</c:v>
                </c:pt>
                <c:pt idx="18066">
                  <c:v>1</c:v>
                </c:pt>
                <c:pt idx="18067">
                  <c:v>1</c:v>
                </c:pt>
                <c:pt idx="18068">
                  <c:v>1</c:v>
                </c:pt>
                <c:pt idx="18069">
                  <c:v>1</c:v>
                </c:pt>
                <c:pt idx="18070">
                  <c:v>1</c:v>
                </c:pt>
                <c:pt idx="18071">
                  <c:v>1</c:v>
                </c:pt>
                <c:pt idx="18072">
                  <c:v>1</c:v>
                </c:pt>
                <c:pt idx="18073">
                  <c:v>1</c:v>
                </c:pt>
                <c:pt idx="18074">
                  <c:v>1</c:v>
                </c:pt>
                <c:pt idx="18075">
                  <c:v>1</c:v>
                </c:pt>
                <c:pt idx="18076">
                  <c:v>1</c:v>
                </c:pt>
                <c:pt idx="18077">
                  <c:v>1</c:v>
                </c:pt>
                <c:pt idx="18078">
                  <c:v>1</c:v>
                </c:pt>
                <c:pt idx="18079">
                  <c:v>1</c:v>
                </c:pt>
                <c:pt idx="18080">
                  <c:v>1</c:v>
                </c:pt>
                <c:pt idx="18081">
                  <c:v>1</c:v>
                </c:pt>
                <c:pt idx="18082">
                  <c:v>1</c:v>
                </c:pt>
                <c:pt idx="18083">
                  <c:v>1</c:v>
                </c:pt>
                <c:pt idx="18084">
                  <c:v>1</c:v>
                </c:pt>
                <c:pt idx="18085">
                  <c:v>1</c:v>
                </c:pt>
                <c:pt idx="18086">
                  <c:v>1</c:v>
                </c:pt>
                <c:pt idx="18087">
                  <c:v>1</c:v>
                </c:pt>
                <c:pt idx="18088">
                  <c:v>1</c:v>
                </c:pt>
                <c:pt idx="18089">
                  <c:v>1</c:v>
                </c:pt>
                <c:pt idx="18090">
                  <c:v>1</c:v>
                </c:pt>
                <c:pt idx="18091">
                  <c:v>1</c:v>
                </c:pt>
                <c:pt idx="18092">
                  <c:v>1</c:v>
                </c:pt>
                <c:pt idx="18093">
                  <c:v>1</c:v>
                </c:pt>
                <c:pt idx="18094">
                  <c:v>1</c:v>
                </c:pt>
                <c:pt idx="18095">
                  <c:v>1</c:v>
                </c:pt>
                <c:pt idx="18096">
                  <c:v>1</c:v>
                </c:pt>
                <c:pt idx="18097">
                  <c:v>1</c:v>
                </c:pt>
                <c:pt idx="18098">
                  <c:v>1</c:v>
                </c:pt>
                <c:pt idx="18099">
                  <c:v>1</c:v>
                </c:pt>
                <c:pt idx="18100">
                  <c:v>1</c:v>
                </c:pt>
                <c:pt idx="18101">
                  <c:v>1</c:v>
                </c:pt>
                <c:pt idx="18102">
                  <c:v>1</c:v>
                </c:pt>
                <c:pt idx="18103">
                  <c:v>1</c:v>
                </c:pt>
                <c:pt idx="18104">
                  <c:v>1</c:v>
                </c:pt>
                <c:pt idx="18105">
                  <c:v>1</c:v>
                </c:pt>
                <c:pt idx="18106">
                  <c:v>1</c:v>
                </c:pt>
                <c:pt idx="18107">
                  <c:v>1</c:v>
                </c:pt>
                <c:pt idx="18108">
                  <c:v>1</c:v>
                </c:pt>
                <c:pt idx="18109">
                  <c:v>1</c:v>
                </c:pt>
                <c:pt idx="18110">
                  <c:v>1</c:v>
                </c:pt>
                <c:pt idx="18111">
                  <c:v>1</c:v>
                </c:pt>
                <c:pt idx="18112">
                  <c:v>1</c:v>
                </c:pt>
                <c:pt idx="18113">
                  <c:v>1</c:v>
                </c:pt>
                <c:pt idx="18114">
                  <c:v>1</c:v>
                </c:pt>
                <c:pt idx="18115">
                  <c:v>1</c:v>
                </c:pt>
                <c:pt idx="18116">
                  <c:v>1</c:v>
                </c:pt>
                <c:pt idx="18117">
                  <c:v>1</c:v>
                </c:pt>
                <c:pt idx="18118">
                  <c:v>1</c:v>
                </c:pt>
                <c:pt idx="18119">
                  <c:v>1</c:v>
                </c:pt>
                <c:pt idx="18120">
                  <c:v>1</c:v>
                </c:pt>
                <c:pt idx="18121">
                  <c:v>1</c:v>
                </c:pt>
                <c:pt idx="18122">
                  <c:v>1</c:v>
                </c:pt>
                <c:pt idx="18123">
                  <c:v>1</c:v>
                </c:pt>
                <c:pt idx="18124">
                  <c:v>1</c:v>
                </c:pt>
                <c:pt idx="18125">
                  <c:v>1</c:v>
                </c:pt>
                <c:pt idx="18126">
                  <c:v>1</c:v>
                </c:pt>
                <c:pt idx="18127">
                  <c:v>1</c:v>
                </c:pt>
                <c:pt idx="18128">
                  <c:v>1</c:v>
                </c:pt>
                <c:pt idx="18129">
                  <c:v>1</c:v>
                </c:pt>
                <c:pt idx="18130">
                  <c:v>1</c:v>
                </c:pt>
                <c:pt idx="18131">
                  <c:v>1</c:v>
                </c:pt>
                <c:pt idx="18132">
                  <c:v>1</c:v>
                </c:pt>
                <c:pt idx="18133">
                  <c:v>1</c:v>
                </c:pt>
                <c:pt idx="18134">
                  <c:v>1</c:v>
                </c:pt>
                <c:pt idx="18135">
                  <c:v>1</c:v>
                </c:pt>
                <c:pt idx="18136">
                  <c:v>1</c:v>
                </c:pt>
                <c:pt idx="18137">
                  <c:v>1</c:v>
                </c:pt>
                <c:pt idx="18138">
                  <c:v>1</c:v>
                </c:pt>
                <c:pt idx="18139">
                  <c:v>1</c:v>
                </c:pt>
                <c:pt idx="18140">
                  <c:v>1</c:v>
                </c:pt>
                <c:pt idx="18141">
                  <c:v>1</c:v>
                </c:pt>
                <c:pt idx="18142">
                  <c:v>1</c:v>
                </c:pt>
                <c:pt idx="18143">
                  <c:v>1</c:v>
                </c:pt>
                <c:pt idx="18144">
                  <c:v>1</c:v>
                </c:pt>
                <c:pt idx="18145">
                  <c:v>1</c:v>
                </c:pt>
                <c:pt idx="18146">
                  <c:v>1</c:v>
                </c:pt>
                <c:pt idx="18147">
                  <c:v>1</c:v>
                </c:pt>
                <c:pt idx="18148">
                  <c:v>1</c:v>
                </c:pt>
                <c:pt idx="18149">
                  <c:v>1</c:v>
                </c:pt>
                <c:pt idx="18150">
                  <c:v>1</c:v>
                </c:pt>
                <c:pt idx="18151">
                  <c:v>1</c:v>
                </c:pt>
                <c:pt idx="18152">
                  <c:v>1</c:v>
                </c:pt>
                <c:pt idx="18153">
                  <c:v>1</c:v>
                </c:pt>
                <c:pt idx="18154">
                  <c:v>1</c:v>
                </c:pt>
                <c:pt idx="18155">
                  <c:v>1</c:v>
                </c:pt>
                <c:pt idx="18156">
                  <c:v>1</c:v>
                </c:pt>
                <c:pt idx="18157">
                  <c:v>1</c:v>
                </c:pt>
                <c:pt idx="18158">
                  <c:v>1</c:v>
                </c:pt>
                <c:pt idx="18159">
                  <c:v>1</c:v>
                </c:pt>
                <c:pt idx="18160">
                  <c:v>1</c:v>
                </c:pt>
                <c:pt idx="18161">
                  <c:v>1</c:v>
                </c:pt>
                <c:pt idx="18162">
                  <c:v>1</c:v>
                </c:pt>
                <c:pt idx="18163">
                  <c:v>1</c:v>
                </c:pt>
                <c:pt idx="18164">
                  <c:v>1</c:v>
                </c:pt>
                <c:pt idx="18165">
                  <c:v>1</c:v>
                </c:pt>
                <c:pt idx="18166">
                  <c:v>1</c:v>
                </c:pt>
                <c:pt idx="18167">
                  <c:v>1</c:v>
                </c:pt>
                <c:pt idx="18168">
                  <c:v>1</c:v>
                </c:pt>
                <c:pt idx="18169">
                  <c:v>1</c:v>
                </c:pt>
                <c:pt idx="18170">
                  <c:v>1</c:v>
                </c:pt>
                <c:pt idx="18171">
                  <c:v>1</c:v>
                </c:pt>
                <c:pt idx="18172">
                  <c:v>1</c:v>
                </c:pt>
                <c:pt idx="18173">
                  <c:v>1</c:v>
                </c:pt>
                <c:pt idx="18174">
                  <c:v>1</c:v>
                </c:pt>
                <c:pt idx="18175">
                  <c:v>1</c:v>
                </c:pt>
                <c:pt idx="18176">
                  <c:v>1</c:v>
                </c:pt>
                <c:pt idx="18177">
                  <c:v>1</c:v>
                </c:pt>
                <c:pt idx="18178">
                  <c:v>1</c:v>
                </c:pt>
                <c:pt idx="18179">
                  <c:v>1</c:v>
                </c:pt>
                <c:pt idx="18180">
                  <c:v>1</c:v>
                </c:pt>
                <c:pt idx="18181">
                  <c:v>1</c:v>
                </c:pt>
                <c:pt idx="18182">
                  <c:v>1</c:v>
                </c:pt>
                <c:pt idx="18183">
                  <c:v>1</c:v>
                </c:pt>
                <c:pt idx="18184">
                  <c:v>1</c:v>
                </c:pt>
                <c:pt idx="18185">
                  <c:v>1</c:v>
                </c:pt>
                <c:pt idx="18186">
                  <c:v>1</c:v>
                </c:pt>
                <c:pt idx="18187">
                  <c:v>1</c:v>
                </c:pt>
                <c:pt idx="18188">
                  <c:v>1</c:v>
                </c:pt>
                <c:pt idx="18189">
                  <c:v>1</c:v>
                </c:pt>
                <c:pt idx="18190">
                  <c:v>1</c:v>
                </c:pt>
                <c:pt idx="18191">
                  <c:v>1</c:v>
                </c:pt>
                <c:pt idx="18192">
                  <c:v>1</c:v>
                </c:pt>
                <c:pt idx="18193">
                  <c:v>1</c:v>
                </c:pt>
                <c:pt idx="18194">
                  <c:v>1</c:v>
                </c:pt>
                <c:pt idx="18195">
                  <c:v>1</c:v>
                </c:pt>
                <c:pt idx="18196">
                  <c:v>1</c:v>
                </c:pt>
                <c:pt idx="18197">
                  <c:v>1</c:v>
                </c:pt>
                <c:pt idx="18198">
                  <c:v>1</c:v>
                </c:pt>
                <c:pt idx="18199">
                  <c:v>1</c:v>
                </c:pt>
                <c:pt idx="18200">
                  <c:v>1</c:v>
                </c:pt>
                <c:pt idx="18201">
                  <c:v>1</c:v>
                </c:pt>
                <c:pt idx="18202">
                  <c:v>1</c:v>
                </c:pt>
                <c:pt idx="18203">
                  <c:v>1</c:v>
                </c:pt>
                <c:pt idx="18204">
                  <c:v>1</c:v>
                </c:pt>
                <c:pt idx="18205">
                  <c:v>1</c:v>
                </c:pt>
                <c:pt idx="18206">
                  <c:v>1</c:v>
                </c:pt>
                <c:pt idx="18207">
                  <c:v>1</c:v>
                </c:pt>
                <c:pt idx="18208">
                  <c:v>1</c:v>
                </c:pt>
                <c:pt idx="18209">
                  <c:v>1</c:v>
                </c:pt>
                <c:pt idx="18210">
                  <c:v>1</c:v>
                </c:pt>
                <c:pt idx="18211">
                  <c:v>1</c:v>
                </c:pt>
                <c:pt idx="18212">
                  <c:v>1</c:v>
                </c:pt>
                <c:pt idx="18213">
                  <c:v>1</c:v>
                </c:pt>
                <c:pt idx="18214">
                  <c:v>1</c:v>
                </c:pt>
                <c:pt idx="18215">
                  <c:v>1</c:v>
                </c:pt>
                <c:pt idx="18216">
                  <c:v>1</c:v>
                </c:pt>
                <c:pt idx="18217">
                  <c:v>1</c:v>
                </c:pt>
                <c:pt idx="18218">
                  <c:v>1</c:v>
                </c:pt>
                <c:pt idx="18219">
                  <c:v>1</c:v>
                </c:pt>
                <c:pt idx="18220">
                  <c:v>1</c:v>
                </c:pt>
                <c:pt idx="18221">
                  <c:v>1</c:v>
                </c:pt>
                <c:pt idx="18222">
                  <c:v>1</c:v>
                </c:pt>
                <c:pt idx="18223">
                  <c:v>1</c:v>
                </c:pt>
                <c:pt idx="18224">
                  <c:v>1</c:v>
                </c:pt>
                <c:pt idx="18225">
                  <c:v>1</c:v>
                </c:pt>
                <c:pt idx="18226">
                  <c:v>1</c:v>
                </c:pt>
                <c:pt idx="18227">
                  <c:v>1</c:v>
                </c:pt>
                <c:pt idx="18228">
                  <c:v>1</c:v>
                </c:pt>
                <c:pt idx="18229">
                  <c:v>1</c:v>
                </c:pt>
                <c:pt idx="18230">
                  <c:v>1</c:v>
                </c:pt>
                <c:pt idx="18231">
                  <c:v>1</c:v>
                </c:pt>
                <c:pt idx="18232">
                  <c:v>1</c:v>
                </c:pt>
                <c:pt idx="18233">
                  <c:v>1</c:v>
                </c:pt>
                <c:pt idx="18234">
                  <c:v>1</c:v>
                </c:pt>
                <c:pt idx="18235">
                  <c:v>1</c:v>
                </c:pt>
                <c:pt idx="18236">
                  <c:v>1</c:v>
                </c:pt>
                <c:pt idx="18237">
                  <c:v>1</c:v>
                </c:pt>
                <c:pt idx="18238">
                  <c:v>1</c:v>
                </c:pt>
                <c:pt idx="18239">
                  <c:v>1</c:v>
                </c:pt>
                <c:pt idx="18240">
                  <c:v>1</c:v>
                </c:pt>
                <c:pt idx="18241">
                  <c:v>1</c:v>
                </c:pt>
                <c:pt idx="18242">
                  <c:v>1</c:v>
                </c:pt>
                <c:pt idx="18243">
                  <c:v>1</c:v>
                </c:pt>
                <c:pt idx="18244">
                  <c:v>1</c:v>
                </c:pt>
                <c:pt idx="18245">
                  <c:v>1</c:v>
                </c:pt>
                <c:pt idx="18246">
                  <c:v>1</c:v>
                </c:pt>
                <c:pt idx="18247">
                  <c:v>1</c:v>
                </c:pt>
                <c:pt idx="18248">
                  <c:v>1</c:v>
                </c:pt>
                <c:pt idx="18249">
                  <c:v>1</c:v>
                </c:pt>
                <c:pt idx="18250">
                  <c:v>1</c:v>
                </c:pt>
                <c:pt idx="18251">
                  <c:v>1</c:v>
                </c:pt>
                <c:pt idx="18252">
                  <c:v>1</c:v>
                </c:pt>
                <c:pt idx="18253">
                  <c:v>1</c:v>
                </c:pt>
                <c:pt idx="18254">
                  <c:v>1</c:v>
                </c:pt>
                <c:pt idx="18255">
                  <c:v>1</c:v>
                </c:pt>
                <c:pt idx="18256">
                  <c:v>1</c:v>
                </c:pt>
                <c:pt idx="18257">
                  <c:v>1</c:v>
                </c:pt>
                <c:pt idx="18258">
                  <c:v>1</c:v>
                </c:pt>
                <c:pt idx="18259">
                  <c:v>1</c:v>
                </c:pt>
                <c:pt idx="18260">
                  <c:v>1</c:v>
                </c:pt>
                <c:pt idx="18261">
                  <c:v>1</c:v>
                </c:pt>
                <c:pt idx="18262">
                  <c:v>1</c:v>
                </c:pt>
                <c:pt idx="18263">
                  <c:v>1</c:v>
                </c:pt>
                <c:pt idx="18264">
                  <c:v>1</c:v>
                </c:pt>
                <c:pt idx="18265">
                  <c:v>1</c:v>
                </c:pt>
                <c:pt idx="18266">
                  <c:v>1</c:v>
                </c:pt>
                <c:pt idx="18267">
                  <c:v>1</c:v>
                </c:pt>
                <c:pt idx="18268">
                  <c:v>1</c:v>
                </c:pt>
                <c:pt idx="18269">
                  <c:v>1</c:v>
                </c:pt>
                <c:pt idx="18270">
                  <c:v>1</c:v>
                </c:pt>
                <c:pt idx="18271">
                  <c:v>1</c:v>
                </c:pt>
                <c:pt idx="18272">
                  <c:v>1</c:v>
                </c:pt>
                <c:pt idx="18273">
                  <c:v>1</c:v>
                </c:pt>
                <c:pt idx="18274">
                  <c:v>1</c:v>
                </c:pt>
                <c:pt idx="18275">
                  <c:v>1</c:v>
                </c:pt>
                <c:pt idx="18276">
                  <c:v>1</c:v>
                </c:pt>
                <c:pt idx="18277">
                  <c:v>1</c:v>
                </c:pt>
                <c:pt idx="18278">
                  <c:v>1</c:v>
                </c:pt>
                <c:pt idx="18279">
                  <c:v>1</c:v>
                </c:pt>
                <c:pt idx="18280">
                  <c:v>1</c:v>
                </c:pt>
                <c:pt idx="18281">
                  <c:v>1</c:v>
                </c:pt>
                <c:pt idx="18282">
                  <c:v>1</c:v>
                </c:pt>
                <c:pt idx="18283">
                  <c:v>1</c:v>
                </c:pt>
                <c:pt idx="18284">
                  <c:v>1</c:v>
                </c:pt>
                <c:pt idx="18285">
                  <c:v>1</c:v>
                </c:pt>
                <c:pt idx="18286">
                  <c:v>1</c:v>
                </c:pt>
                <c:pt idx="18287">
                  <c:v>1</c:v>
                </c:pt>
                <c:pt idx="18288">
                  <c:v>1</c:v>
                </c:pt>
                <c:pt idx="18289">
                  <c:v>1</c:v>
                </c:pt>
                <c:pt idx="18290">
                  <c:v>1</c:v>
                </c:pt>
                <c:pt idx="18291">
                  <c:v>1</c:v>
                </c:pt>
                <c:pt idx="18292">
                  <c:v>1</c:v>
                </c:pt>
                <c:pt idx="18293">
                  <c:v>1</c:v>
                </c:pt>
                <c:pt idx="18294">
                  <c:v>1</c:v>
                </c:pt>
                <c:pt idx="18295">
                  <c:v>1</c:v>
                </c:pt>
                <c:pt idx="18296">
                  <c:v>1</c:v>
                </c:pt>
                <c:pt idx="18297">
                  <c:v>1</c:v>
                </c:pt>
                <c:pt idx="18298">
                  <c:v>1</c:v>
                </c:pt>
                <c:pt idx="18299">
                  <c:v>1</c:v>
                </c:pt>
                <c:pt idx="18300">
                  <c:v>1</c:v>
                </c:pt>
                <c:pt idx="18301">
                  <c:v>1</c:v>
                </c:pt>
                <c:pt idx="18302">
                  <c:v>1</c:v>
                </c:pt>
                <c:pt idx="18303">
                  <c:v>1</c:v>
                </c:pt>
                <c:pt idx="18304">
                  <c:v>1</c:v>
                </c:pt>
                <c:pt idx="18305">
                  <c:v>1</c:v>
                </c:pt>
                <c:pt idx="18306">
                  <c:v>1</c:v>
                </c:pt>
                <c:pt idx="18307">
                  <c:v>1</c:v>
                </c:pt>
                <c:pt idx="18308">
                  <c:v>1</c:v>
                </c:pt>
                <c:pt idx="18309">
                  <c:v>1</c:v>
                </c:pt>
                <c:pt idx="18310">
                  <c:v>1</c:v>
                </c:pt>
                <c:pt idx="18311">
                  <c:v>1</c:v>
                </c:pt>
                <c:pt idx="18312">
                  <c:v>1</c:v>
                </c:pt>
                <c:pt idx="18313">
                  <c:v>1</c:v>
                </c:pt>
                <c:pt idx="18314">
                  <c:v>1</c:v>
                </c:pt>
                <c:pt idx="18315">
                  <c:v>1</c:v>
                </c:pt>
                <c:pt idx="18316">
                  <c:v>1</c:v>
                </c:pt>
                <c:pt idx="18317">
                  <c:v>1</c:v>
                </c:pt>
                <c:pt idx="18318">
                  <c:v>1</c:v>
                </c:pt>
                <c:pt idx="18319">
                  <c:v>1</c:v>
                </c:pt>
                <c:pt idx="18320">
                  <c:v>1</c:v>
                </c:pt>
                <c:pt idx="18321">
                  <c:v>1</c:v>
                </c:pt>
                <c:pt idx="18322">
                  <c:v>1</c:v>
                </c:pt>
                <c:pt idx="18323">
                  <c:v>1</c:v>
                </c:pt>
                <c:pt idx="18324">
                  <c:v>1</c:v>
                </c:pt>
                <c:pt idx="18325">
                  <c:v>1</c:v>
                </c:pt>
                <c:pt idx="18326">
                  <c:v>1</c:v>
                </c:pt>
                <c:pt idx="18327">
                  <c:v>1</c:v>
                </c:pt>
                <c:pt idx="18328">
                  <c:v>1</c:v>
                </c:pt>
                <c:pt idx="18329">
                  <c:v>1</c:v>
                </c:pt>
                <c:pt idx="18330">
                  <c:v>1</c:v>
                </c:pt>
                <c:pt idx="18331">
                  <c:v>1</c:v>
                </c:pt>
                <c:pt idx="18332">
                  <c:v>1</c:v>
                </c:pt>
                <c:pt idx="18333">
                  <c:v>1</c:v>
                </c:pt>
                <c:pt idx="18334">
                  <c:v>1</c:v>
                </c:pt>
                <c:pt idx="18335">
                  <c:v>1</c:v>
                </c:pt>
                <c:pt idx="18336">
                  <c:v>1</c:v>
                </c:pt>
                <c:pt idx="18337">
                  <c:v>1</c:v>
                </c:pt>
                <c:pt idx="18338">
                  <c:v>1</c:v>
                </c:pt>
                <c:pt idx="18339">
                  <c:v>1</c:v>
                </c:pt>
                <c:pt idx="18340">
                  <c:v>1</c:v>
                </c:pt>
                <c:pt idx="18341">
                  <c:v>1</c:v>
                </c:pt>
                <c:pt idx="18342">
                  <c:v>1</c:v>
                </c:pt>
                <c:pt idx="18343">
                  <c:v>1</c:v>
                </c:pt>
                <c:pt idx="18344">
                  <c:v>1</c:v>
                </c:pt>
                <c:pt idx="18345">
                  <c:v>1</c:v>
                </c:pt>
                <c:pt idx="18346">
                  <c:v>1</c:v>
                </c:pt>
                <c:pt idx="18347">
                  <c:v>1</c:v>
                </c:pt>
                <c:pt idx="18348">
                  <c:v>1</c:v>
                </c:pt>
                <c:pt idx="18349">
                  <c:v>1</c:v>
                </c:pt>
                <c:pt idx="18350">
                  <c:v>1</c:v>
                </c:pt>
                <c:pt idx="18351">
                  <c:v>1</c:v>
                </c:pt>
                <c:pt idx="18352">
                  <c:v>1</c:v>
                </c:pt>
                <c:pt idx="18353">
                  <c:v>1</c:v>
                </c:pt>
                <c:pt idx="18354">
                  <c:v>1</c:v>
                </c:pt>
                <c:pt idx="18355">
                  <c:v>1</c:v>
                </c:pt>
                <c:pt idx="18356">
                  <c:v>1</c:v>
                </c:pt>
                <c:pt idx="18357">
                  <c:v>1</c:v>
                </c:pt>
                <c:pt idx="18358">
                  <c:v>1</c:v>
                </c:pt>
                <c:pt idx="18359">
                  <c:v>1</c:v>
                </c:pt>
                <c:pt idx="18360">
                  <c:v>1</c:v>
                </c:pt>
                <c:pt idx="18361">
                  <c:v>1</c:v>
                </c:pt>
                <c:pt idx="18362">
                  <c:v>1</c:v>
                </c:pt>
                <c:pt idx="18363">
                  <c:v>1</c:v>
                </c:pt>
                <c:pt idx="18364">
                  <c:v>1</c:v>
                </c:pt>
                <c:pt idx="18365">
                  <c:v>1</c:v>
                </c:pt>
                <c:pt idx="18366">
                  <c:v>1</c:v>
                </c:pt>
                <c:pt idx="18367">
                  <c:v>1</c:v>
                </c:pt>
                <c:pt idx="18368">
                  <c:v>1</c:v>
                </c:pt>
                <c:pt idx="18369">
                  <c:v>1</c:v>
                </c:pt>
                <c:pt idx="18370">
                  <c:v>1</c:v>
                </c:pt>
                <c:pt idx="18371">
                  <c:v>1</c:v>
                </c:pt>
                <c:pt idx="18372">
                  <c:v>1</c:v>
                </c:pt>
                <c:pt idx="18373">
                  <c:v>1</c:v>
                </c:pt>
                <c:pt idx="18374">
                  <c:v>1</c:v>
                </c:pt>
                <c:pt idx="18375">
                  <c:v>1</c:v>
                </c:pt>
                <c:pt idx="18376">
                  <c:v>1</c:v>
                </c:pt>
                <c:pt idx="18377">
                  <c:v>1</c:v>
                </c:pt>
                <c:pt idx="18378">
                  <c:v>1</c:v>
                </c:pt>
                <c:pt idx="18379">
                  <c:v>1</c:v>
                </c:pt>
                <c:pt idx="18380">
                  <c:v>1</c:v>
                </c:pt>
                <c:pt idx="18381">
                  <c:v>1</c:v>
                </c:pt>
                <c:pt idx="18382">
                  <c:v>1</c:v>
                </c:pt>
                <c:pt idx="18383">
                  <c:v>1</c:v>
                </c:pt>
                <c:pt idx="18384">
                  <c:v>1</c:v>
                </c:pt>
                <c:pt idx="18385">
                  <c:v>1</c:v>
                </c:pt>
                <c:pt idx="18386">
                  <c:v>1</c:v>
                </c:pt>
                <c:pt idx="18387">
                  <c:v>1</c:v>
                </c:pt>
                <c:pt idx="18388">
                  <c:v>1</c:v>
                </c:pt>
                <c:pt idx="18389">
                  <c:v>1</c:v>
                </c:pt>
                <c:pt idx="18390">
                  <c:v>1</c:v>
                </c:pt>
                <c:pt idx="18391">
                  <c:v>1</c:v>
                </c:pt>
                <c:pt idx="18392">
                  <c:v>1</c:v>
                </c:pt>
                <c:pt idx="18393">
                  <c:v>1</c:v>
                </c:pt>
                <c:pt idx="18394">
                  <c:v>1</c:v>
                </c:pt>
                <c:pt idx="18395">
                  <c:v>1</c:v>
                </c:pt>
                <c:pt idx="18396">
                  <c:v>1</c:v>
                </c:pt>
                <c:pt idx="18397">
                  <c:v>1</c:v>
                </c:pt>
                <c:pt idx="18398">
                  <c:v>1</c:v>
                </c:pt>
                <c:pt idx="18399">
                  <c:v>1</c:v>
                </c:pt>
                <c:pt idx="18400">
                  <c:v>1</c:v>
                </c:pt>
                <c:pt idx="18401">
                  <c:v>1</c:v>
                </c:pt>
                <c:pt idx="18402">
                  <c:v>1</c:v>
                </c:pt>
                <c:pt idx="18403">
                  <c:v>1</c:v>
                </c:pt>
                <c:pt idx="18404">
                  <c:v>1</c:v>
                </c:pt>
                <c:pt idx="18405">
                  <c:v>1</c:v>
                </c:pt>
                <c:pt idx="18406">
                  <c:v>1</c:v>
                </c:pt>
                <c:pt idx="18407">
                  <c:v>1</c:v>
                </c:pt>
                <c:pt idx="18408">
                  <c:v>1</c:v>
                </c:pt>
                <c:pt idx="18409">
                  <c:v>1</c:v>
                </c:pt>
                <c:pt idx="18410">
                  <c:v>1</c:v>
                </c:pt>
                <c:pt idx="18411">
                  <c:v>1</c:v>
                </c:pt>
                <c:pt idx="18412">
                  <c:v>1</c:v>
                </c:pt>
                <c:pt idx="18413">
                  <c:v>1</c:v>
                </c:pt>
                <c:pt idx="18414">
                  <c:v>1</c:v>
                </c:pt>
                <c:pt idx="18415">
                  <c:v>1</c:v>
                </c:pt>
                <c:pt idx="18416">
                  <c:v>1</c:v>
                </c:pt>
                <c:pt idx="18417">
                  <c:v>1</c:v>
                </c:pt>
                <c:pt idx="18418">
                  <c:v>1</c:v>
                </c:pt>
                <c:pt idx="18419">
                  <c:v>1</c:v>
                </c:pt>
                <c:pt idx="18420">
                  <c:v>1</c:v>
                </c:pt>
                <c:pt idx="18421">
                  <c:v>1</c:v>
                </c:pt>
                <c:pt idx="18422">
                  <c:v>1</c:v>
                </c:pt>
                <c:pt idx="18423">
                  <c:v>1</c:v>
                </c:pt>
                <c:pt idx="18424">
                  <c:v>1</c:v>
                </c:pt>
                <c:pt idx="18425">
                  <c:v>1</c:v>
                </c:pt>
                <c:pt idx="18426">
                  <c:v>1</c:v>
                </c:pt>
                <c:pt idx="18427">
                  <c:v>1</c:v>
                </c:pt>
                <c:pt idx="18428">
                  <c:v>1</c:v>
                </c:pt>
                <c:pt idx="18429">
                  <c:v>1</c:v>
                </c:pt>
                <c:pt idx="18430">
                  <c:v>1</c:v>
                </c:pt>
                <c:pt idx="18431">
                  <c:v>1</c:v>
                </c:pt>
                <c:pt idx="18432">
                  <c:v>1</c:v>
                </c:pt>
                <c:pt idx="18433">
                  <c:v>1</c:v>
                </c:pt>
                <c:pt idx="18434">
                  <c:v>0</c:v>
                </c:pt>
                <c:pt idx="18435">
                  <c:v>0</c:v>
                </c:pt>
                <c:pt idx="18436">
                  <c:v>0</c:v>
                </c:pt>
                <c:pt idx="18437">
                  <c:v>0</c:v>
                </c:pt>
                <c:pt idx="18438">
                  <c:v>0</c:v>
                </c:pt>
                <c:pt idx="18439">
                  <c:v>0</c:v>
                </c:pt>
                <c:pt idx="18440">
                  <c:v>0</c:v>
                </c:pt>
                <c:pt idx="18441">
                  <c:v>0</c:v>
                </c:pt>
                <c:pt idx="18442">
                  <c:v>0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</c:v>
                </c:pt>
                <c:pt idx="18451">
                  <c:v>0</c:v>
                </c:pt>
                <c:pt idx="18452">
                  <c:v>0</c:v>
                </c:pt>
                <c:pt idx="18453">
                  <c:v>0</c:v>
                </c:pt>
                <c:pt idx="18454">
                  <c:v>0</c:v>
                </c:pt>
                <c:pt idx="18455">
                  <c:v>0</c:v>
                </c:pt>
                <c:pt idx="18456">
                  <c:v>0</c:v>
                </c:pt>
                <c:pt idx="18457">
                  <c:v>0</c:v>
                </c:pt>
                <c:pt idx="18458">
                  <c:v>0</c:v>
                </c:pt>
                <c:pt idx="18459">
                  <c:v>0</c:v>
                </c:pt>
                <c:pt idx="18460">
                  <c:v>0</c:v>
                </c:pt>
                <c:pt idx="18461">
                  <c:v>0</c:v>
                </c:pt>
                <c:pt idx="18462">
                  <c:v>0</c:v>
                </c:pt>
                <c:pt idx="18463">
                  <c:v>0</c:v>
                </c:pt>
                <c:pt idx="18464">
                  <c:v>0</c:v>
                </c:pt>
                <c:pt idx="18465">
                  <c:v>0</c:v>
                </c:pt>
                <c:pt idx="18466">
                  <c:v>0</c:v>
                </c:pt>
                <c:pt idx="18467">
                  <c:v>0</c:v>
                </c:pt>
                <c:pt idx="18468">
                  <c:v>0</c:v>
                </c:pt>
                <c:pt idx="18469">
                  <c:v>0</c:v>
                </c:pt>
                <c:pt idx="18470">
                  <c:v>0</c:v>
                </c:pt>
                <c:pt idx="18471">
                  <c:v>0</c:v>
                </c:pt>
                <c:pt idx="18472">
                  <c:v>0</c:v>
                </c:pt>
                <c:pt idx="18473">
                  <c:v>0</c:v>
                </c:pt>
                <c:pt idx="18474">
                  <c:v>0</c:v>
                </c:pt>
                <c:pt idx="18475">
                  <c:v>0</c:v>
                </c:pt>
                <c:pt idx="18476">
                  <c:v>0</c:v>
                </c:pt>
                <c:pt idx="18477">
                  <c:v>0</c:v>
                </c:pt>
                <c:pt idx="18478">
                  <c:v>0</c:v>
                </c:pt>
                <c:pt idx="18479">
                  <c:v>0</c:v>
                </c:pt>
                <c:pt idx="18480">
                  <c:v>0</c:v>
                </c:pt>
                <c:pt idx="18481">
                  <c:v>0</c:v>
                </c:pt>
                <c:pt idx="18482">
                  <c:v>0</c:v>
                </c:pt>
                <c:pt idx="18483">
                  <c:v>0</c:v>
                </c:pt>
                <c:pt idx="18484">
                  <c:v>0</c:v>
                </c:pt>
                <c:pt idx="18485">
                  <c:v>0</c:v>
                </c:pt>
                <c:pt idx="18486">
                  <c:v>0</c:v>
                </c:pt>
                <c:pt idx="18487">
                  <c:v>0</c:v>
                </c:pt>
                <c:pt idx="18488">
                  <c:v>0</c:v>
                </c:pt>
                <c:pt idx="18489">
                  <c:v>0</c:v>
                </c:pt>
                <c:pt idx="18490">
                  <c:v>0</c:v>
                </c:pt>
                <c:pt idx="18491">
                  <c:v>0</c:v>
                </c:pt>
                <c:pt idx="18492">
                  <c:v>0</c:v>
                </c:pt>
                <c:pt idx="18493">
                  <c:v>0</c:v>
                </c:pt>
                <c:pt idx="18494">
                  <c:v>0</c:v>
                </c:pt>
                <c:pt idx="18495">
                  <c:v>0</c:v>
                </c:pt>
                <c:pt idx="18496">
                  <c:v>0</c:v>
                </c:pt>
                <c:pt idx="18497">
                  <c:v>0</c:v>
                </c:pt>
                <c:pt idx="18498">
                  <c:v>0</c:v>
                </c:pt>
                <c:pt idx="18499">
                  <c:v>0</c:v>
                </c:pt>
                <c:pt idx="18500">
                  <c:v>0</c:v>
                </c:pt>
                <c:pt idx="18501">
                  <c:v>0</c:v>
                </c:pt>
                <c:pt idx="18502">
                  <c:v>0</c:v>
                </c:pt>
                <c:pt idx="18503">
                  <c:v>0</c:v>
                </c:pt>
                <c:pt idx="18504">
                  <c:v>0</c:v>
                </c:pt>
                <c:pt idx="18505">
                  <c:v>0</c:v>
                </c:pt>
                <c:pt idx="18506">
                  <c:v>0</c:v>
                </c:pt>
                <c:pt idx="18507">
                  <c:v>0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0</c:v>
                </c:pt>
                <c:pt idx="18538">
                  <c:v>0</c:v>
                </c:pt>
                <c:pt idx="18539">
                  <c:v>0</c:v>
                </c:pt>
                <c:pt idx="18540">
                  <c:v>0</c:v>
                </c:pt>
                <c:pt idx="18541">
                  <c:v>0</c:v>
                </c:pt>
                <c:pt idx="18542">
                  <c:v>0</c:v>
                </c:pt>
                <c:pt idx="18543">
                  <c:v>0</c:v>
                </c:pt>
                <c:pt idx="18544">
                  <c:v>0</c:v>
                </c:pt>
                <c:pt idx="18545">
                  <c:v>0</c:v>
                </c:pt>
                <c:pt idx="18546">
                  <c:v>0</c:v>
                </c:pt>
                <c:pt idx="18547">
                  <c:v>0</c:v>
                </c:pt>
                <c:pt idx="18548">
                  <c:v>0</c:v>
                </c:pt>
                <c:pt idx="18549">
                  <c:v>0</c:v>
                </c:pt>
                <c:pt idx="18550">
                  <c:v>0</c:v>
                </c:pt>
                <c:pt idx="18551">
                  <c:v>0</c:v>
                </c:pt>
                <c:pt idx="18552">
                  <c:v>0</c:v>
                </c:pt>
                <c:pt idx="18553">
                  <c:v>0</c:v>
                </c:pt>
                <c:pt idx="18554">
                  <c:v>0</c:v>
                </c:pt>
                <c:pt idx="18555">
                  <c:v>0</c:v>
                </c:pt>
                <c:pt idx="18556">
                  <c:v>0</c:v>
                </c:pt>
                <c:pt idx="18557">
                  <c:v>0</c:v>
                </c:pt>
                <c:pt idx="18558">
                  <c:v>0</c:v>
                </c:pt>
                <c:pt idx="18559">
                  <c:v>0</c:v>
                </c:pt>
                <c:pt idx="18560">
                  <c:v>0</c:v>
                </c:pt>
                <c:pt idx="18561">
                  <c:v>0</c:v>
                </c:pt>
                <c:pt idx="18562">
                  <c:v>0</c:v>
                </c:pt>
                <c:pt idx="18563">
                  <c:v>0</c:v>
                </c:pt>
                <c:pt idx="18564">
                  <c:v>0</c:v>
                </c:pt>
                <c:pt idx="18565">
                  <c:v>0</c:v>
                </c:pt>
                <c:pt idx="18566">
                  <c:v>0</c:v>
                </c:pt>
                <c:pt idx="18567">
                  <c:v>0</c:v>
                </c:pt>
                <c:pt idx="18568">
                  <c:v>0</c:v>
                </c:pt>
                <c:pt idx="18569">
                  <c:v>0</c:v>
                </c:pt>
                <c:pt idx="18570">
                  <c:v>0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0</c:v>
                </c:pt>
                <c:pt idx="18585">
                  <c:v>0</c:v>
                </c:pt>
                <c:pt idx="18586">
                  <c:v>0</c:v>
                </c:pt>
                <c:pt idx="18587">
                  <c:v>0</c:v>
                </c:pt>
                <c:pt idx="18588">
                  <c:v>0</c:v>
                </c:pt>
                <c:pt idx="18589">
                  <c:v>0</c:v>
                </c:pt>
                <c:pt idx="18590">
                  <c:v>0</c:v>
                </c:pt>
                <c:pt idx="18591">
                  <c:v>0</c:v>
                </c:pt>
                <c:pt idx="18592">
                  <c:v>0</c:v>
                </c:pt>
                <c:pt idx="18593">
                  <c:v>0</c:v>
                </c:pt>
                <c:pt idx="18594">
                  <c:v>0</c:v>
                </c:pt>
                <c:pt idx="18595">
                  <c:v>0</c:v>
                </c:pt>
                <c:pt idx="18596">
                  <c:v>0</c:v>
                </c:pt>
                <c:pt idx="18597">
                  <c:v>0</c:v>
                </c:pt>
                <c:pt idx="18598">
                  <c:v>0</c:v>
                </c:pt>
                <c:pt idx="18599">
                  <c:v>0</c:v>
                </c:pt>
                <c:pt idx="18600">
                  <c:v>0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0</c:v>
                </c:pt>
                <c:pt idx="18628">
                  <c:v>0</c:v>
                </c:pt>
                <c:pt idx="18629">
                  <c:v>0</c:v>
                </c:pt>
                <c:pt idx="18630">
                  <c:v>0</c:v>
                </c:pt>
                <c:pt idx="18631">
                  <c:v>0</c:v>
                </c:pt>
                <c:pt idx="18632">
                  <c:v>0</c:v>
                </c:pt>
                <c:pt idx="18633">
                  <c:v>0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0</c:v>
                </c:pt>
                <c:pt idx="18639">
                  <c:v>0</c:v>
                </c:pt>
                <c:pt idx="18640">
                  <c:v>0</c:v>
                </c:pt>
                <c:pt idx="18641">
                  <c:v>0</c:v>
                </c:pt>
                <c:pt idx="18642">
                  <c:v>0</c:v>
                </c:pt>
                <c:pt idx="18643">
                  <c:v>0</c:v>
                </c:pt>
                <c:pt idx="18644">
                  <c:v>0</c:v>
                </c:pt>
                <c:pt idx="18645">
                  <c:v>0</c:v>
                </c:pt>
                <c:pt idx="18646">
                  <c:v>0</c:v>
                </c:pt>
                <c:pt idx="18647">
                  <c:v>0</c:v>
                </c:pt>
                <c:pt idx="18648">
                  <c:v>0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</c:v>
                </c:pt>
                <c:pt idx="18712">
                  <c:v>0</c:v>
                </c:pt>
                <c:pt idx="18713">
                  <c:v>0</c:v>
                </c:pt>
                <c:pt idx="18714">
                  <c:v>0</c:v>
                </c:pt>
                <c:pt idx="18715">
                  <c:v>0</c:v>
                </c:pt>
                <c:pt idx="18716">
                  <c:v>0</c:v>
                </c:pt>
                <c:pt idx="18717">
                  <c:v>0</c:v>
                </c:pt>
                <c:pt idx="18718">
                  <c:v>0</c:v>
                </c:pt>
                <c:pt idx="18719">
                  <c:v>0</c:v>
                </c:pt>
                <c:pt idx="18720">
                  <c:v>0</c:v>
                </c:pt>
                <c:pt idx="18721">
                  <c:v>0</c:v>
                </c:pt>
                <c:pt idx="18722">
                  <c:v>0</c:v>
                </c:pt>
                <c:pt idx="18723">
                  <c:v>0</c:v>
                </c:pt>
                <c:pt idx="18724">
                  <c:v>0</c:v>
                </c:pt>
                <c:pt idx="18725">
                  <c:v>0</c:v>
                </c:pt>
                <c:pt idx="18726">
                  <c:v>0</c:v>
                </c:pt>
                <c:pt idx="18727">
                  <c:v>0</c:v>
                </c:pt>
                <c:pt idx="18728">
                  <c:v>0</c:v>
                </c:pt>
                <c:pt idx="18729">
                  <c:v>0</c:v>
                </c:pt>
                <c:pt idx="18730">
                  <c:v>0</c:v>
                </c:pt>
                <c:pt idx="18731">
                  <c:v>0</c:v>
                </c:pt>
                <c:pt idx="18732">
                  <c:v>0</c:v>
                </c:pt>
                <c:pt idx="18733">
                  <c:v>0</c:v>
                </c:pt>
                <c:pt idx="18734">
                  <c:v>0</c:v>
                </c:pt>
                <c:pt idx="18735">
                  <c:v>0</c:v>
                </c:pt>
                <c:pt idx="18736">
                  <c:v>0</c:v>
                </c:pt>
                <c:pt idx="18737">
                  <c:v>0</c:v>
                </c:pt>
                <c:pt idx="18738">
                  <c:v>0</c:v>
                </c:pt>
                <c:pt idx="18739">
                  <c:v>0</c:v>
                </c:pt>
                <c:pt idx="18740">
                  <c:v>0</c:v>
                </c:pt>
                <c:pt idx="18741">
                  <c:v>0</c:v>
                </c:pt>
                <c:pt idx="18742">
                  <c:v>0</c:v>
                </c:pt>
                <c:pt idx="18743">
                  <c:v>0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0</c:v>
                </c:pt>
                <c:pt idx="18763">
                  <c:v>0</c:v>
                </c:pt>
                <c:pt idx="18764">
                  <c:v>0</c:v>
                </c:pt>
                <c:pt idx="18765">
                  <c:v>0</c:v>
                </c:pt>
                <c:pt idx="18766">
                  <c:v>0</c:v>
                </c:pt>
                <c:pt idx="18767">
                  <c:v>0</c:v>
                </c:pt>
                <c:pt idx="18768">
                  <c:v>0</c:v>
                </c:pt>
                <c:pt idx="18769">
                  <c:v>0</c:v>
                </c:pt>
                <c:pt idx="18770">
                  <c:v>0</c:v>
                </c:pt>
                <c:pt idx="18771">
                  <c:v>0</c:v>
                </c:pt>
                <c:pt idx="18772">
                  <c:v>0</c:v>
                </c:pt>
                <c:pt idx="18773">
                  <c:v>0</c:v>
                </c:pt>
                <c:pt idx="18774">
                  <c:v>0</c:v>
                </c:pt>
                <c:pt idx="18775">
                  <c:v>0</c:v>
                </c:pt>
                <c:pt idx="18776">
                  <c:v>0</c:v>
                </c:pt>
                <c:pt idx="18777">
                  <c:v>0</c:v>
                </c:pt>
                <c:pt idx="18778">
                  <c:v>0</c:v>
                </c:pt>
                <c:pt idx="18779">
                  <c:v>0</c:v>
                </c:pt>
                <c:pt idx="18780">
                  <c:v>0</c:v>
                </c:pt>
                <c:pt idx="18781">
                  <c:v>0</c:v>
                </c:pt>
                <c:pt idx="18782">
                  <c:v>0</c:v>
                </c:pt>
                <c:pt idx="18783">
                  <c:v>0</c:v>
                </c:pt>
                <c:pt idx="18784">
                  <c:v>0</c:v>
                </c:pt>
                <c:pt idx="18785">
                  <c:v>0</c:v>
                </c:pt>
                <c:pt idx="18786">
                  <c:v>0</c:v>
                </c:pt>
                <c:pt idx="18787">
                  <c:v>0</c:v>
                </c:pt>
                <c:pt idx="18788">
                  <c:v>0</c:v>
                </c:pt>
                <c:pt idx="18789">
                  <c:v>0</c:v>
                </c:pt>
                <c:pt idx="18790">
                  <c:v>0</c:v>
                </c:pt>
                <c:pt idx="18791">
                  <c:v>0</c:v>
                </c:pt>
                <c:pt idx="18792">
                  <c:v>0</c:v>
                </c:pt>
                <c:pt idx="18793">
                  <c:v>0</c:v>
                </c:pt>
                <c:pt idx="18794">
                  <c:v>0</c:v>
                </c:pt>
                <c:pt idx="18795">
                  <c:v>0</c:v>
                </c:pt>
                <c:pt idx="18796">
                  <c:v>0</c:v>
                </c:pt>
                <c:pt idx="18797">
                  <c:v>0</c:v>
                </c:pt>
                <c:pt idx="18798">
                  <c:v>0</c:v>
                </c:pt>
                <c:pt idx="18799">
                  <c:v>0</c:v>
                </c:pt>
                <c:pt idx="18800">
                  <c:v>0</c:v>
                </c:pt>
                <c:pt idx="18801">
                  <c:v>0</c:v>
                </c:pt>
                <c:pt idx="18802">
                  <c:v>0</c:v>
                </c:pt>
                <c:pt idx="18803">
                  <c:v>0</c:v>
                </c:pt>
                <c:pt idx="18804">
                  <c:v>0</c:v>
                </c:pt>
                <c:pt idx="18805">
                  <c:v>0</c:v>
                </c:pt>
                <c:pt idx="18806">
                  <c:v>0</c:v>
                </c:pt>
                <c:pt idx="18807">
                  <c:v>0</c:v>
                </c:pt>
                <c:pt idx="18808">
                  <c:v>0</c:v>
                </c:pt>
                <c:pt idx="18809">
                  <c:v>0</c:v>
                </c:pt>
                <c:pt idx="18810">
                  <c:v>0</c:v>
                </c:pt>
                <c:pt idx="18811">
                  <c:v>0</c:v>
                </c:pt>
                <c:pt idx="18812">
                  <c:v>0</c:v>
                </c:pt>
                <c:pt idx="18813">
                  <c:v>0</c:v>
                </c:pt>
                <c:pt idx="18814">
                  <c:v>0</c:v>
                </c:pt>
                <c:pt idx="18815">
                  <c:v>0</c:v>
                </c:pt>
                <c:pt idx="18816">
                  <c:v>0</c:v>
                </c:pt>
                <c:pt idx="18817">
                  <c:v>0</c:v>
                </c:pt>
                <c:pt idx="18818">
                  <c:v>0</c:v>
                </c:pt>
                <c:pt idx="18819">
                  <c:v>0</c:v>
                </c:pt>
                <c:pt idx="18820">
                  <c:v>0</c:v>
                </c:pt>
                <c:pt idx="18821">
                  <c:v>0</c:v>
                </c:pt>
                <c:pt idx="18822">
                  <c:v>0</c:v>
                </c:pt>
                <c:pt idx="18823">
                  <c:v>0</c:v>
                </c:pt>
                <c:pt idx="18824">
                  <c:v>0</c:v>
                </c:pt>
                <c:pt idx="18825">
                  <c:v>0</c:v>
                </c:pt>
                <c:pt idx="18826">
                  <c:v>0</c:v>
                </c:pt>
                <c:pt idx="18827">
                  <c:v>0</c:v>
                </c:pt>
                <c:pt idx="18828">
                  <c:v>0</c:v>
                </c:pt>
                <c:pt idx="18829">
                  <c:v>0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0</c:v>
                </c:pt>
                <c:pt idx="18838">
                  <c:v>0</c:v>
                </c:pt>
                <c:pt idx="18839">
                  <c:v>0</c:v>
                </c:pt>
                <c:pt idx="18840">
                  <c:v>0</c:v>
                </c:pt>
                <c:pt idx="18841">
                  <c:v>0</c:v>
                </c:pt>
                <c:pt idx="18842">
                  <c:v>0</c:v>
                </c:pt>
                <c:pt idx="18843">
                  <c:v>0</c:v>
                </c:pt>
                <c:pt idx="18844">
                  <c:v>0</c:v>
                </c:pt>
                <c:pt idx="18845">
                  <c:v>0</c:v>
                </c:pt>
                <c:pt idx="18846">
                  <c:v>0</c:v>
                </c:pt>
                <c:pt idx="18847">
                  <c:v>0</c:v>
                </c:pt>
                <c:pt idx="18848">
                  <c:v>0</c:v>
                </c:pt>
                <c:pt idx="18849">
                  <c:v>0</c:v>
                </c:pt>
                <c:pt idx="18850">
                  <c:v>0</c:v>
                </c:pt>
                <c:pt idx="18851">
                  <c:v>0</c:v>
                </c:pt>
                <c:pt idx="18852">
                  <c:v>0</c:v>
                </c:pt>
                <c:pt idx="18853">
                  <c:v>0</c:v>
                </c:pt>
                <c:pt idx="18854">
                  <c:v>0</c:v>
                </c:pt>
                <c:pt idx="18855">
                  <c:v>0</c:v>
                </c:pt>
                <c:pt idx="18856">
                  <c:v>0</c:v>
                </c:pt>
                <c:pt idx="18857">
                  <c:v>0</c:v>
                </c:pt>
                <c:pt idx="18858">
                  <c:v>0</c:v>
                </c:pt>
                <c:pt idx="18859">
                  <c:v>0</c:v>
                </c:pt>
                <c:pt idx="18860">
                  <c:v>0</c:v>
                </c:pt>
                <c:pt idx="18861">
                  <c:v>0</c:v>
                </c:pt>
                <c:pt idx="18862">
                  <c:v>0</c:v>
                </c:pt>
                <c:pt idx="18863">
                  <c:v>0</c:v>
                </c:pt>
                <c:pt idx="18864">
                  <c:v>0</c:v>
                </c:pt>
                <c:pt idx="18865">
                  <c:v>0</c:v>
                </c:pt>
                <c:pt idx="18866">
                  <c:v>0</c:v>
                </c:pt>
                <c:pt idx="18867">
                  <c:v>0</c:v>
                </c:pt>
                <c:pt idx="18868">
                  <c:v>0</c:v>
                </c:pt>
                <c:pt idx="18869">
                  <c:v>0</c:v>
                </c:pt>
                <c:pt idx="18870">
                  <c:v>0</c:v>
                </c:pt>
                <c:pt idx="18871">
                  <c:v>0</c:v>
                </c:pt>
                <c:pt idx="18872">
                  <c:v>0</c:v>
                </c:pt>
                <c:pt idx="18873">
                  <c:v>0</c:v>
                </c:pt>
                <c:pt idx="18874">
                  <c:v>0</c:v>
                </c:pt>
                <c:pt idx="18875">
                  <c:v>0</c:v>
                </c:pt>
                <c:pt idx="18876">
                  <c:v>0</c:v>
                </c:pt>
                <c:pt idx="18877">
                  <c:v>0</c:v>
                </c:pt>
                <c:pt idx="18878">
                  <c:v>0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</c:v>
                </c:pt>
                <c:pt idx="18888">
                  <c:v>0</c:v>
                </c:pt>
                <c:pt idx="18889">
                  <c:v>0</c:v>
                </c:pt>
                <c:pt idx="18890">
                  <c:v>0</c:v>
                </c:pt>
                <c:pt idx="18891">
                  <c:v>0</c:v>
                </c:pt>
                <c:pt idx="18892">
                  <c:v>0</c:v>
                </c:pt>
                <c:pt idx="18893">
                  <c:v>0</c:v>
                </c:pt>
                <c:pt idx="18894">
                  <c:v>0</c:v>
                </c:pt>
                <c:pt idx="18895">
                  <c:v>0</c:v>
                </c:pt>
                <c:pt idx="18896">
                  <c:v>0</c:v>
                </c:pt>
                <c:pt idx="18897">
                  <c:v>0</c:v>
                </c:pt>
                <c:pt idx="18898">
                  <c:v>0</c:v>
                </c:pt>
                <c:pt idx="18899">
                  <c:v>0</c:v>
                </c:pt>
                <c:pt idx="18900">
                  <c:v>0</c:v>
                </c:pt>
                <c:pt idx="18901">
                  <c:v>0</c:v>
                </c:pt>
                <c:pt idx="18902">
                  <c:v>0</c:v>
                </c:pt>
                <c:pt idx="18903">
                  <c:v>0</c:v>
                </c:pt>
                <c:pt idx="18904">
                  <c:v>0</c:v>
                </c:pt>
                <c:pt idx="18905">
                  <c:v>0</c:v>
                </c:pt>
                <c:pt idx="18906">
                  <c:v>0</c:v>
                </c:pt>
                <c:pt idx="18907">
                  <c:v>0</c:v>
                </c:pt>
                <c:pt idx="18908">
                  <c:v>0</c:v>
                </c:pt>
                <c:pt idx="18909">
                  <c:v>0</c:v>
                </c:pt>
                <c:pt idx="18910">
                  <c:v>0</c:v>
                </c:pt>
                <c:pt idx="18911">
                  <c:v>0</c:v>
                </c:pt>
                <c:pt idx="18912">
                  <c:v>0</c:v>
                </c:pt>
                <c:pt idx="18913">
                  <c:v>0</c:v>
                </c:pt>
                <c:pt idx="18914">
                  <c:v>0</c:v>
                </c:pt>
                <c:pt idx="18915">
                  <c:v>0</c:v>
                </c:pt>
                <c:pt idx="18916">
                  <c:v>0</c:v>
                </c:pt>
                <c:pt idx="18917">
                  <c:v>0</c:v>
                </c:pt>
                <c:pt idx="18918">
                  <c:v>0</c:v>
                </c:pt>
                <c:pt idx="18919">
                  <c:v>0</c:v>
                </c:pt>
                <c:pt idx="18920">
                  <c:v>0</c:v>
                </c:pt>
                <c:pt idx="18921">
                  <c:v>0</c:v>
                </c:pt>
                <c:pt idx="18922">
                  <c:v>0</c:v>
                </c:pt>
                <c:pt idx="18923">
                  <c:v>0</c:v>
                </c:pt>
                <c:pt idx="18924">
                  <c:v>0</c:v>
                </c:pt>
                <c:pt idx="18925">
                  <c:v>0</c:v>
                </c:pt>
                <c:pt idx="18926">
                  <c:v>0</c:v>
                </c:pt>
                <c:pt idx="18927">
                  <c:v>0</c:v>
                </c:pt>
                <c:pt idx="18928">
                  <c:v>0</c:v>
                </c:pt>
                <c:pt idx="18929">
                  <c:v>0</c:v>
                </c:pt>
                <c:pt idx="18930">
                  <c:v>0</c:v>
                </c:pt>
                <c:pt idx="18931">
                  <c:v>0</c:v>
                </c:pt>
                <c:pt idx="18932">
                  <c:v>0</c:v>
                </c:pt>
                <c:pt idx="18933">
                  <c:v>0</c:v>
                </c:pt>
                <c:pt idx="18934">
                  <c:v>0</c:v>
                </c:pt>
                <c:pt idx="18935">
                  <c:v>0</c:v>
                </c:pt>
                <c:pt idx="18936">
                  <c:v>0</c:v>
                </c:pt>
                <c:pt idx="18937">
                  <c:v>0</c:v>
                </c:pt>
                <c:pt idx="18938">
                  <c:v>0</c:v>
                </c:pt>
                <c:pt idx="18939">
                  <c:v>0</c:v>
                </c:pt>
                <c:pt idx="18940">
                  <c:v>0</c:v>
                </c:pt>
                <c:pt idx="18941">
                  <c:v>0</c:v>
                </c:pt>
                <c:pt idx="18942">
                  <c:v>0</c:v>
                </c:pt>
                <c:pt idx="18943">
                  <c:v>0</c:v>
                </c:pt>
                <c:pt idx="18944">
                  <c:v>0</c:v>
                </c:pt>
                <c:pt idx="18945">
                  <c:v>0</c:v>
                </c:pt>
                <c:pt idx="18946">
                  <c:v>0</c:v>
                </c:pt>
                <c:pt idx="18947">
                  <c:v>0</c:v>
                </c:pt>
                <c:pt idx="18948">
                  <c:v>0</c:v>
                </c:pt>
                <c:pt idx="18949">
                  <c:v>0</c:v>
                </c:pt>
                <c:pt idx="18950">
                  <c:v>0</c:v>
                </c:pt>
                <c:pt idx="18951">
                  <c:v>0</c:v>
                </c:pt>
                <c:pt idx="18952">
                  <c:v>0</c:v>
                </c:pt>
                <c:pt idx="18953">
                  <c:v>0</c:v>
                </c:pt>
                <c:pt idx="18954">
                  <c:v>0</c:v>
                </c:pt>
                <c:pt idx="18955">
                  <c:v>0</c:v>
                </c:pt>
                <c:pt idx="18956">
                  <c:v>0</c:v>
                </c:pt>
                <c:pt idx="18957">
                  <c:v>0</c:v>
                </c:pt>
                <c:pt idx="18958">
                  <c:v>0</c:v>
                </c:pt>
                <c:pt idx="18959">
                  <c:v>0</c:v>
                </c:pt>
                <c:pt idx="18960">
                  <c:v>0</c:v>
                </c:pt>
                <c:pt idx="18961">
                  <c:v>0</c:v>
                </c:pt>
                <c:pt idx="18962">
                  <c:v>0</c:v>
                </c:pt>
                <c:pt idx="18963">
                  <c:v>0</c:v>
                </c:pt>
                <c:pt idx="18964">
                  <c:v>0</c:v>
                </c:pt>
                <c:pt idx="18965">
                  <c:v>0</c:v>
                </c:pt>
                <c:pt idx="18966">
                  <c:v>0</c:v>
                </c:pt>
                <c:pt idx="18967">
                  <c:v>0</c:v>
                </c:pt>
                <c:pt idx="18968">
                  <c:v>0</c:v>
                </c:pt>
                <c:pt idx="18969">
                  <c:v>0</c:v>
                </c:pt>
                <c:pt idx="18970">
                  <c:v>0</c:v>
                </c:pt>
                <c:pt idx="18971">
                  <c:v>0</c:v>
                </c:pt>
                <c:pt idx="18972">
                  <c:v>0</c:v>
                </c:pt>
                <c:pt idx="18973">
                  <c:v>0</c:v>
                </c:pt>
                <c:pt idx="18974">
                  <c:v>0</c:v>
                </c:pt>
                <c:pt idx="18975">
                  <c:v>0</c:v>
                </c:pt>
                <c:pt idx="18976">
                  <c:v>0</c:v>
                </c:pt>
                <c:pt idx="18977">
                  <c:v>0</c:v>
                </c:pt>
                <c:pt idx="18978">
                  <c:v>0</c:v>
                </c:pt>
                <c:pt idx="18979">
                  <c:v>0</c:v>
                </c:pt>
                <c:pt idx="18980">
                  <c:v>0</c:v>
                </c:pt>
                <c:pt idx="18981">
                  <c:v>0</c:v>
                </c:pt>
                <c:pt idx="18982">
                  <c:v>0</c:v>
                </c:pt>
                <c:pt idx="18983">
                  <c:v>0</c:v>
                </c:pt>
                <c:pt idx="18984">
                  <c:v>0</c:v>
                </c:pt>
                <c:pt idx="18985">
                  <c:v>0</c:v>
                </c:pt>
                <c:pt idx="18986">
                  <c:v>0</c:v>
                </c:pt>
                <c:pt idx="18987">
                  <c:v>0</c:v>
                </c:pt>
                <c:pt idx="18988">
                  <c:v>0</c:v>
                </c:pt>
                <c:pt idx="18989">
                  <c:v>0</c:v>
                </c:pt>
                <c:pt idx="18990">
                  <c:v>0</c:v>
                </c:pt>
                <c:pt idx="18991">
                  <c:v>0</c:v>
                </c:pt>
                <c:pt idx="18992">
                  <c:v>0</c:v>
                </c:pt>
                <c:pt idx="18993">
                  <c:v>0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</c:v>
                </c:pt>
                <c:pt idx="19029">
                  <c:v>0</c:v>
                </c:pt>
                <c:pt idx="19030">
                  <c:v>0</c:v>
                </c:pt>
                <c:pt idx="19031">
                  <c:v>0</c:v>
                </c:pt>
                <c:pt idx="19032">
                  <c:v>0</c:v>
                </c:pt>
                <c:pt idx="19033">
                  <c:v>0</c:v>
                </c:pt>
                <c:pt idx="19034">
                  <c:v>0</c:v>
                </c:pt>
                <c:pt idx="19035">
                  <c:v>0</c:v>
                </c:pt>
                <c:pt idx="19036">
                  <c:v>0</c:v>
                </c:pt>
                <c:pt idx="19037">
                  <c:v>0</c:v>
                </c:pt>
                <c:pt idx="19038">
                  <c:v>0</c:v>
                </c:pt>
                <c:pt idx="19039">
                  <c:v>0</c:v>
                </c:pt>
                <c:pt idx="19040">
                  <c:v>0</c:v>
                </c:pt>
                <c:pt idx="19041">
                  <c:v>0</c:v>
                </c:pt>
                <c:pt idx="19042">
                  <c:v>0</c:v>
                </c:pt>
                <c:pt idx="19043">
                  <c:v>0</c:v>
                </c:pt>
                <c:pt idx="19044">
                  <c:v>0</c:v>
                </c:pt>
                <c:pt idx="19045">
                  <c:v>0</c:v>
                </c:pt>
                <c:pt idx="19046">
                  <c:v>0</c:v>
                </c:pt>
                <c:pt idx="19047">
                  <c:v>0</c:v>
                </c:pt>
                <c:pt idx="19048">
                  <c:v>0</c:v>
                </c:pt>
                <c:pt idx="19049">
                  <c:v>0</c:v>
                </c:pt>
                <c:pt idx="19050">
                  <c:v>0</c:v>
                </c:pt>
                <c:pt idx="19051">
                  <c:v>0</c:v>
                </c:pt>
                <c:pt idx="19052">
                  <c:v>0</c:v>
                </c:pt>
                <c:pt idx="19053">
                  <c:v>0</c:v>
                </c:pt>
                <c:pt idx="19054">
                  <c:v>0</c:v>
                </c:pt>
                <c:pt idx="19055">
                  <c:v>0</c:v>
                </c:pt>
                <c:pt idx="19056">
                  <c:v>0</c:v>
                </c:pt>
                <c:pt idx="19057">
                  <c:v>0</c:v>
                </c:pt>
                <c:pt idx="19058">
                  <c:v>0</c:v>
                </c:pt>
                <c:pt idx="19059">
                  <c:v>0</c:v>
                </c:pt>
                <c:pt idx="19060">
                  <c:v>0</c:v>
                </c:pt>
                <c:pt idx="19061">
                  <c:v>0</c:v>
                </c:pt>
                <c:pt idx="19062">
                  <c:v>0</c:v>
                </c:pt>
                <c:pt idx="19063">
                  <c:v>0</c:v>
                </c:pt>
                <c:pt idx="19064">
                  <c:v>0</c:v>
                </c:pt>
                <c:pt idx="19065">
                  <c:v>0</c:v>
                </c:pt>
                <c:pt idx="19066">
                  <c:v>0</c:v>
                </c:pt>
                <c:pt idx="19067">
                  <c:v>0</c:v>
                </c:pt>
                <c:pt idx="19068">
                  <c:v>0</c:v>
                </c:pt>
                <c:pt idx="19069">
                  <c:v>0</c:v>
                </c:pt>
                <c:pt idx="19070">
                  <c:v>0</c:v>
                </c:pt>
                <c:pt idx="19071">
                  <c:v>0</c:v>
                </c:pt>
                <c:pt idx="19072">
                  <c:v>0</c:v>
                </c:pt>
                <c:pt idx="19073">
                  <c:v>0</c:v>
                </c:pt>
                <c:pt idx="19074">
                  <c:v>0</c:v>
                </c:pt>
                <c:pt idx="19075">
                  <c:v>0</c:v>
                </c:pt>
                <c:pt idx="19076">
                  <c:v>0</c:v>
                </c:pt>
                <c:pt idx="19077">
                  <c:v>0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</c:v>
                </c:pt>
                <c:pt idx="19101">
                  <c:v>0</c:v>
                </c:pt>
                <c:pt idx="19102">
                  <c:v>0</c:v>
                </c:pt>
                <c:pt idx="19103">
                  <c:v>0</c:v>
                </c:pt>
                <c:pt idx="19104">
                  <c:v>0</c:v>
                </c:pt>
                <c:pt idx="19105">
                  <c:v>0</c:v>
                </c:pt>
                <c:pt idx="19106">
                  <c:v>0</c:v>
                </c:pt>
                <c:pt idx="19107">
                  <c:v>0</c:v>
                </c:pt>
                <c:pt idx="19108">
                  <c:v>0</c:v>
                </c:pt>
                <c:pt idx="19109">
                  <c:v>0</c:v>
                </c:pt>
                <c:pt idx="19110">
                  <c:v>0</c:v>
                </c:pt>
                <c:pt idx="19111">
                  <c:v>0</c:v>
                </c:pt>
                <c:pt idx="19112">
                  <c:v>0</c:v>
                </c:pt>
                <c:pt idx="19113">
                  <c:v>0</c:v>
                </c:pt>
                <c:pt idx="19114">
                  <c:v>0</c:v>
                </c:pt>
                <c:pt idx="19115">
                  <c:v>0</c:v>
                </c:pt>
                <c:pt idx="19116">
                  <c:v>0</c:v>
                </c:pt>
                <c:pt idx="19117">
                  <c:v>0</c:v>
                </c:pt>
                <c:pt idx="19118">
                  <c:v>0</c:v>
                </c:pt>
                <c:pt idx="19119">
                  <c:v>0</c:v>
                </c:pt>
                <c:pt idx="19120">
                  <c:v>0</c:v>
                </c:pt>
                <c:pt idx="19121">
                  <c:v>0</c:v>
                </c:pt>
                <c:pt idx="19122">
                  <c:v>0</c:v>
                </c:pt>
                <c:pt idx="19123">
                  <c:v>0</c:v>
                </c:pt>
                <c:pt idx="19124">
                  <c:v>0</c:v>
                </c:pt>
                <c:pt idx="19125">
                  <c:v>0</c:v>
                </c:pt>
                <c:pt idx="19126">
                  <c:v>0</c:v>
                </c:pt>
                <c:pt idx="19127">
                  <c:v>0</c:v>
                </c:pt>
                <c:pt idx="19128">
                  <c:v>0</c:v>
                </c:pt>
                <c:pt idx="19129">
                  <c:v>0</c:v>
                </c:pt>
                <c:pt idx="19130">
                  <c:v>0</c:v>
                </c:pt>
                <c:pt idx="19131">
                  <c:v>0</c:v>
                </c:pt>
                <c:pt idx="19132">
                  <c:v>0</c:v>
                </c:pt>
                <c:pt idx="19133">
                  <c:v>0</c:v>
                </c:pt>
                <c:pt idx="19134">
                  <c:v>0</c:v>
                </c:pt>
                <c:pt idx="19135">
                  <c:v>0</c:v>
                </c:pt>
                <c:pt idx="19136">
                  <c:v>0</c:v>
                </c:pt>
                <c:pt idx="19137">
                  <c:v>0</c:v>
                </c:pt>
                <c:pt idx="19138">
                  <c:v>0</c:v>
                </c:pt>
                <c:pt idx="19139">
                  <c:v>0</c:v>
                </c:pt>
                <c:pt idx="19140">
                  <c:v>0</c:v>
                </c:pt>
                <c:pt idx="19141">
                  <c:v>0</c:v>
                </c:pt>
                <c:pt idx="19142">
                  <c:v>0</c:v>
                </c:pt>
                <c:pt idx="19143">
                  <c:v>0</c:v>
                </c:pt>
                <c:pt idx="19144">
                  <c:v>0</c:v>
                </c:pt>
                <c:pt idx="19145">
                  <c:v>0</c:v>
                </c:pt>
                <c:pt idx="19146">
                  <c:v>0</c:v>
                </c:pt>
                <c:pt idx="19147">
                  <c:v>0</c:v>
                </c:pt>
                <c:pt idx="19148">
                  <c:v>0</c:v>
                </c:pt>
                <c:pt idx="19149">
                  <c:v>0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</c:v>
                </c:pt>
                <c:pt idx="19161">
                  <c:v>0</c:v>
                </c:pt>
                <c:pt idx="19162">
                  <c:v>0</c:v>
                </c:pt>
                <c:pt idx="19163">
                  <c:v>0</c:v>
                </c:pt>
                <c:pt idx="19164">
                  <c:v>0</c:v>
                </c:pt>
                <c:pt idx="19165">
                  <c:v>0</c:v>
                </c:pt>
                <c:pt idx="19166">
                  <c:v>0</c:v>
                </c:pt>
                <c:pt idx="19167">
                  <c:v>0</c:v>
                </c:pt>
                <c:pt idx="19168">
                  <c:v>0</c:v>
                </c:pt>
                <c:pt idx="19169">
                  <c:v>0</c:v>
                </c:pt>
                <c:pt idx="19170">
                  <c:v>0</c:v>
                </c:pt>
                <c:pt idx="19171">
                  <c:v>0</c:v>
                </c:pt>
                <c:pt idx="19172">
                  <c:v>0</c:v>
                </c:pt>
                <c:pt idx="19173">
                  <c:v>0</c:v>
                </c:pt>
                <c:pt idx="19174">
                  <c:v>0</c:v>
                </c:pt>
                <c:pt idx="19175">
                  <c:v>0</c:v>
                </c:pt>
                <c:pt idx="19176">
                  <c:v>0</c:v>
                </c:pt>
                <c:pt idx="19177">
                  <c:v>0</c:v>
                </c:pt>
                <c:pt idx="19178">
                  <c:v>0</c:v>
                </c:pt>
                <c:pt idx="19179">
                  <c:v>0</c:v>
                </c:pt>
                <c:pt idx="19180">
                  <c:v>0</c:v>
                </c:pt>
                <c:pt idx="19181">
                  <c:v>0</c:v>
                </c:pt>
                <c:pt idx="19182">
                  <c:v>0</c:v>
                </c:pt>
                <c:pt idx="19183">
                  <c:v>0</c:v>
                </c:pt>
                <c:pt idx="19184">
                  <c:v>0</c:v>
                </c:pt>
                <c:pt idx="19185">
                  <c:v>0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</c:v>
                </c:pt>
                <c:pt idx="19216">
                  <c:v>0</c:v>
                </c:pt>
                <c:pt idx="19217">
                  <c:v>0</c:v>
                </c:pt>
                <c:pt idx="19218">
                  <c:v>0</c:v>
                </c:pt>
                <c:pt idx="19219">
                  <c:v>0</c:v>
                </c:pt>
                <c:pt idx="19220">
                  <c:v>0</c:v>
                </c:pt>
                <c:pt idx="19221">
                  <c:v>0</c:v>
                </c:pt>
                <c:pt idx="19222">
                  <c:v>0</c:v>
                </c:pt>
                <c:pt idx="19223">
                  <c:v>0</c:v>
                </c:pt>
                <c:pt idx="19224">
                  <c:v>0</c:v>
                </c:pt>
                <c:pt idx="19225">
                  <c:v>0</c:v>
                </c:pt>
                <c:pt idx="19226">
                  <c:v>0</c:v>
                </c:pt>
                <c:pt idx="19227">
                  <c:v>0</c:v>
                </c:pt>
                <c:pt idx="19228">
                  <c:v>0</c:v>
                </c:pt>
                <c:pt idx="19229">
                  <c:v>0</c:v>
                </c:pt>
                <c:pt idx="19230">
                  <c:v>0</c:v>
                </c:pt>
                <c:pt idx="19231">
                  <c:v>0</c:v>
                </c:pt>
                <c:pt idx="19232">
                  <c:v>0</c:v>
                </c:pt>
                <c:pt idx="19233">
                  <c:v>0</c:v>
                </c:pt>
                <c:pt idx="19234">
                  <c:v>0</c:v>
                </c:pt>
                <c:pt idx="19235">
                  <c:v>0</c:v>
                </c:pt>
                <c:pt idx="19236">
                  <c:v>0</c:v>
                </c:pt>
                <c:pt idx="19237">
                  <c:v>0</c:v>
                </c:pt>
                <c:pt idx="19238">
                  <c:v>0</c:v>
                </c:pt>
                <c:pt idx="19239">
                  <c:v>0</c:v>
                </c:pt>
                <c:pt idx="19240">
                  <c:v>0</c:v>
                </c:pt>
                <c:pt idx="19241">
                  <c:v>0</c:v>
                </c:pt>
                <c:pt idx="19242">
                  <c:v>0</c:v>
                </c:pt>
                <c:pt idx="19243">
                  <c:v>0</c:v>
                </c:pt>
                <c:pt idx="19244">
                  <c:v>0</c:v>
                </c:pt>
                <c:pt idx="19245">
                  <c:v>0</c:v>
                </c:pt>
                <c:pt idx="19246">
                  <c:v>0</c:v>
                </c:pt>
                <c:pt idx="19247">
                  <c:v>0</c:v>
                </c:pt>
                <c:pt idx="19248">
                  <c:v>0</c:v>
                </c:pt>
                <c:pt idx="19249">
                  <c:v>0</c:v>
                </c:pt>
                <c:pt idx="19250">
                  <c:v>0</c:v>
                </c:pt>
                <c:pt idx="19251">
                  <c:v>0</c:v>
                </c:pt>
                <c:pt idx="19252">
                  <c:v>0</c:v>
                </c:pt>
                <c:pt idx="19253">
                  <c:v>0</c:v>
                </c:pt>
                <c:pt idx="19254">
                  <c:v>0</c:v>
                </c:pt>
                <c:pt idx="19255">
                  <c:v>0</c:v>
                </c:pt>
                <c:pt idx="19256">
                  <c:v>0</c:v>
                </c:pt>
                <c:pt idx="19257">
                  <c:v>0</c:v>
                </c:pt>
                <c:pt idx="19258">
                  <c:v>0</c:v>
                </c:pt>
                <c:pt idx="19259">
                  <c:v>0</c:v>
                </c:pt>
                <c:pt idx="19260">
                  <c:v>0</c:v>
                </c:pt>
                <c:pt idx="19261">
                  <c:v>0</c:v>
                </c:pt>
                <c:pt idx="19262">
                  <c:v>0</c:v>
                </c:pt>
                <c:pt idx="19263">
                  <c:v>0</c:v>
                </c:pt>
                <c:pt idx="19264">
                  <c:v>0</c:v>
                </c:pt>
                <c:pt idx="19265">
                  <c:v>0</c:v>
                </c:pt>
                <c:pt idx="19266">
                  <c:v>0</c:v>
                </c:pt>
                <c:pt idx="19267">
                  <c:v>0</c:v>
                </c:pt>
                <c:pt idx="19268">
                  <c:v>0</c:v>
                </c:pt>
                <c:pt idx="19269">
                  <c:v>0</c:v>
                </c:pt>
                <c:pt idx="19270">
                  <c:v>0</c:v>
                </c:pt>
                <c:pt idx="19271">
                  <c:v>0</c:v>
                </c:pt>
                <c:pt idx="19272">
                  <c:v>0</c:v>
                </c:pt>
                <c:pt idx="19273">
                  <c:v>0</c:v>
                </c:pt>
                <c:pt idx="19274">
                  <c:v>0</c:v>
                </c:pt>
                <c:pt idx="19275">
                  <c:v>0</c:v>
                </c:pt>
                <c:pt idx="19276">
                  <c:v>0</c:v>
                </c:pt>
                <c:pt idx="19277">
                  <c:v>0</c:v>
                </c:pt>
                <c:pt idx="19278">
                  <c:v>0</c:v>
                </c:pt>
                <c:pt idx="19279">
                  <c:v>0</c:v>
                </c:pt>
                <c:pt idx="19280">
                  <c:v>0</c:v>
                </c:pt>
                <c:pt idx="19281">
                  <c:v>0</c:v>
                </c:pt>
                <c:pt idx="19282">
                  <c:v>0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0</c:v>
                </c:pt>
                <c:pt idx="19287">
                  <c:v>0</c:v>
                </c:pt>
                <c:pt idx="19288">
                  <c:v>0</c:v>
                </c:pt>
                <c:pt idx="19289">
                  <c:v>0</c:v>
                </c:pt>
                <c:pt idx="19290">
                  <c:v>0</c:v>
                </c:pt>
                <c:pt idx="19291">
                  <c:v>0</c:v>
                </c:pt>
                <c:pt idx="19292">
                  <c:v>0</c:v>
                </c:pt>
                <c:pt idx="19293">
                  <c:v>0</c:v>
                </c:pt>
                <c:pt idx="19294">
                  <c:v>0</c:v>
                </c:pt>
                <c:pt idx="19295">
                  <c:v>0</c:v>
                </c:pt>
                <c:pt idx="19296">
                  <c:v>0</c:v>
                </c:pt>
                <c:pt idx="19297">
                  <c:v>0</c:v>
                </c:pt>
                <c:pt idx="19298">
                  <c:v>0</c:v>
                </c:pt>
                <c:pt idx="19299">
                  <c:v>0</c:v>
                </c:pt>
                <c:pt idx="19300">
                  <c:v>0</c:v>
                </c:pt>
                <c:pt idx="19301">
                  <c:v>0</c:v>
                </c:pt>
                <c:pt idx="19302">
                  <c:v>0</c:v>
                </c:pt>
                <c:pt idx="19303">
                  <c:v>0</c:v>
                </c:pt>
                <c:pt idx="19304">
                  <c:v>0</c:v>
                </c:pt>
                <c:pt idx="19305">
                  <c:v>0</c:v>
                </c:pt>
                <c:pt idx="19306">
                  <c:v>0</c:v>
                </c:pt>
                <c:pt idx="19307">
                  <c:v>0</c:v>
                </c:pt>
                <c:pt idx="19308">
                  <c:v>0</c:v>
                </c:pt>
                <c:pt idx="19309">
                  <c:v>0</c:v>
                </c:pt>
                <c:pt idx="19310">
                  <c:v>0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0</c:v>
                </c:pt>
                <c:pt idx="19319">
                  <c:v>0</c:v>
                </c:pt>
                <c:pt idx="19320">
                  <c:v>0</c:v>
                </c:pt>
                <c:pt idx="19321">
                  <c:v>0</c:v>
                </c:pt>
                <c:pt idx="19322">
                  <c:v>0</c:v>
                </c:pt>
                <c:pt idx="19323">
                  <c:v>0</c:v>
                </c:pt>
                <c:pt idx="19324">
                  <c:v>0</c:v>
                </c:pt>
                <c:pt idx="19325">
                  <c:v>0</c:v>
                </c:pt>
                <c:pt idx="19326">
                  <c:v>0</c:v>
                </c:pt>
                <c:pt idx="19327">
                  <c:v>0</c:v>
                </c:pt>
                <c:pt idx="19328">
                  <c:v>0</c:v>
                </c:pt>
                <c:pt idx="19329">
                  <c:v>0</c:v>
                </c:pt>
                <c:pt idx="19330">
                  <c:v>0</c:v>
                </c:pt>
                <c:pt idx="19331">
                  <c:v>0</c:v>
                </c:pt>
                <c:pt idx="19332">
                  <c:v>0</c:v>
                </c:pt>
                <c:pt idx="19333">
                  <c:v>0</c:v>
                </c:pt>
                <c:pt idx="19334">
                  <c:v>0</c:v>
                </c:pt>
                <c:pt idx="19335">
                  <c:v>0</c:v>
                </c:pt>
                <c:pt idx="19336">
                  <c:v>0</c:v>
                </c:pt>
                <c:pt idx="19337">
                  <c:v>0</c:v>
                </c:pt>
                <c:pt idx="19338">
                  <c:v>0</c:v>
                </c:pt>
                <c:pt idx="19339">
                  <c:v>0</c:v>
                </c:pt>
                <c:pt idx="19340">
                  <c:v>0</c:v>
                </c:pt>
                <c:pt idx="19341">
                  <c:v>0</c:v>
                </c:pt>
                <c:pt idx="19342">
                  <c:v>0</c:v>
                </c:pt>
                <c:pt idx="19343">
                  <c:v>0</c:v>
                </c:pt>
                <c:pt idx="19344">
                  <c:v>0</c:v>
                </c:pt>
                <c:pt idx="19345">
                  <c:v>0</c:v>
                </c:pt>
                <c:pt idx="19346">
                  <c:v>0</c:v>
                </c:pt>
                <c:pt idx="19347">
                  <c:v>0</c:v>
                </c:pt>
                <c:pt idx="19348">
                  <c:v>0</c:v>
                </c:pt>
                <c:pt idx="19349">
                  <c:v>0</c:v>
                </c:pt>
                <c:pt idx="19350">
                  <c:v>0</c:v>
                </c:pt>
                <c:pt idx="19351">
                  <c:v>0</c:v>
                </c:pt>
                <c:pt idx="19352">
                  <c:v>0</c:v>
                </c:pt>
                <c:pt idx="19353">
                  <c:v>0</c:v>
                </c:pt>
                <c:pt idx="19354">
                  <c:v>0</c:v>
                </c:pt>
                <c:pt idx="19355">
                  <c:v>0</c:v>
                </c:pt>
                <c:pt idx="19356">
                  <c:v>0</c:v>
                </c:pt>
                <c:pt idx="19357">
                  <c:v>0</c:v>
                </c:pt>
                <c:pt idx="19358">
                  <c:v>0</c:v>
                </c:pt>
                <c:pt idx="19359">
                  <c:v>0</c:v>
                </c:pt>
                <c:pt idx="19360">
                  <c:v>0</c:v>
                </c:pt>
                <c:pt idx="19361">
                  <c:v>0</c:v>
                </c:pt>
                <c:pt idx="19362">
                  <c:v>0</c:v>
                </c:pt>
                <c:pt idx="19363">
                  <c:v>0</c:v>
                </c:pt>
                <c:pt idx="19364">
                  <c:v>0</c:v>
                </c:pt>
                <c:pt idx="19365">
                  <c:v>0</c:v>
                </c:pt>
                <c:pt idx="19366">
                  <c:v>0</c:v>
                </c:pt>
                <c:pt idx="19367">
                  <c:v>0</c:v>
                </c:pt>
                <c:pt idx="19368">
                  <c:v>0</c:v>
                </c:pt>
                <c:pt idx="19369">
                  <c:v>0</c:v>
                </c:pt>
                <c:pt idx="19370">
                  <c:v>0</c:v>
                </c:pt>
                <c:pt idx="19371">
                  <c:v>0</c:v>
                </c:pt>
                <c:pt idx="19372">
                  <c:v>0</c:v>
                </c:pt>
                <c:pt idx="19373">
                  <c:v>0</c:v>
                </c:pt>
                <c:pt idx="19374">
                  <c:v>0</c:v>
                </c:pt>
                <c:pt idx="19375">
                  <c:v>0</c:v>
                </c:pt>
                <c:pt idx="19376">
                  <c:v>0</c:v>
                </c:pt>
                <c:pt idx="19377">
                  <c:v>0</c:v>
                </c:pt>
                <c:pt idx="19378">
                  <c:v>0</c:v>
                </c:pt>
                <c:pt idx="19379">
                  <c:v>0</c:v>
                </c:pt>
                <c:pt idx="19380">
                  <c:v>0</c:v>
                </c:pt>
                <c:pt idx="19381">
                  <c:v>0</c:v>
                </c:pt>
                <c:pt idx="19382">
                  <c:v>0</c:v>
                </c:pt>
                <c:pt idx="19383">
                  <c:v>0</c:v>
                </c:pt>
                <c:pt idx="19384">
                  <c:v>0</c:v>
                </c:pt>
                <c:pt idx="19385">
                  <c:v>0</c:v>
                </c:pt>
                <c:pt idx="19386">
                  <c:v>0</c:v>
                </c:pt>
                <c:pt idx="19387">
                  <c:v>0</c:v>
                </c:pt>
                <c:pt idx="19388">
                  <c:v>0</c:v>
                </c:pt>
                <c:pt idx="19389">
                  <c:v>0</c:v>
                </c:pt>
                <c:pt idx="19390">
                  <c:v>0</c:v>
                </c:pt>
                <c:pt idx="19391">
                  <c:v>0</c:v>
                </c:pt>
                <c:pt idx="19392">
                  <c:v>0</c:v>
                </c:pt>
                <c:pt idx="19393">
                  <c:v>0</c:v>
                </c:pt>
                <c:pt idx="19394">
                  <c:v>0</c:v>
                </c:pt>
                <c:pt idx="19395">
                  <c:v>0</c:v>
                </c:pt>
                <c:pt idx="19396">
                  <c:v>0</c:v>
                </c:pt>
                <c:pt idx="19397">
                  <c:v>0</c:v>
                </c:pt>
                <c:pt idx="19398">
                  <c:v>0</c:v>
                </c:pt>
                <c:pt idx="19399">
                  <c:v>0</c:v>
                </c:pt>
                <c:pt idx="19400">
                  <c:v>0</c:v>
                </c:pt>
                <c:pt idx="19401">
                  <c:v>0</c:v>
                </c:pt>
                <c:pt idx="19402">
                  <c:v>0</c:v>
                </c:pt>
                <c:pt idx="19403">
                  <c:v>0</c:v>
                </c:pt>
                <c:pt idx="19404">
                  <c:v>0</c:v>
                </c:pt>
                <c:pt idx="19405">
                  <c:v>0</c:v>
                </c:pt>
                <c:pt idx="19406">
                  <c:v>0</c:v>
                </c:pt>
                <c:pt idx="19407">
                  <c:v>0</c:v>
                </c:pt>
                <c:pt idx="19408">
                  <c:v>0</c:v>
                </c:pt>
                <c:pt idx="19409">
                  <c:v>0</c:v>
                </c:pt>
                <c:pt idx="19410">
                  <c:v>0</c:v>
                </c:pt>
                <c:pt idx="19411">
                  <c:v>0</c:v>
                </c:pt>
                <c:pt idx="19412">
                  <c:v>0</c:v>
                </c:pt>
                <c:pt idx="19413">
                  <c:v>0</c:v>
                </c:pt>
                <c:pt idx="19414">
                  <c:v>0</c:v>
                </c:pt>
                <c:pt idx="19415">
                  <c:v>0</c:v>
                </c:pt>
                <c:pt idx="19416">
                  <c:v>0</c:v>
                </c:pt>
                <c:pt idx="19417">
                  <c:v>0</c:v>
                </c:pt>
                <c:pt idx="19418">
                  <c:v>0</c:v>
                </c:pt>
                <c:pt idx="19419">
                  <c:v>0</c:v>
                </c:pt>
                <c:pt idx="19420">
                  <c:v>0</c:v>
                </c:pt>
                <c:pt idx="19421">
                  <c:v>0</c:v>
                </c:pt>
                <c:pt idx="19422">
                  <c:v>0</c:v>
                </c:pt>
                <c:pt idx="19423">
                  <c:v>0</c:v>
                </c:pt>
                <c:pt idx="19424">
                  <c:v>0</c:v>
                </c:pt>
                <c:pt idx="19425">
                  <c:v>0</c:v>
                </c:pt>
                <c:pt idx="19426">
                  <c:v>0</c:v>
                </c:pt>
                <c:pt idx="19427">
                  <c:v>0</c:v>
                </c:pt>
                <c:pt idx="19428">
                  <c:v>0</c:v>
                </c:pt>
                <c:pt idx="19429">
                  <c:v>0</c:v>
                </c:pt>
                <c:pt idx="19430">
                  <c:v>0</c:v>
                </c:pt>
                <c:pt idx="19431">
                  <c:v>0</c:v>
                </c:pt>
                <c:pt idx="19432">
                  <c:v>0</c:v>
                </c:pt>
                <c:pt idx="19433">
                  <c:v>0</c:v>
                </c:pt>
                <c:pt idx="19434">
                  <c:v>0</c:v>
                </c:pt>
                <c:pt idx="19435">
                  <c:v>0</c:v>
                </c:pt>
                <c:pt idx="19436">
                  <c:v>0</c:v>
                </c:pt>
                <c:pt idx="19437">
                  <c:v>0</c:v>
                </c:pt>
                <c:pt idx="19438">
                  <c:v>0</c:v>
                </c:pt>
                <c:pt idx="19439">
                  <c:v>0</c:v>
                </c:pt>
                <c:pt idx="19440">
                  <c:v>0</c:v>
                </c:pt>
                <c:pt idx="19441">
                  <c:v>0</c:v>
                </c:pt>
                <c:pt idx="19442">
                  <c:v>0</c:v>
                </c:pt>
                <c:pt idx="19443">
                  <c:v>0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</c:v>
                </c:pt>
                <c:pt idx="19452">
                  <c:v>0</c:v>
                </c:pt>
                <c:pt idx="19453">
                  <c:v>0</c:v>
                </c:pt>
                <c:pt idx="19454">
                  <c:v>0</c:v>
                </c:pt>
                <c:pt idx="19455">
                  <c:v>0</c:v>
                </c:pt>
                <c:pt idx="19456">
                  <c:v>0</c:v>
                </c:pt>
                <c:pt idx="19457">
                  <c:v>0</c:v>
                </c:pt>
                <c:pt idx="19458">
                  <c:v>0</c:v>
                </c:pt>
                <c:pt idx="19459">
                  <c:v>0</c:v>
                </c:pt>
                <c:pt idx="19460">
                  <c:v>0</c:v>
                </c:pt>
                <c:pt idx="19461">
                  <c:v>0</c:v>
                </c:pt>
                <c:pt idx="19462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82480"/>
        <c:axId val="18991184"/>
      </c:scatterChart>
      <c:valAx>
        <c:axId val="18982480"/>
        <c:scaling>
          <c:logBase val="10"/>
          <c:orientation val="minMax"/>
          <c:max val="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1184"/>
        <c:crosses val="autoZero"/>
        <c:crossBetween val="midCat"/>
      </c:valAx>
      <c:valAx>
        <c:axId val="18991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8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Zipf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List3!$C$2:$C$19464</c:f>
              <c:numCache>
                <c:formatCode>General</c:formatCode>
                <c:ptCount val="19463"/>
                <c:pt idx="0">
                  <c:v>19463</c:v>
                </c:pt>
                <c:pt idx="1">
                  <c:v>9731.5</c:v>
                </c:pt>
                <c:pt idx="2">
                  <c:v>6487.666666666667</c:v>
                </c:pt>
                <c:pt idx="3">
                  <c:v>4865.75</c:v>
                </c:pt>
                <c:pt idx="4">
                  <c:v>3892.6</c:v>
                </c:pt>
                <c:pt idx="5">
                  <c:v>3243.8333333333335</c:v>
                </c:pt>
                <c:pt idx="6">
                  <c:v>2780.4285714285716</c:v>
                </c:pt>
                <c:pt idx="7">
                  <c:v>2432.875</c:v>
                </c:pt>
                <c:pt idx="8">
                  <c:v>2162.5555555555557</c:v>
                </c:pt>
                <c:pt idx="9">
                  <c:v>1946.3</c:v>
                </c:pt>
                <c:pt idx="10">
                  <c:v>1769.3636363636363</c:v>
                </c:pt>
                <c:pt idx="11">
                  <c:v>1621.9166666666667</c:v>
                </c:pt>
                <c:pt idx="12">
                  <c:v>1497.1538461538462</c:v>
                </c:pt>
                <c:pt idx="13">
                  <c:v>1390.2142857142858</c:v>
                </c:pt>
                <c:pt idx="14">
                  <c:v>1297.5333333333333</c:v>
                </c:pt>
                <c:pt idx="15">
                  <c:v>1216.4375</c:v>
                </c:pt>
                <c:pt idx="16">
                  <c:v>1144.8823529411766</c:v>
                </c:pt>
                <c:pt idx="17">
                  <c:v>1081.2777777777778</c:v>
                </c:pt>
                <c:pt idx="18">
                  <c:v>1024.3684210526317</c:v>
                </c:pt>
                <c:pt idx="19">
                  <c:v>973.15</c:v>
                </c:pt>
                <c:pt idx="20">
                  <c:v>926.80952380952385</c:v>
                </c:pt>
                <c:pt idx="21">
                  <c:v>884.68181818181813</c:v>
                </c:pt>
                <c:pt idx="22">
                  <c:v>846.21739130434787</c:v>
                </c:pt>
                <c:pt idx="23">
                  <c:v>810.95833333333337</c:v>
                </c:pt>
                <c:pt idx="24">
                  <c:v>778.52</c:v>
                </c:pt>
                <c:pt idx="25">
                  <c:v>748.57692307692309</c:v>
                </c:pt>
                <c:pt idx="26">
                  <c:v>720.85185185185185</c:v>
                </c:pt>
                <c:pt idx="27">
                  <c:v>695.10714285714289</c:v>
                </c:pt>
                <c:pt idx="28">
                  <c:v>671.13793103448279</c:v>
                </c:pt>
                <c:pt idx="29">
                  <c:v>648.76666666666665</c:v>
                </c:pt>
                <c:pt idx="30">
                  <c:v>627.83870967741939</c:v>
                </c:pt>
                <c:pt idx="31">
                  <c:v>608.21875</c:v>
                </c:pt>
                <c:pt idx="32">
                  <c:v>589.78787878787875</c:v>
                </c:pt>
                <c:pt idx="33">
                  <c:v>572.44117647058829</c:v>
                </c:pt>
                <c:pt idx="34">
                  <c:v>556.08571428571429</c:v>
                </c:pt>
                <c:pt idx="35">
                  <c:v>540.63888888888891</c:v>
                </c:pt>
                <c:pt idx="36">
                  <c:v>526.02702702702697</c:v>
                </c:pt>
                <c:pt idx="37">
                  <c:v>512.18421052631584</c:v>
                </c:pt>
                <c:pt idx="38">
                  <c:v>499.05128205128204</c:v>
                </c:pt>
                <c:pt idx="39">
                  <c:v>486.57499999999999</c:v>
                </c:pt>
                <c:pt idx="40">
                  <c:v>474.70731707317071</c:v>
                </c:pt>
                <c:pt idx="41">
                  <c:v>463.40476190476193</c:v>
                </c:pt>
                <c:pt idx="42">
                  <c:v>452.62790697674421</c:v>
                </c:pt>
                <c:pt idx="43">
                  <c:v>442.34090909090907</c:v>
                </c:pt>
                <c:pt idx="44">
                  <c:v>432.51111111111112</c:v>
                </c:pt>
                <c:pt idx="45">
                  <c:v>423.10869565217394</c:v>
                </c:pt>
                <c:pt idx="46">
                  <c:v>414.10638297872339</c:v>
                </c:pt>
                <c:pt idx="47">
                  <c:v>405.47916666666669</c:v>
                </c:pt>
                <c:pt idx="48">
                  <c:v>397.20408163265307</c:v>
                </c:pt>
                <c:pt idx="49">
                  <c:v>389.26</c:v>
                </c:pt>
                <c:pt idx="50">
                  <c:v>381.62745098039215</c:v>
                </c:pt>
                <c:pt idx="51">
                  <c:v>374.28846153846155</c:v>
                </c:pt>
                <c:pt idx="52">
                  <c:v>367.22641509433964</c:v>
                </c:pt>
                <c:pt idx="53">
                  <c:v>360.42592592592592</c:v>
                </c:pt>
                <c:pt idx="54">
                  <c:v>353.87272727272727</c:v>
                </c:pt>
                <c:pt idx="55">
                  <c:v>347.55357142857144</c:v>
                </c:pt>
                <c:pt idx="56">
                  <c:v>341.45614035087721</c:v>
                </c:pt>
                <c:pt idx="57">
                  <c:v>335.56896551724139</c:v>
                </c:pt>
                <c:pt idx="58">
                  <c:v>329.88135593220341</c:v>
                </c:pt>
                <c:pt idx="59">
                  <c:v>324.38333333333333</c:v>
                </c:pt>
                <c:pt idx="60">
                  <c:v>319.06557377049182</c:v>
                </c:pt>
                <c:pt idx="61">
                  <c:v>313.91935483870969</c:v>
                </c:pt>
                <c:pt idx="62">
                  <c:v>308.93650793650795</c:v>
                </c:pt>
                <c:pt idx="63">
                  <c:v>304.109375</c:v>
                </c:pt>
                <c:pt idx="64">
                  <c:v>299.43076923076922</c:v>
                </c:pt>
                <c:pt idx="65">
                  <c:v>294.89393939393938</c:v>
                </c:pt>
                <c:pt idx="66">
                  <c:v>290.49253731343282</c:v>
                </c:pt>
                <c:pt idx="67">
                  <c:v>286.22058823529414</c:v>
                </c:pt>
                <c:pt idx="68">
                  <c:v>282.07246376811594</c:v>
                </c:pt>
                <c:pt idx="69">
                  <c:v>278.04285714285714</c:v>
                </c:pt>
                <c:pt idx="70">
                  <c:v>274.12676056338029</c:v>
                </c:pt>
                <c:pt idx="71">
                  <c:v>270.31944444444446</c:v>
                </c:pt>
                <c:pt idx="72">
                  <c:v>266.61643835616439</c:v>
                </c:pt>
                <c:pt idx="73">
                  <c:v>263.01351351351349</c:v>
                </c:pt>
                <c:pt idx="74">
                  <c:v>259.50666666666666</c:v>
                </c:pt>
                <c:pt idx="75">
                  <c:v>256.09210526315792</c:v>
                </c:pt>
                <c:pt idx="76">
                  <c:v>252.76623376623377</c:v>
                </c:pt>
                <c:pt idx="77">
                  <c:v>249.52564102564102</c:v>
                </c:pt>
                <c:pt idx="78">
                  <c:v>246.36708860759492</c:v>
                </c:pt>
                <c:pt idx="79">
                  <c:v>243.28749999999999</c:v>
                </c:pt>
                <c:pt idx="80">
                  <c:v>240.28395061728395</c:v>
                </c:pt>
                <c:pt idx="81">
                  <c:v>237.35365853658536</c:v>
                </c:pt>
                <c:pt idx="82">
                  <c:v>234.49397590361446</c:v>
                </c:pt>
                <c:pt idx="83">
                  <c:v>231.70238095238096</c:v>
                </c:pt>
                <c:pt idx="84">
                  <c:v>228.97647058823529</c:v>
                </c:pt>
                <c:pt idx="85">
                  <c:v>226.31395348837211</c:v>
                </c:pt>
                <c:pt idx="86">
                  <c:v>223.71264367816093</c:v>
                </c:pt>
                <c:pt idx="87">
                  <c:v>221.17045454545453</c:v>
                </c:pt>
                <c:pt idx="88">
                  <c:v>218.68539325842696</c:v>
                </c:pt>
                <c:pt idx="89">
                  <c:v>216.25555555555556</c:v>
                </c:pt>
                <c:pt idx="90">
                  <c:v>213.87912087912088</c:v>
                </c:pt>
                <c:pt idx="91">
                  <c:v>211.55434782608697</c:v>
                </c:pt>
                <c:pt idx="92">
                  <c:v>209.27956989247312</c:v>
                </c:pt>
                <c:pt idx="93">
                  <c:v>207.05319148936169</c:v>
                </c:pt>
                <c:pt idx="94">
                  <c:v>204.87368421052631</c:v>
                </c:pt>
                <c:pt idx="95">
                  <c:v>202.73958333333334</c:v>
                </c:pt>
                <c:pt idx="96">
                  <c:v>200.64948453608247</c:v>
                </c:pt>
                <c:pt idx="97">
                  <c:v>198.60204081632654</c:v>
                </c:pt>
                <c:pt idx="98">
                  <c:v>196.59595959595958</c:v>
                </c:pt>
                <c:pt idx="99">
                  <c:v>194.63</c:v>
                </c:pt>
                <c:pt idx="100">
                  <c:v>192.70297029702971</c:v>
                </c:pt>
                <c:pt idx="101">
                  <c:v>190.81372549019608</c:v>
                </c:pt>
                <c:pt idx="102">
                  <c:v>188.96116504854368</c:v>
                </c:pt>
                <c:pt idx="103">
                  <c:v>187.14423076923077</c:v>
                </c:pt>
                <c:pt idx="104">
                  <c:v>185.36190476190475</c:v>
                </c:pt>
                <c:pt idx="105">
                  <c:v>183.61320754716982</c:v>
                </c:pt>
                <c:pt idx="106">
                  <c:v>181.89719626168224</c:v>
                </c:pt>
                <c:pt idx="107">
                  <c:v>180.21296296296296</c:v>
                </c:pt>
                <c:pt idx="108">
                  <c:v>178.55963302752295</c:v>
                </c:pt>
                <c:pt idx="109">
                  <c:v>176.93636363636364</c:v>
                </c:pt>
                <c:pt idx="110">
                  <c:v>175.34234234234233</c:v>
                </c:pt>
                <c:pt idx="111">
                  <c:v>173.77678571428572</c:v>
                </c:pt>
                <c:pt idx="112">
                  <c:v>172.23893805309734</c:v>
                </c:pt>
                <c:pt idx="113">
                  <c:v>170.7280701754386</c:v>
                </c:pt>
                <c:pt idx="114">
                  <c:v>169.24347826086955</c:v>
                </c:pt>
                <c:pt idx="115">
                  <c:v>167.7844827586207</c:v>
                </c:pt>
                <c:pt idx="116">
                  <c:v>166.35042735042734</c:v>
                </c:pt>
                <c:pt idx="117">
                  <c:v>164.9406779661017</c:v>
                </c:pt>
                <c:pt idx="118">
                  <c:v>163.55462184873949</c:v>
                </c:pt>
                <c:pt idx="119">
                  <c:v>162.19166666666666</c:v>
                </c:pt>
                <c:pt idx="120">
                  <c:v>160.85123966942149</c:v>
                </c:pt>
                <c:pt idx="121">
                  <c:v>159.53278688524591</c:v>
                </c:pt>
                <c:pt idx="122">
                  <c:v>158.23577235772359</c:v>
                </c:pt>
                <c:pt idx="123">
                  <c:v>156.95967741935485</c:v>
                </c:pt>
                <c:pt idx="124">
                  <c:v>155.70400000000001</c:v>
                </c:pt>
                <c:pt idx="125">
                  <c:v>154.46825396825398</c:v>
                </c:pt>
                <c:pt idx="126">
                  <c:v>153.25196850393701</c:v>
                </c:pt>
                <c:pt idx="127">
                  <c:v>152.0546875</c:v>
                </c:pt>
                <c:pt idx="128">
                  <c:v>150.87596899224806</c:v>
                </c:pt>
                <c:pt idx="129">
                  <c:v>149.71538461538461</c:v>
                </c:pt>
                <c:pt idx="130">
                  <c:v>148.57251908396947</c:v>
                </c:pt>
                <c:pt idx="131">
                  <c:v>147.44696969696969</c:v>
                </c:pt>
                <c:pt idx="132">
                  <c:v>146.33834586466165</c:v>
                </c:pt>
                <c:pt idx="133">
                  <c:v>145.24626865671641</c:v>
                </c:pt>
                <c:pt idx="134">
                  <c:v>144.17037037037036</c:v>
                </c:pt>
                <c:pt idx="135">
                  <c:v>143.11029411764707</c:v>
                </c:pt>
                <c:pt idx="136">
                  <c:v>142.06569343065692</c:v>
                </c:pt>
                <c:pt idx="137">
                  <c:v>141.03623188405797</c:v>
                </c:pt>
                <c:pt idx="138">
                  <c:v>140.02158273381295</c:v>
                </c:pt>
                <c:pt idx="139">
                  <c:v>139.02142857142857</c:v>
                </c:pt>
                <c:pt idx="140">
                  <c:v>138.03546099290782</c:v>
                </c:pt>
                <c:pt idx="141">
                  <c:v>137.06338028169014</c:v>
                </c:pt>
                <c:pt idx="142">
                  <c:v>136.10489510489509</c:v>
                </c:pt>
                <c:pt idx="143">
                  <c:v>135.15972222222223</c:v>
                </c:pt>
                <c:pt idx="144">
                  <c:v>134.22758620689655</c:v>
                </c:pt>
                <c:pt idx="145">
                  <c:v>133.3082191780822</c:v>
                </c:pt>
                <c:pt idx="146">
                  <c:v>132.40136054421768</c:v>
                </c:pt>
                <c:pt idx="147">
                  <c:v>131.50675675675674</c:v>
                </c:pt>
                <c:pt idx="148">
                  <c:v>130.62416107382549</c:v>
                </c:pt>
                <c:pt idx="149">
                  <c:v>129.75333333333333</c:v>
                </c:pt>
                <c:pt idx="150">
                  <c:v>128.89403973509934</c:v>
                </c:pt>
                <c:pt idx="151">
                  <c:v>128.04605263157896</c:v>
                </c:pt>
                <c:pt idx="152">
                  <c:v>127.20915032679738</c:v>
                </c:pt>
                <c:pt idx="153">
                  <c:v>126.38311688311688</c:v>
                </c:pt>
                <c:pt idx="154">
                  <c:v>125.56774193548387</c:v>
                </c:pt>
                <c:pt idx="155">
                  <c:v>124.76282051282051</c:v>
                </c:pt>
                <c:pt idx="156">
                  <c:v>123.96815286624204</c:v>
                </c:pt>
                <c:pt idx="157">
                  <c:v>123.18354430379746</c:v>
                </c:pt>
                <c:pt idx="158">
                  <c:v>122.40880503144655</c:v>
                </c:pt>
                <c:pt idx="159">
                  <c:v>121.64375</c:v>
                </c:pt>
                <c:pt idx="160">
                  <c:v>120.88819875776397</c:v>
                </c:pt>
                <c:pt idx="161">
                  <c:v>120.14197530864197</c:v>
                </c:pt>
                <c:pt idx="162">
                  <c:v>119.40490797546012</c:v>
                </c:pt>
                <c:pt idx="163">
                  <c:v>118.67682926829268</c:v>
                </c:pt>
                <c:pt idx="164">
                  <c:v>117.95757575757575</c:v>
                </c:pt>
                <c:pt idx="165">
                  <c:v>117.24698795180723</c:v>
                </c:pt>
                <c:pt idx="166">
                  <c:v>116.54491017964072</c:v>
                </c:pt>
                <c:pt idx="167">
                  <c:v>115.85119047619048</c:v>
                </c:pt>
                <c:pt idx="168">
                  <c:v>115.16568047337279</c:v>
                </c:pt>
                <c:pt idx="169">
                  <c:v>114.48823529411764</c:v>
                </c:pt>
                <c:pt idx="170">
                  <c:v>113.81871345029239</c:v>
                </c:pt>
                <c:pt idx="171">
                  <c:v>113.15697674418605</c:v>
                </c:pt>
                <c:pt idx="172">
                  <c:v>112.50289017341041</c:v>
                </c:pt>
                <c:pt idx="173">
                  <c:v>111.85632183908046</c:v>
                </c:pt>
                <c:pt idx="174">
                  <c:v>111.21714285714286</c:v>
                </c:pt>
                <c:pt idx="175">
                  <c:v>110.58522727272727</c:v>
                </c:pt>
                <c:pt idx="176">
                  <c:v>109.96045197740114</c:v>
                </c:pt>
                <c:pt idx="177">
                  <c:v>109.34269662921348</c:v>
                </c:pt>
                <c:pt idx="178">
                  <c:v>108.73184357541899</c:v>
                </c:pt>
                <c:pt idx="179">
                  <c:v>108.12777777777778</c:v>
                </c:pt>
                <c:pt idx="180">
                  <c:v>107.53038674033149</c:v>
                </c:pt>
                <c:pt idx="181">
                  <c:v>106.93956043956044</c:v>
                </c:pt>
                <c:pt idx="182">
                  <c:v>106.35519125683061</c:v>
                </c:pt>
                <c:pt idx="183">
                  <c:v>105.77717391304348</c:v>
                </c:pt>
                <c:pt idx="184">
                  <c:v>105.2054054054054</c:v>
                </c:pt>
                <c:pt idx="185">
                  <c:v>104.63978494623656</c:v>
                </c:pt>
                <c:pt idx="186">
                  <c:v>104.08021390374331</c:v>
                </c:pt>
                <c:pt idx="187">
                  <c:v>103.52659574468085</c:v>
                </c:pt>
                <c:pt idx="188">
                  <c:v>102.97883597883597</c:v>
                </c:pt>
                <c:pt idx="189">
                  <c:v>102.43684210526315</c:v>
                </c:pt>
                <c:pt idx="190">
                  <c:v>101.90052356020942</c:v>
                </c:pt>
                <c:pt idx="191">
                  <c:v>101.36979166666667</c:v>
                </c:pt>
                <c:pt idx="192">
                  <c:v>100.84455958549223</c:v>
                </c:pt>
                <c:pt idx="193">
                  <c:v>100.32474226804123</c:v>
                </c:pt>
                <c:pt idx="194">
                  <c:v>99.810256410256414</c:v>
                </c:pt>
                <c:pt idx="195">
                  <c:v>99.301020408163268</c:v>
                </c:pt>
                <c:pt idx="196">
                  <c:v>98.796954314720807</c:v>
                </c:pt>
                <c:pt idx="197">
                  <c:v>98.297979797979792</c:v>
                </c:pt>
                <c:pt idx="198">
                  <c:v>97.804020100502512</c:v>
                </c:pt>
                <c:pt idx="199">
                  <c:v>97.314999999999998</c:v>
                </c:pt>
                <c:pt idx="200">
                  <c:v>96.830845771144283</c:v>
                </c:pt>
                <c:pt idx="201">
                  <c:v>96.351485148514854</c:v>
                </c:pt>
                <c:pt idx="202">
                  <c:v>95.876847290640399</c:v>
                </c:pt>
                <c:pt idx="203">
                  <c:v>95.406862745098039</c:v>
                </c:pt>
                <c:pt idx="204">
                  <c:v>94.941463414634143</c:v>
                </c:pt>
                <c:pt idx="205">
                  <c:v>94.480582524271838</c:v>
                </c:pt>
                <c:pt idx="206">
                  <c:v>94.024154589371975</c:v>
                </c:pt>
                <c:pt idx="207">
                  <c:v>93.572115384615387</c:v>
                </c:pt>
                <c:pt idx="208">
                  <c:v>93.124401913875602</c:v>
                </c:pt>
                <c:pt idx="209">
                  <c:v>92.680952380952377</c:v>
                </c:pt>
                <c:pt idx="210">
                  <c:v>92.241706161137444</c:v>
                </c:pt>
                <c:pt idx="211">
                  <c:v>91.806603773584911</c:v>
                </c:pt>
                <c:pt idx="212">
                  <c:v>91.375586854460096</c:v>
                </c:pt>
                <c:pt idx="213">
                  <c:v>90.94859813084112</c:v>
                </c:pt>
                <c:pt idx="214">
                  <c:v>90.525581395348837</c:v>
                </c:pt>
                <c:pt idx="215">
                  <c:v>90.106481481481481</c:v>
                </c:pt>
                <c:pt idx="216">
                  <c:v>89.691244239631331</c:v>
                </c:pt>
                <c:pt idx="217">
                  <c:v>89.279816513761475</c:v>
                </c:pt>
                <c:pt idx="218">
                  <c:v>88.87214611872146</c:v>
                </c:pt>
                <c:pt idx="219">
                  <c:v>88.468181818181819</c:v>
                </c:pt>
                <c:pt idx="220">
                  <c:v>88.067873303167417</c:v>
                </c:pt>
                <c:pt idx="221">
                  <c:v>87.671171171171167</c:v>
                </c:pt>
                <c:pt idx="222">
                  <c:v>87.278026905829591</c:v>
                </c:pt>
                <c:pt idx="223">
                  <c:v>86.888392857142861</c:v>
                </c:pt>
                <c:pt idx="224">
                  <c:v>86.502222222222215</c:v>
                </c:pt>
                <c:pt idx="225">
                  <c:v>86.119469026548671</c:v>
                </c:pt>
                <c:pt idx="226">
                  <c:v>85.740088105726869</c:v>
                </c:pt>
                <c:pt idx="227">
                  <c:v>85.364035087719301</c:v>
                </c:pt>
                <c:pt idx="228">
                  <c:v>84.991266375545848</c:v>
                </c:pt>
                <c:pt idx="229">
                  <c:v>84.621739130434776</c:v>
                </c:pt>
                <c:pt idx="230">
                  <c:v>84.255411255411261</c:v>
                </c:pt>
                <c:pt idx="231">
                  <c:v>83.892241379310349</c:v>
                </c:pt>
                <c:pt idx="232">
                  <c:v>83.532188841201716</c:v>
                </c:pt>
                <c:pt idx="233">
                  <c:v>83.175213675213669</c:v>
                </c:pt>
                <c:pt idx="234">
                  <c:v>82.821276595744678</c:v>
                </c:pt>
                <c:pt idx="235">
                  <c:v>82.470338983050851</c:v>
                </c:pt>
                <c:pt idx="236">
                  <c:v>82.122362869198312</c:v>
                </c:pt>
                <c:pt idx="237">
                  <c:v>81.777310924369743</c:v>
                </c:pt>
                <c:pt idx="238">
                  <c:v>81.43514644351464</c:v>
                </c:pt>
                <c:pt idx="239">
                  <c:v>81.095833333333331</c:v>
                </c:pt>
                <c:pt idx="240">
                  <c:v>80.759336099585056</c:v>
                </c:pt>
                <c:pt idx="241">
                  <c:v>80.425619834710744</c:v>
                </c:pt>
                <c:pt idx="242">
                  <c:v>80.094650205761312</c:v>
                </c:pt>
                <c:pt idx="243">
                  <c:v>79.766393442622956</c:v>
                </c:pt>
                <c:pt idx="244">
                  <c:v>79.440816326530609</c:v>
                </c:pt>
                <c:pt idx="245">
                  <c:v>79.117886178861795</c:v>
                </c:pt>
                <c:pt idx="246">
                  <c:v>78.797570850202433</c:v>
                </c:pt>
                <c:pt idx="247">
                  <c:v>78.479838709677423</c:v>
                </c:pt>
                <c:pt idx="248">
                  <c:v>78.164658634538156</c:v>
                </c:pt>
                <c:pt idx="249">
                  <c:v>77.852000000000004</c:v>
                </c:pt>
                <c:pt idx="250">
                  <c:v>77.541832669322716</c:v>
                </c:pt>
                <c:pt idx="251">
                  <c:v>77.234126984126988</c:v>
                </c:pt>
                <c:pt idx="252">
                  <c:v>76.928853754940718</c:v>
                </c:pt>
                <c:pt idx="253">
                  <c:v>76.625984251968504</c:v>
                </c:pt>
                <c:pt idx="254">
                  <c:v>76.325490196078434</c:v>
                </c:pt>
                <c:pt idx="255">
                  <c:v>76.02734375</c:v>
                </c:pt>
                <c:pt idx="256">
                  <c:v>75.731517509727624</c:v>
                </c:pt>
                <c:pt idx="257">
                  <c:v>75.437984496124031</c:v>
                </c:pt>
                <c:pt idx="258">
                  <c:v>75.146718146718143</c:v>
                </c:pt>
                <c:pt idx="259">
                  <c:v>74.857692307692304</c:v>
                </c:pt>
                <c:pt idx="260">
                  <c:v>74.570881226053643</c:v>
                </c:pt>
                <c:pt idx="261">
                  <c:v>74.286259541984734</c:v>
                </c:pt>
                <c:pt idx="262">
                  <c:v>74.00380228136882</c:v>
                </c:pt>
                <c:pt idx="263">
                  <c:v>73.723484848484844</c:v>
                </c:pt>
                <c:pt idx="264">
                  <c:v>73.445283018867926</c:v>
                </c:pt>
                <c:pt idx="265">
                  <c:v>73.169172932330824</c:v>
                </c:pt>
                <c:pt idx="266">
                  <c:v>72.895131086142328</c:v>
                </c:pt>
                <c:pt idx="267">
                  <c:v>72.623134328358205</c:v>
                </c:pt>
                <c:pt idx="268">
                  <c:v>72.353159851301115</c:v>
                </c:pt>
                <c:pt idx="269">
                  <c:v>72.085185185185182</c:v>
                </c:pt>
                <c:pt idx="270">
                  <c:v>71.819188191881921</c:v>
                </c:pt>
                <c:pt idx="271">
                  <c:v>71.555147058823536</c:v>
                </c:pt>
                <c:pt idx="272">
                  <c:v>71.293040293040292</c:v>
                </c:pt>
                <c:pt idx="273">
                  <c:v>71.032846715328461</c:v>
                </c:pt>
                <c:pt idx="274">
                  <c:v>70.774545454545461</c:v>
                </c:pt>
                <c:pt idx="275">
                  <c:v>70.518115942028984</c:v>
                </c:pt>
                <c:pt idx="276">
                  <c:v>70.263537906137188</c:v>
                </c:pt>
                <c:pt idx="277">
                  <c:v>70.010791366906474</c:v>
                </c:pt>
                <c:pt idx="278">
                  <c:v>69.759856630824373</c:v>
                </c:pt>
                <c:pt idx="279">
                  <c:v>69.510714285714286</c:v>
                </c:pt>
                <c:pt idx="280">
                  <c:v>69.263345195729542</c:v>
                </c:pt>
                <c:pt idx="281">
                  <c:v>69.017730496453908</c:v>
                </c:pt>
                <c:pt idx="282">
                  <c:v>68.773851590106005</c:v>
                </c:pt>
                <c:pt idx="283">
                  <c:v>68.531690140845072</c:v>
                </c:pt>
                <c:pt idx="284">
                  <c:v>68.291228070175436</c:v>
                </c:pt>
                <c:pt idx="285">
                  <c:v>68.052447552447546</c:v>
                </c:pt>
                <c:pt idx="286">
                  <c:v>67.815331010452965</c:v>
                </c:pt>
                <c:pt idx="287">
                  <c:v>67.579861111111114</c:v>
                </c:pt>
                <c:pt idx="288">
                  <c:v>67.346020761245668</c:v>
                </c:pt>
                <c:pt idx="289">
                  <c:v>67.113793103448273</c:v>
                </c:pt>
                <c:pt idx="290">
                  <c:v>66.883161512027485</c:v>
                </c:pt>
                <c:pt idx="291">
                  <c:v>66.654109589041099</c:v>
                </c:pt>
                <c:pt idx="292">
                  <c:v>66.426621160409553</c:v>
                </c:pt>
                <c:pt idx="293">
                  <c:v>66.200680272108841</c:v>
                </c:pt>
                <c:pt idx="294">
                  <c:v>65.976271186440684</c:v>
                </c:pt>
                <c:pt idx="295">
                  <c:v>65.753378378378372</c:v>
                </c:pt>
                <c:pt idx="296">
                  <c:v>65.531986531986533</c:v>
                </c:pt>
                <c:pt idx="297">
                  <c:v>65.312080536912745</c:v>
                </c:pt>
                <c:pt idx="298">
                  <c:v>65.093645484949832</c:v>
                </c:pt>
                <c:pt idx="299">
                  <c:v>64.876666666666665</c:v>
                </c:pt>
                <c:pt idx="300">
                  <c:v>64.661129568106318</c:v>
                </c:pt>
                <c:pt idx="301">
                  <c:v>64.44701986754967</c:v>
                </c:pt>
                <c:pt idx="302">
                  <c:v>64.234323432343231</c:v>
                </c:pt>
                <c:pt idx="303">
                  <c:v>64.02302631578948</c:v>
                </c:pt>
                <c:pt idx="304">
                  <c:v>63.813114754098358</c:v>
                </c:pt>
                <c:pt idx="305">
                  <c:v>63.604575163398692</c:v>
                </c:pt>
                <c:pt idx="306">
                  <c:v>63.397394136807819</c:v>
                </c:pt>
                <c:pt idx="307">
                  <c:v>63.191558441558442</c:v>
                </c:pt>
                <c:pt idx="308">
                  <c:v>62.98705501618123</c:v>
                </c:pt>
                <c:pt idx="309">
                  <c:v>62.783870967741933</c:v>
                </c:pt>
                <c:pt idx="310">
                  <c:v>62.581993569131832</c:v>
                </c:pt>
                <c:pt idx="311">
                  <c:v>62.381410256410255</c:v>
                </c:pt>
                <c:pt idx="312">
                  <c:v>62.18210862619808</c:v>
                </c:pt>
                <c:pt idx="313">
                  <c:v>61.984076433121018</c:v>
                </c:pt>
                <c:pt idx="314">
                  <c:v>61.787301587301585</c:v>
                </c:pt>
                <c:pt idx="315">
                  <c:v>61.591772151898731</c:v>
                </c:pt>
                <c:pt idx="316">
                  <c:v>61.397476340694006</c:v>
                </c:pt>
                <c:pt idx="317">
                  <c:v>61.204402515723274</c:v>
                </c:pt>
                <c:pt idx="318">
                  <c:v>61.012539184952978</c:v>
                </c:pt>
                <c:pt idx="319">
                  <c:v>60.821874999999999</c:v>
                </c:pt>
                <c:pt idx="320">
                  <c:v>60.63239875389408</c:v>
                </c:pt>
                <c:pt idx="321">
                  <c:v>60.444099378881987</c:v>
                </c:pt>
                <c:pt idx="322">
                  <c:v>60.256965944272444</c:v>
                </c:pt>
                <c:pt idx="323">
                  <c:v>60.070987654320987</c:v>
                </c:pt>
                <c:pt idx="324">
                  <c:v>59.886153846153846</c:v>
                </c:pt>
                <c:pt idx="325">
                  <c:v>59.70245398773006</c:v>
                </c:pt>
                <c:pt idx="326">
                  <c:v>59.519877675840981</c:v>
                </c:pt>
                <c:pt idx="327">
                  <c:v>59.338414634146339</c:v>
                </c:pt>
                <c:pt idx="328">
                  <c:v>59.158054711246201</c:v>
                </c:pt>
                <c:pt idx="329">
                  <c:v>58.978787878787877</c:v>
                </c:pt>
                <c:pt idx="330">
                  <c:v>58.800604229607252</c:v>
                </c:pt>
                <c:pt idx="331">
                  <c:v>58.623493975903614</c:v>
                </c:pt>
                <c:pt idx="332">
                  <c:v>58.447447447447445</c:v>
                </c:pt>
                <c:pt idx="333">
                  <c:v>58.272455089820362</c:v>
                </c:pt>
                <c:pt idx="334">
                  <c:v>58.09850746268657</c:v>
                </c:pt>
                <c:pt idx="335">
                  <c:v>57.925595238095241</c:v>
                </c:pt>
                <c:pt idx="336">
                  <c:v>57.753709198813056</c:v>
                </c:pt>
                <c:pt idx="337">
                  <c:v>57.582840236686394</c:v>
                </c:pt>
                <c:pt idx="338">
                  <c:v>57.412979351032448</c:v>
                </c:pt>
                <c:pt idx="339">
                  <c:v>57.244117647058822</c:v>
                </c:pt>
                <c:pt idx="340">
                  <c:v>57.076246334310852</c:v>
                </c:pt>
                <c:pt idx="341">
                  <c:v>56.909356725146196</c:v>
                </c:pt>
                <c:pt idx="342">
                  <c:v>56.74344023323615</c:v>
                </c:pt>
                <c:pt idx="343">
                  <c:v>56.578488372093027</c:v>
                </c:pt>
                <c:pt idx="344">
                  <c:v>56.414492753623186</c:v>
                </c:pt>
                <c:pt idx="345">
                  <c:v>56.251445086705203</c:v>
                </c:pt>
                <c:pt idx="346">
                  <c:v>56.089337175792508</c:v>
                </c:pt>
                <c:pt idx="347">
                  <c:v>55.928160919540232</c:v>
                </c:pt>
                <c:pt idx="348">
                  <c:v>55.767908309455585</c:v>
                </c:pt>
                <c:pt idx="349">
                  <c:v>55.60857142857143</c:v>
                </c:pt>
                <c:pt idx="350">
                  <c:v>55.450142450142451</c:v>
                </c:pt>
                <c:pt idx="351">
                  <c:v>55.292613636363633</c:v>
                </c:pt>
                <c:pt idx="352">
                  <c:v>55.135977337110482</c:v>
                </c:pt>
                <c:pt idx="353">
                  <c:v>54.980225988700568</c:v>
                </c:pt>
                <c:pt idx="354">
                  <c:v>54.825352112676057</c:v>
                </c:pt>
                <c:pt idx="355">
                  <c:v>54.671348314606739</c:v>
                </c:pt>
                <c:pt idx="356">
                  <c:v>54.518207282913167</c:v>
                </c:pt>
                <c:pt idx="357">
                  <c:v>54.365921787709496</c:v>
                </c:pt>
                <c:pt idx="358">
                  <c:v>54.214484679665738</c:v>
                </c:pt>
                <c:pt idx="359">
                  <c:v>54.06388888888889</c:v>
                </c:pt>
                <c:pt idx="360">
                  <c:v>53.914127423822713</c:v>
                </c:pt>
                <c:pt idx="361">
                  <c:v>53.765193370165747</c:v>
                </c:pt>
                <c:pt idx="362">
                  <c:v>53.617079889807165</c:v>
                </c:pt>
                <c:pt idx="363">
                  <c:v>53.469780219780219</c:v>
                </c:pt>
                <c:pt idx="364">
                  <c:v>53.323287671232876</c:v>
                </c:pt>
                <c:pt idx="365">
                  <c:v>53.177595628415304</c:v>
                </c:pt>
                <c:pt idx="366">
                  <c:v>53.032697547683924</c:v>
                </c:pt>
                <c:pt idx="367">
                  <c:v>52.888586956521742</c:v>
                </c:pt>
                <c:pt idx="368">
                  <c:v>52.745257452574528</c:v>
                </c:pt>
                <c:pt idx="369">
                  <c:v>52.6027027027027</c:v>
                </c:pt>
                <c:pt idx="370">
                  <c:v>52.460916442048514</c:v>
                </c:pt>
                <c:pt idx="371">
                  <c:v>52.31989247311828</c:v>
                </c:pt>
                <c:pt idx="372">
                  <c:v>52.179624664879356</c:v>
                </c:pt>
                <c:pt idx="373">
                  <c:v>52.040106951871657</c:v>
                </c:pt>
                <c:pt idx="374">
                  <c:v>51.901333333333334</c:v>
                </c:pt>
                <c:pt idx="375">
                  <c:v>51.763297872340424</c:v>
                </c:pt>
                <c:pt idx="376">
                  <c:v>51.625994694960212</c:v>
                </c:pt>
                <c:pt idx="377">
                  <c:v>51.489417989417987</c:v>
                </c:pt>
                <c:pt idx="378">
                  <c:v>51.353562005277048</c:v>
                </c:pt>
                <c:pt idx="379">
                  <c:v>51.218421052631577</c:v>
                </c:pt>
                <c:pt idx="380">
                  <c:v>51.083989501312338</c:v>
                </c:pt>
                <c:pt idx="381">
                  <c:v>50.950261780104711</c:v>
                </c:pt>
                <c:pt idx="382">
                  <c:v>50.81723237597911</c:v>
                </c:pt>
                <c:pt idx="383">
                  <c:v>50.684895833333336</c:v>
                </c:pt>
                <c:pt idx="384">
                  <c:v>50.553246753246754</c:v>
                </c:pt>
                <c:pt idx="385">
                  <c:v>50.422279792746117</c:v>
                </c:pt>
                <c:pt idx="386">
                  <c:v>50.291989664082685</c:v>
                </c:pt>
                <c:pt idx="387">
                  <c:v>50.162371134020617</c:v>
                </c:pt>
                <c:pt idx="388">
                  <c:v>50.033419023136247</c:v>
                </c:pt>
                <c:pt idx="389">
                  <c:v>49.905128205128207</c:v>
                </c:pt>
                <c:pt idx="390">
                  <c:v>49.777493606138108</c:v>
                </c:pt>
                <c:pt idx="391">
                  <c:v>49.650510204081634</c:v>
                </c:pt>
                <c:pt idx="392">
                  <c:v>49.524173027989825</c:v>
                </c:pt>
                <c:pt idx="393">
                  <c:v>49.398477157360404</c:v>
                </c:pt>
                <c:pt idx="394">
                  <c:v>49.273417721518989</c:v>
                </c:pt>
                <c:pt idx="395">
                  <c:v>49.148989898989896</c:v>
                </c:pt>
                <c:pt idx="396">
                  <c:v>49.025188916876573</c:v>
                </c:pt>
                <c:pt idx="397">
                  <c:v>48.902010050251256</c:v>
                </c:pt>
                <c:pt idx="398">
                  <c:v>48.779448621553883</c:v>
                </c:pt>
                <c:pt idx="399">
                  <c:v>48.657499999999999</c:v>
                </c:pt>
                <c:pt idx="400">
                  <c:v>48.536159600997507</c:v>
                </c:pt>
                <c:pt idx="401">
                  <c:v>48.415422885572141</c:v>
                </c:pt>
                <c:pt idx="402">
                  <c:v>48.29528535980149</c:v>
                </c:pt>
                <c:pt idx="403">
                  <c:v>48.175742574257427</c:v>
                </c:pt>
                <c:pt idx="404">
                  <c:v>48.056790123456793</c:v>
                </c:pt>
                <c:pt idx="405">
                  <c:v>47.938423645320199</c:v>
                </c:pt>
                <c:pt idx="406">
                  <c:v>47.82063882063882</c:v>
                </c:pt>
                <c:pt idx="407">
                  <c:v>47.703431372549019</c:v>
                </c:pt>
                <c:pt idx="408">
                  <c:v>47.586797066014668</c:v>
                </c:pt>
                <c:pt idx="409">
                  <c:v>47.470731707317071</c:v>
                </c:pt>
                <c:pt idx="410">
                  <c:v>47.355231143552309</c:v>
                </c:pt>
                <c:pt idx="411">
                  <c:v>47.240291262135919</c:v>
                </c:pt>
                <c:pt idx="412">
                  <c:v>47.125907990314772</c:v>
                </c:pt>
                <c:pt idx="413">
                  <c:v>47.012077294685987</c:v>
                </c:pt>
                <c:pt idx="414">
                  <c:v>46.898795180722892</c:v>
                </c:pt>
                <c:pt idx="415">
                  <c:v>46.786057692307693</c:v>
                </c:pt>
                <c:pt idx="416">
                  <c:v>46.673860911270985</c:v>
                </c:pt>
                <c:pt idx="417">
                  <c:v>46.562200956937801</c:v>
                </c:pt>
                <c:pt idx="418">
                  <c:v>46.451073985680189</c:v>
                </c:pt>
                <c:pt idx="419">
                  <c:v>46.340476190476188</c:v>
                </c:pt>
                <c:pt idx="420">
                  <c:v>46.230403800475059</c:v>
                </c:pt>
                <c:pt idx="421">
                  <c:v>46.120853080568722</c:v>
                </c:pt>
                <c:pt idx="422">
                  <c:v>46.011820330969265</c:v>
                </c:pt>
                <c:pt idx="423">
                  <c:v>45.903301886792455</c:v>
                </c:pt>
                <c:pt idx="424">
                  <c:v>45.79529411764706</c:v>
                </c:pt>
                <c:pt idx="425">
                  <c:v>45.687793427230048</c:v>
                </c:pt>
                <c:pt idx="426">
                  <c:v>45.580796252927399</c:v>
                </c:pt>
                <c:pt idx="427">
                  <c:v>45.47429906542056</c:v>
                </c:pt>
                <c:pt idx="428">
                  <c:v>45.368298368298369</c:v>
                </c:pt>
                <c:pt idx="429">
                  <c:v>45.262790697674419</c:v>
                </c:pt>
                <c:pt idx="430">
                  <c:v>45.157772621809748</c:v>
                </c:pt>
                <c:pt idx="431">
                  <c:v>45.05324074074074</c:v>
                </c:pt>
                <c:pt idx="432">
                  <c:v>44.94919168591224</c:v>
                </c:pt>
                <c:pt idx="433">
                  <c:v>44.845622119815665</c:v>
                </c:pt>
                <c:pt idx="434">
                  <c:v>44.742528735632185</c:v>
                </c:pt>
                <c:pt idx="435">
                  <c:v>44.639908256880737</c:v>
                </c:pt>
                <c:pt idx="436">
                  <c:v>44.537757437070937</c:v>
                </c:pt>
                <c:pt idx="437">
                  <c:v>44.43607305936073</c:v>
                </c:pt>
                <c:pt idx="438">
                  <c:v>44.334851936218676</c:v>
                </c:pt>
                <c:pt idx="439">
                  <c:v>44.234090909090909</c:v>
                </c:pt>
                <c:pt idx="440">
                  <c:v>44.13378684807256</c:v>
                </c:pt>
                <c:pt idx="441">
                  <c:v>44.033936651583709</c:v>
                </c:pt>
                <c:pt idx="442">
                  <c:v>43.934537246049665</c:v>
                </c:pt>
                <c:pt idx="443">
                  <c:v>43.835585585585584</c:v>
                </c:pt>
                <c:pt idx="444">
                  <c:v>43.737078651685394</c:v>
                </c:pt>
                <c:pt idx="445">
                  <c:v>43.639013452914796</c:v>
                </c:pt>
                <c:pt idx="446">
                  <c:v>43.541387024608504</c:v>
                </c:pt>
                <c:pt idx="447">
                  <c:v>43.444196428571431</c:v>
                </c:pt>
                <c:pt idx="448">
                  <c:v>43.347438752783965</c:v>
                </c:pt>
                <c:pt idx="449">
                  <c:v>43.251111111111108</c:v>
                </c:pt>
                <c:pt idx="450">
                  <c:v>43.155210643015522</c:v>
                </c:pt>
                <c:pt idx="451">
                  <c:v>43.059734513274336</c:v>
                </c:pt>
                <c:pt idx="452">
                  <c:v>42.964679911699783</c:v>
                </c:pt>
                <c:pt idx="453">
                  <c:v>42.870044052863435</c:v>
                </c:pt>
                <c:pt idx="454">
                  <c:v>42.775824175824177</c:v>
                </c:pt>
                <c:pt idx="455">
                  <c:v>42.682017543859651</c:v>
                </c:pt>
                <c:pt idx="456">
                  <c:v>42.588621444201316</c:v>
                </c:pt>
                <c:pt idx="457">
                  <c:v>42.495633187772924</c:v>
                </c:pt>
                <c:pt idx="458">
                  <c:v>42.403050108932462</c:v>
                </c:pt>
                <c:pt idx="459">
                  <c:v>42.310869565217388</c:v>
                </c:pt>
                <c:pt idx="460">
                  <c:v>42.219088937093275</c:v>
                </c:pt>
                <c:pt idx="461">
                  <c:v>42.12770562770563</c:v>
                </c:pt>
                <c:pt idx="462">
                  <c:v>42.036717062634992</c:v>
                </c:pt>
                <c:pt idx="463">
                  <c:v>41.946120689655174</c:v>
                </c:pt>
                <c:pt idx="464">
                  <c:v>41.855913978494627</c:v>
                </c:pt>
                <c:pt idx="465">
                  <c:v>41.766094420600858</c:v>
                </c:pt>
                <c:pt idx="466">
                  <c:v>41.676659528907926</c:v>
                </c:pt>
                <c:pt idx="467">
                  <c:v>41.587606837606835</c:v>
                </c:pt>
                <c:pt idx="468">
                  <c:v>41.498933901918974</c:v>
                </c:pt>
                <c:pt idx="469">
                  <c:v>41.410638297872339</c:v>
                </c:pt>
                <c:pt idx="470">
                  <c:v>41.322717622080681</c:v>
                </c:pt>
                <c:pt idx="471">
                  <c:v>41.235169491525426</c:v>
                </c:pt>
                <c:pt idx="472">
                  <c:v>41.147991543340382</c:v>
                </c:pt>
                <c:pt idx="473">
                  <c:v>41.061181434599156</c:v>
                </c:pt>
                <c:pt idx="474">
                  <c:v>40.974736842105266</c:v>
                </c:pt>
                <c:pt idx="475">
                  <c:v>40.888655462184872</c:v>
                </c:pt>
                <c:pt idx="476">
                  <c:v>40.80293501048218</c:v>
                </c:pt>
                <c:pt idx="477">
                  <c:v>40.71757322175732</c:v>
                </c:pt>
                <c:pt idx="478">
                  <c:v>40.632567849686851</c:v>
                </c:pt>
                <c:pt idx="479">
                  <c:v>40.547916666666666</c:v>
                </c:pt>
                <c:pt idx="480">
                  <c:v>40.46361746361746</c:v>
                </c:pt>
                <c:pt idx="481">
                  <c:v>40.379668049792528</c:v>
                </c:pt>
                <c:pt idx="482">
                  <c:v>40.296066252587991</c:v>
                </c:pt>
                <c:pt idx="483">
                  <c:v>40.212809917355372</c:v>
                </c:pt>
                <c:pt idx="484">
                  <c:v>40.129896907216498</c:v>
                </c:pt>
                <c:pt idx="485">
                  <c:v>40.047325102880656</c:v>
                </c:pt>
                <c:pt idx="486">
                  <c:v>39.965092402464066</c:v>
                </c:pt>
                <c:pt idx="487">
                  <c:v>39.883196721311478</c:v>
                </c:pt>
                <c:pt idx="488">
                  <c:v>39.801635991820042</c:v>
                </c:pt>
                <c:pt idx="489">
                  <c:v>39.720408163265304</c:v>
                </c:pt>
                <c:pt idx="490">
                  <c:v>39.639511201629325</c:v>
                </c:pt>
                <c:pt idx="491">
                  <c:v>39.558943089430898</c:v>
                </c:pt>
                <c:pt idx="492">
                  <c:v>39.478701825557806</c:v>
                </c:pt>
                <c:pt idx="493">
                  <c:v>39.398785425101217</c:v>
                </c:pt>
                <c:pt idx="494">
                  <c:v>39.319191919191923</c:v>
                </c:pt>
                <c:pt idx="495">
                  <c:v>39.239919354838712</c:v>
                </c:pt>
                <c:pt idx="496">
                  <c:v>39.160965794768615</c:v>
                </c:pt>
                <c:pt idx="497">
                  <c:v>39.082329317269078</c:v>
                </c:pt>
                <c:pt idx="498">
                  <c:v>39.004008016032067</c:v>
                </c:pt>
                <c:pt idx="499">
                  <c:v>38.926000000000002</c:v>
                </c:pt>
                <c:pt idx="500">
                  <c:v>38.84830339321357</c:v>
                </c:pt>
                <c:pt idx="501">
                  <c:v>38.770916334661358</c:v>
                </c:pt>
                <c:pt idx="502">
                  <c:v>38.693836978131216</c:v>
                </c:pt>
                <c:pt idx="503">
                  <c:v>38.617063492063494</c:v>
                </c:pt>
                <c:pt idx="504">
                  <c:v>38.54059405940594</c:v>
                </c:pt>
                <c:pt idx="505">
                  <c:v>38.464426877470359</c:v>
                </c:pt>
                <c:pt idx="506">
                  <c:v>38.388560157790927</c:v>
                </c:pt>
                <c:pt idx="507">
                  <c:v>38.312992125984252</c:v>
                </c:pt>
                <c:pt idx="508">
                  <c:v>38.237721021611002</c:v>
                </c:pt>
                <c:pt idx="509">
                  <c:v>38.162745098039217</c:v>
                </c:pt>
                <c:pt idx="510">
                  <c:v>38.088062622309195</c:v>
                </c:pt>
                <c:pt idx="511">
                  <c:v>38.013671875</c:v>
                </c:pt>
                <c:pt idx="512">
                  <c:v>37.939571150097464</c:v>
                </c:pt>
                <c:pt idx="513">
                  <c:v>37.865758754863812</c:v>
                </c:pt>
                <c:pt idx="514">
                  <c:v>37.792233009708738</c:v>
                </c:pt>
                <c:pt idx="515">
                  <c:v>37.718992248062015</c:v>
                </c:pt>
                <c:pt idx="516">
                  <c:v>37.646034816247585</c:v>
                </c:pt>
                <c:pt idx="517">
                  <c:v>37.573359073359072</c:v>
                </c:pt>
                <c:pt idx="518">
                  <c:v>37.5009633911368</c:v>
                </c:pt>
                <c:pt idx="519">
                  <c:v>37.428846153846152</c:v>
                </c:pt>
                <c:pt idx="520">
                  <c:v>37.357005758157392</c:v>
                </c:pt>
                <c:pt idx="521">
                  <c:v>37.285440613026822</c:v>
                </c:pt>
                <c:pt idx="522">
                  <c:v>37.214149139579348</c:v>
                </c:pt>
                <c:pt idx="523">
                  <c:v>37.143129770992367</c:v>
                </c:pt>
                <c:pt idx="524">
                  <c:v>37.072380952380954</c:v>
                </c:pt>
                <c:pt idx="525">
                  <c:v>37.00190114068441</c:v>
                </c:pt>
                <c:pt idx="526">
                  <c:v>36.931688804554078</c:v>
                </c:pt>
                <c:pt idx="527">
                  <c:v>36.861742424242422</c:v>
                </c:pt>
                <c:pt idx="528">
                  <c:v>36.79206049149338</c:v>
                </c:pt>
                <c:pt idx="529">
                  <c:v>36.722641509433963</c:v>
                </c:pt>
                <c:pt idx="530">
                  <c:v>36.653483992467045</c:v>
                </c:pt>
                <c:pt idx="531">
                  <c:v>36.584586466165412</c:v>
                </c:pt>
                <c:pt idx="532">
                  <c:v>36.515947467166981</c:v>
                </c:pt>
                <c:pt idx="533">
                  <c:v>36.447565543071164</c:v>
                </c:pt>
                <c:pt idx="534">
                  <c:v>36.379439252336446</c:v>
                </c:pt>
                <c:pt idx="535">
                  <c:v>36.311567164179102</c:v>
                </c:pt>
                <c:pt idx="536">
                  <c:v>36.243947858473</c:v>
                </c:pt>
                <c:pt idx="537">
                  <c:v>36.176579925650557</c:v>
                </c:pt>
                <c:pt idx="538">
                  <c:v>36.109461966604826</c:v>
                </c:pt>
                <c:pt idx="539">
                  <c:v>36.042592592592591</c:v>
                </c:pt>
                <c:pt idx="540">
                  <c:v>35.975970425138634</c:v>
                </c:pt>
                <c:pt idx="541">
                  <c:v>35.90959409594096</c:v>
                </c:pt>
                <c:pt idx="542">
                  <c:v>35.843462246777165</c:v>
                </c:pt>
                <c:pt idx="543">
                  <c:v>35.777573529411768</c:v>
                </c:pt>
                <c:pt idx="544">
                  <c:v>35.711926605504587</c:v>
                </c:pt>
                <c:pt idx="545">
                  <c:v>35.646520146520146</c:v>
                </c:pt>
                <c:pt idx="546">
                  <c:v>35.581352833638029</c:v>
                </c:pt>
                <c:pt idx="547">
                  <c:v>35.51642335766423</c:v>
                </c:pt>
                <c:pt idx="548">
                  <c:v>35.451730418943534</c:v>
                </c:pt>
                <c:pt idx="549">
                  <c:v>35.38727272727273</c:v>
                </c:pt>
                <c:pt idx="550">
                  <c:v>35.32304900181488</c:v>
                </c:pt>
                <c:pt idx="551">
                  <c:v>35.259057971014492</c:v>
                </c:pt>
                <c:pt idx="552">
                  <c:v>35.195298372513562</c:v>
                </c:pt>
                <c:pt idx="553">
                  <c:v>35.131768953068594</c:v>
                </c:pt>
                <c:pt idx="554">
                  <c:v>35.068468468468467</c:v>
                </c:pt>
                <c:pt idx="555">
                  <c:v>35.005395683453237</c:v>
                </c:pt>
                <c:pt idx="556">
                  <c:v>34.942549371633753</c:v>
                </c:pt>
                <c:pt idx="557">
                  <c:v>34.879928315412187</c:v>
                </c:pt>
                <c:pt idx="558">
                  <c:v>34.817531305903401</c:v>
                </c:pt>
                <c:pt idx="559">
                  <c:v>34.755357142857143</c:v>
                </c:pt>
                <c:pt idx="560">
                  <c:v>34.693404634581107</c:v>
                </c:pt>
                <c:pt idx="561">
                  <c:v>34.631672597864771</c:v>
                </c:pt>
                <c:pt idx="562">
                  <c:v>34.570159857904088</c:v>
                </c:pt>
                <c:pt idx="563">
                  <c:v>34.508865248226954</c:v>
                </c:pt>
                <c:pt idx="564">
                  <c:v>34.447787610619471</c:v>
                </c:pt>
                <c:pt idx="565">
                  <c:v>34.386925795053003</c:v>
                </c:pt>
                <c:pt idx="566">
                  <c:v>34.326278659611994</c:v>
                </c:pt>
                <c:pt idx="567">
                  <c:v>34.265845070422536</c:v>
                </c:pt>
                <c:pt idx="568">
                  <c:v>34.205623901581724</c:v>
                </c:pt>
                <c:pt idx="569">
                  <c:v>34.145614035087718</c:v>
                </c:pt>
                <c:pt idx="570">
                  <c:v>34.085814360770577</c:v>
                </c:pt>
                <c:pt idx="571">
                  <c:v>34.026223776223773</c:v>
                </c:pt>
                <c:pt idx="572">
                  <c:v>33.966841186736474</c:v>
                </c:pt>
                <c:pt idx="573">
                  <c:v>33.907665505226483</c:v>
                </c:pt>
                <c:pt idx="574">
                  <c:v>33.848695652173916</c:v>
                </c:pt>
                <c:pt idx="575">
                  <c:v>33.789930555555557</c:v>
                </c:pt>
                <c:pt idx="576">
                  <c:v>33.731369150779898</c:v>
                </c:pt>
                <c:pt idx="577">
                  <c:v>33.673010380622834</c:v>
                </c:pt>
                <c:pt idx="578">
                  <c:v>33.614853195164073</c:v>
                </c:pt>
                <c:pt idx="579">
                  <c:v>33.556896551724137</c:v>
                </c:pt>
                <c:pt idx="580">
                  <c:v>33.499139414802066</c:v>
                </c:pt>
                <c:pt idx="581">
                  <c:v>33.441580756013742</c:v>
                </c:pt>
                <c:pt idx="582">
                  <c:v>33.384219554030878</c:v>
                </c:pt>
                <c:pt idx="583">
                  <c:v>33.327054794520549</c:v>
                </c:pt>
                <c:pt idx="584">
                  <c:v>33.270085470085469</c:v>
                </c:pt>
                <c:pt idx="585">
                  <c:v>33.213310580204777</c:v>
                </c:pt>
                <c:pt idx="586">
                  <c:v>33.156729131175467</c:v>
                </c:pt>
                <c:pt idx="587">
                  <c:v>33.10034013605442</c:v>
                </c:pt>
                <c:pt idx="588">
                  <c:v>33.044142614601022</c:v>
                </c:pt>
                <c:pt idx="589">
                  <c:v>32.988135593220342</c:v>
                </c:pt>
                <c:pt idx="590">
                  <c:v>32.93231810490694</c:v>
                </c:pt>
                <c:pt idx="591">
                  <c:v>32.876689189189186</c:v>
                </c:pt>
                <c:pt idx="592">
                  <c:v>32.821247892074197</c:v>
                </c:pt>
                <c:pt idx="593">
                  <c:v>32.765993265993266</c:v>
                </c:pt>
                <c:pt idx="594">
                  <c:v>32.7109243697479</c:v>
                </c:pt>
                <c:pt idx="595">
                  <c:v>32.656040268456373</c:v>
                </c:pt>
                <c:pt idx="596">
                  <c:v>32.60134003350084</c:v>
                </c:pt>
                <c:pt idx="597">
                  <c:v>32.546822742474916</c:v>
                </c:pt>
                <c:pt idx="598">
                  <c:v>32.492487479131889</c:v>
                </c:pt>
                <c:pt idx="599">
                  <c:v>32.438333333333333</c:v>
                </c:pt>
                <c:pt idx="600">
                  <c:v>32.384359400998335</c:v>
                </c:pt>
                <c:pt idx="601">
                  <c:v>32.330564784053159</c:v>
                </c:pt>
                <c:pt idx="602">
                  <c:v>32.276948590381423</c:v>
                </c:pt>
                <c:pt idx="603">
                  <c:v>32.223509933774835</c:v>
                </c:pt>
                <c:pt idx="604">
                  <c:v>32.170247933884298</c:v>
                </c:pt>
                <c:pt idx="605">
                  <c:v>32.117161716171616</c:v>
                </c:pt>
                <c:pt idx="606">
                  <c:v>32.064250411861615</c:v>
                </c:pt>
                <c:pt idx="607">
                  <c:v>32.01151315789474</c:v>
                </c:pt>
                <c:pt idx="608">
                  <c:v>31.958949096880133</c:v>
                </c:pt>
                <c:pt idx="609">
                  <c:v>31.906557377049179</c:v>
                </c:pt>
                <c:pt idx="610">
                  <c:v>31.854337152209492</c:v>
                </c:pt>
                <c:pt idx="611">
                  <c:v>31.802287581699346</c:v>
                </c:pt>
                <c:pt idx="612">
                  <c:v>31.750407830342578</c:v>
                </c:pt>
                <c:pt idx="613">
                  <c:v>31.698697068403909</c:v>
                </c:pt>
                <c:pt idx="614">
                  <c:v>31.647154471544717</c:v>
                </c:pt>
                <c:pt idx="615">
                  <c:v>31.595779220779221</c:v>
                </c:pt>
                <c:pt idx="616">
                  <c:v>31.544570502431117</c:v>
                </c:pt>
                <c:pt idx="617">
                  <c:v>31.493527508090615</c:v>
                </c:pt>
                <c:pt idx="618">
                  <c:v>31.442649434571891</c:v>
                </c:pt>
                <c:pt idx="619">
                  <c:v>31.391935483870967</c:v>
                </c:pt>
                <c:pt idx="620">
                  <c:v>31.341384863123995</c:v>
                </c:pt>
                <c:pt idx="621">
                  <c:v>31.290996784565916</c:v>
                </c:pt>
                <c:pt idx="622">
                  <c:v>31.240770465489568</c:v>
                </c:pt>
                <c:pt idx="623">
                  <c:v>31.190705128205128</c:v>
                </c:pt>
                <c:pt idx="624">
                  <c:v>31.140799999999999</c:v>
                </c:pt>
                <c:pt idx="625">
                  <c:v>31.09105431309904</c:v>
                </c:pt>
                <c:pt idx="626">
                  <c:v>31.041467304625201</c:v>
                </c:pt>
                <c:pt idx="627">
                  <c:v>30.992038216560509</c:v>
                </c:pt>
                <c:pt idx="628">
                  <c:v>30.942766295707472</c:v>
                </c:pt>
                <c:pt idx="629">
                  <c:v>30.893650793650792</c:v>
                </c:pt>
                <c:pt idx="630">
                  <c:v>30.844690966719494</c:v>
                </c:pt>
                <c:pt idx="631">
                  <c:v>30.795886075949365</c:v>
                </c:pt>
                <c:pt idx="632">
                  <c:v>30.747235387045812</c:v>
                </c:pt>
                <c:pt idx="633">
                  <c:v>30.698738170347003</c:v>
                </c:pt>
                <c:pt idx="634">
                  <c:v>30.650393700787401</c:v>
                </c:pt>
                <c:pt idx="635">
                  <c:v>30.602201257861637</c:v>
                </c:pt>
                <c:pt idx="636">
                  <c:v>30.554160125588698</c:v>
                </c:pt>
                <c:pt idx="637">
                  <c:v>30.506269592476489</c:v>
                </c:pt>
                <c:pt idx="638">
                  <c:v>30.458528951486699</c:v>
                </c:pt>
                <c:pt idx="639">
                  <c:v>30.410937499999999</c:v>
                </c:pt>
                <c:pt idx="640">
                  <c:v>30.363494539781591</c:v>
                </c:pt>
                <c:pt idx="641">
                  <c:v>30.31619937694704</c:v>
                </c:pt>
                <c:pt idx="642">
                  <c:v>30.269051321928462</c:v>
                </c:pt>
                <c:pt idx="643">
                  <c:v>30.222049689440993</c:v>
                </c:pt>
                <c:pt idx="644">
                  <c:v>30.175193798449612</c:v>
                </c:pt>
                <c:pt idx="645">
                  <c:v>30.128482972136222</c:v>
                </c:pt>
                <c:pt idx="646">
                  <c:v>30.08191653786708</c:v>
                </c:pt>
                <c:pt idx="647">
                  <c:v>30.035493827160494</c:v>
                </c:pt>
                <c:pt idx="648">
                  <c:v>29.989214175654855</c:v>
                </c:pt>
                <c:pt idx="649">
                  <c:v>29.943076923076923</c:v>
                </c:pt>
                <c:pt idx="650">
                  <c:v>29.897081413210447</c:v>
                </c:pt>
                <c:pt idx="651">
                  <c:v>29.85122699386503</c:v>
                </c:pt>
                <c:pt idx="652">
                  <c:v>29.805513016845328</c:v>
                </c:pt>
                <c:pt idx="653">
                  <c:v>29.75993883792049</c:v>
                </c:pt>
                <c:pt idx="654">
                  <c:v>29.714503816793894</c:v>
                </c:pt>
                <c:pt idx="655">
                  <c:v>29.66920731707317</c:v>
                </c:pt>
                <c:pt idx="656">
                  <c:v>29.624048706240487</c:v>
                </c:pt>
                <c:pt idx="657">
                  <c:v>29.579027355623101</c:v>
                </c:pt>
                <c:pt idx="658">
                  <c:v>29.534142640364188</c:v>
                </c:pt>
                <c:pt idx="659">
                  <c:v>29.489393939393938</c:v>
                </c:pt>
                <c:pt idx="660">
                  <c:v>29.444780635400907</c:v>
                </c:pt>
                <c:pt idx="661">
                  <c:v>29.400302114803626</c:v>
                </c:pt>
                <c:pt idx="662">
                  <c:v>29.355957767722472</c:v>
                </c:pt>
                <c:pt idx="663">
                  <c:v>29.311746987951807</c:v>
                </c:pt>
                <c:pt idx="664">
                  <c:v>29.26766917293233</c:v>
                </c:pt>
                <c:pt idx="665">
                  <c:v>29.223723723723722</c:v>
                </c:pt>
                <c:pt idx="666">
                  <c:v>29.179910044977511</c:v>
                </c:pt>
                <c:pt idx="667">
                  <c:v>29.136227544910181</c:v>
                </c:pt>
                <c:pt idx="668">
                  <c:v>29.092675635276532</c:v>
                </c:pt>
                <c:pt idx="669">
                  <c:v>29.049253731343285</c:v>
                </c:pt>
                <c:pt idx="670">
                  <c:v>29.005961251862892</c:v>
                </c:pt>
                <c:pt idx="671">
                  <c:v>28.96279761904762</c:v>
                </c:pt>
                <c:pt idx="672">
                  <c:v>28.919762258543834</c:v>
                </c:pt>
                <c:pt idx="673">
                  <c:v>28.876854599406528</c:v>
                </c:pt>
                <c:pt idx="674">
                  <c:v>28.834074074074074</c:v>
                </c:pt>
                <c:pt idx="675">
                  <c:v>28.791420118343197</c:v>
                </c:pt>
                <c:pt idx="676">
                  <c:v>28.748892171344167</c:v>
                </c:pt>
                <c:pt idx="677">
                  <c:v>28.706489675516224</c:v>
                </c:pt>
                <c:pt idx="678">
                  <c:v>28.664212076583212</c:v>
                </c:pt>
                <c:pt idx="679">
                  <c:v>28.622058823529411</c:v>
                </c:pt>
                <c:pt idx="680">
                  <c:v>28.580029368575623</c:v>
                </c:pt>
                <c:pt idx="681">
                  <c:v>28.538123167155426</c:v>
                </c:pt>
                <c:pt idx="682">
                  <c:v>28.496339677891655</c:v>
                </c:pt>
                <c:pt idx="683">
                  <c:v>28.454678362573098</c:v>
                </c:pt>
                <c:pt idx="684">
                  <c:v>28.413138686131386</c:v>
                </c:pt>
                <c:pt idx="685">
                  <c:v>28.371720116618075</c:v>
                </c:pt>
                <c:pt idx="686">
                  <c:v>28.330422125181951</c:v>
                </c:pt>
                <c:pt idx="687">
                  <c:v>28.289244186046513</c:v>
                </c:pt>
                <c:pt idx="688">
                  <c:v>28.248185776487663</c:v>
                </c:pt>
                <c:pt idx="689">
                  <c:v>28.207246376811593</c:v>
                </c:pt>
                <c:pt idx="690">
                  <c:v>28.16642547033285</c:v>
                </c:pt>
                <c:pt idx="691">
                  <c:v>28.125722543352602</c:v>
                </c:pt>
                <c:pt idx="692">
                  <c:v>28.085137085137085</c:v>
                </c:pt>
                <c:pt idx="693">
                  <c:v>28.044668587896254</c:v>
                </c:pt>
                <c:pt idx="694">
                  <c:v>28.004316546762588</c:v>
                </c:pt>
                <c:pt idx="695">
                  <c:v>27.964080459770116</c:v>
                </c:pt>
                <c:pt idx="696">
                  <c:v>27.923959827833574</c:v>
                </c:pt>
                <c:pt idx="697">
                  <c:v>27.883954154727792</c:v>
                </c:pt>
                <c:pt idx="698">
                  <c:v>27.84406294706724</c:v>
                </c:pt>
                <c:pt idx="699">
                  <c:v>27.804285714285715</c:v>
                </c:pt>
                <c:pt idx="700">
                  <c:v>27.764621968616261</c:v>
                </c:pt>
                <c:pt idx="701">
                  <c:v>27.725071225071225</c:v>
                </c:pt>
                <c:pt idx="702">
                  <c:v>27.685633001422474</c:v>
                </c:pt>
                <c:pt idx="703">
                  <c:v>27.646306818181817</c:v>
                </c:pt>
                <c:pt idx="704">
                  <c:v>27.607092198581562</c:v>
                </c:pt>
                <c:pt idx="705">
                  <c:v>27.567988668555241</c:v>
                </c:pt>
                <c:pt idx="706">
                  <c:v>27.52899575671853</c:v>
                </c:pt>
                <c:pt idx="707">
                  <c:v>27.490112994350284</c:v>
                </c:pt>
                <c:pt idx="708">
                  <c:v>27.451339915373765</c:v>
                </c:pt>
                <c:pt idx="709">
                  <c:v>27.412676056338029</c:v>
                </c:pt>
                <c:pt idx="710">
                  <c:v>27.374120956399437</c:v>
                </c:pt>
                <c:pt idx="711">
                  <c:v>27.335674157303369</c:v>
                </c:pt>
                <c:pt idx="712">
                  <c:v>27.29733520336606</c:v>
                </c:pt>
                <c:pt idx="713">
                  <c:v>27.259103641456583</c:v>
                </c:pt>
                <c:pt idx="714">
                  <c:v>27.220979020979019</c:v>
                </c:pt>
                <c:pt idx="715">
                  <c:v>27.182960893854748</c:v>
                </c:pt>
                <c:pt idx="716">
                  <c:v>27.145048814504882</c:v>
                </c:pt>
                <c:pt idx="717">
                  <c:v>27.107242339832869</c:v>
                </c:pt>
                <c:pt idx="718">
                  <c:v>27.069541029207233</c:v>
                </c:pt>
                <c:pt idx="719">
                  <c:v>27.031944444444445</c:v>
                </c:pt>
                <c:pt idx="720">
                  <c:v>26.994452149791954</c:v>
                </c:pt>
                <c:pt idx="721">
                  <c:v>26.957063711911356</c:v>
                </c:pt>
                <c:pt idx="722">
                  <c:v>26.919778699861688</c:v>
                </c:pt>
                <c:pt idx="723">
                  <c:v>26.882596685082873</c:v>
                </c:pt>
                <c:pt idx="724">
                  <c:v>26.845517241379309</c:v>
                </c:pt>
                <c:pt idx="725">
                  <c:v>26.808539944903583</c:v>
                </c:pt>
                <c:pt idx="726">
                  <c:v>26.771664374140304</c:v>
                </c:pt>
                <c:pt idx="727">
                  <c:v>26.734890109890109</c:v>
                </c:pt>
                <c:pt idx="728">
                  <c:v>26.698216735253773</c:v>
                </c:pt>
                <c:pt idx="729">
                  <c:v>26.661643835616438</c:v>
                </c:pt>
                <c:pt idx="730">
                  <c:v>26.625170998632012</c:v>
                </c:pt>
                <c:pt idx="731">
                  <c:v>26.588797814207652</c:v>
                </c:pt>
                <c:pt idx="732">
                  <c:v>26.552523874488404</c:v>
                </c:pt>
                <c:pt idx="733">
                  <c:v>26.516348773841962</c:v>
                </c:pt>
                <c:pt idx="734">
                  <c:v>26.480272108843536</c:v>
                </c:pt>
                <c:pt idx="735">
                  <c:v>26.444293478260871</c:v>
                </c:pt>
                <c:pt idx="736">
                  <c:v>26.408412483039349</c:v>
                </c:pt>
                <c:pt idx="737">
                  <c:v>26.372628726287264</c:v>
                </c:pt>
                <c:pt idx="738">
                  <c:v>26.336941813261163</c:v>
                </c:pt>
                <c:pt idx="739">
                  <c:v>26.30135135135135</c:v>
                </c:pt>
                <c:pt idx="740">
                  <c:v>26.265856950067477</c:v>
                </c:pt>
                <c:pt idx="741">
                  <c:v>26.230458221024257</c:v>
                </c:pt>
                <c:pt idx="742">
                  <c:v>26.195154777927321</c:v>
                </c:pt>
                <c:pt idx="743">
                  <c:v>26.15994623655914</c:v>
                </c:pt>
                <c:pt idx="744">
                  <c:v>26.1248322147651</c:v>
                </c:pt>
                <c:pt idx="745">
                  <c:v>26.089812332439678</c:v>
                </c:pt>
                <c:pt idx="746">
                  <c:v>26.054886211512716</c:v>
                </c:pt>
                <c:pt idx="747">
                  <c:v>26.020053475935828</c:v>
                </c:pt>
                <c:pt idx="748">
                  <c:v>25.98531375166889</c:v>
                </c:pt>
                <c:pt idx="749">
                  <c:v>25.950666666666667</c:v>
                </c:pt>
                <c:pt idx="750">
                  <c:v>25.916111850865512</c:v>
                </c:pt>
                <c:pt idx="751">
                  <c:v>25.881648936170212</c:v>
                </c:pt>
                <c:pt idx="752">
                  <c:v>25.847277556440904</c:v>
                </c:pt>
                <c:pt idx="753">
                  <c:v>25.812997347480106</c:v>
                </c:pt>
                <c:pt idx="754">
                  <c:v>25.778807947019867</c:v>
                </c:pt>
                <c:pt idx="755">
                  <c:v>25.744708994708994</c:v>
                </c:pt>
                <c:pt idx="756">
                  <c:v>25.710700132100396</c:v>
                </c:pt>
                <c:pt idx="757">
                  <c:v>25.676781002638524</c:v>
                </c:pt>
                <c:pt idx="758">
                  <c:v>25.642951251646902</c:v>
                </c:pt>
                <c:pt idx="759">
                  <c:v>25.609210526315788</c:v>
                </c:pt>
                <c:pt idx="760">
                  <c:v>25.575558475689881</c:v>
                </c:pt>
                <c:pt idx="761">
                  <c:v>25.541994750656169</c:v>
                </c:pt>
                <c:pt idx="762">
                  <c:v>25.508519003931848</c:v>
                </c:pt>
                <c:pt idx="763">
                  <c:v>25.475130890052355</c:v>
                </c:pt>
                <c:pt idx="764">
                  <c:v>25.441830065359476</c:v>
                </c:pt>
                <c:pt idx="765">
                  <c:v>25.408616187989555</c:v>
                </c:pt>
                <c:pt idx="766">
                  <c:v>25.375488917861798</c:v>
                </c:pt>
                <c:pt idx="767">
                  <c:v>25.342447916666668</c:v>
                </c:pt>
                <c:pt idx="768">
                  <c:v>25.309492847854358</c:v>
                </c:pt>
                <c:pt idx="769">
                  <c:v>25.276623376623377</c:v>
                </c:pt>
                <c:pt idx="770">
                  <c:v>25.243839169909208</c:v>
                </c:pt>
                <c:pt idx="771">
                  <c:v>25.211139896373059</c:v>
                </c:pt>
                <c:pt idx="772">
                  <c:v>25.178525226390686</c:v>
                </c:pt>
                <c:pt idx="773">
                  <c:v>25.145994832041342</c:v>
                </c:pt>
                <c:pt idx="774">
                  <c:v>25.113548387096774</c:v>
                </c:pt>
                <c:pt idx="775">
                  <c:v>25.081185567010309</c:v>
                </c:pt>
                <c:pt idx="776">
                  <c:v>25.048906048906048</c:v>
                </c:pt>
                <c:pt idx="777">
                  <c:v>25.016709511568124</c:v>
                </c:pt>
                <c:pt idx="778">
                  <c:v>24.98459563543004</c:v>
                </c:pt>
                <c:pt idx="779">
                  <c:v>24.952564102564104</c:v>
                </c:pt>
                <c:pt idx="780">
                  <c:v>24.920614596670934</c:v>
                </c:pt>
                <c:pt idx="781">
                  <c:v>24.888746803069054</c:v>
                </c:pt>
                <c:pt idx="782">
                  <c:v>24.856960408684547</c:v>
                </c:pt>
                <c:pt idx="783">
                  <c:v>24.825255102040817</c:v>
                </c:pt>
                <c:pt idx="784">
                  <c:v>24.793630573248407</c:v>
                </c:pt>
                <c:pt idx="785">
                  <c:v>24.762086513994912</c:v>
                </c:pt>
                <c:pt idx="786">
                  <c:v>24.730622617534944</c:v>
                </c:pt>
                <c:pt idx="787">
                  <c:v>24.699238578680202</c:v>
                </c:pt>
                <c:pt idx="788">
                  <c:v>24.667934093789608</c:v>
                </c:pt>
                <c:pt idx="789">
                  <c:v>24.636708860759494</c:v>
                </c:pt>
                <c:pt idx="790">
                  <c:v>24.605562579013906</c:v>
                </c:pt>
                <c:pt idx="791">
                  <c:v>24.574494949494948</c:v>
                </c:pt>
                <c:pt idx="792">
                  <c:v>24.543505674653215</c:v>
                </c:pt>
                <c:pt idx="793">
                  <c:v>24.512594458438286</c:v>
                </c:pt>
                <c:pt idx="794">
                  <c:v>24.481761006289307</c:v>
                </c:pt>
                <c:pt idx="795">
                  <c:v>24.451005025125628</c:v>
                </c:pt>
                <c:pt idx="796">
                  <c:v>24.420326223337515</c:v>
                </c:pt>
                <c:pt idx="797">
                  <c:v>24.389724310776941</c:v>
                </c:pt>
                <c:pt idx="798">
                  <c:v>24.359198998748436</c:v>
                </c:pt>
                <c:pt idx="799">
                  <c:v>24.328749999999999</c:v>
                </c:pt>
                <c:pt idx="800">
                  <c:v>24.298377028714107</c:v>
                </c:pt>
                <c:pt idx="801">
                  <c:v>24.268079800498754</c:v>
                </c:pt>
                <c:pt idx="802">
                  <c:v>24.237858032378579</c:v>
                </c:pt>
                <c:pt idx="803">
                  <c:v>24.207711442786071</c:v>
                </c:pt>
                <c:pt idx="804">
                  <c:v>24.177639751552796</c:v>
                </c:pt>
                <c:pt idx="805">
                  <c:v>24.147642679900745</c:v>
                </c:pt>
                <c:pt idx="806">
                  <c:v>24.117719950433706</c:v>
                </c:pt>
                <c:pt idx="807">
                  <c:v>24.087871287128714</c:v>
                </c:pt>
                <c:pt idx="808">
                  <c:v>24.058096415327565</c:v>
                </c:pt>
                <c:pt idx="809">
                  <c:v>24.028395061728396</c:v>
                </c:pt>
                <c:pt idx="810">
                  <c:v>23.998766954377313</c:v>
                </c:pt>
                <c:pt idx="811">
                  <c:v>23.9692118226601</c:v>
                </c:pt>
                <c:pt idx="812">
                  <c:v>23.939729397293974</c:v>
                </c:pt>
                <c:pt idx="813">
                  <c:v>23.91031941031941</c:v>
                </c:pt>
                <c:pt idx="814">
                  <c:v>23.880981595092024</c:v>
                </c:pt>
                <c:pt idx="815">
                  <c:v>23.85171568627451</c:v>
                </c:pt>
                <c:pt idx="816">
                  <c:v>23.822521419828643</c:v>
                </c:pt>
                <c:pt idx="817">
                  <c:v>23.793398533007334</c:v>
                </c:pt>
                <c:pt idx="818">
                  <c:v>23.764346764346765</c:v>
                </c:pt>
                <c:pt idx="819">
                  <c:v>23.735365853658536</c:v>
                </c:pt>
                <c:pt idx="820">
                  <c:v>23.706455542021924</c:v>
                </c:pt>
                <c:pt idx="821">
                  <c:v>23.677615571776155</c:v>
                </c:pt>
                <c:pt idx="822">
                  <c:v>23.648845686512757</c:v>
                </c:pt>
                <c:pt idx="823">
                  <c:v>23.62014563106796</c:v>
                </c:pt>
                <c:pt idx="824">
                  <c:v>23.59151515151515</c:v>
                </c:pt>
                <c:pt idx="825">
                  <c:v>23.562953995157386</c:v>
                </c:pt>
                <c:pt idx="826">
                  <c:v>23.534461910519951</c:v>
                </c:pt>
                <c:pt idx="827">
                  <c:v>23.506038647342994</c:v>
                </c:pt>
                <c:pt idx="828">
                  <c:v>23.477683956574186</c:v>
                </c:pt>
                <c:pt idx="829">
                  <c:v>23.449397590361446</c:v>
                </c:pt>
                <c:pt idx="830">
                  <c:v>23.421179302045729</c:v>
                </c:pt>
                <c:pt idx="831">
                  <c:v>23.393028846153847</c:v>
                </c:pt>
                <c:pt idx="832">
                  <c:v>23.364945978391358</c:v>
                </c:pt>
                <c:pt idx="833">
                  <c:v>23.336930455635493</c:v>
                </c:pt>
                <c:pt idx="834">
                  <c:v>23.308982035928143</c:v>
                </c:pt>
                <c:pt idx="835">
                  <c:v>23.2811004784689</c:v>
                </c:pt>
                <c:pt idx="836">
                  <c:v>23.253285543608126</c:v>
                </c:pt>
                <c:pt idx="837">
                  <c:v>23.225536992840095</c:v>
                </c:pt>
                <c:pt idx="838">
                  <c:v>23.197854588796186</c:v>
                </c:pt>
                <c:pt idx="839">
                  <c:v>23.170238095238094</c:v>
                </c:pt>
                <c:pt idx="840">
                  <c:v>23.142687277051131</c:v>
                </c:pt>
                <c:pt idx="841">
                  <c:v>23.11520190023753</c:v>
                </c:pt>
                <c:pt idx="842">
                  <c:v>23.087781731909846</c:v>
                </c:pt>
                <c:pt idx="843">
                  <c:v>23.060426540284361</c:v>
                </c:pt>
                <c:pt idx="844">
                  <c:v>23.033136094674557</c:v>
                </c:pt>
                <c:pt idx="845">
                  <c:v>23.005910165484632</c:v>
                </c:pt>
                <c:pt idx="846">
                  <c:v>22.97874852420307</c:v>
                </c:pt>
                <c:pt idx="847">
                  <c:v>22.951650943396228</c:v>
                </c:pt>
                <c:pt idx="848">
                  <c:v>22.924617196702002</c:v>
                </c:pt>
                <c:pt idx="849">
                  <c:v>22.89764705882353</c:v>
                </c:pt>
                <c:pt idx="850">
                  <c:v>22.870740305522915</c:v>
                </c:pt>
                <c:pt idx="851">
                  <c:v>22.843896713615024</c:v>
                </c:pt>
                <c:pt idx="852">
                  <c:v>22.817116060961315</c:v>
                </c:pt>
                <c:pt idx="853">
                  <c:v>22.7903981264637</c:v>
                </c:pt>
                <c:pt idx="854">
                  <c:v>22.763742690058479</c:v>
                </c:pt>
                <c:pt idx="855">
                  <c:v>22.73714953271028</c:v>
                </c:pt>
                <c:pt idx="856">
                  <c:v>22.710618436406069</c:v>
                </c:pt>
                <c:pt idx="857">
                  <c:v>22.684149184149184</c:v>
                </c:pt>
                <c:pt idx="858">
                  <c:v>22.657741559953433</c:v>
                </c:pt>
                <c:pt idx="859">
                  <c:v>22.631395348837209</c:v>
                </c:pt>
                <c:pt idx="860">
                  <c:v>22.605110336817653</c:v>
                </c:pt>
                <c:pt idx="861">
                  <c:v>22.578886310904874</c:v>
                </c:pt>
                <c:pt idx="862">
                  <c:v>22.552723059096177</c:v>
                </c:pt>
                <c:pt idx="863">
                  <c:v>22.52662037037037</c:v>
                </c:pt>
                <c:pt idx="864">
                  <c:v>22.500578034682082</c:v>
                </c:pt>
                <c:pt idx="865">
                  <c:v>22.47459584295612</c:v>
                </c:pt>
                <c:pt idx="866">
                  <c:v>22.448673587081892</c:v>
                </c:pt>
                <c:pt idx="867">
                  <c:v>22.422811059907833</c:v>
                </c:pt>
                <c:pt idx="868">
                  <c:v>22.397008055235904</c:v>
                </c:pt>
                <c:pt idx="869">
                  <c:v>22.371264367816092</c:v>
                </c:pt>
                <c:pt idx="870">
                  <c:v>22.345579793340988</c:v>
                </c:pt>
                <c:pt idx="871">
                  <c:v>22.319954128440369</c:v>
                </c:pt>
                <c:pt idx="872">
                  <c:v>22.294387170675829</c:v>
                </c:pt>
                <c:pt idx="873">
                  <c:v>22.268878718535468</c:v>
                </c:pt>
                <c:pt idx="874">
                  <c:v>22.24342857142857</c:v>
                </c:pt>
                <c:pt idx="875">
                  <c:v>22.218036529680365</c:v>
                </c:pt>
                <c:pt idx="876">
                  <c:v>22.192702394526798</c:v>
                </c:pt>
                <c:pt idx="877">
                  <c:v>22.167425968109338</c:v>
                </c:pt>
                <c:pt idx="878">
                  <c:v>22.142207053469853</c:v>
                </c:pt>
                <c:pt idx="879">
                  <c:v>22.117045454545455</c:v>
                </c:pt>
                <c:pt idx="880">
                  <c:v>22.09194097616345</c:v>
                </c:pt>
                <c:pt idx="881">
                  <c:v>22.06689342403628</c:v>
                </c:pt>
                <c:pt idx="882">
                  <c:v>22.041902604756512</c:v>
                </c:pt>
                <c:pt idx="883">
                  <c:v>22.016968325791854</c:v>
                </c:pt>
                <c:pt idx="884">
                  <c:v>21.992090395480226</c:v>
                </c:pt>
                <c:pt idx="885">
                  <c:v>21.967268623024832</c:v>
                </c:pt>
                <c:pt idx="886">
                  <c:v>21.942502818489288</c:v>
                </c:pt>
                <c:pt idx="887">
                  <c:v>21.917792792792792</c:v>
                </c:pt>
                <c:pt idx="888">
                  <c:v>21.893138357705286</c:v>
                </c:pt>
                <c:pt idx="889">
                  <c:v>21.868539325842697</c:v>
                </c:pt>
                <c:pt idx="890">
                  <c:v>21.843995510662179</c:v>
                </c:pt>
                <c:pt idx="891">
                  <c:v>21.819506726457398</c:v>
                </c:pt>
                <c:pt idx="892">
                  <c:v>21.795072788353863</c:v>
                </c:pt>
                <c:pt idx="893">
                  <c:v>21.770693512304252</c:v>
                </c:pt>
                <c:pt idx="894">
                  <c:v>21.746368715083801</c:v>
                </c:pt>
                <c:pt idx="895">
                  <c:v>21.722098214285715</c:v>
                </c:pt>
                <c:pt idx="896">
                  <c:v>21.697881828316611</c:v>
                </c:pt>
                <c:pt idx="897">
                  <c:v>21.673719376391983</c:v>
                </c:pt>
                <c:pt idx="898">
                  <c:v>21.649610678531701</c:v>
                </c:pt>
                <c:pt idx="899">
                  <c:v>21.625555555555554</c:v>
                </c:pt>
                <c:pt idx="900">
                  <c:v>21.601553829078803</c:v>
                </c:pt>
                <c:pt idx="901">
                  <c:v>21.577605321507761</c:v>
                </c:pt>
                <c:pt idx="902">
                  <c:v>21.553709856035436</c:v>
                </c:pt>
                <c:pt idx="903">
                  <c:v>21.529867256637168</c:v>
                </c:pt>
                <c:pt idx="904">
                  <c:v>21.506077348066299</c:v>
                </c:pt>
                <c:pt idx="905">
                  <c:v>21.482339955849891</c:v>
                </c:pt>
                <c:pt idx="906">
                  <c:v>21.458654906284455</c:v>
                </c:pt>
                <c:pt idx="907">
                  <c:v>21.435022026431717</c:v>
                </c:pt>
                <c:pt idx="908">
                  <c:v>21.411441144114413</c:v>
                </c:pt>
                <c:pt idx="909">
                  <c:v>21.387912087912088</c:v>
                </c:pt>
                <c:pt idx="910">
                  <c:v>21.364434687156969</c:v>
                </c:pt>
                <c:pt idx="911">
                  <c:v>21.341008771929825</c:v>
                </c:pt>
                <c:pt idx="912">
                  <c:v>21.317634173055861</c:v>
                </c:pt>
                <c:pt idx="913">
                  <c:v>21.294310722100658</c:v>
                </c:pt>
                <c:pt idx="914">
                  <c:v>21.271038251366122</c:v>
                </c:pt>
                <c:pt idx="915">
                  <c:v>21.247816593886462</c:v>
                </c:pt>
                <c:pt idx="916">
                  <c:v>21.224645583424209</c:v>
                </c:pt>
                <c:pt idx="917">
                  <c:v>21.201525054466231</c:v>
                </c:pt>
                <c:pt idx="918">
                  <c:v>21.178454842219804</c:v>
                </c:pt>
                <c:pt idx="919">
                  <c:v>21.155434782608694</c:v>
                </c:pt>
                <c:pt idx="920">
                  <c:v>21.132464712269272</c:v>
                </c:pt>
                <c:pt idx="921">
                  <c:v>21.109544468546638</c:v>
                </c:pt>
                <c:pt idx="922">
                  <c:v>21.08667388949079</c:v>
                </c:pt>
                <c:pt idx="923">
                  <c:v>21.063852813852815</c:v>
                </c:pt>
                <c:pt idx="924">
                  <c:v>21.041081081081082</c:v>
                </c:pt>
                <c:pt idx="925">
                  <c:v>21.018358531317496</c:v>
                </c:pt>
                <c:pt idx="926">
                  <c:v>20.995685005393742</c:v>
                </c:pt>
                <c:pt idx="927">
                  <c:v>20.973060344827587</c:v>
                </c:pt>
                <c:pt idx="928">
                  <c:v>20.95048439181916</c:v>
                </c:pt>
                <c:pt idx="929">
                  <c:v>20.927956989247313</c:v>
                </c:pt>
                <c:pt idx="930">
                  <c:v>20.90547798066595</c:v>
                </c:pt>
                <c:pt idx="931">
                  <c:v>20.883047210300429</c:v>
                </c:pt>
                <c:pt idx="932">
                  <c:v>20.860664523043944</c:v>
                </c:pt>
                <c:pt idx="933">
                  <c:v>20.838329764453963</c:v>
                </c:pt>
                <c:pt idx="934">
                  <c:v>20.816042780748663</c:v>
                </c:pt>
                <c:pt idx="935">
                  <c:v>20.793803418803417</c:v>
                </c:pt>
                <c:pt idx="936">
                  <c:v>20.771611526147279</c:v>
                </c:pt>
                <c:pt idx="937">
                  <c:v>20.749466950959487</c:v>
                </c:pt>
                <c:pt idx="938">
                  <c:v>20.727369542066029</c:v>
                </c:pt>
                <c:pt idx="939">
                  <c:v>20.705319148936169</c:v>
                </c:pt>
                <c:pt idx="940">
                  <c:v>20.683315621679064</c:v>
                </c:pt>
                <c:pt idx="941">
                  <c:v>20.661358811040341</c:v>
                </c:pt>
                <c:pt idx="942">
                  <c:v>20.639448568398727</c:v>
                </c:pt>
                <c:pt idx="943">
                  <c:v>20.617584745762713</c:v>
                </c:pt>
                <c:pt idx="944">
                  <c:v>20.595767195767195</c:v>
                </c:pt>
                <c:pt idx="945">
                  <c:v>20.573995771670191</c:v>
                </c:pt>
                <c:pt idx="946">
                  <c:v>20.552270327349525</c:v>
                </c:pt>
                <c:pt idx="947">
                  <c:v>20.530590717299578</c:v>
                </c:pt>
                <c:pt idx="948">
                  <c:v>20.508956796628031</c:v>
                </c:pt>
                <c:pt idx="949">
                  <c:v>20.487368421052633</c:v>
                </c:pt>
                <c:pt idx="950">
                  <c:v>20.465825446898002</c:v>
                </c:pt>
                <c:pt idx="951">
                  <c:v>20.444327731092436</c:v>
                </c:pt>
                <c:pt idx="952">
                  <c:v>20.422875131164744</c:v>
                </c:pt>
                <c:pt idx="953">
                  <c:v>20.40146750524109</c:v>
                </c:pt>
                <c:pt idx="954">
                  <c:v>20.380104712041884</c:v>
                </c:pt>
                <c:pt idx="955">
                  <c:v>20.35878661087866</c:v>
                </c:pt>
                <c:pt idx="956">
                  <c:v>20.337513061650991</c:v>
                </c:pt>
                <c:pt idx="957">
                  <c:v>20.316283924843425</c:v>
                </c:pt>
                <c:pt idx="958">
                  <c:v>20.295099061522418</c:v>
                </c:pt>
                <c:pt idx="959">
                  <c:v>20.273958333333333</c:v>
                </c:pt>
                <c:pt idx="960">
                  <c:v>20.252861602497397</c:v>
                </c:pt>
                <c:pt idx="961">
                  <c:v>20.23180873180873</c:v>
                </c:pt>
                <c:pt idx="962">
                  <c:v>20.21079958463136</c:v>
                </c:pt>
                <c:pt idx="963">
                  <c:v>20.189834024896264</c:v>
                </c:pt>
                <c:pt idx="964">
                  <c:v>20.168911917098445</c:v>
                </c:pt>
                <c:pt idx="965">
                  <c:v>20.148033126293996</c:v>
                </c:pt>
                <c:pt idx="966">
                  <c:v>20.127197518097208</c:v>
                </c:pt>
                <c:pt idx="967">
                  <c:v>20.106404958677686</c:v>
                </c:pt>
                <c:pt idx="968">
                  <c:v>20.085655314757481</c:v>
                </c:pt>
                <c:pt idx="969">
                  <c:v>20.064948453608249</c:v>
                </c:pt>
                <c:pt idx="970">
                  <c:v>20.044284243048402</c:v>
                </c:pt>
                <c:pt idx="971">
                  <c:v>20.023662551440328</c:v>
                </c:pt>
                <c:pt idx="972">
                  <c:v>20.003083247687563</c:v>
                </c:pt>
                <c:pt idx="973">
                  <c:v>19.982546201232033</c:v>
                </c:pt>
                <c:pt idx="974">
                  <c:v>19.962051282051281</c:v>
                </c:pt>
                <c:pt idx="975">
                  <c:v>19.941598360655739</c:v>
                </c:pt>
                <c:pt idx="976">
                  <c:v>19.921187308085976</c:v>
                </c:pt>
                <c:pt idx="977">
                  <c:v>19.900817995910021</c:v>
                </c:pt>
                <c:pt idx="978">
                  <c:v>19.880490296220632</c:v>
                </c:pt>
                <c:pt idx="979">
                  <c:v>19.860204081632652</c:v>
                </c:pt>
                <c:pt idx="980">
                  <c:v>19.839959225280325</c:v>
                </c:pt>
                <c:pt idx="981">
                  <c:v>19.819755600814663</c:v>
                </c:pt>
                <c:pt idx="982">
                  <c:v>19.799593082400815</c:v>
                </c:pt>
                <c:pt idx="983">
                  <c:v>19.779471544715449</c:v>
                </c:pt>
                <c:pt idx="984">
                  <c:v>19.759390862944162</c:v>
                </c:pt>
                <c:pt idx="985">
                  <c:v>19.739350912778903</c:v>
                </c:pt>
                <c:pt idx="986">
                  <c:v>19.719351570415402</c:v>
                </c:pt>
                <c:pt idx="987">
                  <c:v>19.699392712550608</c:v>
                </c:pt>
                <c:pt idx="988">
                  <c:v>19.679474216380182</c:v>
                </c:pt>
                <c:pt idx="989">
                  <c:v>19.659595959595961</c:v>
                </c:pt>
                <c:pt idx="990">
                  <c:v>19.639757820383451</c:v>
                </c:pt>
                <c:pt idx="991">
                  <c:v>19.619959677419356</c:v>
                </c:pt>
                <c:pt idx="992">
                  <c:v>19.600201409869083</c:v>
                </c:pt>
                <c:pt idx="993">
                  <c:v>19.580482897384307</c:v>
                </c:pt>
                <c:pt idx="994">
                  <c:v>19.560804020100502</c:v>
                </c:pt>
                <c:pt idx="995">
                  <c:v>19.541164658634539</c:v>
                </c:pt>
                <c:pt idx="996">
                  <c:v>19.521564694082247</c:v>
                </c:pt>
                <c:pt idx="997">
                  <c:v>19.502004008016034</c:v>
                </c:pt>
                <c:pt idx="998">
                  <c:v>19.482482482482482</c:v>
                </c:pt>
                <c:pt idx="999">
                  <c:v>19.463000000000001</c:v>
                </c:pt>
                <c:pt idx="1000">
                  <c:v>19.443556443556442</c:v>
                </c:pt>
                <c:pt idx="1001">
                  <c:v>19.424151696606785</c:v>
                </c:pt>
                <c:pt idx="1002">
                  <c:v>19.404785643070788</c:v>
                </c:pt>
                <c:pt idx="1003">
                  <c:v>19.385458167330679</c:v>
                </c:pt>
                <c:pt idx="1004">
                  <c:v>19.366169154228857</c:v>
                </c:pt>
                <c:pt idx="1005">
                  <c:v>19.346918489065608</c:v>
                </c:pt>
                <c:pt idx="1006">
                  <c:v>19.327706057596821</c:v>
                </c:pt>
                <c:pt idx="1007">
                  <c:v>19.308531746031747</c:v>
                </c:pt>
                <c:pt idx="1008">
                  <c:v>19.289395441030724</c:v>
                </c:pt>
                <c:pt idx="1009">
                  <c:v>19.27029702970297</c:v>
                </c:pt>
                <c:pt idx="1010">
                  <c:v>19.251236399604352</c:v>
                </c:pt>
                <c:pt idx="1011">
                  <c:v>19.23221343873518</c:v>
                </c:pt>
                <c:pt idx="1012">
                  <c:v>19.213228035538005</c:v>
                </c:pt>
                <c:pt idx="1013">
                  <c:v>19.194280078895464</c:v>
                </c:pt>
                <c:pt idx="1014">
                  <c:v>19.175369458128078</c:v>
                </c:pt>
                <c:pt idx="1015">
                  <c:v>19.156496062992126</c:v>
                </c:pt>
                <c:pt idx="1016">
                  <c:v>19.137659783677481</c:v>
                </c:pt>
                <c:pt idx="1017">
                  <c:v>19.118860510805501</c:v>
                </c:pt>
                <c:pt idx="1018">
                  <c:v>19.10009813542689</c:v>
                </c:pt>
                <c:pt idx="1019">
                  <c:v>19.081372549019608</c:v>
                </c:pt>
                <c:pt idx="1020">
                  <c:v>19.062683643486778</c:v>
                </c:pt>
                <c:pt idx="1021">
                  <c:v>19.044031311154598</c:v>
                </c:pt>
                <c:pt idx="1022">
                  <c:v>19.025415444770285</c:v>
                </c:pt>
                <c:pt idx="1023">
                  <c:v>19.0068359375</c:v>
                </c:pt>
                <c:pt idx="1024">
                  <c:v>18.988292682926829</c:v>
                </c:pt>
                <c:pt idx="1025">
                  <c:v>18.969785575048732</c:v>
                </c:pt>
                <c:pt idx="1026">
                  <c:v>18.951314508276532</c:v>
                </c:pt>
                <c:pt idx="1027">
                  <c:v>18.932879377431906</c:v>
                </c:pt>
                <c:pt idx="1028">
                  <c:v>18.914480077745385</c:v>
                </c:pt>
                <c:pt idx="1029">
                  <c:v>18.896116504854369</c:v>
                </c:pt>
                <c:pt idx="1030">
                  <c:v>18.877788554801164</c:v>
                </c:pt>
                <c:pt idx="1031">
                  <c:v>18.859496124031008</c:v>
                </c:pt>
                <c:pt idx="1032">
                  <c:v>18.841239109390127</c:v>
                </c:pt>
                <c:pt idx="1033">
                  <c:v>18.823017408123793</c:v>
                </c:pt>
                <c:pt idx="1034">
                  <c:v>18.804830917874398</c:v>
                </c:pt>
                <c:pt idx="1035">
                  <c:v>18.786679536679536</c:v>
                </c:pt>
                <c:pt idx="1036">
                  <c:v>18.768563162970107</c:v>
                </c:pt>
                <c:pt idx="1037">
                  <c:v>18.7504816955684</c:v>
                </c:pt>
                <c:pt idx="1038">
                  <c:v>18.732435033686237</c:v>
                </c:pt>
                <c:pt idx="1039">
                  <c:v>18.714423076923076</c:v>
                </c:pt>
                <c:pt idx="1040">
                  <c:v>18.696445725264169</c:v>
                </c:pt>
                <c:pt idx="1041">
                  <c:v>18.678502879078696</c:v>
                </c:pt>
                <c:pt idx="1042">
                  <c:v>18.660594439117929</c:v>
                </c:pt>
                <c:pt idx="1043">
                  <c:v>18.642720306513411</c:v>
                </c:pt>
                <c:pt idx="1044">
                  <c:v>18.624880382775121</c:v>
                </c:pt>
                <c:pt idx="1045">
                  <c:v>18.607074569789674</c:v>
                </c:pt>
                <c:pt idx="1046">
                  <c:v>18.589302769818531</c:v>
                </c:pt>
                <c:pt idx="1047">
                  <c:v>18.571564885496183</c:v>
                </c:pt>
                <c:pt idx="1048">
                  <c:v>18.553860819828408</c:v>
                </c:pt>
                <c:pt idx="1049">
                  <c:v>18.536190476190477</c:v>
                </c:pt>
                <c:pt idx="1050">
                  <c:v>18.518553758325403</c:v>
                </c:pt>
                <c:pt idx="1051">
                  <c:v>18.500950570342205</c:v>
                </c:pt>
                <c:pt idx="1052">
                  <c:v>18.483380816714149</c:v>
                </c:pt>
                <c:pt idx="1053">
                  <c:v>18.465844402277039</c:v>
                </c:pt>
                <c:pt idx="1054">
                  <c:v>18.448341232227488</c:v>
                </c:pt>
                <c:pt idx="1055">
                  <c:v>18.430871212121211</c:v>
                </c:pt>
                <c:pt idx="1056">
                  <c:v>18.413434247871333</c:v>
                </c:pt>
                <c:pt idx="1057">
                  <c:v>18.39603024574669</c:v>
                </c:pt>
                <c:pt idx="1058">
                  <c:v>18.378659112370162</c:v>
                </c:pt>
                <c:pt idx="1059">
                  <c:v>18.361320754716981</c:v>
                </c:pt>
                <c:pt idx="1060">
                  <c:v>18.344015080113103</c:v>
                </c:pt>
                <c:pt idx="1061">
                  <c:v>18.326741996233523</c:v>
                </c:pt>
                <c:pt idx="1062">
                  <c:v>18.309501411100658</c:v>
                </c:pt>
                <c:pt idx="1063">
                  <c:v>18.292293233082706</c:v>
                </c:pt>
                <c:pt idx="1064">
                  <c:v>18.275117370892019</c:v>
                </c:pt>
                <c:pt idx="1065">
                  <c:v>18.257973733583491</c:v>
                </c:pt>
                <c:pt idx="1066">
                  <c:v>18.240862230552953</c:v>
                </c:pt>
                <c:pt idx="1067">
                  <c:v>18.223782771535582</c:v>
                </c:pt>
                <c:pt idx="1068">
                  <c:v>18.206735266604301</c:v>
                </c:pt>
                <c:pt idx="1069">
                  <c:v>18.189719626168223</c:v>
                </c:pt>
                <c:pt idx="1070">
                  <c:v>18.172735760971054</c:v>
                </c:pt>
                <c:pt idx="1071">
                  <c:v>18.155783582089551</c:v>
                </c:pt>
                <c:pt idx="1072">
                  <c:v>18.138863000931966</c:v>
                </c:pt>
                <c:pt idx="1073">
                  <c:v>18.1219739292365</c:v>
                </c:pt>
                <c:pt idx="1074">
                  <c:v>18.105116279069769</c:v>
                </c:pt>
                <c:pt idx="1075">
                  <c:v>18.088289962825279</c:v>
                </c:pt>
                <c:pt idx="1076">
                  <c:v>18.071494893221914</c:v>
                </c:pt>
                <c:pt idx="1077">
                  <c:v>18.054730983302413</c:v>
                </c:pt>
                <c:pt idx="1078">
                  <c:v>18.037998146431882</c:v>
                </c:pt>
                <c:pt idx="1079">
                  <c:v>18.021296296296295</c:v>
                </c:pt>
                <c:pt idx="1080">
                  <c:v>18.004625346901019</c:v>
                </c:pt>
                <c:pt idx="1081">
                  <c:v>17.987985212569317</c:v>
                </c:pt>
                <c:pt idx="1082">
                  <c:v>17.971375807940905</c:v>
                </c:pt>
                <c:pt idx="1083">
                  <c:v>17.95479704797048</c:v>
                </c:pt>
                <c:pt idx="1084">
                  <c:v>17.938248847926268</c:v>
                </c:pt>
                <c:pt idx="1085">
                  <c:v>17.921731123388582</c:v>
                </c:pt>
                <c:pt idx="1086">
                  <c:v>17.905243790248392</c:v>
                </c:pt>
                <c:pt idx="1087">
                  <c:v>17.888786764705884</c:v>
                </c:pt>
                <c:pt idx="1088">
                  <c:v>17.872359963269055</c:v>
                </c:pt>
                <c:pt idx="1089">
                  <c:v>17.855963302752293</c:v>
                </c:pt>
                <c:pt idx="1090">
                  <c:v>17.839596700274978</c:v>
                </c:pt>
                <c:pt idx="1091">
                  <c:v>17.823260073260073</c:v>
                </c:pt>
                <c:pt idx="1092">
                  <c:v>17.806953339432752</c:v>
                </c:pt>
                <c:pt idx="1093">
                  <c:v>17.790676416819014</c:v>
                </c:pt>
                <c:pt idx="1094">
                  <c:v>17.774429223744292</c:v>
                </c:pt>
                <c:pt idx="1095">
                  <c:v>17.758211678832115</c:v>
                </c:pt>
                <c:pt idx="1096">
                  <c:v>17.742023701002736</c:v>
                </c:pt>
                <c:pt idx="1097">
                  <c:v>17.725865209471767</c:v>
                </c:pt>
                <c:pt idx="1098">
                  <c:v>17.709736123748861</c:v>
                </c:pt>
                <c:pt idx="1099">
                  <c:v>17.693636363636365</c:v>
                </c:pt>
                <c:pt idx="1100">
                  <c:v>17.677565849227975</c:v>
                </c:pt>
                <c:pt idx="1101">
                  <c:v>17.66152450090744</c:v>
                </c:pt>
                <c:pt idx="1102">
                  <c:v>17.645512239347234</c:v>
                </c:pt>
                <c:pt idx="1103">
                  <c:v>17.629528985507246</c:v>
                </c:pt>
                <c:pt idx="1104">
                  <c:v>17.613574660633486</c:v>
                </c:pt>
                <c:pt idx="1105">
                  <c:v>17.597649186256781</c:v>
                </c:pt>
                <c:pt idx="1106">
                  <c:v>17.581752484191508</c:v>
                </c:pt>
                <c:pt idx="1107">
                  <c:v>17.565884476534297</c:v>
                </c:pt>
                <c:pt idx="1108">
                  <c:v>17.550045085662759</c:v>
                </c:pt>
                <c:pt idx="1109">
                  <c:v>17.534234234234233</c:v>
                </c:pt>
                <c:pt idx="1110">
                  <c:v>17.518451845184519</c:v>
                </c:pt>
                <c:pt idx="1111">
                  <c:v>17.502697841726619</c:v>
                </c:pt>
                <c:pt idx="1112">
                  <c:v>17.486972147349505</c:v>
                </c:pt>
                <c:pt idx="1113">
                  <c:v>17.471274685816876</c:v>
                </c:pt>
                <c:pt idx="1114">
                  <c:v>17.45560538116592</c:v>
                </c:pt>
                <c:pt idx="1115">
                  <c:v>17.439964157706093</c:v>
                </c:pt>
                <c:pt idx="1116">
                  <c:v>17.424350940017906</c:v>
                </c:pt>
                <c:pt idx="1117">
                  <c:v>17.408765652951701</c:v>
                </c:pt>
                <c:pt idx="1118">
                  <c:v>17.393208221626452</c:v>
                </c:pt>
                <c:pt idx="1119">
                  <c:v>17.377678571428572</c:v>
                </c:pt>
                <c:pt idx="1120">
                  <c:v>17.362176628010705</c:v>
                </c:pt>
                <c:pt idx="1121">
                  <c:v>17.346702317290553</c:v>
                </c:pt>
                <c:pt idx="1122">
                  <c:v>17.331255565449688</c:v>
                </c:pt>
                <c:pt idx="1123">
                  <c:v>17.315836298932386</c:v>
                </c:pt>
                <c:pt idx="1124">
                  <c:v>17.300444444444445</c:v>
                </c:pt>
                <c:pt idx="1125">
                  <c:v>17.285079928952044</c:v>
                </c:pt>
                <c:pt idx="1126">
                  <c:v>17.269742679680569</c:v>
                </c:pt>
                <c:pt idx="1127">
                  <c:v>17.254432624113477</c:v>
                </c:pt>
                <c:pt idx="1128">
                  <c:v>17.239149689991141</c:v>
                </c:pt>
                <c:pt idx="1129">
                  <c:v>17.223893805309736</c:v>
                </c:pt>
                <c:pt idx="1130">
                  <c:v>17.20866489832007</c:v>
                </c:pt>
                <c:pt idx="1131">
                  <c:v>17.193462897526501</c:v>
                </c:pt>
                <c:pt idx="1132">
                  <c:v>17.178287731685788</c:v>
                </c:pt>
                <c:pt idx="1133">
                  <c:v>17.163139329805997</c:v>
                </c:pt>
                <c:pt idx="1134">
                  <c:v>17.148017621145375</c:v>
                </c:pt>
                <c:pt idx="1135">
                  <c:v>17.132922535211268</c:v>
                </c:pt>
                <c:pt idx="1136">
                  <c:v>17.117854001759014</c:v>
                </c:pt>
                <c:pt idx="1137">
                  <c:v>17.102811950790862</c:v>
                </c:pt>
                <c:pt idx="1138">
                  <c:v>17.087796312554872</c:v>
                </c:pt>
                <c:pt idx="1139">
                  <c:v>17.072807017543859</c:v>
                </c:pt>
                <c:pt idx="1140">
                  <c:v>17.057843996494302</c:v>
                </c:pt>
                <c:pt idx="1141">
                  <c:v>17.042907180385289</c:v>
                </c:pt>
                <c:pt idx="1142">
                  <c:v>17.027996500437446</c:v>
                </c:pt>
                <c:pt idx="1143">
                  <c:v>17.013111888111887</c:v>
                </c:pt>
                <c:pt idx="1144">
                  <c:v>16.998253275109171</c:v>
                </c:pt>
                <c:pt idx="1145">
                  <c:v>16.983420593368237</c:v>
                </c:pt>
                <c:pt idx="1146">
                  <c:v>16.968613775065389</c:v>
                </c:pt>
                <c:pt idx="1147">
                  <c:v>16.953832752613241</c:v>
                </c:pt>
                <c:pt idx="1148">
                  <c:v>16.939077458659703</c:v>
                </c:pt>
                <c:pt idx="1149">
                  <c:v>16.924347826086958</c:v>
                </c:pt>
                <c:pt idx="1150">
                  <c:v>16.909643788010424</c:v>
                </c:pt>
                <c:pt idx="1151">
                  <c:v>16.894965277777779</c:v>
                </c:pt>
                <c:pt idx="1152">
                  <c:v>16.88031222896791</c:v>
                </c:pt>
                <c:pt idx="1153">
                  <c:v>16.865684575389949</c:v>
                </c:pt>
                <c:pt idx="1154">
                  <c:v>16.85108225108225</c:v>
                </c:pt>
                <c:pt idx="1155">
                  <c:v>16.836505190311417</c:v>
                </c:pt>
                <c:pt idx="1156">
                  <c:v>16.821953327571304</c:v>
                </c:pt>
                <c:pt idx="1157">
                  <c:v>16.807426597582037</c:v>
                </c:pt>
                <c:pt idx="1158">
                  <c:v>16.792924935289044</c:v>
                </c:pt>
                <c:pt idx="1159">
                  <c:v>16.778448275862068</c:v>
                </c:pt>
                <c:pt idx="1160">
                  <c:v>16.763996554694231</c:v>
                </c:pt>
                <c:pt idx="1161">
                  <c:v>16.749569707401033</c:v>
                </c:pt>
                <c:pt idx="1162">
                  <c:v>16.735167669819432</c:v>
                </c:pt>
                <c:pt idx="1163">
                  <c:v>16.720790378006871</c:v>
                </c:pt>
                <c:pt idx="1164">
                  <c:v>16.706437768240342</c:v>
                </c:pt>
                <c:pt idx="1165">
                  <c:v>16.692109777015439</c:v>
                </c:pt>
                <c:pt idx="1166">
                  <c:v>16.677806341045414</c:v>
                </c:pt>
                <c:pt idx="1167">
                  <c:v>16.663527397260275</c:v>
                </c:pt>
                <c:pt idx="1168">
                  <c:v>16.649272882805818</c:v>
                </c:pt>
                <c:pt idx="1169">
                  <c:v>16.635042735042735</c:v>
                </c:pt>
                <c:pt idx="1170">
                  <c:v>16.620836891545686</c:v>
                </c:pt>
                <c:pt idx="1171">
                  <c:v>16.606655290102388</c:v>
                </c:pt>
                <c:pt idx="1172">
                  <c:v>16.592497868712702</c:v>
                </c:pt>
                <c:pt idx="1173">
                  <c:v>16.578364565587734</c:v>
                </c:pt>
                <c:pt idx="1174">
                  <c:v>16.564255319148938</c:v>
                </c:pt>
                <c:pt idx="1175">
                  <c:v>16.55017006802721</c:v>
                </c:pt>
                <c:pt idx="1176">
                  <c:v>16.536108751062024</c:v>
                </c:pt>
                <c:pt idx="1177">
                  <c:v>16.522071307300511</c:v>
                </c:pt>
                <c:pt idx="1178">
                  <c:v>16.508057675996607</c:v>
                </c:pt>
                <c:pt idx="1179">
                  <c:v>16.494067796610171</c:v>
                </c:pt>
                <c:pt idx="1180">
                  <c:v>16.480101608806095</c:v>
                </c:pt>
                <c:pt idx="1181">
                  <c:v>16.46615905245347</c:v>
                </c:pt>
                <c:pt idx="1182">
                  <c:v>16.452240067624682</c:v>
                </c:pt>
                <c:pt idx="1183">
                  <c:v>16.438344594594593</c:v>
                </c:pt>
                <c:pt idx="1184">
                  <c:v>16.424472573839662</c:v>
                </c:pt>
                <c:pt idx="1185">
                  <c:v>16.410623946037099</c:v>
                </c:pt>
                <c:pt idx="1186">
                  <c:v>16.396798652064028</c:v>
                </c:pt>
                <c:pt idx="1187">
                  <c:v>16.382996632996633</c:v>
                </c:pt>
                <c:pt idx="1188">
                  <c:v>16.369217830109335</c:v>
                </c:pt>
                <c:pt idx="1189">
                  <c:v>16.35546218487395</c:v>
                </c:pt>
                <c:pt idx="1190">
                  <c:v>16.341729638958856</c:v>
                </c:pt>
                <c:pt idx="1191">
                  <c:v>16.328020134228186</c:v>
                </c:pt>
                <c:pt idx="1192">
                  <c:v>16.314333612740988</c:v>
                </c:pt>
                <c:pt idx="1193">
                  <c:v>16.30067001675042</c:v>
                </c:pt>
                <c:pt idx="1194">
                  <c:v>16.287029288702929</c:v>
                </c:pt>
                <c:pt idx="1195">
                  <c:v>16.273411371237458</c:v>
                </c:pt>
                <c:pt idx="1196">
                  <c:v>16.259816207184628</c:v>
                </c:pt>
                <c:pt idx="1197">
                  <c:v>16.246243739565944</c:v>
                </c:pt>
                <c:pt idx="1198">
                  <c:v>16.232693911592992</c:v>
                </c:pt>
                <c:pt idx="1199">
                  <c:v>16.219166666666666</c:v>
                </c:pt>
                <c:pt idx="1200">
                  <c:v>16.205661948376353</c:v>
                </c:pt>
                <c:pt idx="1201">
                  <c:v>16.192179700499167</c:v>
                </c:pt>
                <c:pt idx="1202">
                  <c:v>16.17871986699917</c:v>
                </c:pt>
                <c:pt idx="1203">
                  <c:v>16.16528239202658</c:v>
                </c:pt>
                <c:pt idx="1204">
                  <c:v>16.151867219917012</c:v>
                </c:pt>
                <c:pt idx="1205">
                  <c:v>16.138474295190711</c:v>
                </c:pt>
                <c:pt idx="1206">
                  <c:v>16.125103562551782</c:v>
                </c:pt>
                <c:pt idx="1207">
                  <c:v>16.111754966887418</c:v>
                </c:pt>
                <c:pt idx="1208">
                  <c:v>16.098428453267164</c:v>
                </c:pt>
                <c:pt idx="1209">
                  <c:v>16.085123966942149</c:v>
                </c:pt>
                <c:pt idx="1210">
                  <c:v>16.071841453344344</c:v>
                </c:pt>
                <c:pt idx="1211">
                  <c:v>16.058580858085808</c:v>
                </c:pt>
                <c:pt idx="1212">
                  <c:v>16.045342126957955</c:v>
                </c:pt>
                <c:pt idx="1213">
                  <c:v>16.032125205930807</c:v>
                </c:pt>
                <c:pt idx="1214">
                  <c:v>16.018930041152263</c:v>
                </c:pt>
                <c:pt idx="1215">
                  <c:v>16.00575657894737</c:v>
                </c:pt>
                <c:pt idx="1216">
                  <c:v>15.992604765817584</c:v>
                </c:pt>
                <c:pt idx="1217">
                  <c:v>15.979474548440066</c:v>
                </c:pt>
                <c:pt idx="1218">
                  <c:v>15.966365873666939</c:v>
                </c:pt>
                <c:pt idx="1219">
                  <c:v>15.953278688524589</c:v>
                </c:pt>
                <c:pt idx="1220">
                  <c:v>15.940212940212939</c:v>
                </c:pt>
                <c:pt idx="1221">
                  <c:v>15.927168576104746</c:v>
                </c:pt>
                <c:pt idx="1222">
                  <c:v>15.91414554374489</c:v>
                </c:pt>
                <c:pt idx="1223">
                  <c:v>15.901143790849673</c:v>
                </c:pt>
                <c:pt idx="1224">
                  <c:v>15.888163265306122</c:v>
                </c:pt>
                <c:pt idx="1225">
                  <c:v>15.875203915171289</c:v>
                </c:pt>
                <c:pt idx="1226">
                  <c:v>15.862265688671556</c:v>
                </c:pt>
                <c:pt idx="1227">
                  <c:v>15.849348534201955</c:v>
                </c:pt>
                <c:pt idx="1228">
                  <c:v>15.836452400325468</c:v>
                </c:pt>
                <c:pt idx="1229">
                  <c:v>15.823577235772358</c:v>
                </c:pt>
                <c:pt idx="1230">
                  <c:v>15.81072298943948</c:v>
                </c:pt>
                <c:pt idx="1231">
                  <c:v>15.79788961038961</c:v>
                </c:pt>
                <c:pt idx="1232">
                  <c:v>15.78507704785077</c:v>
                </c:pt>
                <c:pt idx="1233">
                  <c:v>15.772285251215559</c:v>
                </c:pt>
                <c:pt idx="1234">
                  <c:v>15.759514170040486</c:v>
                </c:pt>
                <c:pt idx="1235">
                  <c:v>15.746763754045308</c:v>
                </c:pt>
                <c:pt idx="1236">
                  <c:v>15.734033953112368</c:v>
                </c:pt>
                <c:pt idx="1237">
                  <c:v>15.721324717285945</c:v>
                </c:pt>
                <c:pt idx="1238">
                  <c:v>15.708635996771591</c:v>
                </c:pt>
                <c:pt idx="1239">
                  <c:v>15.695967741935483</c:v>
                </c:pt>
                <c:pt idx="1240">
                  <c:v>15.683319903303786</c:v>
                </c:pt>
                <c:pt idx="1241">
                  <c:v>15.670692431561998</c:v>
                </c:pt>
                <c:pt idx="1242">
                  <c:v>15.658085277554305</c:v>
                </c:pt>
                <c:pt idx="1243">
                  <c:v>15.645498392282958</c:v>
                </c:pt>
                <c:pt idx="1244">
                  <c:v>15.63293172690763</c:v>
                </c:pt>
                <c:pt idx="1245">
                  <c:v>15.620385232744784</c:v>
                </c:pt>
                <c:pt idx="1246">
                  <c:v>15.60785886126704</c:v>
                </c:pt>
                <c:pt idx="1247">
                  <c:v>15.595352564102564</c:v>
                </c:pt>
                <c:pt idx="1248">
                  <c:v>15.582866293034428</c:v>
                </c:pt>
                <c:pt idx="1249">
                  <c:v>15.570399999999999</c:v>
                </c:pt>
                <c:pt idx="1250">
                  <c:v>15.557953637090328</c:v>
                </c:pt>
                <c:pt idx="1251">
                  <c:v>15.54552715654952</c:v>
                </c:pt>
                <c:pt idx="1252">
                  <c:v>15.533120510774141</c:v>
                </c:pt>
                <c:pt idx="1253">
                  <c:v>15.5207336523126</c:v>
                </c:pt>
                <c:pt idx="1254">
                  <c:v>15.508366533864542</c:v>
                </c:pt>
                <c:pt idx="1255">
                  <c:v>15.496019108280255</c:v>
                </c:pt>
                <c:pt idx="1256">
                  <c:v>15.483691328560063</c:v>
                </c:pt>
                <c:pt idx="1257">
                  <c:v>15.471383147853736</c:v>
                </c:pt>
                <c:pt idx="1258">
                  <c:v>15.459094519459889</c:v>
                </c:pt>
                <c:pt idx="1259">
                  <c:v>15.446825396825396</c:v>
                </c:pt>
                <c:pt idx="1260">
                  <c:v>15.434575733544806</c:v>
                </c:pt>
                <c:pt idx="1261">
                  <c:v>15.422345483359747</c:v>
                </c:pt>
                <c:pt idx="1262">
                  <c:v>15.410134600158353</c:v>
                </c:pt>
                <c:pt idx="1263">
                  <c:v>15.397943037974683</c:v>
                </c:pt>
                <c:pt idx="1264">
                  <c:v>15.385770750988142</c:v>
                </c:pt>
                <c:pt idx="1265">
                  <c:v>15.373617693522906</c:v>
                </c:pt>
                <c:pt idx="1266">
                  <c:v>15.361483820047356</c:v>
                </c:pt>
                <c:pt idx="1267">
                  <c:v>15.349369085173501</c:v>
                </c:pt>
                <c:pt idx="1268">
                  <c:v>15.337273443656422</c:v>
                </c:pt>
                <c:pt idx="1269">
                  <c:v>15.3251968503937</c:v>
                </c:pt>
                <c:pt idx="1270">
                  <c:v>15.313139260424862</c:v>
                </c:pt>
                <c:pt idx="1271">
                  <c:v>15.301100628930818</c:v>
                </c:pt>
                <c:pt idx="1272">
                  <c:v>15.289080911233308</c:v>
                </c:pt>
                <c:pt idx="1273">
                  <c:v>15.277080062794349</c:v>
                </c:pt>
                <c:pt idx="1274">
                  <c:v>15.265098039215687</c:v>
                </c:pt>
                <c:pt idx="1275">
                  <c:v>15.253134796238244</c:v>
                </c:pt>
                <c:pt idx="1276">
                  <c:v>15.241190289741581</c:v>
                </c:pt>
                <c:pt idx="1277">
                  <c:v>15.229264475743349</c:v>
                </c:pt>
                <c:pt idx="1278">
                  <c:v>15.217357310398748</c:v>
                </c:pt>
                <c:pt idx="1279">
                  <c:v>15.20546875</c:v>
                </c:pt>
                <c:pt idx="1280">
                  <c:v>15.1935987509758</c:v>
                </c:pt>
                <c:pt idx="1281">
                  <c:v>15.181747269890796</c:v>
                </c:pt>
                <c:pt idx="1282">
                  <c:v>15.169914263445051</c:v>
                </c:pt>
                <c:pt idx="1283">
                  <c:v>15.15809968847352</c:v>
                </c:pt>
                <c:pt idx="1284">
                  <c:v>15.146303501945525</c:v>
                </c:pt>
                <c:pt idx="1285">
                  <c:v>15.134525660964231</c:v>
                </c:pt>
                <c:pt idx="1286">
                  <c:v>15.122766122766123</c:v>
                </c:pt>
                <c:pt idx="1287">
                  <c:v>15.111024844720497</c:v>
                </c:pt>
                <c:pt idx="1288">
                  <c:v>15.099301784328937</c:v>
                </c:pt>
                <c:pt idx="1289">
                  <c:v>15.087596899224806</c:v>
                </c:pt>
                <c:pt idx="1290">
                  <c:v>15.075910147172735</c:v>
                </c:pt>
                <c:pt idx="1291">
                  <c:v>15.064241486068111</c:v>
                </c:pt>
                <c:pt idx="1292">
                  <c:v>15.052590873936582</c:v>
                </c:pt>
                <c:pt idx="1293">
                  <c:v>15.04095826893354</c:v>
                </c:pt>
                <c:pt idx="1294">
                  <c:v>15.029343629343629</c:v>
                </c:pt>
                <c:pt idx="1295">
                  <c:v>15.017746913580247</c:v>
                </c:pt>
                <c:pt idx="1296">
                  <c:v>15.006168080185043</c:v>
                </c:pt>
                <c:pt idx="1297">
                  <c:v>14.994607087827427</c:v>
                </c:pt>
                <c:pt idx="1298">
                  <c:v>14.983063895304079</c:v>
                </c:pt>
                <c:pt idx="1299">
                  <c:v>14.971538461538461</c:v>
                </c:pt>
                <c:pt idx="1300">
                  <c:v>14.960030745580323</c:v>
                </c:pt>
                <c:pt idx="1301">
                  <c:v>14.948540706605224</c:v>
                </c:pt>
                <c:pt idx="1302">
                  <c:v>14.937068303914044</c:v>
                </c:pt>
                <c:pt idx="1303">
                  <c:v>14.925613496932515</c:v>
                </c:pt>
                <c:pt idx="1304">
                  <c:v>14.914176245210728</c:v>
                </c:pt>
                <c:pt idx="1305">
                  <c:v>14.902756508422664</c:v>
                </c:pt>
                <c:pt idx="1306">
                  <c:v>14.891354246365722</c:v>
                </c:pt>
                <c:pt idx="1307">
                  <c:v>14.879969418960245</c:v>
                </c:pt>
                <c:pt idx="1308">
                  <c:v>14.868601986249045</c:v>
                </c:pt>
                <c:pt idx="1309">
                  <c:v>14.857251908396947</c:v>
                </c:pt>
                <c:pt idx="1310">
                  <c:v>14.845919145690313</c:v>
                </c:pt>
                <c:pt idx="1311">
                  <c:v>14.834603658536585</c:v>
                </c:pt>
                <c:pt idx="1312">
                  <c:v>14.823305407463824</c:v>
                </c:pt>
                <c:pt idx="1313">
                  <c:v>14.812024353120243</c:v>
                </c:pt>
                <c:pt idx="1314">
                  <c:v>14.800760456273764</c:v>
                </c:pt>
                <c:pt idx="1315">
                  <c:v>14.78951367781155</c:v>
                </c:pt>
                <c:pt idx="1316">
                  <c:v>14.778283978739559</c:v>
                </c:pt>
                <c:pt idx="1317">
                  <c:v>14.767071320182094</c:v>
                </c:pt>
                <c:pt idx="1318">
                  <c:v>14.755875663381349</c:v>
                </c:pt>
                <c:pt idx="1319">
                  <c:v>14.744696969696969</c:v>
                </c:pt>
                <c:pt idx="1320">
                  <c:v>14.733535200605601</c:v>
                </c:pt>
                <c:pt idx="1321">
                  <c:v>14.722390317700453</c:v>
                </c:pt>
                <c:pt idx="1322">
                  <c:v>14.711262282690853</c:v>
                </c:pt>
                <c:pt idx="1323">
                  <c:v>14.700151057401813</c:v>
                </c:pt>
                <c:pt idx="1324">
                  <c:v>14.689056603773585</c:v>
                </c:pt>
                <c:pt idx="1325">
                  <c:v>14.677978883861236</c:v>
                </c:pt>
                <c:pt idx="1326">
                  <c:v>14.666917859834212</c:v>
                </c:pt>
                <c:pt idx="1327">
                  <c:v>14.655873493975903</c:v>
                </c:pt>
                <c:pt idx="1328">
                  <c:v>14.64484574868322</c:v>
                </c:pt>
                <c:pt idx="1329">
                  <c:v>14.633834586466165</c:v>
                </c:pt>
                <c:pt idx="1330">
                  <c:v>14.622839969947409</c:v>
                </c:pt>
                <c:pt idx="1331">
                  <c:v>14.611861861861861</c:v>
                </c:pt>
                <c:pt idx="1332">
                  <c:v>14.600900225056265</c:v>
                </c:pt>
                <c:pt idx="1333">
                  <c:v>14.589955022488756</c:v>
                </c:pt>
                <c:pt idx="1334">
                  <c:v>14.579026217228465</c:v>
                </c:pt>
                <c:pt idx="1335">
                  <c:v>14.56811377245509</c:v>
                </c:pt>
                <c:pt idx="1336">
                  <c:v>14.557217651458489</c:v>
                </c:pt>
                <c:pt idx="1337">
                  <c:v>14.546337817638266</c:v>
                </c:pt>
                <c:pt idx="1338">
                  <c:v>14.535474234503361</c:v>
                </c:pt>
                <c:pt idx="1339">
                  <c:v>14.524626865671642</c:v>
                </c:pt>
                <c:pt idx="1340">
                  <c:v>14.513795674869501</c:v>
                </c:pt>
                <c:pt idx="1341">
                  <c:v>14.502980625931446</c:v>
                </c:pt>
                <c:pt idx="1342">
                  <c:v>14.492181682799702</c:v>
                </c:pt>
                <c:pt idx="1343">
                  <c:v>14.48139880952381</c:v>
                </c:pt>
                <c:pt idx="1344">
                  <c:v>14.470631970260223</c:v>
                </c:pt>
                <c:pt idx="1345">
                  <c:v>14.459881129271917</c:v>
                </c:pt>
                <c:pt idx="1346">
                  <c:v>14.449146250927988</c:v>
                </c:pt>
                <c:pt idx="1347">
                  <c:v>14.438427299703264</c:v>
                </c:pt>
                <c:pt idx="1348">
                  <c:v>14.427724240177909</c:v>
                </c:pt>
                <c:pt idx="1349">
                  <c:v>14.417037037037037</c:v>
                </c:pt>
                <c:pt idx="1350">
                  <c:v>14.406365655070319</c:v>
                </c:pt>
                <c:pt idx="1351">
                  <c:v>14.395710059171599</c:v>
                </c:pt>
                <c:pt idx="1352">
                  <c:v>14.385070214338507</c:v>
                </c:pt>
                <c:pt idx="1353">
                  <c:v>14.374446085672083</c:v>
                </c:pt>
                <c:pt idx="1354">
                  <c:v>14.363837638376383</c:v>
                </c:pt>
                <c:pt idx="1355">
                  <c:v>14.353244837758112</c:v>
                </c:pt>
                <c:pt idx="1356">
                  <c:v>14.342667649226234</c:v>
                </c:pt>
                <c:pt idx="1357">
                  <c:v>14.332106038291606</c:v>
                </c:pt>
                <c:pt idx="1358">
                  <c:v>14.321559970566593</c:v>
                </c:pt>
                <c:pt idx="1359">
                  <c:v>14.311029411764705</c:v>
                </c:pt>
                <c:pt idx="1360">
                  <c:v>14.30051432770022</c:v>
                </c:pt>
                <c:pt idx="1361">
                  <c:v>14.290014684287812</c:v>
                </c:pt>
                <c:pt idx="1362">
                  <c:v>14.279530447542186</c:v>
                </c:pt>
                <c:pt idx="1363">
                  <c:v>14.269061583577713</c:v>
                </c:pt>
                <c:pt idx="1364">
                  <c:v>14.258608058608059</c:v>
                </c:pt>
                <c:pt idx="1365">
                  <c:v>14.248169838945827</c:v>
                </c:pt>
                <c:pt idx="1366">
                  <c:v>14.237746891002194</c:v>
                </c:pt>
                <c:pt idx="1367">
                  <c:v>14.227339181286549</c:v>
                </c:pt>
                <c:pt idx="1368">
                  <c:v>14.216946676406137</c:v>
                </c:pt>
                <c:pt idx="1369">
                  <c:v>14.206569343065693</c:v>
                </c:pt>
                <c:pt idx="1370">
                  <c:v>14.196207148067105</c:v>
                </c:pt>
                <c:pt idx="1371">
                  <c:v>14.185860058309038</c:v>
                </c:pt>
                <c:pt idx="1372">
                  <c:v>14.175528040786599</c:v>
                </c:pt>
                <c:pt idx="1373">
                  <c:v>14.165211062590975</c:v>
                </c:pt>
                <c:pt idx="1374">
                  <c:v>14.154909090909092</c:v>
                </c:pt>
                <c:pt idx="1375">
                  <c:v>14.144622093023257</c:v>
                </c:pt>
                <c:pt idx="1376">
                  <c:v>14.134350036310821</c:v>
                </c:pt>
                <c:pt idx="1377">
                  <c:v>14.124092888243831</c:v>
                </c:pt>
                <c:pt idx="1378">
                  <c:v>14.113850616388687</c:v>
                </c:pt>
                <c:pt idx="1379">
                  <c:v>14.103623188405797</c:v>
                </c:pt>
                <c:pt idx="1380">
                  <c:v>14.09341057204924</c:v>
                </c:pt>
                <c:pt idx="1381">
                  <c:v>14.083212735166425</c:v>
                </c:pt>
                <c:pt idx="1382">
                  <c:v>14.073029645697758</c:v>
                </c:pt>
                <c:pt idx="1383">
                  <c:v>14.062861271676301</c:v>
                </c:pt>
                <c:pt idx="1384">
                  <c:v>14.052707581227438</c:v>
                </c:pt>
                <c:pt idx="1385">
                  <c:v>14.042568542568542</c:v>
                </c:pt>
                <c:pt idx="1386">
                  <c:v>14.032444124008652</c:v>
                </c:pt>
                <c:pt idx="1387">
                  <c:v>14.022334293948127</c:v>
                </c:pt>
                <c:pt idx="1388">
                  <c:v>14.012239020878329</c:v>
                </c:pt>
                <c:pt idx="1389">
                  <c:v>14.002158273381294</c:v>
                </c:pt>
                <c:pt idx="1390">
                  <c:v>13.992092020129403</c:v>
                </c:pt>
                <c:pt idx="1391">
                  <c:v>13.982040229885058</c:v>
                </c:pt>
                <c:pt idx="1392">
                  <c:v>13.97200287150036</c:v>
                </c:pt>
                <c:pt idx="1393">
                  <c:v>13.961979913916787</c:v>
                </c:pt>
                <c:pt idx="1394">
                  <c:v>13.951971326164875</c:v>
                </c:pt>
                <c:pt idx="1395">
                  <c:v>13.941977077363896</c:v>
                </c:pt>
                <c:pt idx="1396">
                  <c:v>13.931997136721547</c:v>
                </c:pt>
                <c:pt idx="1397">
                  <c:v>13.92203147353362</c:v>
                </c:pt>
                <c:pt idx="1398">
                  <c:v>13.912080057183703</c:v>
                </c:pt>
                <c:pt idx="1399">
                  <c:v>13.902142857142858</c:v>
                </c:pt>
                <c:pt idx="1400">
                  <c:v>13.892219842969308</c:v>
                </c:pt>
                <c:pt idx="1401">
                  <c:v>13.88231098430813</c:v>
                </c:pt>
                <c:pt idx="1402">
                  <c:v>13.872416250890948</c:v>
                </c:pt>
                <c:pt idx="1403">
                  <c:v>13.862535612535613</c:v>
                </c:pt>
                <c:pt idx="1404">
                  <c:v>13.852669039145907</c:v>
                </c:pt>
                <c:pt idx="1405">
                  <c:v>13.842816500711237</c:v>
                </c:pt>
                <c:pt idx="1406">
                  <c:v>13.832977967306325</c:v>
                </c:pt>
                <c:pt idx="1407">
                  <c:v>13.823153409090908</c:v>
                </c:pt>
                <c:pt idx="1408">
                  <c:v>13.81334279630944</c:v>
                </c:pt>
                <c:pt idx="1409">
                  <c:v>13.803546099290781</c:v>
                </c:pt>
                <c:pt idx="1410">
                  <c:v>13.793763288447909</c:v>
                </c:pt>
                <c:pt idx="1411">
                  <c:v>13.783994334277621</c:v>
                </c:pt>
                <c:pt idx="1412">
                  <c:v>13.774239207360226</c:v>
                </c:pt>
                <c:pt idx="1413">
                  <c:v>13.764497878359265</c:v>
                </c:pt>
                <c:pt idx="1414">
                  <c:v>13.754770318021201</c:v>
                </c:pt>
                <c:pt idx="1415">
                  <c:v>13.745056497175142</c:v>
                </c:pt>
                <c:pt idx="1416">
                  <c:v>13.735356386732533</c:v>
                </c:pt>
                <c:pt idx="1417">
                  <c:v>13.725669957686883</c:v>
                </c:pt>
                <c:pt idx="1418">
                  <c:v>13.71599718111346</c:v>
                </c:pt>
                <c:pt idx="1419">
                  <c:v>13.706338028169014</c:v>
                </c:pt>
                <c:pt idx="1420">
                  <c:v>13.696692470091484</c:v>
                </c:pt>
                <c:pt idx="1421">
                  <c:v>13.687060478199719</c:v>
                </c:pt>
                <c:pt idx="1422">
                  <c:v>13.677442023893184</c:v>
                </c:pt>
                <c:pt idx="1423">
                  <c:v>13.667837078651685</c:v>
                </c:pt>
                <c:pt idx="1424">
                  <c:v>13.658245614035089</c:v>
                </c:pt>
                <c:pt idx="1425">
                  <c:v>13.64866760168303</c:v>
                </c:pt>
                <c:pt idx="1426">
                  <c:v>13.639103013314646</c:v>
                </c:pt>
                <c:pt idx="1427">
                  <c:v>13.629551820728292</c:v>
                </c:pt>
                <c:pt idx="1428">
                  <c:v>13.62001399580126</c:v>
                </c:pt>
                <c:pt idx="1429">
                  <c:v>13.61048951048951</c:v>
                </c:pt>
                <c:pt idx="1430">
                  <c:v>13.600978336827394</c:v>
                </c:pt>
                <c:pt idx="1431">
                  <c:v>13.591480446927374</c:v>
                </c:pt>
                <c:pt idx="1432">
                  <c:v>13.581995812979763</c:v>
                </c:pt>
                <c:pt idx="1433">
                  <c:v>13.572524407252441</c:v>
                </c:pt>
                <c:pt idx="1434">
                  <c:v>13.563066202090592</c:v>
                </c:pt>
                <c:pt idx="1435">
                  <c:v>13.553621169916434</c:v>
                </c:pt>
                <c:pt idx="1436">
                  <c:v>13.544189283228949</c:v>
                </c:pt>
                <c:pt idx="1437">
                  <c:v>13.534770514603617</c:v>
                </c:pt>
                <c:pt idx="1438">
                  <c:v>13.525364836692148</c:v>
                </c:pt>
                <c:pt idx="1439">
                  <c:v>13.515972222222222</c:v>
                </c:pt>
                <c:pt idx="1440">
                  <c:v>13.506592643997225</c:v>
                </c:pt>
                <c:pt idx="1441">
                  <c:v>13.497226074895977</c:v>
                </c:pt>
                <c:pt idx="1442">
                  <c:v>13.487872487872488</c:v>
                </c:pt>
                <c:pt idx="1443">
                  <c:v>13.478531855955678</c:v>
                </c:pt>
                <c:pt idx="1444">
                  <c:v>13.469204152249135</c:v>
                </c:pt>
                <c:pt idx="1445">
                  <c:v>13.459889349930844</c:v>
                </c:pt>
                <c:pt idx="1446">
                  <c:v>13.450587422252937</c:v>
                </c:pt>
                <c:pt idx="1447">
                  <c:v>13.441298342541437</c:v>
                </c:pt>
                <c:pt idx="1448">
                  <c:v>13.432022084195998</c:v>
                </c:pt>
                <c:pt idx="1449">
                  <c:v>13.422758620689654</c:v>
                </c:pt>
                <c:pt idx="1450">
                  <c:v>13.413507925568574</c:v>
                </c:pt>
                <c:pt idx="1451">
                  <c:v>13.404269972451791</c:v>
                </c:pt>
                <c:pt idx="1452">
                  <c:v>13.39504473503097</c:v>
                </c:pt>
                <c:pt idx="1453">
                  <c:v>13.385832187070152</c:v>
                </c:pt>
                <c:pt idx="1454">
                  <c:v>13.376632302405499</c:v>
                </c:pt>
                <c:pt idx="1455">
                  <c:v>13.367445054945055</c:v>
                </c:pt>
                <c:pt idx="1456">
                  <c:v>13.358270418668496</c:v>
                </c:pt>
                <c:pt idx="1457">
                  <c:v>13.349108367626886</c:v>
                </c:pt>
                <c:pt idx="1458">
                  <c:v>13.339958875942425</c:v>
                </c:pt>
                <c:pt idx="1459">
                  <c:v>13.330821917808219</c:v>
                </c:pt>
                <c:pt idx="1460">
                  <c:v>13.321697467488022</c:v>
                </c:pt>
                <c:pt idx="1461">
                  <c:v>13.312585499316006</c:v>
                </c:pt>
                <c:pt idx="1462">
                  <c:v>13.303485987696513</c:v>
                </c:pt>
                <c:pt idx="1463">
                  <c:v>13.294398907103826</c:v>
                </c:pt>
                <c:pt idx="1464">
                  <c:v>13.285324232081912</c:v>
                </c:pt>
                <c:pt idx="1465">
                  <c:v>13.276261937244202</c:v>
                </c:pt>
                <c:pt idx="1466">
                  <c:v>13.267211997273346</c:v>
                </c:pt>
                <c:pt idx="1467">
                  <c:v>13.258174386920981</c:v>
                </c:pt>
                <c:pt idx="1468">
                  <c:v>13.249149081007488</c:v>
                </c:pt>
                <c:pt idx="1469">
                  <c:v>13.240136054421768</c:v>
                </c:pt>
                <c:pt idx="1470">
                  <c:v>13.231135282121006</c:v>
                </c:pt>
                <c:pt idx="1471">
                  <c:v>13.222146739130435</c:v>
                </c:pt>
                <c:pt idx="1472">
                  <c:v>13.21317040054311</c:v>
                </c:pt>
                <c:pt idx="1473">
                  <c:v>13.204206241519675</c:v>
                </c:pt>
                <c:pt idx="1474">
                  <c:v>13.195254237288136</c:v>
                </c:pt>
                <c:pt idx="1475">
                  <c:v>13.186314363143632</c:v>
                </c:pt>
                <c:pt idx="1476">
                  <c:v>13.177386594448206</c:v>
                </c:pt>
                <c:pt idx="1477">
                  <c:v>13.168470906630581</c:v>
                </c:pt>
                <c:pt idx="1478">
                  <c:v>13.159567275185937</c:v>
                </c:pt>
                <c:pt idx="1479">
                  <c:v>13.150675675675675</c:v>
                </c:pt>
                <c:pt idx="1480">
                  <c:v>13.141796083727211</c:v>
                </c:pt>
                <c:pt idx="1481">
                  <c:v>13.132928475033738</c:v>
                </c:pt>
                <c:pt idx="1482">
                  <c:v>13.124072825354013</c:v>
                </c:pt>
                <c:pt idx="1483">
                  <c:v>13.115229110512129</c:v>
                </c:pt>
                <c:pt idx="1484">
                  <c:v>13.106397306397307</c:v>
                </c:pt>
                <c:pt idx="1485">
                  <c:v>13.097577388963661</c:v>
                </c:pt>
                <c:pt idx="1486">
                  <c:v>13.088769334229994</c:v>
                </c:pt>
                <c:pt idx="1487">
                  <c:v>13.07997311827957</c:v>
                </c:pt>
                <c:pt idx="1488">
                  <c:v>13.071188717259906</c:v>
                </c:pt>
                <c:pt idx="1489">
                  <c:v>13.06241610738255</c:v>
                </c:pt>
                <c:pt idx="1490">
                  <c:v>13.05365526492287</c:v>
                </c:pt>
                <c:pt idx="1491">
                  <c:v>13.044906166219839</c:v>
                </c:pt>
                <c:pt idx="1492">
                  <c:v>13.03616878767582</c:v>
                </c:pt>
                <c:pt idx="1493">
                  <c:v>13.027443105756358</c:v>
                </c:pt>
                <c:pt idx="1494">
                  <c:v>13.018729096989967</c:v>
                </c:pt>
                <c:pt idx="1495">
                  <c:v>13.010026737967914</c:v>
                </c:pt>
                <c:pt idx="1496">
                  <c:v>13.001336005344021</c:v>
                </c:pt>
                <c:pt idx="1497">
                  <c:v>12.992656875834445</c:v>
                </c:pt>
                <c:pt idx="1498">
                  <c:v>12.983989326217479</c:v>
                </c:pt>
                <c:pt idx="1499">
                  <c:v>12.975333333333333</c:v>
                </c:pt>
                <c:pt idx="1500">
                  <c:v>12.966688874083944</c:v>
                </c:pt>
                <c:pt idx="1501">
                  <c:v>12.958055925432756</c:v>
                </c:pt>
                <c:pt idx="1502">
                  <c:v>12.949434464404524</c:v>
                </c:pt>
                <c:pt idx="1503">
                  <c:v>12.940824468085106</c:v>
                </c:pt>
                <c:pt idx="1504">
                  <c:v>12.932225913621263</c:v>
                </c:pt>
                <c:pt idx="1505">
                  <c:v>12.923638778220452</c:v>
                </c:pt>
                <c:pt idx="1506">
                  <c:v>12.915063039150631</c:v>
                </c:pt>
                <c:pt idx="1507">
                  <c:v>12.906498673740053</c:v>
                </c:pt>
                <c:pt idx="1508">
                  <c:v>12.89794565937707</c:v>
                </c:pt>
                <c:pt idx="1509">
                  <c:v>12.889403973509934</c:v>
                </c:pt>
                <c:pt idx="1510">
                  <c:v>12.880873593646591</c:v>
                </c:pt>
                <c:pt idx="1511">
                  <c:v>12.872354497354497</c:v>
                </c:pt>
                <c:pt idx="1512">
                  <c:v>12.863846662260411</c:v>
                </c:pt>
                <c:pt idx="1513">
                  <c:v>12.855350066050198</c:v>
                </c:pt>
                <c:pt idx="1514">
                  <c:v>12.846864686468647</c:v>
                </c:pt>
                <c:pt idx="1515">
                  <c:v>12.838390501319262</c:v>
                </c:pt>
                <c:pt idx="1516">
                  <c:v>12.829927488464074</c:v>
                </c:pt>
                <c:pt idx="1517">
                  <c:v>12.821475625823451</c:v>
                </c:pt>
                <c:pt idx="1518">
                  <c:v>12.813034891375905</c:v>
                </c:pt>
                <c:pt idx="1519">
                  <c:v>12.804605263157894</c:v>
                </c:pt>
                <c:pt idx="1520">
                  <c:v>12.796186719263643</c:v>
                </c:pt>
                <c:pt idx="1521">
                  <c:v>12.787779237844941</c:v>
                </c:pt>
                <c:pt idx="1522">
                  <c:v>12.779382797110966</c:v>
                </c:pt>
                <c:pt idx="1523">
                  <c:v>12.770997375328085</c:v>
                </c:pt>
                <c:pt idx="1524">
                  <c:v>12.762622950819672</c:v>
                </c:pt>
                <c:pt idx="1525">
                  <c:v>12.754259501965924</c:v>
                </c:pt>
                <c:pt idx="1526">
                  <c:v>12.745907007203668</c:v>
                </c:pt>
                <c:pt idx="1527">
                  <c:v>12.737565445026178</c:v>
                </c:pt>
                <c:pt idx="1528">
                  <c:v>12.729234793982995</c:v>
                </c:pt>
                <c:pt idx="1529">
                  <c:v>12.720915032679738</c:v>
                </c:pt>
                <c:pt idx="1530">
                  <c:v>12.712606139777924</c:v>
                </c:pt>
                <c:pt idx="1531">
                  <c:v>12.704308093994777</c:v>
                </c:pt>
                <c:pt idx="1532">
                  <c:v>12.696020874103066</c:v>
                </c:pt>
                <c:pt idx="1533">
                  <c:v>12.687744458930899</c:v>
                </c:pt>
                <c:pt idx="1534">
                  <c:v>12.679478827361564</c:v>
                </c:pt>
                <c:pt idx="1535">
                  <c:v>12.671223958333334</c:v>
                </c:pt>
                <c:pt idx="1536">
                  <c:v>12.662979830839298</c:v>
                </c:pt>
                <c:pt idx="1537">
                  <c:v>12.654746423927179</c:v>
                </c:pt>
                <c:pt idx="1538">
                  <c:v>12.646523716699155</c:v>
                </c:pt>
                <c:pt idx="1539">
                  <c:v>12.638311688311688</c:v>
                </c:pt>
                <c:pt idx="1540">
                  <c:v>12.63011031797534</c:v>
                </c:pt>
                <c:pt idx="1541">
                  <c:v>12.621919584954604</c:v>
                </c:pt>
                <c:pt idx="1542">
                  <c:v>12.613739468567726</c:v>
                </c:pt>
                <c:pt idx="1543">
                  <c:v>12.605569948186529</c:v>
                </c:pt>
                <c:pt idx="1544">
                  <c:v>12.597411003236246</c:v>
                </c:pt>
                <c:pt idx="1545">
                  <c:v>12.589262613195343</c:v>
                </c:pt>
                <c:pt idx="1546">
                  <c:v>12.581124757595346</c:v>
                </c:pt>
                <c:pt idx="1547">
                  <c:v>12.572997416020671</c:v>
                </c:pt>
                <c:pt idx="1548">
                  <c:v>12.564880568108457</c:v>
                </c:pt>
                <c:pt idx="1549">
                  <c:v>12.556774193548387</c:v>
                </c:pt>
                <c:pt idx="1550">
                  <c:v>12.548678272082528</c:v>
                </c:pt>
                <c:pt idx="1551">
                  <c:v>12.540592783505154</c:v>
                </c:pt>
                <c:pt idx="1552">
                  <c:v>12.532517707662588</c:v>
                </c:pt>
                <c:pt idx="1553">
                  <c:v>12.524453024453024</c:v>
                </c:pt>
                <c:pt idx="1554">
                  <c:v>12.516398713826366</c:v>
                </c:pt>
                <c:pt idx="1555">
                  <c:v>12.508354755784062</c:v>
                </c:pt>
                <c:pt idx="1556">
                  <c:v>12.500321130378934</c:v>
                </c:pt>
                <c:pt idx="1557">
                  <c:v>12.49229781771502</c:v>
                </c:pt>
                <c:pt idx="1558">
                  <c:v>12.484284797947403</c:v>
                </c:pt>
                <c:pt idx="1559">
                  <c:v>12.476282051282052</c:v>
                </c:pt>
                <c:pt idx="1560">
                  <c:v>12.468289557975657</c:v>
                </c:pt>
                <c:pt idx="1561">
                  <c:v>12.460307298335467</c:v>
                </c:pt>
                <c:pt idx="1562">
                  <c:v>12.452335252719131</c:v>
                </c:pt>
                <c:pt idx="1563">
                  <c:v>12.444373401534527</c:v>
                </c:pt>
                <c:pt idx="1564">
                  <c:v>12.436421725239617</c:v>
                </c:pt>
                <c:pt idx="1565">
                  <c:v>12.428480204342273</c:v>
                </c:pt>
                <c:pt idx="1566">
                  <c:v>12.420548819400128</c:v>
                </c:pt>
                <c:pt idx="1567">
                  <c:v>12.412627551020408</c:v>
                </c:pt>
                <c:pt idx="1568">
                  <c:v>12.404716379859783</c:v>
                </c:pt>
                <c:pt idx="1569">
                  <c:v>12.396815286624204</c:v>
                </c:pt>
                <c:pt idx="1570">
                  <c:v>12.388924252068746</c:v>
                </c:pt>
                <c:pt idx="1571">
                  <c:v>12.381043256997456</c:v>
                </c:pt>
                <c:pt idx="1572">
                  <c:v>12.373172282263191</c:v>
                </c:pt>
                <c:pt idx="1573">
                  <c:v>12.365311308767472</c:v>
                </c:pt>
                <c:pt idx="1574">
                  <c:v>12.357460317460317</c:v>
                </c:pt>
                <c:pt idx="1575">
                  <c:v>12.349619289340101</c:v>
                </c:pt>
                <c:pt idx="1576">
                  <c:v>12.341788205453392</c:v>
                </c:pt>
                <c:pt idx="1577">
                  <c:v>12.333967046894804</c:v>
                </c:pt>
                <c:pt idx="1578">
                  <c:v>12.326155794806839</c:v>
                </c:pt>
                <c:pt idx="1579">
                  <c:v>12.318354430379747</c:v>
                </c:pt>
                <c:pt idx="1580">
                  <c:v>12.31056293485136</c:v>
                </c:pt>
                <c:pt idx="1581">
                  <c:v>12.302781289506953</c:v>
                </c:pt>
                <c:pt idx="1582">
                  <c:v>12.295009475679091</c:v>
                </c:pt>
                <c:pt idx="1583">
                  <c:v>12.287247474747474</c:v>
                </c:pt>
                <c:pt idx="1584">
                  <c:v>12.279495268138801</c:v>
                </c:pt>
                <c:pt idx="1585">
                  <c:v>12.271752837326607</c:v>
                </c:pt>
                <c:pt idx="1586">
                  <c:v>12.264020163831129</c:v>
                </c:pt>
                <c:pt idx="1587">
                  <c:v>12.256297229219143</c:v>
                </c:pt>
                <c:pt idx="1588">
                  <c:v>12.248584015103839</c:v>
                </c:pt>
                <c:pt idx="1589">
                  <c:v>12.240880503144654</c:v>
                </c:pt>
                <c:pt idx="1590">
                  <c:v>12.23318667504714</c:v>
                </c:pt>
                <c:pt idx="1591">
                  <c:v>12.225502512562814</c:v>
                </c:pt>
                <c:pt idx="1592">
                  <c:v>12.217827997489014</c:v>
                </c:pt>
                <c:pt idx="1593">
                  <c:v>12.210163111668757</c:v>
                </c:pt>
                <c:pt idx="1594">
                  <c:v>12.202507836990595</c:v>
                </c:pt>
                <c:pt idx="1595">
                  <c:v>12.194862155388471</c:v>
                </c:pt>
                <c:pt idx="1596">
                  <c:v>12.187226048841579</c:v>
                </c:pt>
                <c:pt idx="1597">
                  <c:v>12.179599499374218</c:v>
                </c:pt>
                <c:pt idx="1598">
                  <c:v>12.17198248905566</c:v>
                </c:pt>
                <c:pt idx="1599">
                  <c:v>12.164375</c:v>
                </c:pt>
                <c:pt idx="1600">
                  <c:v>12.156777014366021</c:v>
                </c:pt>
                <c:pt idx="1601">
                  <c:v>12.149188514357053</c:v>
                </c:pt>
                <c:pt idx="1602">
                  <c:v>12.141609482220836</c:v>
                </c:pt>
                <c:pt idx="1603">
                  <c:v>12.134039900249377</c:v>
                </c:pt>
                <c:pt idx="1604">
                  <c:v>12.126479750778817</c:v>
                </c:pt>
                <c:pt idx="1605">
                  <c:v>12.11892901618929</c:v>
                </c:pt>
                <c:pt idx="1606">
                  <c:v>12.111387678904791</c:v>
                </c:pt>
                <c:pt idx="1607">
                  <c:v>12.103855721393035</c:v>
                </c:pt>
                <c:pt idx="1608">
                  <c:v>12.09633312616532</c:v>
                </c:pt>
                <c:pt idx="1609">
                  <c:v>12.088819875776398</c:v>
                </c:pt>
                <c:pt idx="1610">
                  <c:v>12.081315952824333</c:v>
                </c:pt>
                <c:pt idx="1611">
                  <c:v>12.073821339950372</c:v>
                </c:pt>
                <c:pt idx="1612">
                  <c:v>12.066336019838809</c:v>
                </c:pt>
                <c:pt idx="1613">
                  <c:v>12.058859975216853</c:v>
                </c:pt>
                <c:pt idx="1614">
                  <c:v>12.051393188854489</c:v>
                </c:pt>
                <c:pt idx="1615">
                  <c:v>12.043935643564357</c:v>
                </c:pt>
                <c:pt idx="1616">
                  <c:v>12.036487322201609</c:v>
                </c:pt>
                <c:pt idx="1617">
                  <c:v>12.029048207663783</c:v>
                </c:pt>
                <c:pt idx="1618">
                  <c:v>12.021618282890673</c:v>
                </c:pt>
                <c:pt idx="1619">
                  <c:v>12.014197530864198</c:v>
                </c:pt>
                <c:pt idx="1620">
                  <c:v>12.006785934608267</c:v>
                </c:pt>
                <c:pt idx="1621">
                  <c:v>11.999383477188656</c:v>
                </c:pt>
                <c:pt idx="1622">
                  <c:v>11.991990141712877</c:v>
                </c:pt>
                <c:pt idx="1623">
                  <c:v>11.98460591133005</c:v>
                </c:pt>
                <c:pt idx="1624">
                  <c:v>11.977230769230768</c:v>
                </c:pt>
                <c:pt idx="1625">
                  <c:v>11.969864698646987</c:v>
                </c:pt>
                <c:pt idx="1626">
                  <c:v>11.962507682851875</c:v>
                </c:pt>
                <c:pt idx="1627">
                  <c:v>11.955159705159705</c:v>
                </c:pt>
                <c:pt idx="1628">
                  <c:v>11.947820748925722</c:v>
                </c:pt>
                <c:pt idx="1629">
                  <c:v>11.940490797546012</c:v>
                </c:pt>
                <c:pt idx="1630">
                  <c:v>11.933169834457388</c:v>
                </c:pt>
                <c:pt idx="1631">
                  <c:v>11.925857843137255</c:v>
                </c:pt>
                <c:pt idx="1632">
                  <c:v>11.91855480710349</c:v>
                </c:pt>
                <c:pt idx="1633">
                  <c:v>11.911260709914322</c:v>
                </c:pt>
                <c:pt idx="1634">
                  <c:v>11.903975535168195</c:v>
                </c:pt>
                <c:pt idx="1635">
                  <c:v>11.896699266503667</c:v>
                </c:pt>
                <c:pt idx="1636">
                  <c:v>11.889431887599267</c:v>
                </c:pt>
                <c:pt idx="1637">
                  <c:v>11.882173382173383</c:v>
                </c:pt>
                <c:pt idx="1638">
                  <c:v>11.874923733984136</c:v>
                </c:pt>
                <c:pt idx="1639">
                  <c:v>11.867682926829268</c:v>
                </c:pt>
                <c:pt idx="1640">
                  <c:v>11.860450944546008</c:v>
                </c:pt>
                <c:pt idx="1641">
                  <c:v>11.853227771010962</c:v>
                </c:pt>
                <c:pt idx="1642">
                  <c:v>11.846013390139987</c:v>
                </c:pt>
                <c:pt idx="1643">
                  <c:v>11.838807785888077</c:v>
                </c:pt>
                <c:pt idx="1644">
                  <c:v>11.83161094224924</c:v>
                </c:pt>
                <c:pt idx="1645">
                  <c:v>11.824422843256379</c:v>
                </c:pt>
                <c:pt idx="1646">
                  <c:v>11.817243472981177</c:v>
                </c:pt>
                <c:pt idx="1647">
                  <c:v>11.81007281553398</c:v>
                </c:pt>
                <c:pt idx="1648">
                  <c:v>11.802910855063676</c:v>
                </c:pt>
                <c:pt idx="1649">
                  <c:v>11.795757575757575</c:v>
                </c:pt>
                <c:pt idx="1650">
                  <c:v>11.788612961841308</c:v>
                </c:pt>
                <c:pt idx="1651">
                  <c:v>11.781476997578693</c:v>
                </c:pt>
                <c:pt idx="1652">
                  <c:v>11.774349667271627</c:v>
                </c:pt>
                <c:pt idx="1653">
                  <c:v>11.767230955259976</c:v>
                </c:pt>
                <c:pt idx="1654">
                  <c:v>11.760120845921451</c:v>
                </c:pt>
                <c:pt idx="1655">
                  <c:v>11.753019323671497</c:v>
                </c:pt>
                <c:pt idx="1656">
                  <c:v>11.745926372963186</c:v>
                </c:pt>
                <c:pt idx="1657">
                  <c:v>11.738841978287093</c:v>
                </c:pt>
                <c:pt idx="1658">
                  <c:v>11.731766124171187</c:v>
                </c:pt>
                <c:pt idx="1659">
                  <c:v>11.724698795180723</c:v>
                </c:pt>
                <c:pt idx="1660">
                  <c:v>11.717639975918122</c:v>
                </c:pt>
                <c:pt idx="1661">
                  <c:v>11.710589651022865</c:v>
                </c:pt>
                <c:pt idx="1662">
                  <c:v>11.703547805171377</c:v>
                </c:pt>
                <c:pt idx="1663">
                  <c:v>11.696514423076923</c:v>
                </c:pt>
                <c:pt idx="1664">
                  <c:v>11.689489489489489</c:v>
                </c:pt>
                <c:pt idx="1665">
                  <c:v>11.682472989195679</c:v>
                </c:pt>
                <c:pt idx="1666">
                  <c:v>11.675464907018597</c:v>
                </c:pt>
                <c:pt idx="1667">
                  <c:v>11.668465227817746</c:v>
                </c:pt>
                <c:pt idx="1668">
                  <c:v>11.661473936488916</c:v>
                </c:pt>
                <c:pt idx="1669">
                  <c:v>11.654491017964071</c:v>
                </c:pt>
                <c:pt idx="1670">
                  <c:v>11.647516457211252</c:v>
                </c:pt>
                <c:pt idx="1671">
                  <c:v>11.64055023923445</c:v>
                </c:pt>
                <c:pt idx="1672">
                  <c:v>11.63359234907352</c:v>
                </c:pt>
                <c:pt idx="1673">
                  <c:v>11.626642771804063</c:v>
                </c:pt>
                <c:pt idx="1674">
                  <c:v>11.619701492537313</c:v>
                </c:pt>
                <c:pt idx="1675">
                  <c:v>11.612768496420047</c:v>
                </c:pt>
                <c:pt idx="1676">
                  <c:v>11.605843768634466</c:v>
                </c:pt>
                <c:pt idx="1677">
                  <c:v>11.598927294398093</c:v>
                </c:pt>
                <c:pt idx="1678">
                  <c:v>11.592019058963668</c:v>
                </c:pt>
                <c:pt idx="1679">
                  <c:v>11.585119047619047</c:v>
                </c:pt>
                <c:pt idx="1680">
                  <c:v>11.57822724568709</c:v>
                </c:pt>
                <c:pt idx="1681">
                  <c:v>11.571343638525565</c:v>
                </c:pt>
                <c:pt idx="1682">
                  <c:v>11.564468211527036</c:v>
                </c:pt>
                <c:pt idx="1683">
                  <c:v>11.557600950118765</c:v>
                </c:pt>
                <c:pt idx="1684">
                  <c:v>11.550741839762612</c:v>
                </c:pt>
                <c:pt idx="1685">
                  <c:v>11.543890865954923</c:v>
                </c:pt>
                <c:pt idx="1686">
                  <c:v>11.537048014226437</c:v>
                </c:pt>
                <c:pt idx="1687">
                  <c:v>11.53021327014218</c:v>
                </c:pt>
                <c:pt idx="1688">
                  <c:v>11.523386619301363</c:v>
                </c:pt>
                <c:pt idx="1689">
                  <c:v>11.516568047337278</c:v>
                </c:pt>
                <c:pt idx="1690">
                  <c:v>11.509757539917208</c:v>
                </c:pt>
                <c:pt idx="1691">
                  <c:v>11.502955082742316</c:v>
                </c:pt>
                <c:pt idx="1692">
                  <c:v>11.496160661547549</c:v>
                </c:pt>
                <c:pt idx="1693">
                  <c:v>11.489374262101535</c:v>
                </c:pt>
                <c:pt idx="1694">
                  <c:v>11.48259587020649</c:v>
                </c:pt>
                <c:pt idx="1695">
                  <c:v>11.475825471698114</c:v>
                </c:pt>
                <c:pt idx="1696">
                  <c:v>11.469063052445492</c:v>
                </c:pt>
                <c:pt idx="1697">
                  <c:v>11.462308598351001</c:v>
                </c:pt>
                <c:pt idx="1698">
                  <c:v>11.455562095350206</c:v>
                </c:pt>
                <c:pt idx="1699">
                  <c:v>11.448823529411765</c:v>
                </c:pt>
                <c:pt idx="1700">
                  <c:v>11.442092886537331</c:v>
                </c:pt>
                <c:pt idx="1701">
                  <c:v>11.435370152761458</c:v>
                </c:pt>
                <c:pt idx="1702">
                  <c:v>11.428655314151497</c:v>
                </c:pt>
                <c:pt idx="1703">
                  <c:v>11.421948356807512</c:v>
                </c:pt>
                <c:pt idx="1704">
                  <c:v>11.415249266862171</c:v>
                </c:pt>
                <c:pt idx="1705">
                  <c:v>11.408558030480657</c:v>
                </c:pt>
                <c:pt idx="1706">
                  <c:v>11.401874633860574</c:v>
                </c:pt>
                <c:pt idx="1707">
                  <c:v>11.39519906323185</c:v>
                </c:pt>
                <c:pt idx="1708">
                  <c:v>11.388531304856642</c:v>
                </c:pt>
                <c:pt idx="1709">
                  <c:v>11.381871345029239</c:v>
                </c:pt>
                <c:pt idx="1710">
                  <c:v>11.375219170075979</c:v>
                </c:pt>
                <c:pt idx="1711">
                  <c:v>11.36857476635514</c:v>
                </c:pt>
                <c:pt idx="1712">
                  <c:v>11.361938120256859</c:v>
                </c:pt>
                <c:pt idx="1713">
                  <c:v>11.355309218203034</c:v>
                </c:pt>
                <c:pt idx="1714">
                  <c:v>11.348688046647231</c:v>
                </c:pt>
                <c:pt idx="1715">
                  <c:v>11.342074592074592</c:v>
                </c:pt>
                <c:pt idx="1716">
                  <c:v>11.335468841001747</c:v>
                </c:pt>
                <c:pt idx="1717">
                  <c:v>11.328870779976716</c:v>
                </c:pt>
                <c:pt idx="1718">
                  <c:v>11.322280395578824</c:v>
                </c:pt>
                <c:pt idx="1719">
                  <c:v>11.315697674418605</c:v>
                </c:pt>
                <c:pt idx="1720">
                  <c:v>11.309122603137711</c:v>
                </c:pt>
                <c:pt idx="1721">
                  <c:v>11.302555168408826</c:v>
                </c:pt>
                <c:pt idx="1722">
                  <c:v>11.295995356935578</c:v>
                </c:pt>
                <c:pt idx="1723">
                  <c:v>11.289443155452437</c:v>
                </c:pt>
                <c:pt idx="1724">
                  <c:v>11.282898550724637</c:v>
                </c:pt>
                <c:pt idx="1725">
                  <c:v>11.276361529548089</c:v>
                </c:pt>
                <c:pt idx="1726">
                  <c:v>11.269832078749277</c:v>
                </c:pt>
                <c:pt idx="1727">
                  <c:v>11.263310185185185</c:v>
                </c:pt>
                <c:pt idx="1728">
                  <c:v>11.256795835743205</c:v>
                </c:pt>
                <c:pt idx="1729">
                  <c:v>11.250289017341041</c:v>
                </c:pt>
                <c:pt idx="1730">
                  <c:v>11.243789716926631</c:v>
                </c:pt>
                <c:pt idx="1731">
                  <c:v>11.23729792147806</c:v>
                </c:pt>
                <c:pt idx="1732">
                  <c:v>11.230813618003463</c:v>
                </c:pt>
                <c:pt idx="1733">
                  <c:v>11.224336793540946</c:v>
                </c:pt>
                <c:pt idx="1734">
                  <c:v>11.217867435158501</c:v>
                </c:pt>
                <c:pt idx="1735">
                  <c:v>11.211405529953916</c:v>
                </c:pt>
                <c:pt idx="1736">
                  <c:v>11.204951065054692</c:v>
                </c:pt>
                <c:pt idx="1737">
                  <c:v>11.198504027617952</c:v>
                </c:pt>
                <c:pt idx="1738">
                  <c:v>11.192064404830361</c:v>
                </c:pt>
                <c:pt idx="1739">
                  <c:v>11.185632183908046</c:v>
                </c:pt>
                <c:pt idx="1740">
                  <c:v>11.179207352096496</c:v>
                </c:pt>
                <c:pt idx="1741">
                  <c:v>11.172789896670494</c:v>
                </c:pt>
                <c:pt idx="1742">
                  <c:v>11.166379804934023</c:v>
                </c:pt>
                <c:pt idx="1743">
                  <c:v>11.159977064220184</c:v>
                </c:pt>
                <c:pt idx="1744">
                  <c:v>11.153581661891117</c:v>
                </c:pt>
                <c:pt idx="1745">
                  <c:v>11.147193585337915</c:v>
                </c:pt>
                <c:pt idx="1746">
                  <c:v>11.140812821980537</c:v>
                </c:pt>
                <c:pt idx="1747">
                  <c:v>11.134439359267734</c:v>
                </c:pt>
                <c:pt idx="1748">
                  <c:v>11.128073184676959</c:v>
                </c:pt>
                <c:pt idx="1749">
                  <c:v>11.121714285714285</c:v>
                </c:pt>
                <c:pt idx="1750">
                  <c:v>11.115362649914335</c:v>
                </c:pt>
                <c:pt idx="1751">
                  <c:v>11.109018264840183</c:v>
                </c:pt>
                <c:pt idx="1752">
                  <c:v>11.102681118083286</c:v>
                </c:pt>
                <c:pt idx="1753">
                  <c:v>11.096351197263399</c:v>
                </c:pt>
                <c:pt idx="1754">
                  <c:v>11.090028490028491</c:v>
                </c:pt>
                <c:pt idx="1755">
                  <c:v>11.083712984054669</c:v>
                </c:pt>
                <c:pt idx="1756">
                  <c:v>11.077404667046101</c:v>
                </c:pt>
                <c:pt idx="1757">
                  <c:v>11.071103526734927</c:v>
                </c:pt>
                <c:pt idx="1758">
                  <c:v>11.064809550881183</c:v>
                </c:pt>
                <c:pt idx="1759">
                  <c:v>11.058522727272727</c:v>
                </c:pt>
                <c:pt idx="1760">
                  <c:v>11.052243043725156</c:v>
                </c:pt>
                <c:pt idx="1761">
                  <c:v>11.045970488081725</c:v>
                </c:pt>
                <c:pt idx="1762">
                  <c:v>11.039705048213273</c:v>
                </c:pt>
                <c:pt idx="1763">
                  <c:v>11.03344671201814</c:v>
                </c:pt>
                <c:pt idx="1764">
                  <c:v>11.027195467422096</c:v>
                </c:pt>
                <c:pt idx="1765">
                  <c:v>11.020951302378256</c:v>
                </c:pt>
                <c:pt idx="1766">
                  <c:v>11.014714204867007</c:v>
                </c:pt>
                <c:pt idx="1767">
                  <c:v>11.008484162895927</c:v>
                </c:pt>
                <c:pt idx="1768">
                  <c:v>11.002261164499718</c:v>
                </c:pt>
                <c:pt idx="1769">
                  <c:v>10.996045197740113</c:v>
                </c:pt>
                <c:pt idx="1770">
                  <c:v>10.989836250705816</c:v>
                </c:pt>
                <c:pt idx="1771">
                  <c:v>10.983634311512416</c:v>
                </c:pt>
                <c:pt idx="1772">
                  <c:v>10.977439368302312</c:v>
                </c:pt>
                <c:pt idx="1773">
                  <c:v>10.971251409244644</c:v>
                </c:pt>
                <c:pt idx="1774">
                  <c:v>10.965070422535211</c:v>
                </c:pt>
                <c:pt idx="1775">
                  <c:v>10.958896396396396</c:v>
                </c:pt>
                <c:pt idx="1776">
                  <c:v>10.952729319077097</c:v>
                </c:pt>
                <c:pt idx="1777">
                  <c:v>10.946569178852643</c:v>
                </c:pt>
                <c:pt idx="1778">
                  <c:v>10.940415964024734</c:v>
                </c:pt>
                <c:pt idx="1779">
                  <c:v>10.934269662921348</c:v>
                </c:pt>
                <c:pt idx="1780">
                  <c:v>10.928130263896687</c:v>
                </c:pt>
                <c:pt idx="1781">
                  <c:v>10.921997755331089</c:v>
                </c:pt>
                <c:pt idx="1782">
                  <c:v>10.915872125630958</c:v>
                </c:pt>
                <c:pt idx="1783">
                  <c:v>10.909753363228699</c:v>
                </c:pt>
                <c:pt idx="1784">
                  <c:v>10.903641456582633</c:v>
                </c:pt>
                <c:pt idx="1785">
                  <c:v>10.897536394176932</c:v>
                </c:pt>
                <c:pt idx="1786">
                  <c:v>10.891438164521544</c:v>
                </c:pt>
                <c:pt idx="1787">
                  <c:v>10.885346756152126</c:v>
                </c:pt>
                <c:pt idx="1788">
                  <c:v>10.879262157629961</c:v>
                </c:pt>
                <c:pt idx="1789">
                  <c:v>10.8731843575419</c:v>
                </c:pt>
                <c:pt idx="1790">
                  <c:v>10.867113344500279</c:v>
                </c:pt>
                <c:pt idx="1791">
                  <c:v>10.861049107142858</c:v>
                </c:pt>
                <c:pt idx="1792">
                  <c:v>10.854991634132739</c:v>
                </c:pt>
                <c:pt idx="1793">
                  <c:v>10.848940914158305</c:v>
                </c:pt>
                <c:pt idx="1794">
                  <c:v>10.842896935933148</c:v>
                </c:pt>
                <c:pt idx="1795">
                  <c:v>10.836859688195991</c:v>
                </c:pt>
                <c:pt idx="1796">
                  <c:v>10.830829159710628</c:v>
                </c:pt>
                <c:pt idx="1797">
                  <c:v>10.824805339265851</c:v>
                </c:pt>
                <c:pt idx="1798">
                  <c:v>10.818788215675376</c:v>
                </c:pt>
                <c:pt idx="1799">
                  <c:v>10.812777777777777</c:v>
                </c:pt>
                <c:pt idx="1800">
                  <c:v>10.806774014436424</c:v>
                </c:pt>
                <c:pt idx="1801">
                  <c:v>10.800776914539401</c:v>
                </c:pt>
                <c:pt idx="1802">
                  <c:v>10.794786466999446</c:v>
                </c:pt>
                <c:pt idx="1803">
                  <c:v>10.788802660753881</c:v>
                </c:pt>
                <c:pt idx="1804">
                  <c:v>10.782825484764542</c:v>
                </c:pt>
                <c:pt idx="1805">
                  <c:v>10.776854928017718</c:v>
                </c:pt>
                <c:pt idx="1806">
                  <c:v>10.770890979524074</c:v>
                </c:pt>
                <c:pt idx="1807">
                  <c:v>10.764933628318584</c:v>
                </c:pt>
                <c:pt idx="1808">
                  <c:v>10.758982863460476</c:v>
                </c:pt>
                <c:pt idx="1809">
                  <c:v>10.753038674033149</c:v>
                </c:pt>
                <c:pt idx="1810">
                  <c:v>10.747101049144119</c:v>
                </c:pt>
                <c:pt idx="1811">
                  <c:v>10.741169977924946</c:v>
                </c:pt>
                <c:pt idx="1812">
                  <c:v>10.735245449531163</c:v>
                </c:pt>
                <c:pt idx="1813">
                  <c:v>10.729327453142227</c:v>
                </c:pt>
                <c:pt idx="1814">
                  <c:v>10.723415977961432</c:v>
                </c:pt>
                <c:pt idx="1815">
                  <c:v>10.717511013215859</c:v>
                </c:pt>
                <c:pt idx="1816">
                  <c:v>10.711612548156301</c:v>
                </c:pt>
                <c:pt idx="1817">
                  <c:v>10.705720572057206</c:v>
                </c:pt>
                <c:pt idx="1818">
                  <c:v>10.699835074216603</c:v>
                </c:pt>
                <c:pt idx="1819">
                  <c:v>10.693956043956044</c:v>
                </c:pt>
                <c:pt idx="1820">
                  <c:v>10.688083470620539</c:v>
                </c:pt>
                <c:pt idx="1821">
                  <c:v>10.682217343578484</c:v>
                </c:pt>
                <c:pt idx="1822">
                  <c:v>10.676357652221613</c:v>
                </c:pt>
                <c:pt idx="1823">
                  <c:v>10.670504385964913</c:v>
                </c:pt>
                <c:pt idx="1824">
                  <c:v>10.664657534246576</c:v>
                </c:pt>
                <c:pt idx="1825">
                  <c:v>10.658817086527931</c:v>
                </c:pt>
                <c:pt idx="1826">
                  <c:v>10.652983032293378</c:v>
                </c:pt>
                <c:pt idx="1827">
                  <c:v>10.647155361050329</c:v>
                </c:pt>
                <c:pt idx="1828">
                  <c:v>10.641334062329141</c:v>
                </c:pt>
                <c:pt idx="1829">
                  <c:v>10.635519125683061</c:v>
                </c:pt>
                <c:pt idx="1830">
                  <c:v>10.629710540688148</c:v>
                </c:pt>
                <c:pt idx="1831">
                  <c:v>10.623908296943231</c:v>
                </c:pt>
                <c:pt idx="1832">
                  <c:v>10.61811238406983</c:v>
                </c:pt>
                <c:pt idx="1833">
                  <c:v>10.612322791712105</c:v>
                </c:pt>
                <c:pt idx="1834">
                  <c:v>10.606539509536784</c:v>
                </c:pt>
                <c:pt idx="1835">
                  <c:v>10.600762527233115</c:v>
                </c:pt>
                <c:pt idx="1836">
                  <c:v>10.594991834512793</c:v>
                </c:pt>
                <c:pt idx="1837">
                  <c:v>10.589227421109902</c:v>
                </c:pt>
                <c:pt idx="1838">
                  <c:v>10.583469276780859</c:v>
                </c:pt>
                <c:pt idx="1839">
                  <c:v>10.577717391304347</c:v>
                </c:pt>
                <c:pt idx="1840">
                  <c:v>10.571971754481261</c:v>
                </c:pt>
                <c:pt idx="1841">
                  <c:v>10.566232356134636</c:v>
                </c:pt>
                <c:pt idx="1842">
                  <c:v>10.560499186109604</c:v>
                </c:pt>
                <c:pt idx="1843">
                  <c:v>10.554772234273319</c:v>
                </c:pt>
                <c:pt idx="1844">
                  <c:v>10.549051490514906</c:v>
                </c:pt>
                <c:pt idx="1845">
                  <c:v>10.543336944745395</c:v>
                </c:pt>
                <c:pt idx="1846">
                  <c:v>10.537628586897672</c:v>
                </c:pt>
                <c:pt idx="1847">
                  <c:v>10.531926406926408</c:v>
                </c:pt>
                <c:pt idx="1848">
                  <c:v>10.526230394808005</c:v>
                </c:pt>
                <c:pt idx="1849">
                  <c:v>10.520540540540541</c:v>
                </c:pt>
                <c:pt idx="1850">
                  <c:v>10.514856834143707</c:v>
                </c:pt>
                <c:pt idx="1851">
                  <c:v>10.509179265658748</c:v>
                </c:pt>
                <c:pt idx="1852">
                  <c:v>10.503507825148407</c:v>
                </c:pt>
                <c:pt idx="1853">
                  <c:v>10.497842502696871</c:v>
                </c:pt>
                <c:pt idx="1854">
                  <c:v>10.492183288409704</c:v>
                </c:pt>
                <c:pt idx="1855">
                  <c:v>10.486530172413794</c:v>
                </c:pt>
                <c:pt idx="1856">
                  <c:v>10.480883144857296</c:v>
                </c:pt>
                <c:pt idx="1857">
                  <c:v>10.47524219590958</c:v>
                </c:pt>
                <c:pt idx="1858">
                  <c:v>10.469607315761161</c:v>
                </c:pt>
                <c:pt idx="1859">
                  <c:v>10.463978494623657</c:v>
                </c:pt>
                <c:pt idx="1860">
                  <c:v>10.458355722729715</c:v>
                </c:pt>
                <c:pt idx="1861">
                  <c:v>10.452738990332975</c:v>
                </c:pt>
                <c:pt idx="1862">
                  <c:v>10.447128287707997</c:v>
                </c:pt>
                <c:pt idx="1863">
                  <c:v>10.441523605150214</c:v>
                </c:pt>
                <c:pt idx="1864">
                  <c:v>10.435924932975871</c:v>
                </c:pt>
                <c:pt idx="1865">
                  <c:v>10.430332261521972</c:v>
                </c:pt>
                <c:pt idx="1866">
                  <c:v>10.424745581146224</c:v>
                </c:pt>
                <c:pt idx="1867">
                  <c:v>10.419164882226982</c:v>
                </c:pt>
                <c:pt idx="1868">
                  <c:v>10.413590155163188</c:v>
                </c:pt>
                <c:pt idx="1869">
                  <c:v>10.408021390374332</c:v>
                </c:pt>
                <c:pt idx="1870">
                  <c:v>10.402458578300374</c:v>
                </c:pt>
                <c:pt idx="1871">
                  <c:v>10.396901709401709</c:v>
                </c:pt>
                <c:pt idx="1872">
                  <c:v>10.391350774159102</c:v>
                </c:pt>
                <c:pt idx="1873">
                  <c:v>10.385805763073639</c:v>
                </c:pt>
                <c:pt idx="1874">
                  <c:v>10.380266666666667</c:v>
                </c:pt>
                <c:pt idx="1875">
                  <c:v>10.374733475479744</c:v>
                </c:pt>
                <c:pt idx="1876">
                  <c:v>10.369206180074586</c:v>
                </c:pt>
                <c:pt idx="1877">
                  <c:v>10.363684771033014</c:v>
                </c:pt>
                <c:pt idx="1878">
                  <c:v>10.358169238956892</c:v>
                </c:pt>
                <c:pt idx="1879">
                  <c:v>10.352659574468085</c:v>
                </c:pt>
                <c:pt idx="1880">
                  <c:v>10.347155768208399</c:v>
                </c:pt>
                <c:pt idx="1881">
                  <c:v>10.341657810839532</c:v>
                </c:pt>
                <c:pt idx="1882">
                  <c:v>10.336165693043016</c:v>
                </c:pt>
                <c:pt idx="1883">
                  <c:v>10.33067940552017</c:v>
                </c:pt>
                <c:pt idx="1884">
                  <c:v>10.325198938992042</c:v>
                </c:pt>
                <c:pt idx="1885">
                  <c:v>10.319724284199363</c:v>
                </c:pt>
                <c:pt idx="1886">
                  <c:v>10.31425543190249</c:v>
                </c:pt>
                <c:pt idx="1887">
                  <c:v>10.308792372881356</c:v>
                </c:pt>
                <c:pt idx="1888">
                  <c:v>10.303335097935415</c:v>
                </c:pt>
                <c:pt idx="1889">
                  <c:v>10.297883597883597</c:v>
                </c:pt>
                <c:pt idx="1890">
                  <c:v>10.292437863564251</c:v>
                </c:pt>
                <c:pt idx="1891">
                  <c:v>10.286997885835095</c:v>
                </c:pt>
                <c:pt idx="1892">
                  <c:v>10.281563655573164</c:v>
                </c:pt>
                <c:pt idx="1893">
                  <c:v>10.276135163674763</c:v>
                </c:pt>
                <c:pt idx="1894">
                  <c:v>10.270712401055409</c:v>
                </c:pt>
                <c:pt idx="1895">
                  <c:v>10.265295358649789</c:v>
                </c:pt>
                <c:pt idx="1896">
                  <c:v>10.259884027411703</c:v>
                </c:pt>
                <c:pt idx="1897">
                  <c:v>10.254478398314015</c:v>
                </c:pt>
                <c:pt idx="1898">
                  <c:v>10.249078462348605</c:v>
                </c:pt>
                <c:pt idx="1899">
                  <c:v>10.243684210526316</c:v>
                </c:pt>
                <c:pt idx="1900">
                  <c:v>10.238295633876907</c:v>
                </c:pt>
                <c:pt idx="1901">
                  <c:v>10.232912723449001</c:v>
                </c:pt>
                <c:pt idx="1902">
                  <c:v>10.227535470310038</c:v>
                </c:pt>
                <c:pt idx="1903">
                  <c:v>10.222163865546218</c:v>
                </c:pt>
                <c:pt idx="1904">
                  <c:v>10.216797900262467</c:v>
                </c:pt>
                <c:pt idx="1905">
                  <c:v>10.211437565582372</c:v>
                </c:pt>
                <c:pt idx="1906">
                  <c:v>10.206082852648139</c:v>
                </c:pt>
                <c:pt idx="1907">
                  <c:v>10.200733752620545</c:v>
                </c:pt>
                <c:pt idx="1908">
                  <c:v>10.195390256678889</c:v>
                </c:pt>
                <c:pt idx="1909">
                  <c:v>10.190052356020942</c:v>
                </c:pt>
                <c:pt idx="1910">
                  <c:v>10.184720041862899</c:v>
                </c:pt>
                <c:pt idx="1911">
                  <c:v>10.17939330543933</c:v>
                </c:pt>
                <c:pt idx="1912">
                  <c:v>10.174072138003137</c:v>
                </c:pt>
                <c:pt idx="1913">
                  <c:v>10.168756530825496</c:v>
                </c:pt>
                <c:pt idx="1914">
                  <c:v>10.163446475195823</c:v>
                </c:pt>
                <c:pt idx="1915">
                  <c:v>10.158141962421713</c:v>
                </c:pt>
                <c:pt idx="1916">
                  <c:v>10.152842983828899</c:v>
                </c:pt>
                <c:pt idx="1917">
                  <c:v>10.147549530761209</c:v>
                </c:pt>
                <c:pt idx="1918">
                  <c:v>10.142261594580511</c:v>
                </c:pt>
                <c:pt idx="1919">
                  <c:v>10.136979166666666</c:v>
                </c:pt>
                <c:pt idx="1920">
                  <c:v>10.131702238417491</c:v>
                </c:pt>
                <c:pt idx="1921">
                  <c:v>10.126430801248699</c:v>
                </c:pt>
                <c:pt idx="1922">
                  <c:v>10.121164846593864</c:v>
                </c:pt>
                <c:pt idx="1923">
                  <c:v>10.115904365904365</c:v>
                </c:pt>
                <c:pt idx="1924">
                  <c:v>10.11064935064935</c:v>
                </c:pt>
                <c:pt idx="1925">
                  <c:v>10.10539979231568</c:v>
                </c:pt>
                <c:pt idx="1926">
                  <c:v>10.100155682407888</c:v>
                </c:pt>
                <c:pt idx="1927">
                  <c:v>10.094917012448132</c:v>
                </c:pt>
                <c:pt idx="1928">
                  <c:v>10.089683773976153</c:v>
                </c:pt>
                <c:pt idx="1929">
                  <c:v>10.084455958549222</c:v>
                </c:pt>
                <c:pt idx="1930">
                  <c:v>10.079233557742102</c:v>
                </c:pt>
                <c:pt idx="1931">
                  <c:v>10.074016563146998</c:v>
                </c:pt>
                <c:pt idx="1932">
                  <c:v>10.068804966373513</c:v>
                </c:pt>
                <c:pt idx="1933">
                  <c:v>10.063598759048604</c:v>
                </c:pt>
                <c:pt idx="1934">
                  <c:v>10.058397932816538</c:v>
                </c:pt>
                <c:pt idx="1935">
                  <c:v>10.053202479338843</c:v>
                </c:pt>
                <c:pt idx="1936">
                  <c:v>10.04801239029427</c:v>
                </c:pt>
                <c:pt idx="1937">
                  <c:v>10.042827657378741</c:v>
                </c:pt>
                <c:pt idx="1938">
                  <c:v>10.037648272305312</c:v>
                </c:pt>
                <c:pt idx="1939">
                  <c:v>10.032474226804124</c:v>
                </c:pt>
                <c:pt idx="1940">
                  <c:v>10.027305512622359</c:v>
                </c:pt>
                <c:pt idx="1941">
                  <c:v>10.022142121524201</c:v>
                </c:pt>
                <c:pt idx="1942">
                  <c:v>10.016984045290787</c:v>
                </c:pt>
                <c:pt idx="1943">
                  <c:v>10.011831275720164</c:v>
                </c:pt>
                <c:pt idx="1944">
                  <c:v>10.006683804627249</c:v>
                </c:pt>
                <c:pt idx="1945">
                  <c:v>10.001541623843782</c:v>
                </c:pt>
                <c:pt idx="1946">
                  <c:v>9.9964047252182837</c:v>
                </c:pt>
                <c:pt idx="1947">
                  <c:v>9.9912731006160165</c:v>
                </c:pt>
                <c:pt idx="1948">
                  <c:v>9.9861467419189331</c:v>
                </c:pt>
                <c:pt idx="1949">
                  <c:v>9.9810256410256404</c:v>
                </c:pt>
                <c:pt idx="1950">
                  <c:v>9.9759097898513591</c:v>
                </c:pt>
                <c:pt idx="1951">
                  <c:v>9.9707991803278695</c:v>
                </c:pt>
                <c:pt idx="1952">
                  <c:v>9.9656938044034824</c:v>
                </c:pt>
                <c:pt idx="1953">
                  <c:v>9.960593654042988</c:v>
                </c:pt>
                <c:pt idx="1954">
                  <c:v>9.955498721227622</c:v>
                </c:pt>
                <c:pt idx="1955">
                  <c:v>9.9504089979550105</c:v>
                </c:pt>
                <c:pt idx="1956">
                  <c:v>9.9453244762391417</c:v>
                </c:pt>
                <c:pt idx="1957">
                  <c:v>9.940245148110316</c:v>
                </c:pt>
                <c:pt idx="1958">
                  <c:v>9.9351710056151106</c:v>
                </c:pt>
                <c:pt idx="1959">
                  <c:v>9.9301020408163261</c:v>
                </c:pt>
                <c:pt idx="1960">
                  <c:v>9.9250382457929636</c:v>
                </c:pt>
                <c:pt idx="1961">
                  <c:v>9.9199796126401623</c:v>
                </c:pt>
                <c:pt idx="1962">
                  <c:v>9.9149261334691801</c:v>
                </c:pt>
                <c:pt idx="1963">
                  <c:v>9.9098778004073313</c:v>
                </c:pt>
                <c:pt idx="1964">
                  <c:v>9.9048346055979639</c:v>
                </c:pt>
                <c:pt idx="1965">
                  <c:v>9.8997965412004074</c:v>
                </c:pt>
                <c:pt idx="1966">
                  <c:v>9.8947635993899343</c:v>
                </c:pt>
                <c:pt idx="1967">
                  <c:v>9.8897357723577244</c:v>
                </c:pt>
                <c:pt idx="1968">
                  <c:v>9.8847130523108184</c:v>
                </c:pt>
                <c:pt idx="1969">
                  <c:v>9.8796954314720811</c:v>
                </c:pt>
                <c:pt idx="1970">
                  <c:v>9.8746829020801616</c:v>
                </c:pt>
                <c:pt idx="1971">
                  <c:v>9.8696754563894515</c:v>
                </c:pt>
                <c:pt idx="1972">
                  <c:v>9.8646730866700452</c:v>
                </c:pt>
                <c:pt idx="1973">
                  <c:v>9.8596757852077008</c:v>
                </c:pt>
                <c:pt idx="1974">
                  <c:v>9.8546835443037981</c:v>
                </c:pt>
                <c:pt idx="1975">
                  <c:v>9.8496963562753042</c:v>
                </c:pt>
                <c:pt idx="1976">
                  <c:v>9.8447142134547292</c:v>
                </c:pt>
                <c:pt idx="1977">
                  <c:v>9.8397371081900911</c:v>
                </c:pt>
                <c:pt idx="1978">
                  <c:v>9.8347650328448708</c:v>
                </c:pt>
                <c:pt idx="1979">
                  <c:v>9.8297979797979806</c:v>
                </c:pt>
                <c:pt idx="1980">
                  <c:v>9.8248359414437161</c:v>
                </c:pt>
                <c:pt idx="1981">
                  <c:v>9.8198789101917257</c:v>
                </c:pt>
                <c:pt idx="1982">
                  <c:v>9.8149268784669701</c:v>
                </c:pt>
                <c:pt idx="1983">
                  <c:v>9.8099798387096779</c:v>
                </c:pt>
                <c:pt idx="1984">
                  <c:v>9.8050377833753153</c:v>
                </c:pt>
                <c:pt idx="1985">
                  <c:v>9.8001007049345414</c:v>
                </c:pt>
                <c:pt idx="1986">
                  <c:v>9.7951685958731751</c:v>
                </c:pt>
                <c:pt idx="1987">
                  <c:v>9.7902414486921536</c:v>
                </c:pt>
                <c:pt idx="1988">
                  <c:v>9.785319255907492</c:v>
                </c:pt>
                <c:pt idx="1989">
                  <c:v>9.7804020100502509</c:v>
                </c:pt>
                <c:pt idx="1990">
                  <c:v>9.7754897036664996</c:v>
                </c:pt>
                <c:pt idx="1991">
                  <c:v>9.7705823293172696</c:v>
                </c:pt>
                <c:pt idx="1992">
                  <c:v>9.7656798795785242</c:v>
                </c:pt>
                <c:pt idx="1993">
                  <c:v>9.7607823470411237</c:v>
                </c:pt>
                <c:pt idx="1994">
                  <c:v>9.7558897243107765</c:v>
                </c:pt>
                <c:pt idx="1995">
                  <c:v>9.7510020040080168</c:v>
                </c:pt>
                <c:pt idx="1996">
                  <c:v>9.7461191787681525</c:v>
                </c:pt>
                <c:pt idx="1997">
                  <c:v>9.7412412412412408</c:v>
                </c:pt>
                <c:pt idx="1998">
                  <c:v>9.7363681840920453</c:v>
                </c:pt>
                <c:pt idx="1999">
                  <c:v>9.7315000000000005</c:v>
                </c:pt>
                <c:pt idx="2000">
                  <c:v>9.7266366816591709</c:v>
                </c:pt>
                <c:pt idx="2001">
                  <c:v>9.7217782217782212</c:v>
                </c:pt>
                <c:pt idx="2002">
                  <c:v>9.7169246130803799</c:v>
                </c:pt>
                <c:pt idx="2003">
                  <c:v>9.7120758483033924</c:v>
                </c:pt>
                <c:pt idx="2004">
                  <c:v>9.7072319201995008</c:v>
                </c:pt>
                <c:pt idx="2005">
                  <c:v>9.7023928215353941</c:v>
                </c:pt>
                <c:pt idx="2006">
                  <c:v>9.6975585450921766</c:v>
                </c:pt>
                <c:pt idx="2007">
                  <c:v>9.6927290836653395</c:v>
                </c:pt>
                <c:pt idx="2008">
                  <c:v>9.6879044300647088</c:v>
                </c:pt>
                <c:pt idx="2009">
                  <c:v>9.6830845771144283</c:v>
                </c:pt>
                <c:pt idx="2010">
                  <c:v>9.6782695176529092</c:v>
                </c:pt>
                <c:pt idx="2011">
                  <c:v>9.673459244532804</c:v>
                </c:pt>
                <c:pt idx="2012">
                  <c:v>9.6686537506209635</c:v>
                </c:pt>
                <c:pt idx="2013">
                  <c:v>9.6638530287984103</c:v>
                </c:pt>
                <c:pt idx="2014">
                  <c:v>9.6590570719602979</c:v>
                </c:pt>
                <c:pt idx="2015">
                  <c:v>9.6542658730158735</c:v>
                </c:pt>
                <c:pt idx="2016">
                  <c:v>9.6494794248884475</c:v>
                </c:pt>
                <c:pt idx="2017">
                  <c:v>9.6446977205153619</c:v>
                </c:pt>
                <c:pt idx="2018">
                  <c:v>9.639920752847944</c:v>
                </c:pt>
                <c:pt idx="2019">
                  <c:v>9.635148514851485</c:v>
                </c:pt>
                <c:pt idx="2020">
                  <c:v>9.6303809995051957</c:v>
                </c:pt>
                <c:pt idx="2021">
                  <c:v>9.6256181998021759</c:v>
                </c:pt>
                <c:pt idx="2022">
                  <c:v>9.6208601087493815</c:v>
                </c:pt>
                <c:pt idx="2023">
                  <c:v>9.6161067193675898</c:v>
                </c:pt>
                <c:pt idx="2024">
                  <c:v>9.6113580246913575</c:v>
                </c:pt>
                <c:pt idx="2025">
                  <c:v>9.6066140177690027</c:v>
                </c:pt>
                <c:pt idx="2026">
                  <c:v>9.6018746916625553</c:v>
                </c:pt>
                <c:pt idx="2027">
                  <c:v>9.5971400394477318</c:v>
                </c:pt>
                <c:pt idx="2028">
                  <c:v>9.5924100542138984</c:v>
                </c:pt>
                <c:pt idx="2029">
                  <c:v>9.5876847290640388</c:v>
                </c:pt>
                <c:pt idx="2030">
                  <c:v>9.5829640571147223</c:v>
                </c:pt>
                <c:pt idx="2031">
                  <c:v>9.578248031496063</c:v>
                </c:pt>
                <c:pt idx="2032">
                  <c:v>9.5735366453516964</c:v>
                </c:pt>
                <c:pt idx="2033">
                  <c:v>9.5688298918387407</c:v>
                </c:pt>
                <c:pt idx="2034">
                  <c:v>9.5641277641277647</c:v>
                </c:pt>
                <c:pt idx="2035">
                  <c:v>9.5594302554027504</c:v>
                </c:pt>
                <c:pt idx="2036">
                  <c:v>9.55473735886107</c:v>
                </c:pt>
                <c:pt idx="2037">
                  <c:v>9.5500490677134451</c:v>
                </c:pt>
                <c:pt idx="2038">
                  <c:v>9.5453653751839145</c:v>
                </c:pt>
                <c:pt idx="2039">
                  <c:v>9.5406862745098042</c:v>
                </c:pt>
                <c:pt idx="2040">
                  <c:v>9.5360117589416955</c:v>
                </c:pt>
                <c:pt idx="2041">
                  <c:v>9.5313418217433892</c:v>
                </c:pt>
                <c:pt idx="2042">
                  <c:v>9.5266764561918755</c:v>
                </c:pt>
                <c:pt idx="2043">
                  <c:v>9.5220156555772988</c:v>
                </c:pt>
                <c:pt idx="2044">
                  <c:v>9.517359413202934</c:v>
                </c:pt>
                <c:pt idx="2045">
                  <c:v>9.5127077223851426</c:v>
                </c:pt>
                <c:pt idx="2046">
                  <c:v>9.5080605764533459</c:v>
                </c:pt>
                <c:pt idx="2047">
                  <c:v>9.50341796875</c:v>
                </c:pt>
                <c:pt idx="2048">
                  <c:v>9.4987798926305516</c:v>
                </c:pt>
                <c:pt idx="2049">
                  <c:v>9.4941463414634146</c:v>
                </c:pt>
                <c:pt idx="2050">
                  <c:v>9.4895173086299369</c:v>
                </c:pt>
                <c:pt idx="2051">
                  <c:v>9.484892787524366</c:v>
                </c:pt>
                <c:pt idx="2052">
                  <c:v>9.4802727715538229</c:v>
                </c:pt>
                <c:pt idx="2053">
                  <c:v>9.475657254138266</c:v>
                </c:pt>
                <c:pt idx="2054">
                  <c:v>9.4710462287104615</c:v>
                </c:pt>
                <c:pt idx="2055">
                  <c:v>9.466439688715953</c:v>
                </c:pt>
                <c:pt idx="2056">
                  <c:v>9.4618376276130292</c:v>
                </c:pt>
                <c:pt idx="2057">
                  <c:v>9.4572400388726923</c:v>
                </c:pt>
                <c:pt idx="2058">
                  <c:v>9.4526469159786313</c:v>
                </c:pt>
                <c:pt idx="2059">
                  <c:v>9.4480582524271846</c:v>
                </c:pt>
                <c:pt idx="2060">
                  <c:v>9.4434740417273169</c:v>
                </c:pt>
                <c:pt idx="2061">
                  <c:v>9.438894277400582</c:v>
                </c:pt>
                <c:pt idx="2062">
                  <c:v>9.434318952981096</c:v>
                </c:pt>
                <c:pt idx="2063">
                  <c:v>9.4297480620155039</c:v>
                </c:pt>
                <c:pt idx="2064">
                  <c:v>9.4251815980629541</c:v>
                </c:pt>
                <c:pt idx="2065">
                  <c:v>9.4206195546950635</c:v>
                </c:pt>
                <c:pt idx="2066">
                  <c:v>9.4160619254958871</c:v>
                </c:pt>
                <c:pt idx="2067">
                  <c:v>9.4115087040618963</c:v>
                </c:pt>
                <c:pt idx="2068">
                  <c:v>9.4069598840019335</c:v>
                </c:pt>
                <c:pt idx="2069">
                  <c:v>9.4024154589371989</c:v>
                </c:pt>
                <c:pt idx="2070">
                  <c:v>9.3978754225012064</c:v>
                </c:pt>
                <c:pt idx="2071">
                  <c:v>9.3933397683397679</c:v>
                </c:pt>
                <c:pt idx="2072">
                  <c:v>9.3888084901109501</c:v>
                </c:pt>
                <c:pt idx="2073">
                  <c:v>9.3842815814850535</c:v>
                </c:pt>
                <c:pt idx="2074">
                  <c:v>9.3797590361445788</c:v>
                </c:pt>
                <c:pt idx="2075">
                  <c:v>9.3752408477842</c:v>
                </c:pt>
                <c:pt idx="2076">
                  <c:v>9.3707270101107358</c:v>
                </c:pt>
                <c:pt idx="2077">
                  <c:v>9.3662175168431183</c:v>
                </c:pt>
                <c:pt idx="2078">
                  <c:v>9.3617123617123621</c:v>
                </c:pt>
                <c:pt idx="2079">
                  <c:v>9.357211538461538</c:v>
                </c:pt>
                <c:pt idx="2080">
                  <c:v>9.352715040845748</c:v>
                </c:pt>
                <c:pt idx="2081">
                  <c:v>9.3482228626320847</c:v>
                </c:pt>
                <c:pt idx="2082">
                  <c:v>9.3437349975996167</c:v>
                </c:pt>
                <c:pt idx="2083">
                  <c:v>9.339251439539348</c:v>
                </c:pt>
                <c:pt idx="2084">
                  <c:v>9.3347721822541967</c:v>
                </c:pt>
                <c:pt idx="2085">
                  <c:v>9.3302972195589646</c:v>
                </c:pt>
                <c:pt idx="2086">
                  <c:v>9.3258265452803073</c:v>
                </c:pt>
                <c:pt idx="2087">
                  <c:v>9.3213601532567054</c:v>
                </c:pt>
                <c:pt idx="2088">
                  <c:v>9.31689803733844</c:v>
                </c:pt>
                <c:pt idx="2089">
                  <c:v>9.3124401913875605</c:v>
                </c:pt>
                <c:pt idx="2090">
                  <c:v>9.307986609277858</c:v>
                </c:pt>
                <c:pt idx="2091">
                  <c:v>9.303537284894837</c:v>
                </c:pt>
                <c:pt idx="2092">
                  <c:v>9.2990922121356903</c:v>
                </c:pt>
                <c:pt idx="2093">
                  <c:v>9.2946513849092653</c:v>
                </c:pt>
                <c:pt idx="2094">
                  <c:v>9.2902147971360378</c:v>
                </c:pt>
                <c:pt idx="2095">
                  <c:v>9.2857824427480917</c:v>
                </c:pt>
                <c:pt idx="2096">
                  <c:v>9.2813543156890788</c:v>
                </c:pt>
                <c:pt idx="2097">
                  <c:v>9.276930409914204</c:v>
                </c:pt>
                <c:pt idx="2098">
                  <c:v>9.2725107193901852</c:v>
                </c:pt>
                <c:pt idx="2099">
                  <c:v>9.2680952380952384</c:v>
                </c:pt>
                <c:pt idx="2100">
                  <c:v>9.2636839600190388</c:v>
                </c:pt>
                <c:pt idx="2101">
                  <c:v>9.2592768791627016</c:v>
                </c:pt>
                <c:pt idx="2102">
                  <c:v>9.2548739895387548</c:v>
                </c:pt>
                <c:pt idx="2103">
                  <c:v>9.2504752851711025</c:v>
                </c:pt>
                <c:pt idx="2104">
                  <c:v>9.2460807600950119</c:v>
                </c:pt>
                <c:pt idx="2105">
                  <c:v>9.2416904083570746</c:v>
                </c:pt>
                <c:pt idx="2106">
                  <c:v>9.2373042240151868</c:v>
                </c:pt>
                <c:pt idx="2107">
                  <c:v>9.2329222011385195</c:v>
                </c:pt>
                <c:pt idx="2108">
                  <c:v>9.2285443338074913</c:v>
                </c:pt>
                <c:pt idx="2109">
                  <c:v>9.224170616113744</c:v>
                </c:pt>
                <c:pt idx="2110">
                  <c:v>9.219801042160114</c:v>
                </c:pt>
                <c:pt idx="2111">
                  <c:v>9.2154356060606055</c:v>
                </c:pt>
                <c:pt idx="2112">
                  <c:v>9.2110743019403696</c:v>
                </c:pt>
                <c:pt idx="2113">
                  <c:v>9.2067171239356664</c:v>
                </c:pt>
                <c:pt idx="2114">
                  <c:v>9.2023640661938533</c:v>
                </c:pt>
                <c:pt idx="2115">
                  <c:v>9.1980151228733451</c:v>
                </c:pt>
                <c:pt idx="2116">
                  <c:v>9.1936702881435988</c:v>
                </c:pt>
                <c:pt idx="2117">
                  <c:v>9.189329556185081</c:v>
                </c:pt>
                <c:pt idx="2118">
                  <c:v>9.1849929211892398</c:v>
                </c:pt>
                <c:pt idx="2119">
                  <c:v>9.1806603773584907</c:v>
                </c:pt>
                <c:pt idx="2120">
                  <c:v>9.1763319189061772</c:v>
                </c:pt>
                <c:pt idx="2121">
                  <c:v>9.1720075400565513</c:v>
                </c:pt>
                <c:pt idx="2122">
                  <c:v>9.1676872350447471</c:v>
                </c:pt>
                <c:pt idx="2123">
                  <c:v>9.1633709981167613</c:v>
                </c:pt>
                <c:pt idx="2124">
                  <c:v>9.1590588235294117</c:v>
                </c:pt>
                <c:pt idx="2125">
                  <c:v>9.1547507055503292</c:v>
                </c:pt>
                <c:pt idx="2126">
                  <c:v>9.1504466384579217</c:v>
                </c:pt>
                <c:pt idx="2127">
                  <c:v>9.146146616541353</c:v>
                </c:pt>
                <c:pt idx="2128">
                  <c:v>9.1418506341005159</c:v>
                </c:pt>
                <c:pt idx="2129">
                  <c:v>9.1375586854460096</c:v>
                </c:pt>
                <c:pt idx="2130">
                  <c:v>9.1332707648991089</c:v>
                </c:pt>
                <c:pt idx="2131">
                  <c:v>9.1289868667917453</c:v>
                </c:pt>
                <c:pt idx="2132">
                  <c:v>9.1247069854664797</c:v>
                </c:pt>
                <c:pt idx="2133">
                  <c:v>9.1204311152764763</c:v>
                </c:pt>
                <c:pt idx="2134">
                  <c:v>9.1161592505854809</c:v>
                </c:pt>
                <c:pt idx="2135">
                  <c:v>9.111891385767791</c:v>
                </c:pt>
                <c:pt idx="2136">
                  <c:v>9.107627515208236</c:v>
                </c:pt>
                <c:pt idx="2137">
                  <c:v>9.1033676333021507</c:v>
                </c:pt>
                <c:pt idx="2138">
                  <c:v>9.0991117344553523</c:v>
                </c:pt>
                <c:pt idx="2139">
                  <c:v>9.0948598130841116</c:v>
                </c:pt>
                <c:pt idx="2140">
                  <c:v>9.0906118636151323</c:v>
                </c:pt>
                <c:pt idx="2141">
                  <c:v>9.0863678804855272</c:v>
                </c:pt>
                <c:pt idx="2142">
                  <c:v>9.0821278581427904</c:v>
                </c:pt>
                <c:pt idx="2143">
                  <c:v>9.0778917910447756</c:v>
                </c:pt>
                <c:pt idx="2144">
                  <c:v>9.0736596736596731</c:v>
                </c:pt>
                <c:pt idx="2145">
                  <c:v>9.0694315004659831</c:v>
                </c:pt>
                <c:pt idx="2146">
                  <c:v>9.0652072659524912</c:v>
                </c:pt>
                <c:pt idx="2147">
                  <c:v>9.0609869646182499</c:v>
                </c:pt>
                <c:pt idx="2148">
                  <c:v>9.0567705909725458</c:v>
                </c:pt>
                <c:pt idx="2149">
                  <c:v>9.0525581395348844</c:v>
                </c:pt>
                <c:pt idx="2150">
                  <c:v>9.0483496048349608</c:v>
                </c:pt>
                <c:pt idx="2151">
                  <c:v>9.0441449814126393</c:v>
                </c:pt>
                <c:pt idx="2152">
                  <c:v>9.0399442638179277</c:v>
                </c:pt>
                <c:pt idx="2153">
                  <c:v>9.0357474466109569</c:v>
                </c:pt>
                <c:pt idx="2154">
                  <c:v>9.0315545243619493</c:v>
                </c:pt>
                <c:pt idx="2155">
                  <c:v>9.0273654916512065</c:v>
                </c:pt>
                <c:pt idx="2156">
                  <c:v>9.0231803430690771</c:v>
                </c:pt>
                <c:pt idx="2157">
                  <c:v>9.0189990732159409</c:v>
                </c:pt>
                <c:pt idx="2158">
                  <c:v>9.0148216767021765</c:v>
                </c:pt>
                <c:pt idx="2159">
                  <c:v>9.0106481481481477</c:v>
                </c:pt>
                <c:pt idx="2160">
                  <c:v>9.0064784821841748</c:v>
                </c:pt>
                <c:pt idx="2161">
                  <c:v>9.0023126734505095</c:v>
                </c:pt>
                <c:pt idx="2162">
                  <c:v>8.9981507165973191</c:v>
                </c:pt>
                <c:pt idx="2163">
                  <c:v>8.9939926062846585</c:v>
                </c:pt>
                <c:pt idx="2164">
                  <c:v>8.989838337182448</c:v>
                </c:pt>
                <c:pt idx="2165">
                  <c:v>8.9856879039704527</c:v>
                </c:pt>
                <c:pt idx="2166">
                  <c:v>8.9815413013382557</c:v>
                </c:pt>
                <c:pt idx="2167">
                  <c:v>8.9773985239852401</c:v>
                </c:pt>
                <c:pt idx="2168">
                  <c:v>8.9732595666205626</c:v>
                </c:pt>
                <c:pt idx="2169">
                  <c:v>8.9691244239631338</c:v>
                </c:pt>
                <c:pt idx="2170">
                  <c:v>8.9649930907415936</c:v>
                </c:pt>
                <c:pt idx="2171">
                  <c:v>8.9608655616942912</c:v>
                </c:pt>
                <c:pt idx="2172">
                  <c:v>8.9567418315692588</c:v>
                </c:pt>
                <c:pt idx="2173">
                  <c:v>8.9526218951241958</c:v>
                </c:pt>
                <c:pt idx="2174">
                  <c:v>8.9485057471264362</c:v>
                </c:pt>
                <c:pt idx="2175">
                  <c:v>8.944393382352942</c:v>
                </c:pt>
                <c:pt idx="2176">
                  <c:v>8.9402847955902622</c:v>
                </c:pt>
                <c:pt idx="2177">
                  <c:v>8.9361799816345275</c:v>
                </c:pt>
                <c:pt idx="2178">
                  <c:v>8.9320789352914183</c:v>
                </c:pt>
                <c:pt idx="2179">
                  <c:v>8.9279816513761467</c:v>
                </c:pt>
                <c:pt idx="2180">
                  <c:v>8.9238881247134341</c:v>
                </c:pt>
                <c:pt idx="2181">
                  <c:v>8.9197983501374889</c:v>
                </c:pt>
                <c:pt idx="2182">
                  <c:v>8.9157123224919843</c:v>
                </c:pt>
                <c:pt idx="2183">
                  <c:v>8.9116300366300365</c:v>
                </c:pt>
                <c:pt idx="2184">
                  <c:v>8.907551487414187</c:v>
                </c:pt>
                <c:pt idx="2185">
                  <c:v>8.9034766697163761</c:v>
                </c:pt>
                <c:pt idx="2186">
                  <c:v>8.8994055784179249</c:v>
                </c:pt>
                <c:pt idx="2187">
                  <c:v>8.8953382084095072</c:v>
                </c:pt>
                <c:pt idx="2188">
                  <c:v>8.8912745545911367</c:v>
                </c:pt>
                <c:pt idx="2189">
                  <c:v>8.887214611872146</c:v>
                </c:pt>
                <c:pt idx="2190">
                  <c:v>8.8831583751711545</c:v>
                </c:pt>
                <c:pt idx="2191">
                  <c:v>8.8791058394160576</c:v>
                </c:pt>
                <c:pt idx="2192">
                  <c:v>8.8750569995440038</c:v>
                </c:pt>
                <c:pt idx="2193">
                  <c:v>8.8710118505013682</c:v>
                </c:pt>
                <c:pt idx="2194">
                  <c:v>8.866970387243736</c:v>
                </c:pt>
                <c:pt idx="2195">
                  <c:v>8.8629326047358834</c:v>
                </c:pt>
                <c:pt idx="2196">
                  <c:v>8.8588984979517527</c:v>
                </c:pt>
                <c:pt idx="2197">
                  <c:v>8.8548680618744307</c:v>
                </c:pt>
                <c:pt idx="2198">
                  <c:v>8.8508412914961347</c:v>
                </c:pt>
                <c:pt idx="2199">
                  <c:v>8.8468181818181826</c:v>
                </c:pt>
                <c:pt idx="2200">
                  <c:v>8.8427987278509761</c:v>
                </c:pt>
                <c:pt idx="2201">
                  <c:v>8.8387829246139873</c:v>
                </c:pt>
                <c:pt idx="2202">
                  <c:v>8.8347707671357245</c:v>
                </c:pt>
                <c:pt idx="2203">
                  <c:v>8.83076225045372</c:v>
                </c:pt>
                <c:pt idx="2204">
                  <c:v>8.8267573696145121</c:v>
                </c:pt>
                <c:pt idx="2205">
                  <c:v>8.8227561196736168</c:v>
                </c:pt>
                <c:pt idx="2206">
                  <c:v>8.8187584956955138</c:v>
                </c:pt>
                <c:pt idx="2207">
                  <c:v>8.8147644927536231</c:v>
                </c:pt>
                <c:pt idx="2208">
                  <c:v>8.8107741059302853</c:v>
                </c:pt>
                <c:pt idx="2209">
                  <c:v>8.8067873303167428</c:v>
                </c:pt>
                <c:pt idx="2210">
                  <c:v>8.8028041610131158</c:v>
                </c:pt>
                <c:pt idx="2211">
                  <c:v>8.7988245931283906</c:v>
                </c:pt>
                <c:pt idx="2212">
                  <c:v>8.794848621780389</c:v>
                </c:pt>
                <c:pt idx="2213">
                  <c:v>8.790876242095754</c:v>
                </c:pt>
                <c:pt idx="2214">
                  <c:v>8.7869074492099326</c:v>
                </c:pt>
                <c:pt idx="2215">
                  <c:v>8.7829422382671485</c:v>
                </c:pt>
                <c:pt idx="2216">
                  <c:v>8.7789806044203882</c:v>
                </c:pt>
                <c:pt idx="2217">
                  <c:v>8.7750225428313797</c:v>
                </c:pt>
                <c:pt idx="2218">
                  <c:v>8.771068048670573</c:v>
                </c:pt>
                <c:pt idx="2219">
                  <c:v>8.7671171171171167</c:v>
                </c:pt>
                <c:pt idx="2220">
                  <c:v>8.7631697433588478</c:v>
                </c:pt>
                <c:pt idx="2221">
                  <c:v>8.7592259225922593</c:v>
                </c:pt>
                <c:pt idx="2222">
                  <c:v>8.7552856500224916</c:v>
                </c:pt>
                <c:pt idx="2223">
                  <c:v>8.7513489208633093</c:v>
                </c:pt>
                <c:pt idx="2224">
                  <c:v>8.7474157303370781</c:v>
                </c:pt>
                <c:pt idx="2225">
                  <c:v>8.7434860736747524</c:v>
                </c:pt>
                <c:pt idx="2226">
                  <c:v>8.7395599461158504</c:v>
                </c:pt>
                <c:pt idx="2227">
                  <c:v>8.7356373429084382</c:v>
                </c:pt>
                <c:pt idx="2228">
                  <c:v>8.7317182593091065</c:v>
                </c:pt>
                <c:pt idx="2229">
                  <c:v>8.7278026905829602</c:v>
                </c:pt>
                <c:pt idx="2230">
                  <c:v>8.7238906320035863</c:v>
                </c:pt>
                <c:pt idx="2231">
                  <c:v>8.7199820788530467</c:v>
                </c:pt>
                <c:pt idx="2232">
                  <c:v>8.7160770264218534</c:v>
                </c:pt>
                <c:pt idx="2233">
                  <c:v>8.7121754700089529</c:v>
                </c:pt>
                <c:pt idx="2234">
                  <c:v>8.7082774049217004</c:v>
                </c:pt>
                <c:pt idx="2235">
                  <c:v>8.7043828264758503</c:v>
                </c:pt>
                <c:pt idx="2236">
                  <c:v>8.7004917299955302</c:v>
                </c:pt>
                <c:pt idx="2237">
                  <c:v>8.6966041108132259</c:v>
                </c:pt>
                <c:pt idx="2238">
                  <c:v>8.692719964269763</c:v>
                </c:pt>
                <c:pt idx="2239">
                  <c:v>8.6888392857142858</c:v>
                </c:pt>
                <c:pt idx="2240">
                  <c:v>8.6849620705042394</c:v>
                </c:pt>
                <c:pt idx="2241">
                  <c:v>8.6810883140053523</c:v>
                </c:pt>
                <c:pt idx="2242">
                  <c:v>8.6772180115916182</c:v>
                </c:pt>
                <c:pt idx="2243">
                  <c:v>8.6733511586452767</c:v>
                </c:pt>
                <c:pt idx="2244">
                  <c:v>8.669487750556792</c:v>
                </c:pt>
                <c:pt idx="2245">
                  <c:v>8.6656277827248438</c:v>
                </c:pt>
                <c:pt idx="2246">
                  <c:v>8.6617712505562974</c:v>
                </c:pt>
                <c:pt idx="2247">
                  <c:v>8.6579181494661928</c:v>
                </c:pt>
                <c:pt idx="2248">
                  <c:v>8.6540684748777235</c:v>
                </c:pt>
                <c:pt idx="2249">
                  <c:v>8.6502222222222223</c:v>
                </c:pt>
                <c:pt idx="2250">
                  <c:v>8.6463793869391381</c:v>
                </c:pt>
                <c:pt idx="2251">
                  <c:v>8.6425399644760219</c:v>
                </c:pt>
                <c:pt idx="2252">
                  <c:v>8.6387039502885035</c:v>
                </c:pt>
                <c:pt idx="2253">
                  <c:v>8.6348713398402843</c:v>
                </c:pt>
                <c:pt idx="2254">
                  <c:v>8.631042128603104</c:v>
                </c:pt>
                <c:pt idx="2255">
                  <c:v>8.6272163120567384</c:v>
                </c:pt>
                <c:pt idx="2256">
                  <c:v>8.6233938856889676</c:v>
                </c:pt>
                <c:pt idx="2257">
                  <c:v>8.6195748449955705</c:v>
                </c:pt>
                <c:pt idx="2258">
                  <c:v>8.6157591854803002</c:v>
                </c:pt>
                <c:pt idx="2259">
                  <c:v>8.6119469026548678</c:v>
                </c:pt>
                <c:pt idx="2260">
                  <c:v>8.6081379920389214</c:v>
                </c:pt>
                <c:pt idx="2261">
                  <c:v>8.6043324491600348</c:v>
                </c:pt>
                <c:pt idx="2262">
                  <c:v>8.6005302695536905</c:v>
                </c:pt>
                <c:pt idx="2263">
                  <c:v>8.5967314487632507</c:v>
                </c:pt>
                <c:pt idx="2264">
                  <c:v>8.5929359823399558</c:v>
                </c:pt>
                <c:pt idx="2265">
                  <c:v>8.5891438658428942</c:v>
                </c:pt>
                <c:pt idx="2266">
                  <c:v>8.5853550948389934</c:v>
                </c:pt>
                <c:pt idx="2267">
                  <c:v>8.5815696649029984</c:v>
                </c:pt>
                <c:pt idx="2268">
                  <c:v>8.5777875716174528</c:v>
                </c:pt>
                <c:pt idx="2269">
                  <c:v>8.5740088105726873</c:v>
                </c:pt>
                <c:pt idx="2270">
                  <c:v>8.5702333773667991</c:v>
                </c:pt>
                <c:pt idx="2271">
                  <c:v>8.566461267605634</c:v>
                </c:pt>
                <c:pt idx="2272">
                  <c:v>8.5626924769027717</c:v>
                </c:pt>
                <c:pt idx="2273">
                  <c:v>8.5589270008795069</c:v>
                </c:pt>
                <c:pt idx="2274">
                  <c:v>8.5551648351648346</c:v>
                </c:pt>
                <c:pt idx="2275">
                  <c:v>8.551405975395431</c:v>
                </c:pt>
                <c:pt idx="2276">
                  <c:v>8.5476504172156353</c:v>
                </c:pt>
                <c:pt idx="2277">
                  <c:v>8.5438981562774359</c:v>
                </c:pt>
                <c:pt idx="2278">
                  <c:v>8.5401491882404557</c:v>
                </c:pt>
                <c:pt idx="2279">
                  <c:v>8.5364035087719294</c:v>
                </c:pt>
                <c:pt idx="2280">
                  <c:v>8.5326611135466894</c:v>
                </c:pt>
                <c:pt idx="2281">
                  <c:v>8.5289219982471511</c:v>
                </c:pt>
                <c:pt idx="2282">
                  <c:v>8.5251861585632938</c:v>
                </c:pt>
                <c:pt idx="2283">
                  <c:v>8.5214535901926443</c:v>
                </c:pt>
                <c:pt idx="2284">
                  <c:v>8.5177242888402631</c:v>
                </c:pt>
                <c:pt idx="2285">
                  <c:v>8.513998250218723</c:v>
                </c:pt>
                <c:pt idx="2286">
                  <c:v>8.5102754700480983</c:v>
                </c:pt>
                <c:pt idx="2287">
                  <c:v>8.5065559440559433</c:v>
                </c:pt>
                <c:pt idx="2288">
                  <c:v>8.5028396679772822</c:v>
                </c:pt>
                <c:pt idx="2289">
                  <c:v>8.4991266375545855</c:v>
                </c:pt>
                <c:pt idx="2290">
                  <c:v>8.4954168485377561</c:v>
                </c:pt>
                <c:pt idx="2291">
                  <c:v>8.4917102966841185</c:v>
                </c:pt>
                <c:pt idx="2292">
                  <c:v>8.4880069777583955</c:v>
                </c:pt>
                <c:pt idx="2293">
                  <c:v>8.4843068875326946</c:v>
                </c:pt>
                <c:pt idx="2294">
                  <c:v>8.480610021786493</c:v>
                </c:pt>
                <c:pt idx="2295">
                  <c:v>8.4769163763066206</c:v>
                </c:pt>
                <c:pt idx="2296">
                  <c:v>8.4732259468872435</c:v>
                </c:pt>
                <c:pt idx="2297">
                  <c:v>8.4695387293298516</c:v>
                </c:pt>
                <c:pt idx="2298">
                  <c:v>8.4658547194432359</c:v>
                </c:pt>
                <c:pt idx="2299">
                  <c:v>8.462173913043479</c:v>
                </c:pt>
                <c:pt idx="2300">
                  <c:v>8.4584963059539326</c:v>
                </c:pt>
                <c:pt idx="2301">
                  <c:v>8.454821894005212</c:v>
                </c:pt>
                <c:pt idx="2302">
                  <c:v>8.4511506730351709</c:v>
                </c:pt>
                <c:pt idx="2303">
                  <c:v>8.4474826388888893</c:v>
                </c:pt>
                <c:pt idx="2304">
                  <c:v>8.4438177874186557</c:v>
                </c:pt>
                <c:pt idx="2305">
                  <c:v>8.4401561144839548</c:v>
                </c:pt>
                <c:pt idx="2306">
                  <c:v>8.4364976159514526</c:v>
                </c:pt>
                <c:pt idx="2307">
                  <c:v>8.4328422876949745</c:v>
                </c:pt>
                <c:pt idx="2308">
                  <c:v>8.4291901255954951</c:v>
                </c:pt>
                <c:pt idx="2309">
                  <c:v>8.425541125541125</c:v>
                </c:pt>
                <c:pt idx="2310">
                  <c:v>8.4218952834270873</c:v>
                </c:pt>
                <c:pt idx="2311">
                  <c:v>8.4182525951557086</c:v>
                </c:pt>
                <c:pt idx="2312">
                  <c:v>8.4146130566364032</c:v>
                </c:pt>
                <c:pt idx="2313">
                  <c:v>8.410976663785652</c:v>
                </c:pt>
                <c:pt idx="2314">
                  <c:v>8.4073434125269983</c:v>
                </c:pt>
                <c:pt idx="2315">
                  <c:v>8.4037132987910184</c:v>
                </c:pt>
                <c:pt idx="2316">
                  <c:v>8.4000863185153207</c:v>
                </c:pt>
                <c:pt idx="2317">
                  <c:v>8.3964624676445219</c:v>
                </c:pt>
                <c:pt idx="2318">
                  <c:v>8.3928417421302282</c:v>
                </c:pt>
                <c:pt idx="2319">
                  <c:v>8.3892241379310342</c:v>
                </c:pt>
                <c:pt idx="2320">
                  <c:v>8.3856096510124942</c:v>
                </c:pt>
                <c:pt idx="2321">
                  <c:v>8.3819982773471153</c:v>
                </c:pt>
                <c:pt idx="2322">
                  <c:v>8.3783900129143341</c:v>
                </c:pt>
                <c:pt idx="2323">
                  <c:v>8.3747848537005165</c:v>
                </c:pt>
                <c:pt idx="2324">
                  <c:v>8.3711827956989247</c:v>
                </c:pt>
                <c:pt idx="2325">
                  <c:v>8.3675838349097162</c:v>
                </c:pt>
                <c:pt idx="2326">
                  <c:v>8.3639879673399218</c:v>
                </c:pt>
                <c:pt idx="2327">
                  <c:v>8.3603951890034356</c:v>
                </c:pt>
                <c:pt idx="2328">
                  <c:v>8.3568054959209963</c:v>
                </c:pt>
                <c:pt idx="2329">
                  <c:v>8.3532188841201709</c:v>
                </c:pt>
                <c:pt idx="2330">
                  <c:v>8.3496353496353493</c:v>
                </c:pt>
                <c:pt idx="2331">
                  <c:v>8.3460548885077195</c:v>
                </c:pt>
                <c:pt idx="2332">
                  <c:v>8.3424774967852553</c:v>
                </c:pt>
                <c:pt idx="2333">
                  <c:v>8.3389031705227072</c:v>
                </c:pt>
                <c:pt idx="2334">
                  <c:v>8.3353319057815849</c:v>
                </c:pt>
                <c:pt idx="2335">
                  <c:v>8.3317636986301373</c:v>
                </c:pt>
                <c:pt idx="2336">
                  <c:v>8.328198545143346</c:v>
                </c:pt>
                <c:pt idx="2337">
                  <c:v>8.3246364414029088</c:v>
                </c:pt>
                <c:pt idx="2338">
                  <c:v>8.3210773834972205</c:v>
                </c:pt>
                <c:pt idx="2339">
                  <c:v>8.3175213675213673</c:v>
                </c:pt>
                <c:pt idx="2340">
                  <c:v>8.3139683895771039</c:v>
                </c:pt>
                <c:pt idx="2341">
                  <c:v>8.3104184457728429</c:v>
                </c:pt>
                <c:pt idx="2342">
                  <c:v>8.3068715322236457</c:v>
                </c:pt>
                <c:pt idx="2343">
                  <c:v>8.3033276450511941</c:v>
                </c:pt>
                <c:pt idx="2344">
                  <c:v>8.2997867803837959</c:v>
                </c:pt>
                <c:pt idx="2345">
                  <c:v>8.2962489343563508</c:v>
                </c:pt>
                <c:pt idx="2346">
                  <c:v>8.2927141031103542</c:v>
                </c:pt>
                <c:pt idx="2347">
                  <c:v>8.2891822827938668</c:v>
                </c:pt>
                <c:pt idx="2348">
                  <c:v>8.2856534695615149</c:v>
                </c:pt>
                <c:pt idx="2349">
                  <c:v>8.2821276595744688</c:v>
                </c:pt>
                <c:pt idx="2350">
                  <c:v>8.2786048490004251</c:v>
                </c:pt>
                <c:pt idx="2351">
                  <c:v>8.2750850340136051</c:v>
                </c:pt>
                <c:pt idx="2352">
                  <c:v>8.2715682107947295</c:v>
                </c:pt>
                <c:pt idx="2353">
                  <c:v>8.2680543755310119</c:v>
                </c:pt>
                <c:pt idx="2354">
                  <c:v>8.2645435244161352</c:v>
                </c:pt>
                <c:pt idx="2355">
                  <c:v>8.2610356536502554</c:v>
                </c:pt>
                <c:pt idx="2356">
                  <c:v>8.2575307594399661</c:v>
                </c:pt>
                <c:pt idx="2357">
                  <c:v>8.2540288379983036</c:v>
                </c:pt>
                <c:pt idx="2358">
                  <c:v>8.2505298855447222</c:v>
                </c:pt>
                <c:pt idx="2359">
                  <c:v>8.2470338983050855</c:v>
                </c:pt>
                <c:pt idx="2360">
                  <c:v>8.2435408725116481</c:v>
                </c:pt>
                <c:pt idx="2361">
                  <c:v>8.2400508044030474</c:v>
                </c:pt>
                <c:pt idx="2362">
                  <c:v>8.2365636902242905</c:v>
                </c:pt>
                <c:pt idx="2363">
                  <c:v>8.2330795262267351</c:v>
                </c:pt>
                <c:pt idx="2364">
                  <c:v>8.2295983086680753</c:v>
                </c:pt>
                <c:pt idx="2365">
                  <c:v>8.2261200338123412</c:v>
                </c:pt>
                <c:pt idx="2366">
                  <c:v>8.2226446979298693</c:v>
                </c:pt>
                <c:pt idx="2367">
                  <c:v>8.2191722972972965</c:v>
                </c:pt>
                <c:pt idx="2368">
                  <c:v>8.2157028281975517</c:v>
                </c:pt>
                <c:pt idx="2369">
                  <c:v>8.2122362869198309</c:v>
                </c:pt>
                <c:pt idx="2370">
                  <c:v>8.2087726697595951</c:v>
                </c:pt>
                <c:pt idx="2371">
                  <c:v>8.2053119730185493</c:v>
                </c:pt>
                <c:pt idx="2372">
                  <c:v>8.2018541930046354</c:v>
                </c:pt>
                <c:pt idx="2373">
                  <c:v>8.198399326032014</c:v>
                </c:pt>
                <c:pt idx="2374">
                  <c:v>8.1949473684210528</c:v>
                </c:pt>
                <c:pt idx="2375">
                  <c:v>8.1914983164983166</c:v>
                </c:pt>
                <c:pt idx="2376">
                  <c:v>8.1880521665965507</c:v>
                </c:pt>
                <c:pt idx="2377">
                  <c:v>8.1846089150546675</c:v>
                </c:pt>
                <c:pt idx="2378">
                  <c:v>8.1811685582177383</c:v>
                </c:pt>
                <c:pt idx="2379">
                  <c:v>8.177731092436975</c:v>
                </c:pt>
                <c:pt idx="2380">
                  <c:v>8.1742965140697184</c:v>
                </c:pt>
                <c:pt idx="2381">
                  <c:v>8.1708648194794282</c:v>
                </c:pt>
                <c:pt idx="2382">
                  <c:v>8.16743600503567</c:v>
                </c:pt>
                <c:pt idx="2383">
                  <c:v>8.1640100671140932</c:v>
                </c:pt>
                <c:pt idx="2384">
                  <c:v>8.1605870020964364</c:v>
                </c:pt>
                <c:pt idx="2385">
                  <c:v>8.1571668063704941</c:v>
                </c:pt>
                <c:pt idx="2386">
                  <c:v>8.1537494763301215</c:v>
                </c:pt>
                <c:pt idx="2387">
                  <c:v>8.15033500837521</c:v>
                </c:pt>
                <c:pt idx="2388">
                  <c:v>8.146923398911678</c:v>
                </c:pt>
                <c:pt idx="2389">
                  <c:v>8.1435146443514643</c:v>
                </c:pt>
                <c:pt idx="2390">
                  <c:v>8.1401087411125044</c:v>
                </c:pt>
                <c:pt idx="2391">
                  <c:v>8.136705685618729</c:v>
                </c:pt>
                <c:pt idx="2392">
                  <c:v>8.133305474300041</c:v>
                </c:pt>
                <c:pt idx="2393">
                  <c:v>8.1299081035923138</c:v>
                </c:pt>
                <c:pt idx="2394">
                  <c:v>8.1265135699373694</c:v>
                </c:pt>
                <c:pt idx="2395">
                  <c:v>8.1231218697829721</c:v>
                </c:pt>
                <c:pt idx="2396">
                  <c:v>8.119732999582812</c:v>
                </c:pt>
                <c:pt idx="2397">
                  <c:v>8.1163469557964962</c:v>
                </c:pt>
                <c:pt idx="2398">
                  <c:v>8.1129637348895365</c:v>
                </c:pt>
                <c:pt idx="2399">
                  <c:v>8.1095833333333331</c:v>
                </c:pt>
                <c:pt idx="2400">
                  <c:v>8.1062057476051645</c:v>
                </c:pt>
                <c:pt idx="2401">
                  <c:v>8.1028309741881763</c:v>
                </c:pt>
                <c:pt idx="2402">
                  <c:v>8.099459009571369</c:v>
                </c:pt>
                <c:pt idx="2403">
                  <c:v>8.0960898502495837</c:v>
                </c:pt>
                <c:pt idx="2404">
                  <c:v>8.0927234927234935</c:v>
                </c:pt>
                <c:pt idx="2405">
                  <c:v>8.0893599334995852</c:v>
                </c:pt>
                <c:pt idx="2406">
                  <c:v>8.0859991690901545</c:v>
                </c:pt>
                <c:pt idx="2407">
                  <c:v>8.0826411960132898</c:v>
                </c:pt>
                <c:pt idx="2408">
                  <c:v>8.0792860107928597</c:v>
                </c:pt>
                <c:pt idx="2409">
                  <c:v>8.075933609958506</c:v>
                </c:pt>
                <c:pt idx="2410">
                  <c:v>8.072583990045624</c:v>
                </c:pt>
                <c:pt idx="2411">
                  <c:v>8.0692371475953557</c:v>
                </c:pt>
                <c:pt idx="2412">
                  <c:v>8.0658930791545789</c:v>
                </c:pt>
                <c:pt idx="2413">
                  <c:v>8.0625517812758911</c:v>
                </c:pt>
                <c:pt idx="2414">
                  <c:v>8.0592132505175975</c:v>
                </c:pt>
                <c:pt idx="2415">
                  <c:v>8.0558774834437088</c:v>
                </c:pt>
                <c:pt idx="2416">
                  <c:v>8.0525444766239147</c:v>
                </c:pt>
                <c:pt idx="2417">
                  <c:v>8.0492142266335822</c:v>
                </c:pt>
                <c:pt idx="2418">
                  <c:v>8.0458867300537413</c:v>
                </c:pt>
                <c:pt idx="2419">
                  <c:v>8.0425619834710744</c:v>
                </c:pt>
                <c:pt idx="2420">
                  <c:v>8.039239983477902</c:v>
                </c:pt>
                <c:pt idx="2421">
                  <c:v>8.0359207266721722</c:v>
                </c:pt>
                <c:pt idx="2422">
                  <c:v>8.0326042096574497</c:v>
                </c:pt>
                <c:pt idx="2423">
                  <c:v>8.0292904290429039</c:v>
                </c:pt>
                <c:pt idx="2424">
                  <c:v>8.0259793814432996</c:v>
                </c:pt>
                <c:pt idx="2425">
                  <c:v>8.0226710634789775</c:v>
                </c:pt>
                <c:pt idx="2426">
                  <c:v>8.0193654717758545</c:v>
                </c:pt>
                <c:pt idx="2427">
                  <c:v>8.0160626029654036</c:v>
                </c:pt>
                <c:pt idx="2428">
                  <c:v>8.012762453684644</c:v>
                </c:pt>
                <c:pt idx="2429">
                  <c:v>8.0094650205761315</c:v>
                </c:pt>
                <c:pt idx="2430">
                  <c:v>8.0061703002879465</c:v>
                </c:pt>
                <c:pt idx="2431">
                  <c:v>8.002878289473685</c:v>
                </c:pt>
                <c:pt idx="2432">
                  <c:v>7.9995889847924371</c:v>
                </c:pt>
                <c:pt idx="2433">
                  <c:v>7.9963023829087918</c:v>
                </c:pt>
                <c:pt idx="2434">
                  <c:v>7.9930184804928128</c:v>
                </c:pt>
                <c:pt idx="2435">
                  <c:v>7.9897372742200332</c:v>
                </c:pt>
                <c:pt idx="2436">
                  <c:v>7.9864587607714403</c:v>
                </c:pt>
                <c:pt idx="2437">
                  <c:v>7.9831829368334697</c:v>
                </c:pt>
                <c:pt idx="2438">
                  <c:v>7.9799097990979906</c:v>
                </c:pt>
                <c:pt idx="2439">
                  <c:v>7.9766393442622947</c:v>
                </c:pt>
                <c:pt idx="2440">
                  <c:v>7.9733715690290863</c:v>
                </c:pt>
                <c:pt idx="2441">
                  <c:v>7.9701064701064697</c:v>
                </c:pt>
                <c:pt idx="2442">
                  <c:v>7.9668440442079413</c:v>
                </c:pt>
                <c:pt idx="2443">
                  <c:v>7.9635842880523731</c:v>
                </c:pt>
                <c:pt idx="2444">
                  <c:v>7.9603271983640083</c:v>
                </c:pt>
                <c:pt idx="2445">
                  <c:v>7.9570727718724452</c:v>
                </c:pt>
                <c:pt idx="2446">
                  <c:v>7.9538210053126281</c:v>
                </c:pt>
                <c:pt idx="2447">
                  <c:v>7.9505718954248366</c:v>
                </c:pt>
                <c:pt idx="2448">
                  <c:v>7.9473254389546755</c:v>
                </c:pt>
                <c:pt idx="2449">
                  <c:v>7.9440816326530612</c:v>
                </c:pt>
                <c:pt idx="2450">
                  <c:v>7.9408404732762135</c:v>
                </c:pt>
                <c:pt idx="2451">
                  <c:v>7.9376019575856445</c:v>
                </c:pt>
                <c:pt idx="2452">
                  <c:v>7.934366082348145</c:v>
                </c:pt>
                <c:pt idx="2453">
                  <c:v>7.931132844335778</c:v>
                </c:pt>
                <c:pt idx="2454">
                  <c:v>7.9279022403258654</c:v>
                </c:pt>
                <c:pt idx="2455">
                  <c:v>7.9246742671009773</c:v>
                </c:pt>
                <c:pt idx="2456">
                  <c:v>7.9214489214489214</c:v>
                </c:pt>
                <c:pt idx="2457">
                  <c:v>7.9182262001627342</c:v>
                </c:pt>
                <c:pt idx="2458">
                  <c:v>7.9150061000406673</c:v>
                </c:pt>
                <c:pt idx="2459">
                  <c:v>7.9117886178861792</c:v>
                </c:pt>
                <c:pt idx="2460">
                  <c:v>7.9085737505079239</c:v>
                </c:pt>
                <c:pt idx="2461">
                  <c:v>7.9053614947197399</c:v>
                </c:pt>
                <c:pt idx="2462">
                  <c:v>7.9021518473406411</c:v>
                </c:pt>
                <c:pt idx="2463">
                  <c:v>7.8989448051948052</c:v>
                </c:pt>
                <c:pt idx="2464">
                  <c:v>7.8957403651115623</c:v>
                </c:pt>
                <c:pt idx="2465">
                  <c:v>7.8925385239253849</c:v>
                </c:pt>
                <c:pt idx="2466">
                  <c:v>7.889339278475882</c:v>
                </c:pt>
                <c:pt idx="2467">
                  <c:v>7.8861426256077793</c:v>
                </c:pt>
                <c:pt idx="2468">
                  <c:v>7.8829485621709194</c:v>
                </c:pt>
                <c:pt idx="2469">
                  <c:v>7.879757085020243</c:v>
                </c:pt>
                <c:pt idx="2470">
                  <c:v>7.8765681910157834</c:v>
                </c:pt>
                <c:pt idx="2471">
                  <c:v>7.8733818770226538</c:v>
                </c:pt>
                <c:pt idx="2472">
                  <c:v>7.8701981399110394</c:v>
                </c:pt>
                <c:pt idx="2473">
                  <c:v>7.8670169765561839</c:v>
                </c:pt>
                <c:pt idx="2474">
                  <c:v>7.8638383838383836</c:v>
                </c:pt>
                <c:pt idx="2475">
                  <c:v>7.8606623586429727</c:v>
                </c:pt>
                <c:pt idx="2476">
                  <c:v>7.857488897860315</c:v>
                </c:pt>
                <c:pt idx="2477">
                  <c:v>7.8543179983857954</c:v>
                </c:pt>
                <c:pt idx="2478">
                  <c:v>7.8511496571198061</c:v>
                </c:pt>
                <c:pt idx="2479">
                  <c:v>7.8479838709677416</c:v>
                </c:pt>
                <c:pt idx="2480">
                  <c:v>7.8448206368399838</c:v>
                </c:pt>
                <c:pt idx="2481">
                  <c:v>7.8416599516518932</c:v>
                </c:pt>
                <c:pt idx="2482">
                  <c:v>7.8385018123238019</c:v>
                </c:pt>
                <c:pt idx="2483">
                  <c:v>7.8353462157809988</c:v>
                </c:pt>
                <c:pt idx="2484">
                  <c:v>7.8321931589537224</c:v>
                </c:pt>
                <c:pt idx="2485">
                  <c:v>7.8290426387771523</c:v>
                </c:pt>
                <c:pt idx="2486">
                  <c:v>7.825894652191395</c:v>
                </c:pt>
                <c:pt idx="2487">
                  <c:v>7.822749196141479</c:v>
                </c:pt>
                <c:pt idx="2488">
                  <c:v>7.8196062675773401</c:v>
                </c:pt>
                <c:pt idx="2489">
                  <c:v>7.8164658634538151</c:v>
                </c:pt>
                <c:pt idx="2490">
                  <c:v>7.8133279807306302</c:v>
                </c:pt>
                <c:pt idx="2491">
                  <c:v>7.810192616372392</c:v>
                </c:pt>
                <c:pt idx="2492">
                  <c:v>7.8070597673485764</c:v>
                </c:pt>
                <c:pt idx="2493">
                  <c:v>7.8039294306335201</c:v>
                </c:pt>
                <c:pt idx="2494">
                  <c:v>7.8008016032064127</c:v>
                </c:pt>
                <c:pt idx="2495">
                  <c:v>7.7976762820512819</c:v>
                </c:pt>
                <c:pt idx="2496">
                  <c:v>7.794553464156988</c:v>
                </c:pt>
                <c:pt idx="2497">
                  <c:v>7.791433146517214</c:v>
                </c:pt>
                <c:pt idx="2498">
                  <c:v>7.7883153261304523</c:v>
                </c:pt>
                <c:pt idx="2499">
                  <c:v>7.7851999999999997</c:v>
                </c:pt>
                <c:pt idx="2500">
                  <c:v>7.7820871651339463</c:v>
                </c:pt>
                <c:pt idx="2501">
                  <c:v>7.7789768185451642</c:v>
                </c:pt>
                <c:pt idx="2502">
                  <c:v>7.7758689572512987</c:v>
                </c:pt>
                <c:pt idx="2503">
                  <c:v>7.7727635782747599</c:v>
                </c:pt>
                <c:pt idx="2504">
                  <c:v>7.7696606786427145</c:v>
                </c:pt>
                <c:pt idx="2505">
                  <c:v>7.7665602553870707</c:v>
                </c:pt>
                <c:pt idx="2506">
                  <c:v>7.7634623055444756</c:v>
                </c:pt>
                <c:pt idx="2507">
                  <c:v>7.7603668261563001</c:v>
                </c:pt>
                <c:pt idx="2508">
                  <c:v>7.7572738142686326</c:v>
                </c:pt>
                <c:pt idx="2509">
                  <c:v>7.7541832669322712</c:v>
                </c:pt>
                <c:pt idx="2510">
                  <c:v>7.7510951812027082</c:v>
                </c:pt>
                <c:pt idx="2511">
                  <c:v>7.7480095541401273</c:v>
                </c:pt>
                <c:pt idx="2512">
                  <c:v>7.7449263828093908</c:v>
                </c:pt>
                <c:pt idx="2513">
                  <c:v>7.7418456642800315</c:v>
                </c:pt>
                <c:pt idx="2514">
                  <c:v>7.7387673956262422</c:v>
                </c:pt>
                <c:pt idx="2515">
                  <c:v>7.7356915739268679</c:v>
                </c:pt>
                <c:pt idx="2516">
                  <c:v>7.7326181962653955</c:v>
                </c:pt>
                <c:pt idx="2517">
                  <c:v>7.7295472597299444</c:v>
                </c:pt>
                <c:pt idx="2518">
                  <c:v>7.7264787614132588</c:v>
                </c:pt>
                <c:pt idx="2519">
                  <c:v>7.7234126984126981</c:v>
                </c:pt>
                <c:pt idx="2520">
                  <c:v>7.7203490678302265</c:v>
                </c:pt>
                <c:pt idx="2521">
                  <c:v>7.717287866772403</c:v>
                </c:pt>
                <c:pt idx="2522">
                  <c:v>7.7142290923503767</c:v>
                </c:pt>
                <c:pt idx="2523">
                  <c:v>7.7111727416798734</c:v>
                </c:pt>
                <c:pt idx="2524">
                  <c:v>7.7081188118811879</c:v>
                </c:pt>
                <c:pt idx="2525">
                  <c:v>7.7050673000791763</c:v>
                </c:pt>
                <c:pt idx="2526">
                  <c:v>7.7020182034032452</c:v>
                </c:pt>
                <c:pt idx="2527">
                  <c:v>7.6989715189873413</c:v>
                </c:pt>
                <c:pt idx="2528">
                  <c:v>7.6959272439699484</c:v>
                </c:pt>
                <c:pt idx="2529">
                  <c:v>7.6928853754940709</c:v>
                </c:pt>
                <c:pt idx="2530">
                  <c:v>7.6898459107072306</c:v>
                </c:pt>
                <c:pt idx="2531">
                  <c:v>7.686808846761453</c:v>
                </c:pt>
                <c:pt idx="2532">
                  <c:v>7.6837741808132645</c:v>
                </c:pt>
                <c:pt idx="2533">
                  <c:v>7.680741910023678</c:v>
                </c:pt>
                <c:pt idx="2534">
                  <c:v>7.677712031558185</c:v>
                </c:pt>
                <c:pt idx="2535">
                  <c:v>7.6746845425867507</c:v>
                </c:pt>
                <c:pt idx="2536">
                  <c:v>7.6716594402837996</c:v>
                </c:pt>
                <c:pt idx="2537">
                  <c:v>7.6686367218282108</c:v>
                </c:pt>
                <c:pt idx="2538">
                  <c:v>7.6656163844033083</c:v>
                </c:pt>
                <c:pt idx="2539">
                  <c:v>7.6625984251968502</c:v>
                </c:pt>
                <c:pt idx="2540">
                  <c:v>7.659582841401023</c:v>
                </c:pt>
                <c:pt idx="2541">
                  <c:v>7.6565696302124309</c:v>
                </c:pt>
                <c:pt idx="2542">
                  <c:v>7.653558788832088</c:v>
                </c:pt>
                <c:pt idx="2543">
                  <c:v>7.6505503144654092</c:v>
                </c:pt>
                <c:pt idx="2544">
                  <c:v>7.6475442043222008</c:v>
                </c:pt>
                <c:pt idx="2545">
                  <c:v>7.6445404556166539</c:v>
                </c:pt>
                <c:pt idx="2546">
                  <c:v>7.6415390655673345</c:v>
                </c:pt>
                <c:pt idx="2547">
                  <c:v>7.6385400313971745</c:v>
                </c:pt>
                <c:pt idx="2548">
                  <c:v>7.6355433503334638</c:v>
                </c:pt>
                <c:pt idx="2549">
                  <c:v>7.6325490196078434</c:v>
                </c:pt>
                <c:pt idx="2550">
                  <c:v>7.6295570364562915</c:v>
                </c:pt>
                <c:pt idx="2551">
                  <c:v>7.6265673981191222</c:v>
                </c:pt>
                <c:pt idx="2552">
                  <c:v>7.6235801018409717</c:v>
                </c:pt>
                <c:pt idx="2553">
                  <c:v>7.6205951448707907</c:v>
                </c:pt>
                <c:pt idx="2554">
                  <c:v>7.6176125244618396</c:v>
                </c:pt>
                <c:pt idx="2555">
                  <c:v>7.6146322378716746</c:v>
                </c:pt>
                <c:pt idx="2556">
                  <c:v>7.6116542823621431</c:v>
                </c:pt>
                <c:pt idx="2557">
                  <c:v>7.6086786551993741</c:v>
                </c:pt>
                <c:pt idx="2558">
                  <c:v>7.6057053536537707</c:v>
                </c:pt>
                <c:pt idx="2559">
                  <c:v>7.6027343749999998</c:v>
                </c:pt>
                <c:pt idx="2560">
                  <c:v>7.5997657165169858</c:v>
                </c:pt>
                <c:pt idx="2561">
                  <c:v>7.5967993754879002</c:v>
                </c:pt>
                <c:pt idx="2562">
                  <c:v>7.5938353492001562</c:v>
                </c:pt>
                <c:pt idx="2563">
                  <c:v>7.5908736349453978</c:v>
                </c:pt>
                <c:pt idx="2564">
                  <c:v>7.5879142300194928</c:v>
                </c:pt>
                <c:pt idx="2565">
                  <c:v>7.5849571317225255</c:v>
                </c:pt>
                <c:pt idx="2566">
                  <c:v>7.5820023373587846</c:v>
                </c:pt>
                <c:pt idx="2567">
                  <c:v>7.57904984423676</c:v>
                </c:pt>
                <c:pt idx="2568">
                  <c:v>7.576099649669132</c:v>
                </c:pt>
                <c:pt idx="2569">
                  <c:v>7.5731517509727624</c:v>
                </c:pt>
                <c:pt idx="2570">
                  <c:v>7.5702061454686893</c:v>
                </c:pt>
                <c:pt idx="2571">
                  <c:v>7.5672628304821155</c:v>
                </c:pt>
                <c:pt idx="2572">
                  <c:v>7.564321803342402</c:v>
                </c:pt>
                <c:pt idx="2573">
                  <c:v>7.5613830613830615</c:v>
                </c:pt>
                <c:pt idx="2574">
                  <c:v>7.558446601941748</c:v>
                </c:pt>
                <c:pt idx="2575">
                  <c:v>7.5555124223602483</c:v>
                </c:pt>
                <c:pt idx="2576">
                  <c:v>7.5525805199844784</c:v>
                </c:pt>
                <c:pt idx="2577">
                  <c:v>7.5496508921644683</c:v>
                </c:pt>
                <c:pt idx="2578">
                  <c:v>7.5467235362543619</c:v>
                </c:pt>
                <c:pt idx="2579">
                  <c:v>7.5437984496124031</c:v>
                </c:pt>
                <c:pt idx="2580">
                  <c:v>7.5408756296009303</c:v>
                </c:pt>
                <c:pt idx="2581">
                  <c:v>7.5379550735863674</c:v>
                </c:pt>
                <c:pt idx="2582">
                  <c:v>7.5350367789392179</c:v>
                </c:pt>
                <c:pt idx="2583">
                  <c:v>7.5321207430340555</c:v>
                </c:pt>
                <c:pt idx="2584">
                  <c:v>7.5292069632495169</c:v>
                </c:pt>
                <c:pt idx="2585">
                  <c:v>7.5262954369682911</c:v>
                </c:pt>
                <c:pt idx="2586">
                  <c:v>7.5233861615771165</c:v>
                </c:pt>
                <c:pt idx="2587">
                  <c:v>7.5204791344667701</c:v>
                </c:pt>
                <c:pt idx="2588">
                  <c:v>7.5175743530320585</c:v>
                </c:pt>
                <c:pt idx="2589">
                  <c:v>7.5146718146718143</c:v>
                </c:pt>
                <c:pt idx="2590">
                  <c:v>7.511771516788885</c:v>
                </c:pt>
                <c:pt idx="2591">
                  <c:v>7.5088734567901234</c:v>
                </c:pt>
                <c:pt idx="2592">
                  <c:v>7.5059776320863865</c:v>
                </c:pt>
                <c:pt idx="2593">
                  <c:v>7.5030840400925216</c:v>
                </c:pt>
                <c:pt idx="2594">
                  <c:v>7.5001926782273607</c:v>
                </c:pt>
                <c:pt idx="2595">
                  <c:v>7.4973035439137137</c:v>
                </c:pt>
                <c:pt idx="2596">
                  <c:v>7.4944166345783598</c:v>
                </c:pt>
                <c:pt idx="2597">
                  <c:v>7.4915319476520397</c:v>
                </c:pt>
                <c:pt idx="2598">
                  <c:v>7.4886494805694497</c:v>
                </c:pt>
                <c:pt idx="2599">
                  <c:v>7.4857692307692307</c:v>
                </c:pt>
                <c:pt idx="2600">
                  <c:v>7.4828911956939637</c:v>
                </c:pt>
                <c:pt idx="2601">
                  <c:v>7.4800153727901613</c:v>
                </c:pt>
                <c:pt idx="2602">
                  <c:v>7.4771417595082594</c:v>
                </c:pt>
                <c:pt idx="2603">
                  <c:v>7.4742703533026118</c:v>
                </c:pt>
                <c:pt idx="2604">
                  <c:v>7.4714011516314782</c:v>
                </c:pt>
                <c:pt idx="2605">
                  <c:v>7.4685341519570221</c:v>
                </c:pt>
                <c:pt idx="2606">
                  <c:v>7.4656693517453014</c:v>
                </c:pt>
                <c:pt idx="2607">
                  <c:v>7.4628067484662575</c:v>
                </c:pt>
                <c:pt idx="2608">
                  <c:v>7.4599463395937144</c:v>
                </c:pt>
                <c:pt idx="2609">
                  <c:v>7.4570881226053638</c:v>
                </c:pt>
                <c:pt idx="2610">
                  <c:v>7.454232094982765</c:v>
                </c:pt>
                <c:pt idx="2611">
                  <c:v>7.451378254211332</c:v>
                </c:pt>
                <c:pt idx="2612">
                  <c:v>7.4485265977803294</c:v>
                </c:pt>
                <c:pt idx="2613">
                  <c:v>7.4456771231828611</c:v>
                </c:pt>
                <c:pt idx="2614">
                  <c:v>7.4428298279158698</c:v>
                </c:pt>
                <c:pt idx="2615">
                  <c:v>7.4399847094801226</c:v>
                </c:pt>
                <c:pt idx="2616">
                  <c:v>7.4371417653802068</c:v>
                </c:pt>
                <c:pt idx="2617">
                  <c:v>7.4343009931245225</c:v>
                </c:pt>
                <c:pt idx="2618">
                  <c:v>7.4314623902252768</c:v>
                </c:pt>
                <c:pt idx="2619">
                  <c:v>7.4286259541984734</c:v>
                </c:pt>
                <c:pt idx="2620">
                  <c:v>7.425791682563907</c:v>
                </c:pt>
                <c:pt idx="2621">
                  <c:v>7.4229595728451567</c:v>
                </c:pt>
                <c:pt idx="2622">
                  <c:v>7.4201296225695765</c:v>
                </c:pt>
                <c:pt idx="2623">
                  <c:v>7.4173018292682924</c:v>
                </c:pt>
                <c:pt idx="2624">
                  <c:v>7.4144761904761909</c:v>
                </c:pt>
                <c:pt idx="2625">
                  <c:v>7.411652703731912</c:v>
                </c:pt>
                <c:pt idx="2626">
                  <c:v>7.4088313665778456</c:v>
                </c:pt>
                <c:pt idx="2627">
                  <c:v>7.4060121765601217</c:v>
                </c:pt>
                <c:pt idx="2628">
                  <c:v>7.4031951312286042</c:v>
                </c:pt>
                <c:pt idx="2629">
                  <c:v>7.400380228136882</c:v>
                </c:pt>
                <c:pt idx="2630">
                  <c:v>7.3975674648422656</c:v>
                </c:pt>
                <c:pt idx="2631">
                  <c:v>7.3947568389057752</c:v>
                </c:pt>
                <c:pt idx="2632">
                  <c:v>7.3919483478921384</c:v>
                </c:pt>
                <c:pt idx="2633">
                  <c:v>7.3891419893697794</c:v>
                </c:pt>
                <c:pt idx="2634">
                  <c:v>7.3863377609108163</c:v>
                </c:pt>
                <c:pt idx="2635">
                  <c:v>7.3835356600910469</c:v>
                </c:pt>
                <c:pt idx="2636">
                  <c:v>7.3807356844899505</c:v>
                </c:pt>
                <c:pt idx="2637">
                  <c:v>7.3779378316906747</c:v>
                </c:pt>
                <c:pt idx="2638">
                  <c:v>7.3751420992800307</c:v>
                </c:pt>
                <c:pt idx="2639">
                  <c:v>7.3723484848484846</c:v>
                </c:pt>
                <c:pt idx="2640">
                  <c:v>7.3695569859901555</c:v>
                </c:pt>
                <c:pt idx="2641">
                  <c:v>7.3667676003028006</c:v>
                </c:pt>
                <c:pt idx="2642">
                  <c:v>7.3639803253878169</c:v>
                </c:pt>
                <c:pt idx="2643">
                  <c:v>7.3611951588502267</c:v>
                </c:pt>
                <c:pt idx="2644">
                  <c:v>7.3584120982986772</c:v>
                </c:pt>
                <c:pt idx="2645">
                  <c:v>7.3556311413454267</c:v>
                </c:pt>
                <c:pt idx="2646">
                  <c:v>7.352852285606347</c:v>
                </c:pt>
                <c:pt idx="2647">
                  <c:v>7.3500755287009065</c:v>
                </c:pt>
                <c:pt idx="2648">
                  <c:v>7.3473008682521703</c:v>
                </c:pt>
                <c:pt idx="2649">
                  <c:v>7.3445283018867924</c:v>
                </c:pt>
                <c:pt idx="2650">
                  <c:v>7.3417578272350053</c:v>
                </c:pt>
                <c:pt idx="2651">
                  <c:v>7.3389894419306181</c:v>
                </c:pt>
                <c:pt idx="2652">
                  <c:v>7.3362231436110061</c:v>
                </c:pt>
                <c:pt idx="2653">
                  <c:v>7.3334589299171062</c:v>
                </c:pt>
                <c:pt idx="2654">
                  <c:v>7.3306967984934088</c:v>
                </c:pt>
                <c:pt idx="2655">
                  <c:v>7.3279367469879517</c:v>
                </c:pt>
                <c:pt idx="2656">
                  <c:v>7.3251787730523148</c:v>
                </c:pt>
                <c:pt idx="2657">
                  <c:v>7.3224228743416102</c:v>
                </c:pt>
                <c:pt idx="2658">
                  <c:v>7.3196690485144789</c:v>
                </c:pt>
                <c:pt idx="2659">
                  <c:v>7.3169172932330824</c:v>
                </c:pt>
                <c:pt idx="2660">
                  <c:v>7.3141676061630969</c:v>
                </c:pt>
                <c:pt idx="2661">
                  <c:v>7.3114199849737043</c:v>
                </c:pt>
                <c:pt idx="2662">
                  <c:v>7.3086744273375892</c:v>
                </c:pt>
                <c:pt idx="2663">
                  <c:v>7.3059309309309306</c:v>
                </c:pt>
                <c:pt idx="2664">
                  <c:v>7.3031894934333961</c:v>
                </c:pt>
                <c:pt idx="2665">
                  <c:v>7.3004501125281323</c:v>
                </c:pt>
                <c:pt idx="2666">
                  <c:v>7.2977127859017621</c:v>
                </c:pt>
                <c:pt idx="2667">
                  <c:v>7.2949775112443778</c:v>
                </c:pt>
                <c:pt idx="2668">
                  <c:v>7.2922442862495318</c:v>
                </c:pt>
                <c:pt idx="2669">
                  <c:v>7.2895131086142326</c:v>
                </c:pt>
                <c:pt idx="2670">
                  <c:v>7.2867839760389366</c:v>
                </c:pt>
                <c:pt idx="2671">
                  <c:v>7.2840568862275452</c:v>
                </c:pt>
                <c:pt idx="2672">
                  <c:v>7.2813318368873921</c:v>
                </c:pt>
                <c:pt idx="2673">
                  <c:v>7.2786088257292443</c:v>
                </c:pt>
                <c:pt idx="2674">
                  <c:v>7.2758878504672895</c:v>
                </c:pt>
                <c:pt idx="2675">
                  <c:v>7.2731689088191329</c:v>
                </c:pt>
                <c:pt idx="2676">
                  <c:v>7.2704519985057905</c:v>
                </c:pt>
                <c:pt idx="2677">
                  <c:v>7.2677371172516807</c:v>
                </c:pt>
                <c:pt idx="2678">
                  <c:v>7.2650242627846211</c:v>
                </c:pt>
                <c:pt idx="2679">
                  <c:v>7.2623134328358212</c:v>
                </c:pt>
                <c:pt idx="2680">
                  <c:v>7.2596046251398736</c:v>
                </c:pt>
                <c:pt idx="2681">
                  <c:v>7.2568978374347504</c:v>
                </c:pt>
                <c:pt idx="2682">
                  <c:v>7.2541930674617969</c:v>
                </c:pt>
                <c:pt idx="2683">
                  <c:v>7.2514903129657231</c:v>
                </c:pt>
                <c:pt idx="2684">
                  <c:v>7.2487895716945996</c:v>
                </c:pt>
                <c:pt idx="2685">
                  <c:v>7.2460908413998508</c:v>
                </c:pt>
                <c:pt idx="2686">
                  <c:v>7.2433941198362488</c:v>
                </c:pt>
                <c:pt idx="2687">
                  <c:v>7.2406994047619051</c:v>
                </c:pt>
                <c:pt idx="2688">
                  <c:v>7.2380066939382672</c:v>
                </c:pt>
                <c:pt idx="2689">
                  <c:v>7.2353159851301116</c:v>
                </c:pt>
                <c:pt idx="2690">
                  <c:v>7.2326272761055366</c:v>
                </c:pt>
                <c:pt idx="2691">
                  <c:v>7.2299405646359585</c:v>
                </c:pt>
                <c:pt idx="2692">
                  <c:v>7.2272558484961014</c:v>
                </c:pt>
                <c:pt idx="2693">
                  <c:v>7.2245731254639942</c:v>
                </c:pt>
                <c:pt idx="2694">
                  <c:v>7.2218923933209647</c:v>
                </c:pt>
                <c:pt idx="2695">
                  <c:v>7.2192136498516319</c:v>
                </c:pt>
                <c:pt idx="2696">
                  <c:v>7.2165368928439007</c:v>
                </c:pt>
                <c:pt idx="2697">
                  <c:v>7.2138621200889546</c:v>
                </c:pt>
                <c:pt idx="2698">
                  <c:v>7.2111893293812521</c:v>
                </c:pt>
                <c:pt idx="2699">
                  <c:v>7.2085185185185185</c:v>
                </c:pt>
                <c:pt idx="2700">
                  <c:v>7.2058496853017404</c:v>
                </c:pt>
                <c:pt idx="2701">
                  <c:v>7.2031828275351595</c:v>
                </c:pt>
                <c:pt idx="2702">
                  <c:v>7.2005179430262674</c:v>
                </c:pt>
                <c:pt idx="2703">
                  <c:v>7.1978550295857993</c:v>
                </c:pt>
                <c:pt idx="2704">
                  <c:v>7.1951940850277261</c:v>
                </c:pt>
                <c:pt idx="2705">
                  <c:v>7.1925351071692534</c:v>
                </c:pt>
                <c:pt idx="2706">
                  <c:v>7.1898780938308091</c:v>
                </c:pt>
                <c:pt idx="2707">
                  <c:v>7.1872230428360417</c:v>
                </c:pt>
                <c:pt idx="2708">
                  <c:v>7.1845699520118123</c:v>
                </c:pt>
                <c:pt idx="2709">
                  <c:v>7.1819188191881915</c:v>
                </c:pt>
                <c:pt idx="2710">
                  <c:v>7.1792696421984505</c:v>
                </c:pt>
                <c:pt idx="2711">
                  <c:v>7.1766224188790559</c:v>
                </c:pt>
                <c:pt idx="2712">
                  <c:v>7.1739771470696647</c:v>
                </c:pt>
                <c:pt idx="2713">
                  <c:v>7.1713338246131171</c:v>
                </c:pt>
                <c:pt idx="2714">
                  <c:v>7.1686924493554329</c:v>
                </c:pt>
                <c:pt idx="2715">
                  <c:v>7.1660530191458029</c:v>
                </c:pt>
                <c:pt idx="2716">
                  <c:v>7.1634155318365842</c:v>
                </c:pt>
                <c:pt idx="2717">
                  <c:v>7.1607799852832965</c:v>
                </c:pt>
                <c:pt idx="2718">
                  <c:v>7.1581463773446119</c:v>
                </c:pt>
                <c:pt idx="2719">
                  <c:v>7.1555147058823527</c:v>
                </c:pt>
                <c:pt idx="2720">
                  <c:v>7.1528849687614846</c:v>
                </c:pt>
                <c:pt idx="2721">
                  <c:v>7.1502571638501102</c:v>
                </c:pt>
                <c:pt idx="2722">
                  <c:v>7.147631289019464</c:v>
                </c:pt>
                <c:pt idx="2723">
                  <c:v>7.1450073421439058</c:v>
                </c:pt>
                <c:pt idx="2724">
                  <c:v>7.1423853211009174</c:v>
                </c:pt>
                <c:pt idx="2725">
                  <c:v>7.1397652237710929</c:v>
                </c:pt>
                <c:pt idx="2726">
                  <c:v>7.1371470480381367</c:v>
                </c:pt>
                <c:pt idx="2727">
                  <c:v>7.1345307917888565</c:v>
                </c:pt>
                <c:pt idx="2728">
                  <c:v>7.1319164529131553</c:v>
                </c:pt>
                <c:pt idx="2729">
                  <c:v>7.1293040293040297</c:v>
                </c:pt>
                <c:pt idx="2730">
                  <c:v>7.1266935188575617</c:v>
                </c:pt>
                <c:pt idx="2731">
                  <c:v>7.1240849194729137</c:v>
                </c:pt>
                <c:pt idx="2732">
                  <c:v>7.1214782290523235</c:v>
                </c:pt>
                <c:pt idx="2733">
                  <c:v>7.1188734455010971</c:v>
                </c:pt>
                <c:pt idx="2734">
                  <c:v>7.1162705667276054</c:v>
                </c:pt>
                <c:pt idx="2735">
                  <c:v>7.1136695906432745</c:v>
                </c:pt>
                <c:pt idx="2736">
                  <c:v>7.111070515162587</c:v>
                </c:pt>
                <c:pt idx="2737">
                  <c:v>7.1084733382030683</c:v>
                </c:pt>
                <c:pt idx="2738">
                  <c:v>7.1058780576852865</c:v>
                </c:pt>
                <c:pt idx="2739">
                  <c:v>7.1032846715328466</c:v>
                </c:pt>
                <c:pt idx="2740">
                  <c:v>7.1006931776723823</c:v>
                </c:pt>
                <c:pt idx="2741">
                  <c:v>7.0981035740335523</c:v>
                </c:pt>
                <c:pt idx="2742">
                  <c:v>7.0955158585490343</c:v>
                </c:pt>
                <c:pt idx="2743">
                  <c:v>7.0929300291545188</c:v>
                </c:pt>
                <c:pt idx="2744">
                  <c:v>7.0903460837887069</c:v>
                </c:pt>
                <c:pt idx="2745">
                  <c:v>7.0877640203932994</c:v>
                </c:pt>
                <c:pt idx="2746">
                  <c:v>7.0851838369129956</c:v>
                </c:pt>
                <c:pt idx="2747">
                  <c:v>7.0826055312954876</c:v>
                </c:pt>
                <c:pt idx="2748">
                  <c:v>7.0800291014914514</c:v>
                </c:pt>
                <c:pt idx="2749">
                  <c:v>7.0774545454545459</c:v>
                </c:pt>
                <c:pt idx="2750">
                  <c:v>7.074881861141403</c:v>
                </c:pt>
                <c:pt idx="2751">
                  <c:v>7.0723110465116283</c:v>
                </c:pt>
                <c:pt idx="2752">
                  <c:v>7.0697420995277875</c:v>
                </c:pt>
                <c:pt idx="2753">
                  <c:v>7.0671750181554103</c:v>
                </c:pt>
                <c:pt idx="2754">
                  <c:v>7.0646098003629767</c:v>
                </c:pt>
                <c:pt idx="2755">
                  <c:v>7.0620464441219157</c:v>
                </c:pt>
                <c:pt idx="2756">
                  <c:v>7.0594849474066015</c:v>
                </c:pt>
                <c:pt idx="2757">
                  <c:v>7.0569253081943435</c:v>
                </c:pt>
                <c:pt idx="2758">
                  <c:v>7.0543675244653858</c:v>
                </c:pt>
                <c:pt idx="2759">
                  <c:v>7.0518115942028983</c:v>
                </c:pt>
                <c:pt idx="2760">
                  <c:v>7.0492575153929735</c:v>
                </c:pt>
                <c:pt idx="2761">
                  <c:v>7.0467052860246202</c:v>
                </c:pt>
                <c:pt idx="2762">
                  <c:v>7.0441549040897575</c:v>
                </c:pt>
                <c:pt idx="2763">
                  <c:v>7.0416063675832126</c:v>
                </c:pt>
                <c:pt idx="2764">
                  <c:v>7.0390596745027123</c:v>
                </c:pt>
                <c:pt idx="2765">
                  <c:v>7.0365148228488792</c:v>
                </c:pt>
                <c:pt idx="2766">
                  <c:v>7.0339718106252258</c:v>
                </c:pt>
                <c:pt idx="2767">
                  <c:v>7.0314306358381504</c:v>
                </c:pt>
                <c:pt idx="2768">
                  <c:v>7.0288912964969299</c:v>
                </c:pt>
                <c:pt idx="2769">
                  <c:v>7.0263537906137188</c:v>
                </c:pt>
                <c:pt idx="2770">
                  <c:v>7.0238181162035369</c:v>
                </c:pt>
                <c:pt idx="2771">
                  <c:v>7.0212842712842711</c:v>
                </c:pt>
                <c:pt idx="2772">
                  <c:v>7.0187522538766682</c:v>
                </c:pt>
                <c:pt idx="2773">
                  <c:v>7.0162220620043261</c:v>
                </c:pt>
                <c:pt idx="2774">
                  <c:v>7.0136936936936936</c:v>
                </c:pt>
                <c:pt idx="2775">
                  <c:v>7.0111671469740635</c:v>
                </c:pt>
                <c:pt idx="2776">
                  <c:v>7.0086424198775656</c:v>
                </c:pt>
                <c:pt idx="2777">
                  <c:v>7.0061195104391647</c:v>
                </c:pt>
                <c:pt idx="2778">
                  <c:v>7.0035984166966534</c:v>
                </c:pt>
                <c:pt idx="2779">
                  <c:v>7.0010791366906471</c:v>
                </c:pt>
                <c:pt idx="2780">
                  <c:v>6.9985616684645811</c:v>
                </c:pt>
                <c:pt idx="2781">
                  <c:v>6.9960460100647017</c:v>
                </c:pt>
                <c:pt idx="2782">
                  <c:v>6.9935321595400648</c:v>
                </c:pt>
                <c:pt idx="2783">
                  <c:v>6.9910201149425291</c:v>
                </c:pt>
                <c:pt idx="2784">
                  <c:v>6.9885098743267502</c:v>
                </c:pt>
                <c:pt idx="2785">
                  <c:v>6.9860014357501798</c:v>
                </c:pt>
                <c:pt idx="2786">
                  <c:v>6.9834947972730532</c:v>
                </c:pt>
                <c:pt idx="2787">
                  <c:v>6.9809899569583935</c:v>
                </c:pt>
                <c:pt idx="2788">
                  <c:v>6.9784869128719969</c:v>
                </c:pt>
                <c:pt idx="2789">
                  <c:v>6.9759856630824375</c:v>
                </c:pt>
                <c:pt idx="2790">
                  <c:v>6.9734862056610538</c:v>
                </c:pt>
                <c:pt idx="2791">
                  <c:v>6.9709885386819481</c:v>
                </c:pt>
                <c:pt idx="2792">
                  <c:v>6.9684926602219832</c:v>
                </c:pt>
                <c:pt idx="2793">
                  <c:v>6.9659985683607735</c:v>
                </c:pt>
                <c:pt idx="2794">
                  <c:v>6.9635062611806795</c:v>
                </c:pt>
                <c:pt idx="2795">
                  <c:v>6.96101573676681</c:v>
                </c:pt>
                <c:pt idx="2796">
                  <c:v>6.9585269932070073</c:v>
                </c:pt>
                <c:pt idx="2797">
                  <c:v>6.9560400285918513</c:v>
                </c:pt>
                <c:pt idx="2798">
                  <c:v>6.9535548410146477</c:v>
                </c:pt>
                <c:pt idx="2799">
                  <c:v>6.9510714285714288</c:v>
                </c:pt>
                <c:pt idx="2800">
                  <c:v>6.948589789360943</c:v>
                </c:pt>
                <c:pt idx="2801">
                  <c:v>6.9461099214846538</c:v>
                </c:pt>
                <c:pt idx="2802">
                  <c:v>6.9436318230467355</c:v>
                </c:pt>
                <c:pt idx="2803">
                  <c:v>6.9411554921540652</c:v>
                </c:pt>
                <c:pt idx="2804">
                  <c:v>6.9386809269162208</c:v>
                </c:pt>
                <c:pt idx="2805">
                  <c:v>6.9362081254454742</c:v>
                </c:pt>
                <c:pt idx="2806">
                  <c:v>6.9337370858567864</c:v>
                </c:pt>
                <c:pt idx="2807">
                  <c:v>6.9312678062678064</c:v>
                </c:pt>
                <c:pt idx="2808">
                  <c:v>6.9288002847988608</c:v>
                </c:pt>
                <c:pt idx="2809">
                  <c:v>6.9263345195729533</c:v>
                </c:pt>
                <c:pt idx="2810">
                  <c:v>6.9238705087157593</c:v>
                </c:pt>
                <c:pt idx="2811">
                  <c:v>6.9214082503556185</c:v>
                </c:pt>
                <c:pt idx="2812">
                  <c:v>6.9189477426235335</c:v>
                </c:pt>
                <c:pt idx="2813">
                  <c:v>6.9164889836531627</c:v>
                </c:pt>
                <c:pt idx="2814">
                  <c:v>6.9140319715808172</c:v>
                </c:pt>
                <c:pt idx="2815">
                  <c:v>6.9115767045454541</c:v>
                </c:pt>
                <c:pt idx="2816">
                  <c:v>6.9091231806886757</c:v>
                </c:pt>
                <c:pt idx="2817">
                  <c:v>6.9066713981547201</c:v>
                </c:pt>
                <c:pt idx="2818">
                  <c:v>6.9042213550904572</c:v>
                </c:pt>
                <c:pt idx="2819">
                  <c:v>6.9017730496453904</c:v>
                </c:pt>
                <c:pt idx="2820">
                  <c:v>6.8993264799716414</c:v>
                </c:pt>
                <c:pt idx="2821">
                  <c:v>6.8968816442239547</c:v>
                </c:pt>
                <c:pt idx="2822">
                  <c:v>6.8944385405596886</c:v>
                </c:pt>
                <c:pt idx="2823">
                  <c:v>6.8919971671388103</c:v>
                </c:pt>
                <c:pt idx="2824">
                  <c:v>6.8895575221238934</c:v>
                </c:pt>
                <c:pt idx="2825">
                  <c:v>6.8871196036801132</c:v>
                </c:pt>
                <c:pt idx="2826">
                  <c:v>6.8846834099752385</c:v>
                </c:pt>
                <c:pt idx="2827">
                  <c:v>6.8822489391796324</c:v>
                </c:pt>
                <c:pt idx="2828">
                  <c:v>6.8798161894662426</c:v>
                </c:pt>
                <c:pt idx="2829">
                  <c:v>6.8773851590106005</c:v>
                </c:pt>
                <c:pt idx="2830">
                  <c:v>6.874955845990816</c:v>
                </c:pt>
                <c:pt idx="2831">
                  <c:v>6.8725282485875709</c:v>
                </c:pt>
                <c:pt idx="2832">
                  <c:v>6.870102364984116</c:v>
                </c:pt>
                <c:pt idx="2833">
                  <c:v>6.8676781933662667</c:v>
                </c:pt>
                <c:pt idx="2834">
                  <c:v>6.8652557319223986</c:v>
                </c:pt>
                <c:pt idx="2835">
                  <c:v>6.8628349788434413</c:v>
                </c:pt>
                <c:pt idx="2836">
                  <c:v>6.8604159323228764</c:v>
                </c:pt>
                <c:pt idx="2837">
                  <c:v>6.85799859055673</c:v>
                </c:pt>
                <c:pt idx="2838">
                  <c:v>6.855582951743572</c:v>
                </c:pt>
                <c:pt idx="2839">
                  <c:v>6.8531690140845072</c:v>
                </c:pt>
                <c:pt idx="2840">
                  <c:v>6.8507567757831751</c:v>
                </c:pt>
                <c:pt idx="2841">
                  <c:v>6.8483462350457422</c:v>
                </c:pt>
                <c:pt idx="2842">
                  <c:v>6.8459373900809002</c:v>
                </c:pt>
                <c:pt idx="2843">
                  <c:v>6.8435302390998594</c:v>
                </c:pt>
                <c:pt idx="2844">
                  <c:v>6.8411247803163446</c:v>
                </c:pt>
                <c:pt idx="2845">
                  <c:v>6.8387210119465918</c:v>
                </c:pt>
                <c:pt idx="2846">
                  <c:v>6.8363189322093429</c:v>
                </c:pt>
                <c:pt idx="2847">
                  <c:v>6.8339185393258424</c:v>
                </c:pt>
                <c:pt idx="2848">
                  <c:v>6.8315198315198318</c:v>
                </c:pt>
                <c:pt idx="2849">
                  <c:v>6.8291228070175443</c:v>
                </c:pt>
                <c:pt idx="2850">
                  <c:v>6.8267274640477025</c:v>
                </c:pt>
                <c:pt idx="2851">
                  <c:v>6.8243338008415151</c:v>
                </c:pt>
                <c:pt idx="2852">
                  <c:v>6.821941815632667</c:v>
                </c:pt>
                <c:pt idx="2853">
                  <c:v>6.8195515066573229</c:v>
                </c:pt>
                <c:pt idx="2854">
                  <c:v>6.8171628721541158</c:v>
                </c:pt>
                <c:pt idx="2855">
                  <c:v>6.8147759103641459</c:v>
                </c:pt>
                <c:pt idx="2856">
                  <c:v>6.8123906195309765</c:v>
                </c:pt>
                <c:pt idx="2857">
                  <c:v>6.8100069979006301</c:v>
                </c:pt>
                <c:pt idx="2858">
                  <c:v>6.8076250437215808</c:v>
                </c:pt>
                <c:pt idx="2859">
                  <c:v>6.8052447552447548</c:v>
                </c:pt>
                <c:pt idx="2860">
                  <c:v>6.8028661307235234</c:v>
                </c:pt>
                <c:pt idx="2861">
                  <c:v>6.800489168413697</c:v>
                </c:pt>
                <c:pt idx="2862">
                  <c:v>6.7981138665735239</c:v>
                </c:pt>
                <c:pt idx="2863">
                  <c:v>6.795740223463687</c:v>
                </c:pt>
                <c:pt idx="2864">
                  <c:v>6.7933682373472948</c:v>
                </c:pt>
                <c:pt idx="2865">
                  <c:v>6.7909979064898813</c:v>
                </c:pt>
                <c:pt idx="2866">
                  <c:v>6.7886292291594001</c:v>
                </c:pt>
                <c:pt idx="2867">
                  <c:v>6.7862622036262206</c:v>
                </c:pt>
                <c:pt idx="2868">
                  <c:v>6.7838968281631233</c:v>
                </c:pt>
                <c:pt idx="2869">
                  <c:v>6.7815331010452962</c:v>
                </c:pt>
                <c:pt idx="2870">
                  <c:v>6.7791710205503311</c:v>
                </c:pt>
                <c:pt idx="2871">
                  <c:v>6.7768105849582172</c:v>
                </c:pt>
                <c:pt idx="2872">
                  <c:v>6.7744517925513401</c:v>
                </c:pt>
                <c:pt idx="2873">
                  <c:v>6.7720946416144745</c:v>
                </c:pt>
                <c:pt idx="2874">
                  <c:v>6.7697391304347825</c:v>
                </c:pt>
                <c:pt idx="2875">
                  <c:v>6.7673852573018083</c:v>
                </c:pt>
                <c:pt idx="2876">
                  <c:v>6.7650330205074729</c:v>
                </c:pt>
                <c:pt idx="2877">
                  <c:v>6.7626824183460741</c:v>
                </c:pt>
                <c:pt idx="2878">
                  <c:v>6.7603334491142757</c:v>
                </c:pt>
                <c:pt idx="2879">
                  <c:v>6.7579861111111112</c:v>
                </c:pt>
                <c:pt idx="2880">
                  <c:v>6.7556404026379733</c:v>
                </c:pt>
                <c:pt idx="2881">
                  <c:v>6.7532963219986124</c:v>
                </c:pt>
                <c:pt idx="2882">
                  <c:v>6.750953867499133</c:v>
                </c:pt>
                <c:pt idx="2883">
                  <c:v>6.7486130374479885</c:v>
                </c:pt>
                <c:pt idx="2884">
                  <c:v>6.746273830155979</c:v>
                </c:pt>
                <c:pt idx="2885">
                  <c:v>6.7439362439362442</c:v>
                </c:pt>
                <c:pt idx="2886">
                  <c:v>6.7416002771042605</c:v>
                </c:pt>
                <c:pt idx="2887">
                  <c:v>6.7392659279778391</c:v>
                </c:pt>
                <c:pt idx="2888">
                  <c:v>6.7369331948771203</c:v>
                </c:pt>
                <c:pt idx="2889">
                  <c:v>6.7346020761245677</c:v>
                </c:pt>
                <c:pt idx="2890">
                  <c:v>6.7322725700449668</c:v>
                </c:pt>
                <c:pt idx="2891">
                  <c:v>6.7299446749654219</c:v>
                </c:pt>
                <c:pt idx="2892">
                  <c:v>6.7276183892153476</c:v>
                </c:pt>
                <c:pt idx="2893">
                  <c:v>6.7252937111264686</c:v>
                </c:pt>
                <c:pt idx="2894">
                  <c:v>6.7229706390328152</c:v>
                </c:pt>
                <c:pt idx="2895">
                  <c:v>6.7206491712707184</c:v>
                </c:pt>
                <c:pt idx="2896">
                  <c:v>6.7183293061788056</c:v>
                </c:pt>
                <c:pt idx="2897">
                  <c:v>6.7160110420979988</c:v>
                </c:pt>
                <c:pt idx="2898">
                  <c:v>6.7136943773715076</c:v>
                </c:pt>
                <c:pt idx="2899">
                  <c:v>6.7113793103448272</c:v>
                </c:pt>
                <c:pt idx="2900">
                  <c:v>6.7090658393657359</c:v>
                </c:pt>
                <c:pt idx="2901">
                  <c:v>6.7067539627842869</c:v>
                </c:pt>
                <c:pt idx="2902">
                  <c:v>6.7044436789528072</c:v>
                </c:pt>
                <c:pt idx="2903">
                  <c:v>6.7021349862258957</c:v>
                </c:pt>
                <c:pt idx="2904">
                  <c:v>6.6998278829604132</c:v>
                </c:pt>
                <c:pt idx="2905">
                  <c:v>6.6975223675154849</c:v>
                </c:pt>
                <c:pt idx="2906">
                  <c:v>6.6952184382524944</c:v>
                </c:pt>
                <c:pt idx="2907">
                  <c:v>6.692916093535076</c:v>
                </c:pt>
                <c:pt idx="2908">
                  <c:v>6.6906153317291164</c:v>
                </c:pt>
                <c:pt idx="2909">
                  <c:v>6.6883161512027494</c:v>
                </c:pt>
                <c:pt idx="2910">
                  <c:v>6.6860185503263487</c:v>
                </c:pt>
                <c:pt idx="2911">
                  <c:v>6.6837225274725274</c:v>
                </c:pt>
                <c:pt idx="2912">
                  <c:v>6.6814280810161346</c:v>
                </c:pt>
                <c:pt idx="2913">
                  <c:v>6.6791352093342482</c:v>
                </c:pt>
                <c:pt idx="2914">
                  <c:v>6.6768439108061752</c:v>
                </c:pt>
                <c:pt idx="2915">
                  <c:v>6.6745541838134432</c:v>
                </c:pt>
                <c:pt idx="2916">
                  <c:v>6.6722660267398011</c:v>
                </c:pt>
                <c:pt idx="2917">
                  <c:v>6.6699794379712127</c:v>
                </c:pt>
                <c:pt idx="2918">
                  <c:v>6.6676944158958547</c:v>
                </c:pt>
                <c:pt idx="2919">
                  <c:v>6.6654109589041095</c:v>
                </c:pt>
                <c:pt idx="2920">
                  <c:v>6.6631290653885653</c:v>
                </c:pt>
                <c:pt idx="2921">
                  <c:v>6.660848733744011</c:v>
                </c:pt>
                <c:pt idx="2922">
                  <c:v>6.658569962367431</c:v>
                </c:pt>
                <c:pt idx="2923">
                  <c:v>6.6562927496580029</c:v>
                </c:pt>
                <c:pt idx="2924">
                  <c:v>6.6540170940170942</c:v>
                </c:pt>
                <c:pt idx="2925">
                  <c:v>6.6517429938482566</c:v>
                </c:pt>
                <c:pt idx="2926">
                  <c:v>6.6494704475572259</c:v>
                </c:pt>
                <c:pt idx="2927">
                  <c:v>6.647199453551913</c:v>
                </c:pt>
                <c:pt idx="2928">
                  <c:v>6.6449300102424038</c:v>
                </c:pt>
                <c:pt idx="2929">
                  <c:v>6.642662116040956</c:v>
                </c:pt>
                <c:pt idx="2930">
                  <c:v>6.6403957693619926</c:v>
                </c:pt>
                <c:pt idx="2931">
                  <c:v>6.6381309686221011</c:v>
                </c:pt>
                <c:pt idx="2932">
                  <c:v>6.6358677122400271</c:v>
                </c:pt>
                <c:pt idx="2933">
                  <c:v>6.6336059986366731</c:v>
                </c:pt>
                <c:pt idx="2934">
                  <c:v>6.6313458262350933</c:v>
                </c:pt>
                <c:pt idx="2935">
                  <c:v>6.6290871934604905</c:v>
                </c:pt>
                <c:pt idx="2936">
                  <c:v>6.6268300987402107</c:v>
                </c:pt>
                <c:pt idx="2937">
                  <c:v>6.6245745405037439</c:v>
                </c:pt>
                <c:pt idx="2938">
                  <c:v>6.6223205171827155</c:v>
                </c:pt>
                <c:pt idx="2939">
                  <c:v>6.6200680272108841</c:v>
                </c:pt>
                <c:pt idx="2940">
                  <c:v>6.6178170690241416</c:v>
                </c:pt>
                <c:pt idx="2941">
                  <c:v>6.6155676410605029</c:v>
                </c:pt>
                <c:pt idx="2942">
                  <c:v>6.6133197417601091</c:v>
                </c:pt>
                <c:pt idx="2943">
                  <c:v>6.6110733695652177</c:v>
                </c:pt>
                <c:pt idx="2944">
                  <c:v>6.608828522920204</c:v>
                </c:pt>
                <c:pt idx="2945">
                  <c:v>6.6065852002715548</c:v>
                </c:pt>
                <c:pt idx="2946">
                  <c:v>6.604343400067866</c:v>
                </c:pt>
                <c:pt idx="2947">
                  <c:v>6.6021031207598373</c:v>
                </c:pt>
                <c:pt idx="2948">
                  <c:v>6.5998643608002716</c:v>
                </c:pt>
                <c:pt idx="2949">
                  <c:v>6.597627118644068</c:v>
                </c:pt>
                <c:pt idx="2950">
                  <c:v>6.5953913927482208</c:v>
                </c:pt>
                <c:pt idx="2951">
                  <c:v>6.593157181571816</c:v>
                </c:pt>
                <c:pt idx="2952">
                  <c:v>6.5909244835760248</c:v>
                </c:pt>
                <c:pt idx="2953">
                  <c:v>6.5886932972241032</c:v>
                </c:pt>
                <c:pt idx="2954">
                  <c:v>6.5864636209813874</c:v>
                </c:pt>
                <c:pt idx="2955">
                  <c:v>6.5842354533152907</c:v>
                </c:pt>
                <c:pt idx="2956">
                  <c:v>6.5820087926952997</c:v>
                </c:pt>
                <c:pt idx="2957">
                  <c:v>6.5797836375929686</c:v>
                </c:pt>
                <c:pt idx="2958">
                  <c:v>6.5775599864819192</c:v>
                </c:pt>
                <c:pt idx="2959">
                  <c:v>6.5753378378378375</c:v>
                </c:pt>
                <c:pt idx="2960">
                  <c:v>6.5731171901384666</c:v>
                </c:pt>
                <c:pt idx="2961">
                  <c:v>6.5708980418636056</c:v>
                </c:pt>
                <c:pt idx="2962">
                  <c:v>6.5686803914951062</c:v>
                </c:pt>
                <c:pt idx="2963">
                  <c:v>6.5664642375168691</c:v>
                </c:pt>
                <c:pt idx="2964">
                  <c:v>6.5642495784148398</c:v>
                </c:pt>
                <c:pt idx="2965">
                  <c:v>6.5620364126770063</c:v>
                </c:pt>
                <c:pt idx="2966">
                  <c:v>6.5598247387933943</c:v>
                </c:pt>
                <c:pt idx="2967">
                  <c:v>6.5576145552560643</c:v>
                </c:pt>
                <c:pt idx="2968">
                  <c:v>6.5554058605591106</c:v>
                </c:pt>
                <c:pt idx="2969">
                  <c:v>6.5531986531986535</c:v>
                </c:pt>
                <c:pt idx="2970">
                  <c:v>6.5509929316728375</c:v>
                </c:pt>
                <c:pt idx="2971">
                  <c:v>6.5487886944818303</c:v>
                </c:pt>
                <c:pt idx="2972">
                  <c:v>6.5465859401278168</c:v>
                </c:pt>
                <c:pt idx="2973">
                  <c:v>6.544384667114997</c:v>
                </c:pt>
                <c:pt idx="2974">
                  <c:v>6.54218487394958</c:v>
                </c:pt>
                <c:pt idx="2975">
                  <c:v>6.539986559139785</c:v>
                </c:pt>
                <c:pt idx="2976">
                  <c:v>6.5377897211958347</c:v>
                </c:pt>
                <c:pt idx="2977">
                  <c:v>6.535594358629953</c:v>
                </c:pt>
                <c:pt idx="2978">
                  <c:v>6.5334004699563613</c:v>
                </c:pt>
                <c:pt idx="2979">
                  <c:v>6.5312080536912749</c:v>
                </c:pt>
                <c:pt idx="2980">
                  <c:v>6.5290171083529014</c:v>
                </c:pt>
                <c:pt idx="2981">
                  <c:v>6.5268276324614352</c:v>
                </c:pt>
                <c:pt idx="2982">
                  <c:v>6.5246396245390548</c:v>
                </c:pt>
                <c:pt idx="2983">
                  <c:v>6.5224530831099194</c:v>
                </c:pt>
                <c:pt idx="2984">
                  <c:v>6.5202680067001673</c:v>
                </c:pt>
                <c:pt idx="2985">
                  <c:v>6.5180843938379098</c:v>
                </c:pt>
                <c:pt idx="2986">
                  <c:v>6.5159022430532305</c:v>
                </c:pt>
                <c:pt idx="2987">
                  <c:v>6.5137215528781791</c:v>
                </c:pt>
                <c:pt idx="2988">
                  <c:v>6.5115423218467718</c:v>
                </c:pt>
                <c:pt idx="2989">
                  <c:v>6.5093645484949834</c:v>
                </c:pt>
                <c:pt idx="2990">
                  <c:v>6.5071882313607485</c:v>
                </c:pt>
                <c:pt idx="2991">
                  <c:v>6.5050133689839571</c:v>
                </c:pt>
                <c:pt idx="2992">
                  <c:v>6.5028399599064484</c:v>
                </c:pt>
                <c:pt idx="2993">
                  <c:v>6.5006680026720103</c:v>
                </c:pt>
                <c:pt idx="2994">
                  <c:v>6.4984974958263777</c:v>
                </c:pt>
                <c:pt idx="2995">
                  <c:v>6.4963284379172226</c:v>
                </c:pt>
                <c:pt idx="2996">
                  <c:v>6.4941608274941611</c:v>
                </c:pt>
                <c:pt idx="2997">
                  <c:v>6.4919946631087395</c:v>
                </c:pt>
                <c:pt idx="2998">
                  <c:v>6.4898299433144384</c:v>
                </c:pt>
                <c:pt idx="2999">
                  <c:v>6.4876666666666667</c:v>
                </c:pt>
                <c:pt idx="3000">
                  <c:v>6.4855048317227588</c:v>
                </c:pt>
                <c:pt idx="3001">
                  <c:v>6.4833444370419722</c:v>
                </c:pt>
                <c:pt idx="3002">
                  <c:v>6.4811854811854808</c:v>
                </c:pt>
                <c:pt idx="3003">
                  <c:v>6.479027962716378</c:v>
                </c:pt>
                <c:pt idx="3004">
                  <c:v>6.476871880199667</c:v>
                </c:pt>
                <c:pt idx="3005">
                  <c:v>6.4747172322022619</c:v>
                </c:pt>
                <c:pt idx="3006">
                  <c:v>6.4725640172929833</c:v>
                </c:pt>
                <c:pt idx="3007">
                  <c:v>6.4704122340425529</c:v>
                </c:pt>
                <c:pt idx="3008">
                  <c:v>6.4682618810235954</c:v>
                </c:pt>
                <c:pt idx="3009">
                  <c:v>6.4661129568106315</c:v>
                </c:pt>
                <c:pt idx="3010">
                  <c:v>6.4639654599800727</c:v>
                </c:pt>
                <c:pt idx="3011">
                  <c:v>6.461819389110226</c:v>
                </c:pt>
                <c:pt idx="3012">
                  <c:v>6.4596747427812815</c:v>
                </c:pt>
                <c:pt idx="3013">
                  <c:v>6.4575315195753156</c:v>
                </c:pt>
                <c:pt idx="3014">
                  <c:v>6.4553897180762849</c:v>
                </c:pt>
                <c:pt idx="3015">
                  <c:v>6.4532493368700266</c:v>
                </c:pt>
                <c:pt idx="3016">
                  <c:v>6.4511103745442488</c:v>
                </c:pt>
                <c:pt idx="3017">
                  <c:v>6.4489728296885351</c:v>
                </c:pt>
                <c:pt idx="3018">
                  <c:v>6.4468367008943357</c:v>
                </c:pt>
                <c:pt idx="3019">
                  <c:v>6.4447019867549669</c:v>
                </c:pt>
                <c:pt idx="3020">
                  <c:v>6.4425686858656075</c:v>
                </c:pt>
                <c:pt idx="3021">
                  <c:v>6.4404367968232954</c:v>
                </c:pt>
                <c:pt idx="3022">
                  <c:v>6.4383063182269265</c:v>
                </c:pt>
                <c:pt idx="3023">
                  <c:v>6.4361772486772484</c:v>
                </c:pt>
                <c:pt idx="3024">
                  <c:v>6.4340495867768599</c:v>
                </c:pt>
                <c:pt idx="3025">
                  <c:v>6.4319233311302053</c:v>
                </c:pt>
                <c:pt idx="3026">
                  <c:v>6.4297984803435746</c:v>
                </c:pt>
                <c:pt idx="3027">
                  <c:v>6.4276750330250989</c:v>
                </c:pt>
                <c:pt idx="3028">
                  <c:v>6.425552987784747</c:v>
                </c:pt>
                <c:pt idx="3029">
                  <c:v>6.4234323432343237</c:v>
                </c:pt>
                <c:pt idx="3030">
                  <c:v>6.4213130979874631</c:v>
                </c:pt>
                <c:pt idx="3031">
                  <c:v>6.419195250659631</c:v>
                </c:pt>
                <c:pt idx="3032">
                  <c:v>6.4170787998681176</c:v>
                </c:pt>
                <c:pt idx="3033">
                  <c:v>6.4149637442320371</c:v>
                </c:pt>
                <c:pt idx="3034">
                  <c:v>6.4128500823723229</c:v>
                </c:pt>
                <c:pt idx="3035">
                  <c:v>6.4107378129117256</c:v>
                </c:pt>
                <c:pt idx="3036">
                  <c:v>6.4086269344748104</c:v>
                </c:pt>
                <c:pt idx="3037">
                  <c:v>6.4065174456879523</c:v>
                </c:pt>
                <c:pt idx="3038">
                  <c:v>6.4044093451793351</c:v>
                </c:pt>
                <c:pt idx="3039">
                  <c:v>6.4023026315789471</c:v>
                </c:pt>
                <c:pt idx="3040">
                  <c:v>6.4001973035185795</c:v>
                </c:pt>
                <c:pt idx="3041">
                  <c:v>6.3980933596318215</c:v>
                </c:pt>
                <c:pt idx="3042">
                  <c:v>6.3959907985540587</c:v>
                </c:pt>
                <c:pt idx="3043">
                  <c:v>6.3938896189224703</c:v>
                </c:pt>
                <c:pt idx="3044">
                  <c:v>6.3917898193760259</c:v>
                </c:pt>
                <c:pt idx="3045">
                  <c:v>6.3896913985554828</c:v>
                </c:pt>
                <c:pt idx="3046">
                  <c:v>6.3875943551033805</c:v>
                </c:pt>
                <c:pt idx="3047">
                  <c:v>6.3854986876640423</c:v>
                </c:pt>
                <c:pt idx="3048">
                  <c:v>6.3834043948835681</c:v>
                </c:pt>
                <c:pt idx="3049">
                  <c:v>6.3813114754098361</c:v>
                </c:pt>
                <c:pt idx="3050">
                  <c:v>6.3792199278924944</c:v>
                </c:pt>
                <c:pt idx="3051">
                  <c:v>6.3771297509829621</c:v>
                </c:pt>
                <c:pt idx="3052">
                  <c:v>6.3750409433344251</c:v>
                </c:pt>
                <c:pt idx="3053">
                  <c:v>6.3729535036018339</c:v>
                </c:pt>
                <c:pt idx="3054">
                  <c:v>6.3708674304418986</c:v>
                </c:pt>
                <c:pt idx="3055">
                  <c:v>6.3687827225130889</c:v>
                </c:pt>
                <c:pt idx="3056">
                  <c:v>6.3666993784756301</c:v>
                </c:pt>
                <c:pt idx="3057">
                  <c:v>6.3646173969914974</c:v>
                </c:pt>
                <c:pt idx="3058">
                  <c:v>6.3625367767244194</c:v>
                </c:pt>
                <c:pt idx="3059">
                  <c:v>6.3604575163398689</c:v>
                </c:pt>
                <c:pt idx="3060">
                  <c:v>6.3583796145050639</c:v>
                </c:pt>
                <c:pt idx="3061">
                  <c:v>6.3563030698889618</c:v>
                </c:pt>
                <c:pt idx="3062">
                  <c:v>6.3542278811622595</c:v>
                </c:pt>
                <c:pt idx="3063">
                  <c:v>6.3521540469973887</c:v>
                </c:pt>
                <c:pt idx="3064">
                  <c:v>6.3500815660685159</c:v>
                </c:pt>
                <c:pt idx="3065">
                  <c:v>6.3480104370515331</c:v>
                </c:pt>
                <c:pt idx="3066">
                  <c:v>6.3459406586240625</c:v>
                </c:pt>
                <c:pt idx="3067">
                  <c:v>6.3438722294654495</c:v>
                </c:pt>
                <c:pt idx="3068">
                  <c:v>6.3418051482567614</c:v>
                </c:pt>
                <c:pt idx="3069">
                  <c:v>6.3397394136807819</c:v>
                </c:pt>
                <c:pt idx="3070">
                  <c:v>6.3376750244220128</c:v>
                </c:pt>
                <c:pt idx="3071">
                  <c:v>6.335611979166667</c:v>
                </c:pt>
                <c:pt idx="3072">
                  <c:v>6.3335502766026686</c:v>
                </c:pt>
                <c:pt idx="3073">
                  <c:v>6.3314899154196489</c:v>
                </c:pt>
                <c:pt idx="3074">
                  <c:v>6.3294308943089428</c:v>
                </c:pt>
                <c:pt idx="3075">
                  <c:v>6.3273732119635895</c:v>
                </c:pt>
                <c:pt idx="3076">
                  <c:v>6.3253168670783229</c:v>
                </c:pt>
                <c:pt idx="3077">
                  <c:v>6.3232618583495777</c:v>
                </c:pt>
                <c:pt idx="3078">
                  <c:v>6.3212081844754788</c:v>
                </c:pt>
                <c:pt idx="3079">
                  <c:v>6.3191558441558442</c:v>
                </c:pt>
                <c:pt idx="3080">
                  <c:v>6.3171048360921782</c:v>
                </c:pt>
                <c:pt idx="3081">
                  <c:v>6.3150551589876702</c:v>
                </c:pt>
                <c:pt idx="3082">
                  <c:v>6.3130068115471945</c:v>
                </c:pt>
                <c:pt idx="3083">
                  <c:v>6.310959792477302</c:v>
                </c:pt>
                <c:pt idx="3084">
                  <c:v>6.3089141004862235</c:v>
                </c:pt>
                <c:pt idx="3085">
                  <c:v>6.3068697342838629</c:v>
                </c:pt>
                <c:pt idx="3086">
                  <c:v>6.3048266925817948</c:v>
                </c:pt>
                <c:pt idx="3087">
                  <c:v>6.3027849740932647</c:v>
                </c:pt>
                <c:pt idx="3088">
                  <c:v>6.3007445775331821</c:v>
                </c:pt>
                <c:pt idx="3089">
                  <c:v>6.298705501618123</c:v>
                </c:pt>
                <c:pt idx="3090">
                  <c:v>6.2966677450663218</c:v>
                </c:pt>
                <c:pt idx="3091">
                  <c:v>6.2946313065976716</c:v>
                </c:pt>
                <c:pt idx="3092">
                  <c:v>6.2925961849337213</c:v>
                </c:pt>
                <c:pt idx="3093">
                  <c:v>6.2905623787976728</c:v>
                </c:pt>
                <c:pt idx="3094">
                  <c:v>6.288529886914378</c:v>
                </c:pt>
                <c:pt idx="3095">
                  <c:v>6.2864987080103356</c:v>
                </c:pt>
                <c:pt idx="3096">
                  <c:v>6.2844688408136911</c:v>
                </c:pt>
                <c:pt idx="3097">
                  <c:v>6.2824402840542284</c:v>
                </c:pt>
                <c:pt idx="3098">
                  <c:v>6.2804130364633757</c:v>
                </c:pt>
                <c:pt idx="3099">
                  <c:v>6.2783870967741935</c:v>
                </c:pt>
                <c:pt idx="3100">
                  <c:v>6.2763624637213802</c:v>
                </c:pt>
                <c:pt idx="3101">
                  <c:v>6.2743391360412639</c:v>
                </c:pt>
                <c:pt idx="3102">
                  <c:v>6.2723171124718018</c:v>
                </c:pt>
                <c:pt idx="3103">
                  <c:v>6.2702963917525771</c:v>
                </c:pt>
                <c:pt idx="3104">
                  <c:v>6.2682769726247987</c:v>
                </c:pt>
                <c:pt idx="3105">
                  <c:v>6.2662588538312942</c:v>
                </c:pt>
                <c:pt idx="3106">
                  <c:v>6.2642420341165108</c:v>
                </c:pt>
                <c:pt idx="3107">
                  <c:v>6.2622265122265119</c:v>
                </c:pt>
                <c:pt idx="3108">
                  <c:v>6.260212286908974</c:v>
                </c:pt>
                <c:pt idx="3109">
                  <c:v>6.2581993569131829</c:v>
                </c:pt>
                <c:pt idx="3110">
                  <c:v>6.2561877209900354</c:v>
                </c:pt>
                <c:pt idx="3111">
                  <c:v>6.2541773778920309</c:v>
                </c:pt>
                <c:pt idx="3112">
                  <c:v>6.2521683263732735</c:v>
                </c:pt>
                <c:pt idx="3113">
                  <c:v>6.2501605651894669</c:v>
                </c:pt>
                <c:pt idx="3114">
                  <c:v>6.2481540930979129</c:v>
                </c:pt>
                <c:pt idx="3115">
                  <c:v>6.24614890885751</c:v>
                </c:pt>
                <c:pt idx="3116">
                  <c:v>6.2441450112287455</c:v>
                </c:pt>
                <c:pt idx="3117">
                  <c:v>6.2421423989737015</c:v>
                </c:pt>
                <c:pt idx="3118">
                  <c:v>6.2401410708560432</c:v>
                </c:pt>
                <c:pt idx="3119">
                  <c:v>6.2381410256410259</c:v>
                </c:pt>
                <c:pt idx="3120">
                  <c:v>6.2361422620954823</c:v>
                </c:pt>
                <c:pt idx="3121">
                  <c:v>6.2341447789878286</c:v>
                </c:pt>
                <c:pt idx="3122">
                  <c:v>6.2321485750880568</c:v>
                </c:pt>
                <c:pt idx="3123">
                  <c:v>6.2301536491677334</c:v>
                </c:pt>
                <c:pt idx="3124">
                  <c:v>6.2281599999999999</c:v>
                </c:pt>
                <c:pt idx="3125">
                  <c:v>6.2261676263595653</c:v>
                </c:pt>
                <c:pt idx="3126">
                  <c:v>6.2241765270227054</c:v>
                </c:pt>
                <c:pt idx="3127">
                  <c:v>6.2221867007672635</c:v>
                </c:pt>
                <c:pt idx="3128">
                  <c:v>6.2201981463726428</c:v>
                </c:pt>
                <c:pt idx="3129">
                  <c:v>6.2182108626198085</c:v>
                </c:pt>
                <c:pt idx="3130">
                  <c:v>6.2162248482912803</c:v>
                </c:pt>
                <c:pt idx="3131">
                  <c:v>6.2142401021711366</c:v>
                </c:pt>
                <c:pt idx="3132">
                  <c:v>6.2122566230450049</c:v>
                </c:pt>
                <c:pt idx="3133">
                  <c:v>6.2102744097000642</c:v>
                </c:pt>
                <c:pt idx="3134">
                  <c:v>6.2082934609250398</c:v>
                </c:pt>
                <c:pt idx="3135">
                  <c:v>6.2063137755102042</c:v>
                </c:pt>
                <c:pt idx="3136">
                  <c:v>6.2043353522473703</c:v>
                </c:pt>
                <c:pt idx="3137">
                  <c:v>6.2023581899298916</c:v>
                </c:pt>
                <c:pt idx="3138">
                  <c:v>6.2003822873526602</c:v>
                </c:pt>
                <c:pt idx="3139">
                  <c:v>6.1984076433121018</c:v>
                </c:pt>
                <c:pt idx="3140">
                  <c:v>6.1964342566061763</c:v>
                </c:pt>
                <c:pt idx="3141">
                  <c:v>6.1944621260343729</c:v>
                </c:pt>
                <c:pt idx="3142">
                  <c:v>6.1924912503977092</c:v>
                </c:pt>
                <c:pt idx="3143">
                  <c:v>6.1905216284987281</c:v>
                </c:pt>
                <c:pt idx="3144">
                  <c:v>6.1885532591414947</c:v>
                </c:pt>
                <c:pt idx="3145">
                  <c:v>6.1865861411315954</c:v>
                </c:pt>
                <c:pt idx="3146">
                  <c:v>6.1846202732761357</c:v>
                </c:pt>
                <c:pt idx="3147">
                  <c:v>6.1826556543837361</c:v>
                </c:pt>
                <c:pt idx="3148">
                  <c:v>6.1806922832645288</c:v>
                </c:pt>
                <c:pt idx="3149">
                  <c:v>6.1787301587301586</c:v>
                </c:pt>
                <c:pt idx="3150">
                  <c:v>6.1767692795937794</c:v>
                </c:pt>
                <c:pt idx="3151">
                  <c:v>6.1748096446700504</c:v>
                </c:pt>
                <c:pt idx="3152">
                  <c:v>6.1728512527751347</c:v>
                </c:pt>
                <c:pt idx="3153">
                  <c:v>6.1708941027266961</c:v>
                </c:pt>
                <c:pt idx="3154">
                  <c:v>6.1689381933438989</c:v>
                </c:pt>
                <c:pt idx="3155">
                  <c:v>6.166983523447402</c:v>
                </c:pt>
                <c:pt idx="3156">
                  <c:v>6.1650300918593599</c:v>
                </c:pt>
                <c:pt idx="3157">
                  <c:v>6.1630778974034195</c:v>
                </c:pt>
                <c:pt idx="3158">
                  <c:v>6.161126938904717</c:v>
                </c:pt>
                <c:pt idx="3159">
                  <c:v>6.1591772151898736</c:v>
                </c:pt>
                <c:pt idx="3160">
                  <c:v>6.1572287250869975</c:v>
                </c:pt>
                <c:pt idx="3161">
                  <c:v>6.1552814674256799</c:v>
                </c:pt>
                <c:pt idx="3162">
                  <c:v>6.1533354410369903</c:v>
                </c:pt>
                <c:pt idx="3163">
                  <c:v>6.1513906447534765</c:v>
                </c:pt>
                <c:pt idx="3164">
                  <c:v>6.149447077409163</c:v>
                </c:pt>
                <c:pt idx="3165">
                  <c:v>6.1475047378395455</c:v>
                </c:pt>
                <c:pt idx="3166">
                  <c:v>6.145563624881591</c:v>
                </c:pt>
                <c:pt idx="3167">
                  <c:v>6.143623737373737</c:v>
                </c:pt>
                <c:pt idx="3168">
                  <c:v>6.1416850741558848</c:v>
                </c:pt>
                <c:pt idx="3169">
                  <c:v>6.1397476340694004</c:v>
                </c:pt>
                <c:pt idx="3170">
                  <c:v>6.1378114159571115</c:v>
                </c:pt>
                <c:pt idx="3171">
                  <c:v>6.1358764186633037</c:v>
                </c:pt>
                <c:pt idx="3172">
                  <c:v>6.1339426410337223</c:v>
                </c:pt>
                <c:pt idx="3173">
                  <c:v>6.1320100819155643</c:v>
                </c:pt>
                <c:pt idx="3174">
                  <c:v>6.1300787401574803</c:v>
                </c:pt>
                <c:pt idx="3175">
                  <c:v>6.1281486146095716</c:v>
                </c:pt>
                <c:pt idx="3176">
                  <c:v>6.126219704123387</c:v>
                </c:pt>
                <c:pt idx="3177">
                  <c:v>6.1242920075519196</c:v>
                </c:pt>
                <c:pt idx="3178">
                  <c:v>6.1223655237496066</c:v>
                </c:pt>
                <c:pt idx="3179">
                  <c:v>6.1204402515723269</c:v>
                </c:pt>
                <c:pt idx="3180">
                  <c:v>6.118516189877397</c:v>
                </c:pt>
                <c:pt idx="3181">
                  <c:v>6.1165933375235699</c:v>
                </c:pt>
                <c:pt idx="3182">
                  <c:v>6.1146716933710339</c:v>
                </c:pt>
                <c:pt idx="3183">
                  <c:v>6.112751256281407</c:v>
                </c:pt>
                <c:pt idx="3184">
                  <c:v>6.1108320251177393</c:v>
                </c:pt>
                <c:pt idx="3185">
                  <c:v>6.1089139987445069</c:v>
                </c:pt>
                <c:pt idx="3186">
                  <c:v>6.1069971760276118</c:v>
                </c:pt>
                <c:pt idx="3187">
                  <c:v>6.1050815558343787</c:v>
                </c:pt>
                <c:pt idx="3188">
                  <c:v>6.1031671370335525</c:v>
                </c:pt>
                <c:pt idx="3189">
                  <c:v>6.1012539184952974</c:v>
                </c:pt>
                <c:pt idx="3190">
                  <c:v>6.0993418990911943</c:v>
                </c:pt>
                <c:pt idx="3191">
                  <c:v>6.0974310776942353</c:v>
                </c:pt>
                <c:pt idx="3192">
                  <c:v>6.0955214531788284</c:v>
                </c:pt>
                <c:pt idx="3193">
                  <c:v>6.0936130244207893</c:v>
                </c:pt>
                <c:pt idx="3194">
                  <c:v>6.0917057902973397</c:v>
                </c:pt>
                <c:pt idx="3195">
                  <c:v>6.089799749687109</c:v>
                </c:pt>
                <c:pt idx="3196">
                  <c:v>6.0878949014701282</c:v>
                </c:pt>
                <c:pt idx="3197">
                  <c:v>6.0859912445278299</c:v>
                </c:pt>
                <c:pt idx="3198">
                  <c:v>6.0840887777430446</c:v>
                </c:pt>
                <c:pt idx="3199">
                  <c:v>6.0821874999999999</c:v>
                </c:pt>
                <c:pt idx="3200">
                  <c:v>6.0802874101843178</c:v>
                </c:pt>
                <c:pt idx="3201">
                  <c:v>6.0783885071830106</c:v>
                </c:pt>
                <c:pt idx="3202">
                  <c:v>6.0764907898844829</c:v>
                </c:pt>
                <c:pt idx="3203">
                  <c:v>6.0745942571785267</c:v>
                </c:pt>
                <c:pt idx="3204">
                  <c:v>6.0726989079563181</c:v>
                </c:pt>
                <c:pt idx="3205">
                  <c:v>6.0708047411104182</c:v>
                </c:pt>
                <c:pt idx="3206">
                  <c:v>6.068911755534768</c:v>
                </c:pt>
                <c:pt idx="3207">
                  <c:v>6.0670199501246884</c:v>
                </c:pt>
                <c:pt idx="3208">
                  <c:v>6.065129323776878</c:v>
                </c:pt>
                <c:pt idx="3209">
                  <c:v>6.0632398753894083</c:v>
                </c:pt>
                <c:pt idx="3210">
                  <c:v>6.0613516038617252</c:v>
                </c:pt>
                <c:pt idx="3211">
                  <c:v>6.0594645080946448</c:v>
                </c:pt>
                <c:pt idx="3212">
                  <c:v>6.0575785869903518</c:v>
                </c:pt>
                <c:pt idx="3213">
                  <c:v>6.0556938394523954</c:v>
                </c:pt>
                <c:pt idx="3214">
                  <c:v>6.0538102643856924</c:v>
                </c:pt>
                <c:pt idx="3215">
                  <c:v>6.0519278606965177</c:v>
                </c:pt>
                <c:pt idx="3216">
                  <c:v>6.0500466272925086</c:v>
                </c:pt>
                <c:pt idx="3217">
                  <c:v>6.0481665630826598</c:v>
                </c:pt>
                <c:pt idx="3218">
                  <c:v>6.0462876669773218</c:v>
                </c:pt>
                <c:pt idx="3219">
                  <c:v>6.044409937888199</c:v>
                </c:pt>
                <c:pt idx="3220">
                  <c:v>6.042533374728345</c:v>
                </c:pt>
                <c:pt idx="3221">
                  <c:v>6.0406579764121666</c:v>
                </c:pt>
                <c:pt idx="3222">
                  <c:v>6.038783741855414</c:v>
                </c:pt>
                <c:pt idx="3223">
                  <c:v>6.0369106699751862</c:v>
                </c:pt>
                <c:pt idx="3224">
                  <c:v>6.0350387596899226</c:v>
                </c:pt>
                <c:pt idx="3225">
                  <c:v>6.0331680099194047</c:v>
                </c:pt>
                <c:pt idx="3226">
                  <c:v>6.0312984195847532</c:v>
                </c:pt>
                <c:pt idx="3227">
                  <c:v>6.0294299876084265</c:v>
                </c:pt>
                <c:pt idx="3228">
                  <c:v>6.0275627129142153</c:v>
                </c:pt>
                <c:pt idx="3229">
                  <c:v>6.0256965944272443</c:v>
                </c:pt>
                <c:pt idx="3230">
                  <c:v>6.0238316310739712</c:v>
                </c:pt>
                <c:pt idx="3231">
                  <c:v>6.0219678217821784</c:v>
                </c:pt>
                <c:pt idx="3232">
                  <c:v>6.0201051654809774</c:v>
                </c:pt>
                <c:pt idx="3233">
                  <c:v>6.0182436611008043</c:v>
                </c:pt>
                <c:pt idx="3234">
                  <c:v>6.0163833075734159</c:v>
                </c:pt>
                <c:pt idx="3235">
                  <c:v>6.0145241038318913</c:v>
                </c:pt>
                <c:pt idx="3236">
                  <c:v>6.0126660488106269</c:v>
                </c:pt>
                <c:pt idx="3237">
                  <c:v>6.0108091414453364</c:v>
                </c:pt>
                <c:pt idx="3238">
                  <c:v>6.0089533806730469</c:v>
                </c:pt>
                <c:pt idx="3239">
                  <c:v>6.0070987654320991</c:v>
                </c:pt>
                <c:pt idx="3240">
                  <c:v>6.0052452946621413</c:v>
                </c:pt>
                <c:pt idx="3241">
                  <c:v>6.0033929673041335</c:v>
                </c:pt>
                <c:pt idx="3242">
                  <c:v>6.0015417823003396</c:v>
                </c:pt>
                <c:pt idx="3243">
                  <c:v>5.9996917385943282</c:v>
                </c:pt>
                <c:pt idx="3244">
                  <c:v>5.9978428351309709</c:v>
                </c:pt>
                <c:pt idx="3245">
                  <c:v>5.9959950708564387</c:v>
                </c:pt>
                <c:pt idx="3246">
                  <c:v>5.9941484447182019</c:v>
                </c:pt>
                <c:pt idx="3247">
                  <c:v>5.9923029556650249</c:v>
                </c:pt>
                <c:pt idx="3248">
                  <c:v>5.9904586026469682</c:v>
                </c:pt>
                <c:pt idx="3249">
                  <c:v>5.9886153846153842</c:v>
                </c:pt>
                <c:pt idx="3250">
                  <c:v>5.9867733005229162</c:v>
                </c:pt>
                <c:pt idx="3251">
                  <c:v>5.9849323493234934</c:v>
                </c:pt>
                <c:pt idx="3252">
                  <c:v>5.9830925299723337</c:v>
                </c:pt>
                <c:pt idx="3253">
                  <c:v>5.9812538414259375</c:v>
                </c:pt>
                <c:pt idx="3254">
                  <c:v>5.9794162826420889</c:v>
                </c:pt>
                <c:pt idx="3255">
                  <c:v>5.9775798525798525</c:v>
                </c:pt>
                <c:pt idx="3256">
                  <c:v>5.9757445501995701</c:v>
                </c:pt>
                <c:pt idx="3257">
                  <c:v>5.9739103744628608</c:v>
                </c:pt>
                <c:pt idx="3258">
                  <c:v>5.9720773243326173</c:v>
                </c:pt>
                <c:pt idx="3259">
                  <c:v>5.970245398773006</c:v>
                </c:pt>
                <c:pt idx="3260">
                  <c:v>5.9684145967494633</c:v>
                </c:pt>
                <c:pt idx="3261">
                  <c:v>5.966584917228694</c:v>
                </c:pt>
                <c:pt idx="3262">
                  <c:v>5.9647563591786703</c:v>
                </c:pt>
                <c:pt idx="3263">
                  <c:v>5.9629289215686274</c:v>
                </c:pt>
                <c:pt idx="3264">
                  <c:v>5.9611026033690662</c:v>
                </c:pt>
                <c:pt idx="3265">
                  <c:v>5.9592774035517451</c:v>
                </c:pt>
                <c:pt idx="3266">
                  <c:v>5.9574533210896847</c:v>
                </c:pt>
                <c:pt idx="3267">
                  <c:v>5.9556303549571608</c:v>
                </c:pt>
                <c:pt idx="3268">
                  <c:v>5.9538085041297029</c:v>
                </c:pt>
                <c:pt idx="3269">
                  <c:v>5.9519877675840975</c:v>
                </c:pt>
                <c:pt idx="3270">
                  <c:v>5.95016814429838</c:v>
                </c:pt>
                <c:pt idx="3271">
                  <c:v>5.9483496332518335</c:v>
                </c:pt>
                <c:pt idx="3272">
                  <c:v>5.9465322334249926</c:v>
                </c:pt>
                <c:pt idx="3273">
                  <c:v>5.9447159437996335</c:v>
                </c:pt>
                <c:pt idx="3274">
                  <c:v>5.9429007633587787</c:v>
                </c:pt>
                <c:pt idx="3275">
                  <c:v>5.9410866910866913</c:v>
                </c:pt>
                <c:pt idx="3276">
                  <c:v>5.9392737259688744</c:v>
                </c:pt>
                <c:pt idx="3277">
                  <c:v>5.9374618669920682</c:v>
                </c:pt>
                <c:pt idx="3278">
                  <c:v>5.9356511131442513</c:v>
                </c:pt>
                <c:pt idx="3279">
                  <c:v>5.9338414634146339</c:v>
                </c:pt>
                <c:pt idx="3280">
                  <c:v>5.9320329167936601</c:v>
                </c:pt>
                <c:pt idx="3281">
                  <c:v>5.9302254722730039</c:v>
                </c:pt>
                <c:pt idx="3282">
                  <c:v>5.9284191288455679</c:v>
                </c:pt>
                <c:pt idx="3283">
                  <c:v>5.9266138855054811</c:v>
                </c:pt>
                <c:pt idx="3284">
                  <c:v>5.9248097412480973</c:v>
                </c:pt>
                <c:pt idx="3285">
                  <c:v>5.9230066950699936</c:v>
                </c:pt>
                <c:pt idx="3286">
                  <c:v>5.9212047459689687</c:v>
                </c:pt>
                <c:pt idx="3287">
                  <c:v>5.9194038929440387</c:v>
                </c:pt>
                <c:pt idx="3288">
                  <c:v>5.9176041349954396</c:v>
                </c:pt>
                <c:pt idx="3289">
                  <c:v>5.91580547112462</c:v>
                </c:pt>
                <c:pt idx="3290">
                  <c:v>5.9140079003342452</c:v>
                </c:pt>
                <c:pt idx="3291">
                  <c:v>5.9122114216281894</c:v>
                </c:pt>
                <c:pt idx="3292">
                  <c:v>5.9104160340115399</c:v>
                </c:pt>
                <c:pt idx="3293">
                  <c:v>5.9086217364905886</c:v>
                </c:pt>
                <c:pt idx="3294">
                  <c:v>5.9068285280728379</c:v>
                </c:pt>
                <c:pt idx="3295">
                  <c:v>5.9050364077669899</c:v>
                </c:pt>
                <c:pt idx="3296">
                  <c:v>5.9032453745829541</c:v>
                </c:pt>
                <c:pt idx="3297">
                  <c:v>5.9014554275318378</c:v>
                </c:pt>
                <c:pt idx="3298">
                  <c:v>5.8996665656259468</c:v>
                </c:pt>
                <c:pt idx="3299">
                  <c:v>5.8978787878787875</c:v>
                </c:pt>
                <c:pt idx="3300">
                  <c:v>5.8960920933050591</c:v>
                </c:pt>
                <c:pt idx="3301">
                  <c:v>5.8943064809206538</c:v>
                </c:pt>
                <c:pt idx="3302">
                  <c:v>5.8925219497426582</c:v>
                </c:pt>
                <c:pt idx="3303">
                  <c:v>5.8907384987893465</c:v>
                </c:pt>
                <c:pt idx="3304">
                  <c:v>5.8889561270801813</c:v>
                </c:pt>
                <c:pt idx="3305">
                  <c:v>5.8871748336358136</c:v>
                </c:pt>
                <c:pt idx="3306">
                  <c:v>5.8853946174780765</c:v>
                </c:pt>
                <c:pt idx="3307">
                  <c:v>5.8836154776299878</c:v>
                </c:pt>
                <c:pt idx="3308">
                  <c:v>5.8818374131157452</c:v>
                </c:pt>
                <c:pt idx="3309">
                  <c:v>5.8800604229607254</c:v>
                </c:pt>
                <c:pt idx="3310">
                  <c:v>5.8782845061914832</c:v>
                </c:pt>
                <c:pt idx="3311">
                  <c:v>5.8765096618357484</c:v>
                </c:pt>
                <c:pt idx="3312">
                  <c:v>5.8747358889224266</c:v>
                </c:pt>
                <c:pt idx="3313">
                  <c:v>5.8729631864815932</c:v>
                </c:pt>
                <c:pt idx="3314">
                  <c:v>5.8711915535444943</c:v>
                </c:pt>
                <c:pt idx="3315">
                  <c:v>5.8694209891435465</c:v>
                </c:pt>
                <c:pt idx="3316">
                  <c:v>5.8676514923123309</c:v>
                </c:pt>
                <c:pt idx="3317">
                  <c:v>5.8658830620855937</c:v>
                </c:pt>
                <c:pt idx="3318">
                  <c:v>5.8641156974992468</c:v>
                </c:pt>
                <c:pt idx="3319">
                  <c:v>5.8623493975903616</c:v>
                </c:pt>
                <c:pt idx="3320">
                  <c:v>5.8605841613971696</c:v>
                </c:pt>
                <c:pt idx="3321">
                  <c:v>5.8588199879590608</c:v>
                </c:pt>
                <c:pt idx="3322">
                  <c:v>5.8570568763165811</c:v>
                </c:pt>
                <c:pt idx="3323">
                  <c:v>5.8552948255114323</c:v>
                </c:pt>
                <c:pt idx="3324">
                  <c:v>5.8535338345864663</c:v>
                </c:pt>
                <c:pt idx="3325">
                  <c:v>5.8517739025856885</c:v>
                </c:pt>
                <c:pt idx="3326">
                  <c:v>5.8500150285542531</c:v>
                </c:pt>
                <c:pt idx="3327">
                  <c:v>5.8482572115384617</c:v>
                </c:pt>
                <c:pt idx="3328">
                  <c:v>5.8465004505857614</c:v>
                </c:pt>
                <c:pt idx="3329">
                  <c:v>5.8447447447447445</c:v>
                </c:pt>
                <c:pt idx="3330">
                  <c:v>5.8429900930651453</c:v>
                </c:pt>
                <c:pt idx="3331">
                  <c:v>5.8412364945978394</c:v>
                </c:pt>
                <c:pt idx="3332">
                  <c:v>5.8394839483948395</c:v>
                </c:pt>
                <c:pt idx="3333">
                  <c:v>5.8377324535092985</c:v>
                </c:pt>
                <c:pt idx="3334">
                  <c:v>5.8359820089955026</c:v>
                </c:pt>
                <c:pt idx="3335">
                  <c:v>5.8342326139088732</c:v>
                </c:pt>
                <c:pt idx="3336">
                  <c:v>5.8324842673059631</c:v>
                </c:pt>
                <c:pt idx="3337">
                  <c:v>5.8307369682444579</c:v>
                </c:pt>
                <c:pt idx="3338">
                  <c:v>5.8289907157831689</c:v>
                </c:pt>
                <c:pt idx="3339">
                  <c:v>5.8272455089820356</c:v>
                </c:pt>
                <c:pt idx="3340">
                  <c:v>5.8255013469021248</c:v>
                </c:pt>
                <c:pt idx="3341">
                  <c:v>5.8237582286056258</c:v>
                </c:pt>
                <c:pt idx="3342">
                  <c:v>5.8220161531558476</c:v>
                </c:pt>
                <c:pt idx="3343">
                  <c:v>5.8202751196172251</c:v>
                </c:pt>
                <c:pt idx="3344">
                  <c:v>5.8185351270553065</c:v>
                </c:pt>
                <c:pt idx="3345">
                  <c:v>5.8167961745367602</c:v>
                </c:pt>
                <c:pt idx="3346">
                  <c:v>5.8150582611293693</c:v>
                </c:pt>
                <c:pt idx="3347">
                  <c:v>5.8133213859020314</c:v>
                </c:pt>
                <c:pt idx="3348">
                  <c:v>5.8115855479247536</c:v>
                </c:pt>
                <c:pt idx="3349">
                  <c:v>5.8098507462686566</c:v>
                </c:pt>
                <c:pt idx="3350">
                  <c:v>5.808116980005968</c:v>
                </c:pt>
                <c:pt idx="3351">
                  <c:v>5.8063842482100236</c:v>
                </c:pt>
                <c:pt idx="3352">
                  <c:v>5.8046525499552644</c:v>
                </c:pt>
                <c:pt idx="3353">
                  <c:v>5.8029218843172332</c:v>
                </c:pt>
                <c:pt idx="3354">
                  <c:v>5.8011922503725781</c:v>
                </c:pt>
                <c:pt idx="3355">
                  <c:v>5.7994636471990466</c:v>
                </c:pt>
                <c:pt idx="3356">
                  <c:v>5.797736073875484</c:v>
                </c:pt>
                <c:pt idx="3357">
                  <c:v>5.7960095294818341</c:v>
                </c:pt>
                <c:pt idx="3358">
                  <c:v>5.7942840130991362</c:v>
                </c:pt>
                <c:pt idx="3359">
                  <c:v>5.7925595238095235</c:v>
                </c:pt>
                <c:pt idx="3360">
                  <c:v>5.790836060696221</c:v>
                </c:pt>
                <c:pt idx="3361">
                  <c:v>5.7891136228435451</c:v>
                </c:pt>
                <c:pt idx="3362">
                  <c:v>5.7873922093369012</c:v>
                </c:pt>
                <c:pt idx="3363">
                  <c:v>5.7856718192627827</c:v>
                </c:pt>
                <c:pt idx="3364">
                  <c:v>5.7839524517087666</c:v>
                </c:pt>
                <c:pt idx="3365">
                  <c:v>5.7822341057635178</c:v>
                </c:pt>
                <c:pt idx="3366">
                  <c:v>5.7805167805167805</c:v>
                </c:pt>
                <c:pt idx="3367">
                  <c:v>5.7788004750593824</c:v>
                </c:pt>
                <c:pt idx="3368">
                  <c:v>5.7770851884832295</c:v>
                </c:pt>
                <c:pt idx="3369">
                  <c:v>5.7753709198813059</c:v>
                </c:pt>
                <c:pt idx="3370">
                  <c:v>5.7736576683476715</c:v>
                </c:pt>
                <c:pt idx="3371">
                  <c:v>5.7719454329774615</c:v>
                </c:pt>
                <c:pt idx="3372">
                  <c:v>5.7702342128668844</c:v>
                </c:pt>
                <c:pt idx="3373">
                  <c:v>5.7685240071132187</c:v>
                </c:pt>
                <c:pt idx="3374">
                  <c:v>5.7668148148148148</c:v>
                </c:pt>
                <c:pt idx="3375">
                  <c:v>5.7651066350710902</c:v>
                </c:pt>
                <c:pt idx="3376">
                  <c:v>5.7633994669825288</c:v>
                </c:pt>
                <c:pt idx="3377">
                  <c:v>5.7616933096506813</c:v>
                </c:pt>
                <c:pt idx="3378">
                  <c:v>5.7599881621781588</c:v>
                </c:pt>
                <c:pt idx="3379">
                  <c:v>5.7582840236686392</c:v>
                </c:pt>
                <c:pt idx="3380">
                  <c:v>5.7565808932268556</c:v>
                </c:pt>
                <c:pt idx="3381">
                  <c:v>5.7548787699586041</c:v>
                </c:pt>
                <c:pt idx="3382">
                  <c:v>5.7531776529707361</c:v>
                </c:pt>
                <c:pt idx="3383">
                  <c:v>5.7514775413711581</c:v>
                </c:pt>
                <c:pt idx="3384">
                  <c:v>5.7497784342688334</c:v>
                </c:pt>
                <c:pt idx="3385">
                  <c:v>5.7480803307737744</c:v>
                </c:pt>
                <c:pt idx="3386">
                  <c:v>5.7463832299970479</c:v>
                </c:pt>
                <c:pt idx="3387">
                  <c:v>5.7446871310507674</c:v>
                </c:pt>
                <c:pt idx="3388">
                  <c:v>5.7429920330480968</c:v>
                </c:pt>
                <c:pt idx="3389">
                  <c:v>5.7412979351032449</c:v>
                </c:pt>
                <c:pt idx="3390">
                  <c:v>5.7396048363314653</c:v>
                </c:pt>
                <c:pt idx="3391">
                  <c:v>5.7379127358490569</c:v>
                </c:pt>
                <c:pt idx="3392">
                  <c:v>5.7362216327733568</c:v>
                </c:pt>
                <c:pt idx="3393">
                  <c:v>5.7345315262227459</c:v>
                </c:pt>
                <c:pt idx="3394">
                  <c:v>5.7328424153166422</c:v>
                </c:pt>
                <c:pt idx="3395">
                  <c:v>5.7311542991755005</c:v>
                </c:pt>
                <c:pt idx="3396">
                  <c:v>5.7294671769208128</c:v>
                </c:pt>
                <c:pt idx="3397">
                  <c:v>5.7277810476751032</c:v>
                </c:pt>
                <c:pt idx="3398">
                  <c:v>5.7260959105619298</c:v>
                </c:pt>
                <c:pt idx="3399">
                  <c:v>5.7244117647058825</c:v>
                </c:pt>
                <c:pt idx="3400">
                  <c:v>5.7227286092325791</c:v>
                </c:pt>
                <c:pt idx="3401">
                  <c:v>5.7210464432686656</c:v>
                </c:pt>
                <c:pt idx="3402">
                  <c:v>5.7193652659418159</c:v>
                </c:pt>
                <c:pt idx="3403">
                  <c:v>5.7176850763807288</c:v>
                </c:pt>
                <c:pt idx="3404">
                  <c:v>5.7160058737151251</c:v>
                </c:pt>
                <c:pt idx="3405">
                  <c:v>5.7143276570757484</c:v>
                </c:pt>
                <c:pt idx="3406">
                  <c:v>5.7126504255943642</c:v>
                </c:pt>
                <c:pt idx="3407">
                  <c:v>5.710974178403756</c:v>
                </c:pt>
                <c:pt idx="3408">
                  <c:v>5.7092989146377233</c:v>
                </c:pt>
                <c:pt idx="3409">
                  <c:v>5.7076246334310854</c:v>
                </c:pt>
                <c:pt idx="3410">
                  <c:v>5.7059513339196712</c:v>
                </c:pt>
                <c:pt idx="3411">
                  <c:v>5.7042790152403287</c:v>
                </c:pt>
                <c:pt idx="3412">
                  <c:v>5.7026076765309108</c:v>
                </c:pt>
                <c:pt idx="3413">
                  <c:v>5.700937316930287</c:v>
                </c:pt>
                <c:pt idx="3414">
                  <c:v>5.6992679355783311</c:v>
                </c:pt>
                <c:pt idx="3415">
                  <c:v>5.6975995316159249</c:v>
                </c:pt>
                <c:pt idx="3416">
                  <c:v>5.6959321041849575</c:v>
                </c:pt>
                <c:pt idx="3417">
                  <c:v>5.6942656524283208</c:v>
                </c:pt>
                <c:pt idx="3418">
                  <c:v>5.6926001754899094</c:v>
                </c:pt>
                <c:pt idx="3419">
                  <c:v>5.6909356725146196</c:v>
                </c:pt>
                <c:pt idx="3420">
                  <c:v>5.6892721426483481</c:v>
                </c:pt>
                <c:pt idx="3421">
                  <c:v>5.6876095850379897</c:v>
                </c:pt>
                <c:pt idx="3422">
                  <c:v>5.6859479988314341</c:v>
                </c:pt>
                <c:pt idx="3423">
                  <c:v>5.68428738317757</c:v>
                </c:pt>
                <c:pt idx="3424">
                  <c:v>5.6826277372262775</c:v>
                </c:pt>
                <c:pt idx="3425">
                  <c:v>5.6809690601284295</c:v>
                </c:pt>
                <c:pt idx="3426">
                  <c:v>5.6793113510358912</c:v>
                </c:pt>
                <c:pt idx="3427">
                  <c:v>5.6776546091015172</c:v>
                </c:pt>
                <c:pt idx="3428">
                  <c:v>5.6759988334791487</c:v>
                </c:pt>
                <c:pt idx="3429">
                  <c:v>5.6743440233236155</c:v>
                </c:pt>
                <c:pt idx="3430">
                  <c:v>5.6726901777907317</c:v>
                </c:pt>
                <c:pt idx="3431">
                  <c:v>5.6710372960372961</c:v>
                </c:pt>
                <c:pt idx="3432">
                  <c:v>5.6693853772210892</c:v>
                </c:pt>
                <c:pt idx="3433">
                  <c:v>5.6677344205008735</c:v>
                </c:pt>
                <c:pt idx="3434">
                  <c:v>5.6660844250363898</c:v>
                </c:pt>
                <c:pt idx="3435">
                  <c:v>5.6644353899883582</c:v>
                </c:pt>
                <c:pt idx="3436">
                  <c:v>5.6627873145184751</c:v>
                </c:pt>
                <c:pt idx="3437">
                  <c:v>5.661140197789412</c:v>
                </c:pt>
                <c:pt idx="3438">
                  <c:v>5.659494038964815</c:v>
                </c:pt>
                <c:pt idx="3439">
                  <c:v>5.6578488372093023</c:v>
                </c:pt>
                <c:pt idx="3440">
                  <c:v>5.6562045916884625</c:v>
                </c:pt>
                <c:pt idx="3441">
                  <c:v>5.6545613015688554</c:v>
                </c:pt>
                <c:pt idx="3442">
                  <c:v>5.6529189660180075</c:v>
                </c:pt>
                <c:pt idx="3443">
                  <c:v>5.6512775842044132</c:v>
                </c:pt>
                <c:pt idx="3444">
                  <c:v>5.6496371552975324</c:v>
                </c:pt>
                <c:pt idx="3445">
                  <c:v>5.6479976784677888</c:v>
                </c:pt>
                <c:pt idx="3446">
                  <c:v>5.6463591528865678</c:v>
                </c:pt>
                <c:pt idx="3447">
                  <c:v>5.6447215777262185</c:v>
                </c:pt>
                <c:pt idx="3448">
                  <c:v>5.6430849521600468</c:v>
                </c:pt>
                <c:pt idx="3449">
                  <c:v>5.6414492753623184</c:v>
                </c:pt>
                <c:pt idx="3450">
                  <c:v>5.6398145465082585</c:v>
                </c:pt>
                <c:pt idx="3451">
                  <c:v>5.6381807647740443</c:v>
                </c:pt>
                <c:pt idx="3452">
                  <c:v>5.6365479293368086</c:v>
                </c:pt>
                <c:pt idx="3453">
                  <c:v>5.6349160393746383</c:v>
                </c:pt>
                <c:pt idx="3454">
                  <c:v>5.6332850940665704</c:v>
                </c:pt>
                <c:pt idx="3455">
                  <c:v>5.6316550925925926</c:v>
                </c:pt>
                <c:pt idx="3456">
                  <c:v>5.6300260341336417</c:v>
                </c:pt>
                <c:pt idx="3457">
                  <c:v>5.6283979178716024</c:v>
                </c:pt>
                <c:pt idx="3458">
                  <c:v>5.6267707429893035</c:v>
                </c:pt>
                <c:pt idx="3459">
                  <c:v>5.6251445086705205</c:v>
                </c:pt>
                <c:pt idx="3460">
                  <c:v>5.6235192140999715</c:v>
                </c:pt>
                <c:pt idx="3461">
                  <c:v>5.6218948584633157</c:v>
                </c:pt>
                <c:pt idx="3462">
                  <c:v>5.6202714409471559</c:v>
                </c:pt>
                <c:pt idx="3463">
                  <c:v>5.61864896073903</c:v>
                </c:pt>
                <c:pt idx="3464">
                  <c:v>5.6170274170274173</c:v>
                </c:pt>
                <c:pt idx="3465">
                  <c:v>5.6154068090017315</c:v>
                </c:pt>
                <c:pt idx="3466">
                  <c:v>5.6137871358523217</c:v>
                </c:pt>
                <c:pt idx="3467">
                  <c:v>5.612168396770473</c:v>
                </c:pt>
                <c:pt idx="3468">
                  <c:v>5.6105505909484004</c:v>
                </c:pt>
                <c:pt idx="3469">
                  <c:v>5.6089337175792506</c:v>
                </c:pt>
                <c:pt idx="3470">
                  <c:v>5.6073177758571013</c:v>
                </c:pt>
                <c:pt idx="3471">
                  <c:v>5.6057027649769582</c:v>
                </c:pt>
                <c:pt idx="3472">
                  <c:v>5.6040886841347541</c:v>
                </c:pt>
                <c:pt idx="3473">
                  <c:v>5.6024755325273459</c:v>
                </c:pt>
                <c:pt idx="3474">
                  <c:v>5.6008633093525182</c:v>
                </c:pt>
                <c:pt idx="3475">
                  <c:v>5.5992520138089761</c:v>
                </c:pt>
                <c:pt idx="3476">
                  <c:v>5.5976416450963473</c:v>
                </c:pt>
                <c:pt idx="3477">
                  <c:v>5.5960322024151807</c:v>
                </c:pt>
                <c:pt idx="3478">
                  <c:v>5.5944236849669444</c:v>
                </c:pt>
                <c:pt idx="3479">
                  <c:v>5.5928160919540231</c:v>
                </c:pt>
                <c:pt idx="3480">
                  <c:v>5.5912094225797189</c:v>
                </c:pt>
                <c:pt idx="3481">
                  <c:v>5.5896036760482479</c:v>
                </c:pt>
                <c:pt idx="3482">
                  <c:v>5.587998851564743</c:v>
                </c:pt>
                <c:pt idx="3483">
                  <c:v>5.5863949483352471</c:v>
                </c:pt>
                <c:pt idx="3484">
                  <c:v>5.5847919655667146</c:v>
                </c:pt>
                <c:pt idx="3485">
                  <c:v>5.5831899024670113</c:v>
                </c:pt>
                <c:pt idx="3486">
                  <c:v>5.5815887582449095</c:v>
                </c:pt>
                <c:pt idx="3487">
                  <c:v>5.5799885321100922</c:v>
                </c:pt>
                <c:pt idx="3488">
                  <c:v>5.5783892232731445</c:v>
                </c:pt>
                <c:pt idx="3489">
                  <c:v>5.5767908309455585</c:v>
                </c:pt>
                <c:pt idx="3490">
                  <c:v>5.5751933543397305</c:v>
                </c:pt>
                <c:pt idx="3491">
                  <c:v>5.5735967926689574</c:v>
                </c:pt>
                <c:pt idx="3492">
                  <c:v>5.5720011451474374</c:v>
                </c:pt>
                <c:pt idx="3493">
                  <c:v>5.5704064109902687</c:v>
                </c:pt>
                <c:pt idx="3494">
                  <c:v>5.5688125894134481</c:v>
                </c:pt>
                <c:pt idx="3495">
                  <c:v>5.5672196796338671</c:v>
                </c:pt>
                <c:pt idx="3496">
                  <c:v>5.5656276808693166</c:v>
                </c:pt>
                <c:pt idx="3497">
                  <c:v>5.5640365923384794</c:v>
                </c:pt>
                <c:pt idx="3498">
                  <c:v>5.5624464132609317</c:v>
                </c:pt>
                <c:pt idx="3499">
                  <c:v>5.5608571428571425</c:v>
                </c:pt>
                <c:pt idx="3500">
                  <c:v>5.5592687803484715</c:v>
                </c:pt>
                <c:pt idx="3501">
                  <c:v>5.5576813249571675</c:v>
                </c:pt>
                <c:pt idx="3502">
                  <c:v>5.5560947759063657</c:v>
                </c:pt>
                <c:pt idx="3503">
                  <c:v>5.5545091324200913</c:v>
                </c:pt>
                <c:pt idx="3504">
                  <c:v>5.5529243937232522</c:v>
                </c:pt>
                <c:pt idx="3505">
                  <c:v>5.5513405590416429</c:v>
                </c:pt>
                <c:pt idx="3506">
                  <c:v>5.5497576276019389</c:v>
                </c:pt>
                <c:pt idx="3507">
                  <c:v>5.5481755986316994</c:v>
                </c:pt>
                <c:pt idx="3508">
                  <c:v>5.546594471359362</c:v>
                </c:pt>
                <c:pt idx="3509">
                  <c:v>5.5450142450142454</c:v>
                </c:pt>
                <c:pt idx="3510">
                  <c:v>5.543434918826545</c:v>
                </c:pt>
                <c:pt idx="3511">
                  <c:v>5.5418564920273345</c:v>
                </c:pt>
                <c:pt idx="3512">
                  <c:v>5.5402789638485626</c:v>
                </c:pt>
                <c:pt idx="3513">
                  <c:v>5.5387023335230507</c:v>
                </c:pt>
                <c:pt idx="3514">
                  <c:v>5.5371266002844948</c:v>
                </c:pt>
                <c:pt idx="3515">
                  <c:v>5.5355517633674634</c:v>
                </c:pt>
                <c:pt idx="3516">
                  <c:v>5.533977822007393</c:v>
                </c:pt>
                <c:pt idx="3517">
                  <c:v>5.5324047754405914</c:v>
                </c:pt>
                <c:pt idx="3518">
                  <c:v>5.5308326229042342</c:v>
                </c:pt>
                <c:pt idx="3519">
                  <c:v>5.5292613636363637</c:v>
                </c:pt>
                <c:pt idx="3520">
                  <c:v>5.5276909968758874</c:v>
                </c:pt>
                <c:pt idx="3521">
                  <c:v>5.5261215218625779</c:v>
                </c:pt>
                <c:pt idx="3522">
                  <c:v>5.524552937837071</c:v>
                </c:pt>
                <c:pt idx="3523">
                  <c:v>5.5229852440408624</c:v>
                </c:pt>
                <c:pt idx="3524">
                  <c:v>5.521418439716312</c:v>
                </c:pt>
                <c:pt idx="3525">
                  <c:v>5.5198525241066365</c:v>
                </c:pt>
                <c:pt idx="3526">
                  <c:v>5.5182874964559119</c:v>
                </c:pt>
                <c:pt idx="3527">
                  <c:v>5.51672335600907</c:v>
                </c:pt>
                <c:pt idx="3528">
                  <c:v>5.515160102011901</c:v>
                </c:pt>
                <c:pt idx="3529">
                  <c:v>5.5135977337110482</c:v>
                </c:pt>
                <c:pt idx="3530">
                  <c:v>5.512036250354007</c:v>
                </c:pt>
                <c:pt idx="3531">
                  <c:v>5.510475651189128</c:v>
                </c:pt>
                <c:pt idx="3532">
                  <c:v>5.5089159354656099</c:v>
                </c:pt>
                <c:pt idx="3533">
                  <c:v>5.5073571024335033</c:v>
                </c:pt>
                <c:pt idx="3534">
                  <c:v>5.5057991513437061</c:v>
                </c:pt>
                <c:pt idx="3535">
                  <c:v>5.5042420814479636</c:v>
                </c:pt>
                <c:pt idx="3536">
                  <c:v>5.502685891998869</c:v>
                </c:pt>
                <c:pt idx="3537">
                  <c:v>5.5011305822498588</c:v>
                </c:pt>
                <c:pt idx="3538">
                  <c:v>5.4995761514552131</c:v>
                </c:pt>
                <c:pt idx="3539">
                  <c:v>5.4980225988700564</c:v>
                </c:pt>
                <c:pt idx="3540">
                  <c:v>5.4964699237503529</c:v>
                </c:pt>
                <c:pt idx="3541">
                  <c:v>5.4949181253529078</c:v>
                </c:pt>
                <c:pt idx="3542">
                  <c:v>5.4933672029353655</c:v>
                </c:pt>
                <c:pt idx="3543">
                  <c:v>5.4918171557562081</c:v>
                </c:pt>
                <c:pt idx="3544">
                  <c:v>5.4902679830747534</c:v>
                </c:pt>
                <c:pt idx="3545">
                  <c:v>5.4887196841511559</c:v>
                </c:pt>
                <c:pt idx="3546">
                  <c:v>5.4871722582464058</c:v>
                </c:pt>
                <c:pt idx="3547">
                  <c:v>5.485625704622322</c:v>
                </c:pt>
                <c:pt idx="3548">
                  <c:v>5.4840800225415611</c:v>
                </c:pt>
                <c:pt idx="3549">
                  <c:v>5.4825352112676056</c:v>
                </c:pt>
                <c:pt idx="3550">
                  <c:v>5.48099127006477</c:v>
                </c:pt>
                <c:pt idx="3551">
                  <c:v>5.479448198198198</c:v>
                </c:pt>
                <c:pt idx="3552">
                  <c:v>5.4779059949338587</c:v>
                </c:pt>
                <c:pt idx="3553">
                  <c:v>5.4763646595385485</c:v>
                </c:pt>
                <c:pt idx="3554">
                  <c:v>5.4748241912798878</c:v>
                </c:pt>
                <c:pt idx="3555">
                  <c:v>5.4732845894263216</c:v>
                </c:pt>
                <c:pt idx="3556">
                  <c:v>5.4717458532471186</c:v>
                </c:pt>
                <c:pt idx="3557">
                  <c:v>5.4702079820123668</c:v>
                </c:pt>
                <c:pt idx="3558">
                  <c:v>5.4686709749929756</c:v>
                </c:pt>
                <c:pt idx="3559">
                  <c:v>5.4671348314606742</c:v>
                </c:pt>
                <c:pt idx="3560">
                  <c:v>5.4655995506880091</c:v>
                </c:pt>
                <c:pt idx="3561">
                  <c:v>5.4640651319483435</c:v>
                </c:pt>
                <c:pt idx="3562">
                  <c:v>5.4625315745158574</c:v>
                </c:pt>
                <c:pt idx="3563">
                  <c:v>5.4609988776655447</c:v>
                </c:pt>
                <c:pt idx="3564">
                  <c:v>5.4594670406732115</c:v>
                </c:pt>
                <c:pt idx="3565">
                  <c:v>5.4579360628154792</c:v>
                </c:pt>
                <c:pt idx="3566">
                  <c:v>5.4564059433697789</c:v>
                </c:pt>
                <c:pt idx="3567">
                  <c:v>5.4548766816143495</c:v>
                </c:pt>
                <c:pt idx="3568">
                  <c:v>5.4533482768282431</c:v>
                </c:pt>
                <c:pt idx="3569">
                  <c:v>5.4518207282913167</c:v>
                </c:pt>
                <c:pt idx="3570">
                  <c:v>5.4502940352842337</c:v>
                </c:pt>
                <c:pt idx="3571">
                  <c:v>5.4487681970884658</c:v>
                </c:pt>
                <c:pt idx="3572">
                  <c:v>5.4472432129862858</c:v>
                </c:pt>
                <c:pt idx="3573">
                  <c:v>5.4457190822607719</c:v>
                </c:pt>
                <c:pt idx="3574">
                  <c:v>5.4441958041958038</c:v>
                </c:pt>
                <c:pt idx="3575">
                  <c:v>5.442673378076063</c:v>
                </c:pt>
                <c:pt idx="3576">
                  <c:v>5.4411518031870285</c:v>
                </c:pt>
                <c:pt idx="3577">
                  <c:v>5.4396310788149806</c:v>
                </c:pt>
                <c:pt idx="3578">
                  <c:v>5.4381112042469963</c:v>
                </c:pt>
                <c:pt idx="3579">
                  <c:v>5.4365921787709501</c:v>
                </c:pt>
                <c:pt idx="3580">
                  <c:v>5.4350740016755097</c:v>
                </c:pt>
                <c:pt idx="3581">
                  <c:v>5.4335566722501394</c:v>
                </c:pt>
                <c:pt idx="3582">
                  <c:v>5.4320401897850967</c:v>
                </c:pt>
                <c:pt idx="3583">
                  <c:v>5.4305245535714288</c:v>
                </c:pt>
                <c:pt idx="3584">
                  <c:v>5.4290097629009759</c:v>
                </c:pt>
                <c:pt idx="3585">
                  <c:v>5.4274958170663696</c:v>
                </c:pt>
                <c:pt idx="3586">
                  <c:v>5.4259827153610258</c:v>
                </c:pt>
                <c:pt idx="3587">
                  <c:v>5.4244704570791527</c:v>
                </c:pt>
                <c:pt idx="3588">
                  <c:v>5.4229590415157425</c:v>
                </c:pt>
                <c:pt idx="3589">
                  <c:v>5.4214484679665738</c:v>
                </c:pt>
                <c:pt idx="3590">
                  <c:v>5.4199387357282092</c:v>
                </c:pt>
                <c:pt idx="3591">
                  <c:v>5.4184298440979957</c:v>
                </c:pt>
                <c:pt idx="3592">
                  <c:v>5.4169217923740609</c:v>
                </c:pt>
                <c:pt idx="3593">
                  <c:v>5.4154145798553142</c:v>
                </c:pt>
                <c:pt idx="3594">
                  <c:v>5.4139082058414463</c:v>
                </c:pt>
                <c:pt idx="3595">
                  <c:v>5.4124026696329253</c:v>
                </c:pt>
                <c:pt idx="3596">
                  <c:v>5.4108979705309981</c:v>
                </c:pt>
                <c:pt idx="3597">
                  <c:v>5.4093941078376879</c:v>
                </c:pt>
                <c:pt idx="3598">
                  <c:v>5.4078910808557934</c:v>
                </c:pt>
                <c:pt idx="3599">
                  <c:v>5.4063888888888885</c:v>
                </c:pt>
                <c:pt idx="3600">
                  <c:v>5.4048875312413216</c:v>
                </c:pt>
                <c:pt idx="3601">
                  <c:v>5.4033870072182122</c:v>
                </c:pt>
                <c:pt idx="3602">
                  <c:v>5.4018873161254506</c:v>
                </c:pt>
                <c:pt idx="3603">
                  <c:v>5.4003884572697007</c:v>
                </c:pt>
                <c:pt idx="3604">
                  <c:v>5.3988904299583913</c:v>
                </c:pt>
                <c:pt idx="3605">
                  <c:v>5.3973932334997228</c:v>
                </c:pt>
                <c:pt idx="3606">
                  <c:v>5.3958968672026613</c:v>
                </c:pt>
                <c:pt idx="3607">
                  <c:v>5.3944013303769403</c:v>
                </c:pt>
                <c:pt idx="3608">
                  <c:v>5.3929066223330562</c:v>
                </c:pt>
                <c:pt idx="3609">
                  <c:v>5.3914127423822711</c:v>
                </c:pt>
                <c:pt idx="3610">
                  <c:v>5.38991968983661</c:v>
                </c:pt>
                <c:pt idx="3611">
                  <c:v>5.388427464008859</c:v>
                </c:pt>
                <c:pt idx="3612">
                  <c:v>5.3869360642125654</c:v>
                </c:pt>
                <c:pt idx="3613">
                  <c:v>5.385445489762037</c:v>
                </c:pt>
                <c:pt idx="3614">
                  <c:v>5.3839557399723379</c:v>
                </c:pt>
                <c:pt idx="3615">
                  <c:v>5.382466814159292</c:v>
                </c:pt>
                <c:pt idx="3616">
                  <c:v>5.3809787116394805</c:v>
                </c:pt>
                <c:pt idx="3617">
                  <c:v>5.379491431730238</c:v>
                </c:pt>
                <c:pt idx="3618">
                  <c:v>5.3780049737496549</c:v>
                </c:pt>
                <c:pt idx="3619">
                  <c:v>5.3765193370165747</c:v>
                </c:pt>
                <c:pt idx="3620">
                  <c:v>5.3750345208505941</c:v>
                </c:pt>
                <c:pt idx="3621">
                  <c:v>5.3735505245720594</c:v>
                </c:pt>
                <c:pt idx="3622">
                  <c:v>5.3720673475020702</c:v>
                </c:pt>
                <c:pt idx="3623">
                  <c:v>5.3705849889624728</c:v>
                </c:pt>
                <c:pt idx="3624">
                  <c:v>5.3691034482758617</c:v>
                </c:pt>
                <c:pt idx="3625">
                  <c:v>5.3676227247655817</c:v>
                </c:pt>
                <c:pt idx="3626">
                  <c:v>5.3661428177557209</c:v>
                </c:pt>
                <c:pt idx="3627">
                  <c:v>5.3646637265711137</c:v>
                </c:pt>
                <c:pt idx="3628">
                  <c:v>5.3631854505373378</c:v>
                </c:pt>
                <c:pt idx="3629">
                  <c:v>5.361707988980716</c:v>
                </c:pt>
                <c:pt idx="3630">
                  <c:v>5.360231341228312</c:v>
                </c:pt>
                <c:pt idx="3631">
                  <c:v>5.3587555066079293</c:v>
                </c:pt>
                <c:pt idx="3632">
                  <c:v>5.3572804844481148</c:v>
                </c:pt>
                <c:pt idx="3633">
                  <c:v>5.3558062740781507</c:v>
                </c:pt>
                <c:pt idx="3634">
                  <c:v>5.3543328748280601</c:v>
                </c:pt>
                <c:pt idx="3635">
                  <c:v>5.3528602860286032</c:v>
                </c:pt>
                <c:pt idx="3636">
                  <c:v>5.351388507011273</c:v>
                </c:pt>
                <c:pt idx="3637">
                  <c:v>5.3499175371083014</c:v>
                </c:pt>
                <c:pt idx="3638">
                  <c:v>5.3484473756526523</c:v>
                </c:pt>
                <c:pt idx="3639">
                  <c:v>5.3469780219780221</c:v>
                </c:pt>
                <c:pt idx="3640">
                  <c:v>5.345509475418841</c:v>
                </c:pt>
                <c:pt idx="3641">
                  <c:v>5.3440417353102694</c:v>
                </c:pt>
                <c:pt idx="3642">
                  <c:v>5.3425748009881966</c:v>
                </c:pt>
                <c:pt idx="3643">
                  <c:v>5.3411086717892422</c:v>
                </c:pt>
                <c:pt idx="3644">
                  <c:v>5.3396433470507541</c:v>
                </c:pt>
                <c:pt idx="3645">
                  <c:v>5.3381788261108065</c:v>
                </c:pt>
                <c:pt idx="3646">
                  <c:v>5.3367151083081987</c:v>
                </c:pt>
                <c:pt idx="3647">
                  <c:v>5.3352521929824563</c:v>
                </c:pt>
                <c:pt idx="3648">
                  <c:v>5.3337900794738289</c:v>
                </c:pt>
                <c:pt idx="3649">
                  <c:v>5.332328767123288</c:v>
                </c:pt>
                <c:pt idx="3650">
                  <c:v>5.3308682552725282</c:v>
                </c:pt>
                <c:pt idx="3651">
                  <c:v>5.3294085432639653</c:v>
                </c:pt>
                <c:pt idx="3652">
                  <c:v>5.3279496304407337</c:v>
                </c:pt>
                <c:pt idx="3653">
                  <c:v>5.3264915161466888</c:v>
                </c:pt>
                <c:pt idx="3654">
                  <c:v>5.3250341997264021</c:v>
                </c:pt>
                <c:pt idx="3655">
                  <c:v>5.3235776805251644</c:v>
                </c:pt>
                <c:pt idx="3656">
                  <c:v>5.3221219578889798</c:v>
                </c:pt>
                <c:pt idx="3657">
                  <c:v>5.3206670311645707</c:v>
                </c:pt>
                <c:pt idx="3658">
                  <c:v>5.3192128996993713</c:v>
                </c:pt>
                <c:pt idx="3659">
                  <c:v>5.3177595628415304</c:v>
                </c:pt>
                <c:pt idx="3660">
                  <c:v>5.3163070199399067</c:v>
                </c:pt>
                <c:pt idx="3661">
                  <c:v>5.3148552703440739</c:v>
                </c:pt>
                <c:pt idx="3662">
                  <c:v>5.3134043134043134</c:v>
                </c:pt>
                <c:pt idx="3663">
                  <c:v>5.3119541484716155</c:v>
                </c:pt>
                <c:pt idx="3664">
                  <c:v>5.310504774897681</c:v>
                </c:pt>
                <c:pt idx="3665">
                  <c:v>5.3090561920349151</c:v>
                </c:pt>
                <c:pt idx="3666">
                  <c:v>5.3076083992364333</c:v>
                </c:pt>
                <c:pt idx="3667">
                  <c:v>5.3061613958560523</c:v>
                </c:pt>
                <c:pt idx="3668">
                  <c:v>5.3047151812482962</c:v>
                </c:pt>
                <c:pt idx="3669">
                  <c:v>5.303269754768392</c:v>
                </c:pt>
                <c:pt idx="3670">
                  <c:v>5.3018251157722691</c:v>
                </c:pt>
                <c:pt idx="3671">
                  <c:v>5.3003812636165577</c:v>
                </c:pt>
                <c:pt idx="3672">
                  <c:v>5.2989381976585896</c:v>
                </c:pt>
                <c:pt idx="3673">
                  <c:v>5.2974959172563967</c:v>
                </c:pt>
                <c:pt idx="3674">
                  <c:v>5.2960544217687078</c:v>
                </c:pt>
                <c:pt idx="3675">
                  <c:v>5.2946137105549509</c:v>
                </c:pt>
                <c:pt idx="3676">
                  <c:v>5.2931737829752512</c:v>
                </c:pt>
                <c:pt idx="3677">
                  <c:v>5.2917346383904293</c:v>
                </c:pt>
                <c:pt idx="3678">
                  <c:v>5.2902962761620005</c:v>
                </c:pt>
                <c:pt idx="3679">
                  <c:v>5.2888586956521735</c:v>
                </c:pt>
                <c:pt idx="3680">
                  <c:v>5.2874218962238526</c:v>
                </c:pt>
                <c:pt idx="3681">
                  <c:v>5.2859858772406305</c:v>
                </c:pt>
                <c:pt idx="3682">
                  <c:v>5.2845506380667935</c:v>
                </c:pt>
                <c:pt idx="3683">
                  <c:v>5.2831161780673179</c:v>
                </c:pt>
                <c:pt idx="3684">
                  <c:v>5.2816824966078695</c:v>
                </c:pt>
                <c:pt idx="3685">
                  <c:v>5.2802495930548021</c:v>
                </c:pt>
                <c:pt idx="3686">
                  <c:v>5.2788174667751555</c:v>
                </c:pt>
                <c:pt idx="3687">
                  <c:v>5.2773861171366594</c:v>
                </c:pt>
                <c:pt idx="3688">
                  <c:v>5.2759555435077257</c:v>
                </c:pt>
                <c:pt idx="3689">
                  <c:v>5.2745257452574528</c:v>
                </c:pt>
                <c:pt idx="3690">
                  <c:v>5.2730967217556222</c:v>
                </c:pt>
                <c:pt idx="3691">
                  <c:v>5.2716684723726974</c:v>
                </c:pt>
                <c:pt idx="3692">
                  <c:v>5.2702409964798269</c:v>
                </c:pt>
                <c:pt idx="3693">
                  <c:v>5.2688142934488358</c:v>
                </c:pt>
                <c:pt idx="3694">
                  <c:v>5.2673883626522331</c:v>
                </c:pt>
                <c:pt idx="3695">
                  <c:v>5.2659632034632038</c:v>
                </c:pt>
                <c:pt idx="3696">
                  <c:v>5.2645388152556123</c:v>
                </c:pt>
                <c:pt idx="3697">
                  <c:v>5.2631151974040025</c:v>
                </c:pt>
                <c:pt idx="3698">
                  <c:v>5.2616923492835905</c:v>
                </c:pt>
                <c:pt idx="3699">
                  <c:v>5.2602702702702704</c:v>
                </c:pt>
                <c:pt idx="3700">
                  <c:v>5.258848959740611</c:v>
                </c:pt>
                <c:pt idx="3701">
                  <c:v>5.2574284170718535</c:v>
                </c:pt>
                <c:pt idx="3702">
                  <c:v>5.2560086416419116</c:v>
                </c:pt>
                <c:pt idx="3703">
                  <c:v>5.254589632829374</c:v>
                </c:pt>
                <c:pt idx="3704">
                  <c:v>5.2531713900134953</c:v>
                </c:pt>
                <c:pt idx="3705">
                  <c:v>5.2517539125742037</c:v>
                </c:pt>
                <c:pt idx="3706">
                  <c:v>5.2503371998920958</c:v>
                </c:pt>
                <c:pt idx="3707">
                  <c:v>5.2489212513484356</c:v>
                </c:pt>
                <c:pt idx="3708">
                  <c:v>5.2475060663251547</c:v>
                </c:pt>
                <c:pt idx="3709">
                  <c:v>5.246091644204852</c:v>
                </c:pt>
                <c:pt idx="3710">
                  <c:v>5.2446779843707896</c:v>
                </c:pt>
                <c:pt idx="3711">
                  <c:v>5.2432650862068968</c:v>
                </c:pt>
                <c:pt idx="3712">
                  <c:v>5.2418529490977646</c:v>
                </c:pt>
                <c:pt idx="3713">
                  <c:v>5.2404415724286482</c:v>
                </c:pt>
                <c:pt idx="3714">
                  <c:v>5.2390309555854646</c:v>
                </c:pt>
                <c:pt idx="3715">
                  <c:v>5.2376210979547899</c:v>
                </c:pt>
                <c:pt idx="3716">
                  <c:v>5.2362119989238636</c:v>
                </c:pt>
                <c:pt idx="3717">
                  <c:v>5.2348036578805806</c:v>
                </c:pt>
                <c:pt idx="3718">
                  <c:v>5.2333960742134984</c:v>
                </c:pt>
                <c:pt idx="3719">
                  <c:v>5.2319892473118284</c:v>
                </c:pt>
                <c:pt idx="3720">
                  <c:v>5.2305831765654398</c:v>
                </c:pt>
                <c:pt idx="3721">
                  <c:v>5.2291778613648576</c:v>
                </c:pt>
                <c:pt idx="3722">
                  <c:v>5.2277733011012621</c:v>
                </c:pt>
                <c:pt idx="3723">
                  <c:v>5.2263694951664874</c:v>
                </c:pt>
                <c:pt idx="3724">
                  <c:v>5.2249664429530203</c:v>
                </c:pt>
                <c:pt idx="3725">
                  <c:v>5.2235641438539986</c:v>
                </c:pt>
                <c:pt idx="3726">
                  <c:v>5.222162597263214</c:v>
                </c:pt>
                <c:pt idx="3727">
                  <c:v>5.2207618025751072</c:v>
                </c:pt>
                <c:pt idx="3728">
                  <c:v>5.2193617591847676</c:v>
                </c:pt>
                <c:pt idx="3729">
                  <c:v>5.2179624664879354</c:v>
                </c:pt>
                <c:pt idx="3730">
                  <c:v>5.2165639238809973</c:v>
                </c:pt>
                <c:pt idx="3731">
                  <c:v>5.215166130760986</c:v>
                </c:pt>
                <c:pt idx="3732">
                  <c:v>5.2137690865255824</c:v>
                </c:pt>
                <c:pt idx="3733">
                  <c:v>5.2123727905731121</c:v>
                </c:pt>
                <c:pt idx="3734">
                  <c:v>5.2109772423025431</c:v>
                </c:pt>
                <c:pt idx="3735">
                  <c:v>5.2095824411134908</c:v>
                </c:pt>
                <c:pt idx="3736">
                  <c:v>5.2081883864062082</c:v>
                </c:pt>
                <c:pt idx="3737">
                  <c:v>5.2067950775815941</c:v>
                </c:pt>
                <c:pt idx="3738">
                  <c:v>5.2054025140411877</c:v>
                </c:pt>
                <c:pt idx="3739">
                  <c:v>5.2040106951871659</c:v>
                </c:pt>
                <c:pt idx="3740">
                  <c:v>5.2026196204223467</c:v>
                </c:pt>
                <c:pt idx="3741">
                  <c:v>5.201229289150187</c:v>
                </c:pt>
                <c:pt idx="3742">
                  <c:v>5.1998397007747794</c:v>
                </c:pt>
                <c:pt idx="3743">
                  <c:v>5.1984508547008543</c:v>
                </c:pt>
                <c:pt idx="3744">
                  <c:v>5.1970627503337781</c:v>
                </c:pt>
                <c:pt idx="3745">
                  <c:v>5.1956753870795511</c:v>
                </c:pt>
                <c:pt idx="3746">
                  <c:v>5.194288764344809</c:v>
                </c:pt>
                <c:pt idx="3747">
                  <c:v>5.1929028815368197</c:v>
                </c:pt>
                <c:pt idx="3748">
                  <c:v>5.1915177380634834</c:v>
                </c:pt>
                <c:pt idx="3749">
                  <c:v>5.1901333333333337</c:v>
                </c:pt>
                <c:pt idx="3750">
                  <c:v>5.1887496667555322</c:v>
                </c:pt>
                <c:pt idx="3751">
                  <c:v>5.1873667377398718</c:v>
                </c:pt>
                <c:pt idx="3752">
                  <c:v>5.1859845456967761</c:v>
                </c:pt>
                <c:pt idx="3753">
                  <c:v>5.1846030900372932</c:v>
                </c:pt>
                <c:pt idx="3754">
                  <c:v>5.1832223701731026</c:v>
                </c:pt>
                <c:pt idx="3755">
                  <c:v>5.1818423855165072</c:v>
                </c:pt>
                <c:pt idx="3756">
                  <c:v>5.1804631354804362</c:v>
                </c:pt>
                <c:pt idx="3757">
                  <c:v>5.1790846194784459</c:v>
                </c:pt>
                <c:pt idx="3758">
                  <c:v>5.1777068369247141</c:v>
                </c:pt>
                <c:pt idx="3759">
                  <c:v>5.1763297872340424</c:v>
                </c:pt>
                <c:pt idx="3760">
                  <c:v>5.1749534698218556</c:v>
                </c:pt>
                <c:pt idx="3761">
                  <c:v>5.1735778841041995</c:v>
                </c:pt>
                <c:pt idx="3762">
                  <c:v>5.1722030294977408</c:v>
                </c:pt>
                <c:pt idx="3763">
                  <c:v>5.170828905419766</c:v>
                </c:pt>
                <c:pt idx="3764">
                  <c:v>5.1694555112881808</c:v>
                </c:pt>
                <c:pt idx="3765">
                  <c:v>5.1680828465215081</c:v>
                </c:pt>
                <c:pt idx="3766">
                  <c:v>5.1667109105388906</c:v>
                </c:pt>
                <c:pt idx="3767">
                  <c:v>5.1653397027600851</c:v>
                </c:pt>
                <c:pt idx="3768">
                  <c:v>5.1639692226054654</c:v>
                </c:pt>
                <c:pt idx="3769">
                  <c:v>5.1625994694960209</c:v>
                </c:pt>
                <c:pt idx="3770">
                  <c:v>5.1612304428533546</c:v>
                </c:pt>
                <c:pt idx="3771">
                  <c:v>5.1598621420996817</c:v>
                </c:pt>
                <c:pt idx="3772">
                  <c:v>5.1584945666578319</c:v>
                </c:pt>
                <c:pt idx="3773">
                  <c:v>5.157127715951245</c:v>
                </c:pt>
                <c:pt idx="3774">
                  <c:v>5.1557615894039737</c:v>
                </c:pt>
                <c:pt idx="3775">
                  <c:v>5.1543961864406782</c:v>
                </c:pt>
                <c:pt idx="3776">
                  <c:v>5.1530315064866299</c:v>
                </c:pt>
                <c:pt idx="3777">
                  <c:v>5.1516675489677075</c:v>
                </c:pt>
                <c:pt idx="3778">
                  <c:v>5.1503043133103992</c:v>
                </c:pt>
                <c:pt idx="3779">
                  <c:v>5.1489417989417987</c:v>
                </c:pt>
                <c:pt idx="3780">
                  <c:v>5.1475800052896057</c:v>
                </c:pt>
                <c:pt idx="3781">
                  <c:v>5.1462189317821254</c:v>
                </c:pt>
                <c:pt idx="3782">
                  <c:v>5.1448585778482689</c:v>
                </c:pt>
                <c:pt idx="3783">
                  <c:v>5.1434989429175477</c:v>
                </c:pt>
                <c:pt idx="3784">
                  <c:v>5.1421400264200789</c:v>
                </c:pt>
                <c:pt idx="3785">
                  <c:v>5.140781827786582</c:v>
                </c:pt>
                <c:pt idx="3786">
                  <c:v>5.1394243464483758</c:v>
                </c:pt>
                <c:pt idx="3787">
                  <c:v>5.1380675818373813</c:v>
                </c:pt>
                <c:pt idx="3788">
                  <c:v>5.1367115333861175</c:v>
                </c:pt>
                <c:pt idx="3789">
                  <c:v>5.1353562005277045</c:v>
                </c:pt>
                <c:pt idx="3790">
                  <c:v>5.1340015826958583</c:v>
                </c:pt>
                <c:pt idx="3791">
                  <c:v>5.1326476793248945</c:v>
                </c:pt>
                <c:pt idx="3792">
                  <c:v>5.131294489849723</c:v>
                </c:pt>
                <c:pt idx="3793">
                  <c:v>5.1299420137058513</c:v>
                </c:pt>
                <c:pt idx="3794">
                  <c:v>5.1285902503293812</c:v>
                </c:pt>
                <c:pt idx="3795">
                  <c:v>5.1272391991570077</c:v>
                </c:pt>
                <c:pt idx="3796">
                  <c:v>5.1258888596260208</c:v>
                </c:pt>
                <c:pt idx="3797">
                  <c:v>5.1245392311743023</c:v>
                </c:pt>
                <c:pt idx="3798">
                  <c:v>5.1231903132403263</c:v>
                </c:pt>
                <c:pt idx="3799">
                  <c:v>5.1218421052631582</c:v>
                </c:pt>
                <c:pt idx="3800">
                  <c:v>5.1204946066824517</c:v>
                </c:pt>
                <c:pt idx="3801">
                  <c:v>5.1191478169384537</c:v>
                </c:pt>
                <c:pt idx="3802">
                  <c:v>5.1178017354719954</c:v>
                </c:pt>
                <c:pt idx="3803">
                  <c:v>5.1164563617245005</c:v>
                </c:pt>
                <c:pt idx="3804">
                  <c:v>5.1151116951379763</c:v>
                </c:pt>
                <c:pt idx="3805">
                  <c:v>5.1137677351550188</c:v>
                </c:pt>
                <c:pt idx="3806">
                  <c:v>5.1124244812188078</c:v>
                </c:pt>
                <c:pt idx="3807">
                  <c:v>5.111081932773109</c:v>
                </c:pt>
                <c:pt idx="3808">
                  <c:v>5.1097400892622735</c:v>
                </c:pt>
                <c:pt idx="3809">
                  <c:v>5.1083989501312335</c:v>
                </c:pt>
                <c:pt idx="3810">
                  <c:v>5.1070585148255052</c:v>
                </c:pt>
                <c:pt idx="3811">
                  <c:v>5.1057187827911861</c:v>
                </c:pt>
                <c:pt idx="3812">
                  <c:v>5.1043797534749542</c:v>
                </c:pt>
                <c:pt idx="3813">
                  <c:v>5.1030414263240695</c:v>
                </c:pt>
                <c:pt idx="3814">
                  <c:v>5.1017038007863693</c:v>
                </c:pt>
                <c:pt idx="3815">
                  <c:v>5.1003668763102725</c:v>
                </c:pt>
                <c:pt idx="3816">
                  <c:v>5.0990306523447737</c:v>
                </c:pt>
                <c:pt idx="3817">
                  <c:v>5.0976951283394447</c:v>
                </c:pt>
                <c:pt idx="3818">
                  <c:v>5.0963603037444356</c:v>
                </c:pt>
                <c:pt idx="3819">
                  <c:v>5.0950261780104711</c:v>
                </c:pt>
                <c:pt idx="3820">
                  <c:v>5.0936927505888514</c:v>
                </c:pt>
                <c:pt idx="3821">
                  <c:v>5.0923600209314497</c:v>
                </c:pt>
                <c:pt idx="3822">
                  <c:v>5.0910279884907137</c:v>
                </c:pt>
                <c:pt idx="3823">
                  <c:v>5.089696652719665</c:v>
                </c:pt>
                <c:pt idx="3824">
                  <c:v>5.0883660130718953</c:v>
                </c:pt>
                <c:pt idx="3825">
                  <c:v>5.0870360690015684</c:v>
                </c:pt>
                <c:pt idx="3826">
                  <c:v>5.0857068199634181</c:v>
                </c:pt>
                <c:pt idx="3827">
                  <c:v>5.0843782654127478</c:v>
                </c:pt>
                <c:pt idx="3828">
                  <c:v>5.0830504048054319</c:v>
                </c:pt>
                <c:pt idx="3829">
                  <c:v>5.0817232375979113</c:v>
                </c:pt>
                <c:pt idx="3830">
                  <c:v>5.0803967632471938</c:v>
                </c:pt>
                <c:pt idx="3831">
                  <c:v>5.0790709812108563</c:v>
                </c:pt>
                <c:pt idx="3832">
                  <c:v>5.077745890947039</c:v>
                </c:pt>
                <c:pt idx="3833">
                  <c:v>5.0764214919144495</c:v>
                </c:pt>
                <c:pt idx="3834">
                  <c:v>5.0750977835723594</c:v>
                </c:pt>
                <c:pt idx="3835">
                  <c:v>5.0737747653806045</c:v>
                </c:pt>
                <c:pt idx="3836">
                  <c:v>5.0724524367995834</c:v>
                </c:pt>
                <c:pt idx="3837">
                  <c:v>5.0711307972902553</c:v>
                </c:pt>
                <c:pt idx="3838">
                  <c:v>5.0698098463141443</c:v>
                </c:pt>
                <c:pt idx="3839">
                  <c:v>5.0684895833333332</c:v>
                </c:pt>
                <c:pt idx="3840">
                  <c:v>5.067170007810466</c:v>
                </c:pt>
                <c:pt idx="3841">
                  <c:v>5.0658511192087454</c:v>
                </c:pt>
                <c:pt idx="3842">
                  <c:v>5.0645329169919338</c:v>
                </c:pt>
                <c:pt idx="3843">
                  <c:v>5.0632154006243493</c:v>
                </c:pt>
                <c:pt idx="3844">
                  <c:v>5.0618985695708716</c:v>
                </c:pt>
                <c:pt idx="3845">
                  <c:v>5.0605824232969319</c:v>
                </c:pt>
                <c:pt idx="3846">
                  <c:v>5.0592669612685208</c:v>
                </c:pt>
                <c:pt idx="3847">
                  <c:v>5.0579521829521825</c:v>
                </c:pt>
                <c:pt idx="3848">
                  <c:v>5.056638087815017</c:v>
                </c:pt>
                <c:pt idx="3849">
                  <c:v>5.055324675324675</c:v>
                </c:pt>
                <c:pt idx="3850">
                  <c:v>5.0540119449493641</c:v>
                </c:pt>
                <c:pt idx="3851">
                  <c:v>5.05269989615784</c:v>
                </c:pt>
                <c:pt idx="3852">
                  <c:v>5.0513885284194133</c:v>
                </c:pt>
                <c:pt idx="3853">
                  <c:v>5.0500778412039438</c:v>
                </c:pt>
                <c:pt idx="3854">
                  <c:v>5.0487678339818416</c:v>
                </c:pt>
                <c:pt idx="3855">
                  <c:v>5.047458506224066</c:v>
                </c:pt>
                <c:pt idx="3856">
                  <c:v>5.046149857402126</c:v>
                </c:pt>
                <c:pt idx="3857">
                  <c:v>5.0448418869880767</c:v>
                </c:pt>
                <c:pt idx="3858">
                  <c:v>5.0435345944545222</c:v>
                </c:pt>
                <c:pt idx="3859">
                  <c:v>5.0422279792746112</c:v>
                </c:pt>
                <c:pt idx="3860">
                  <c:v>5.040922040922041</c:v>
                </c:pt>
                <c:pt idx="3861">
                  <c:v>5.0396167788710509</c:v>
                </c:pt>
                <c:pt idx="3862">
                  <c:v>5.038312192596428</c:v>
                </c:pt>
                <c:pt idx="3863">
                  <c:v>5.0370082815734989</c:v>
                </c:pt>
                <c:pt idx="3864">
                  <c:v>5.0357050452781369</c:v>
                </c:pt>
                <c:pt idx="3865">
                  <c:v>5.0344024831867564</c:v>
                </c:pt>
                <c:pt idx="3866">
                  <c:v>5.0331005947763128</c:v>
                </c:pt>
                <c:pt idx="3867">
                  <c:v>5.0317993795243021</c:v>
                </c:pt>
                <c:pt idx="3868">
                  <c:v>5.0304988369087615</c:v>
                </c:pt>
                <c:pt idx="3869">
                  <c:v>5.029198966408269</c:v>
                </c:pt>
                <c:pt idx="3870">
                  <c:v>5.0278997675019372</c:v>
                </c:pt>
                <c:pt idx="3871">
                  <c:v>5.0266012396694215</c:v>
                </c:pt>
                <c:pt idx="3872">
                  <c:v>5.025303382390911</c:v>
                </c:pt>
                <c:pt idx="3873">
                  <c:v>5.0240061951471349</c:v>
                </c:pt>
                <c:pt idx="3874">
                  <c:v>5.0227096774193551</c:v>
                </c:pt>
                <c:pt idx="3875">
                  <c:v>5.0214138286893704</c:v>
                </c:pt>
                <c:pt idx="3876">
                  <c:v>5.0201186484395155</c:v>
                </c:pt>
                <c:pt idx="3877">
                  <c:v>5.0188241361526558</c:v>
                </c:pt>
                <c:pt idx="3878">
                  <c:v>5.0175302913121937</c:v>
                </c:pt>
                <c:pt idx="3879">
                  <c:v>5.0162371134020622</c:v>
                </c:pt>
                <c:pt idx="3880">
                  <c:v>5.0149446019067252</c:v>
                </c:pt>
                <c:pt idx="3881">
                  <c:v>5.0136527563111795</c:v>
                </c:pt>
                <c:pt idx="3882">
                  <c:v>5.012361576100953</c:v>
                </c:pt>
                <c:pt idx="3883">
                  <c:v>5.0110710607621005</c:v>
                </c:pt>
                <c:pt idx="3884">
                  <c:v>5.0097812097812096</c:v>
                </c:pt>
                <c:pt idx="3885">
                  <c:v>5.0084920226453935</c:v>
                </c:pt>
                <c:pt idx="3886">
                  <c:v>5.0072034988422951</c:v>
                </c:pt>
                <c:pt idx="3887">
                  <c:v>5.005915637860082</c:v>
                </c:pt>
                <c:pt idx="3888">
                  <c:v>5.004628439187452</c:v>
                </c:pt>
                <c:pt idx="3889">
                  <c:v>5.0033419023136245</c:v>
                </c:pt>
                <c:pt idx="3890">
                  <c:v>5.0020560267283471</c:v>
                </c:pt>
                <c:pt idx="3891">
                  <c:v>5.0007708119218908</c:v>
                </c:pt>
                <c:pt idx="3892">
                  <c:v>4.9994862573850503</c:v>
                </c:pt>
                <c:pt idx="3893">
                  <c:v>4.9982023626091419</c:v>
                </c:pt>
                <c:pt idx="3894">
                  <c:v>4.9969191270860076</c:v>
                </c:pt>
                <c:pt idx="3895">
                  <c:v>4.9956365503080082</c:v>
                </c:pt>
                <c:pt idx="3896">
                  <c:v>4.9943546317680267</c:v>
                </c:pt>
                <c:pt idx="3897">
                  <c:v>4.9930733709594666</c:v>
                </c:pt>
                <c:pt idx="3898">
                  <c:v>4.9917927673762499</c:v>
                </c:pt>
                <c:pt idx="3899">
                  <c:v>4.9905128205128202</c:v>
                </c:pt>
                <c:pt idx="3900">
                  <c:v>4.989233529864137</c:v>
                </c:pt>
                <c:pt idx="3901">
                  <c:v>4.9879548949256796</c:v>
                </c:pt>
                <c:pt idx="3902">
                  <c:v>4.9866769151934411</c:v>
                </c:pt>
                <c:pt idx="3903">
                  <c:v>4.9853995901639347</c:v>
                </c:pt>
                <c:pt idx="3904">
                  <c:v>4.9841229193341867</c:v>
                </c:pt>
                <c:pt idx="3905">
                  <c:v>4.9828469022017412</c:v>
                </c:pt>
                <c:pt idx="3906">
                  <c:v>4.981571538264653</c:v>
                </c:pt>
                <c:pt idx="3907">
                  <c:v>4.980296827021494</c:v>
                </c:pt>
                <c:pt idx="3908">
                  <c:v>4.9790227679713484</c:v>
                </c:pt>
                <c:pt idx="3909">
                  <c:v>4.977749360613811</c:v>
                </c:pt>
                <c:pt idx="3910">
                  <c:v>4.9764766044489903</c:v>
                </c:pt>
                <c:pt idx="3911">
                  <c:v>4.9752044989775053</c:v>
                </c:pt>
                <c:pt idx="3912">
                  <c:v>4.9739330437004856</c:v>
                </c:pt>
                <c:pt idx="3913">
                  <c:v>4.9726622381195709</c:v>
                </c:pt>
                <c:pt idx="3914">
                  <c:v>4.9713920817369095</c:v>
                </c:pt>
                <c:pt idx="3915">
                  <c:v>4.970122574055158</c:v>
                </c:pt>
                <c:pt idx="3916">
                  <c:v>4.9688537145774827</c:v>
                </c:pt>
                <c:pt idx="3917">
                  <c:v>4.9675855028075553</c:v>
                </c:pt>
                <c:pt idx="3918">
                  <c:v>4.9663179382495537</c:v>
                </c:pt>
                <c:pt idx="3919">
                  <c:v>4.965051020408163</c:v>
                </c:pt>
                <c:pt idx="3920">
                  <c:v>4.9637847487885747</c:v>
                </c:pt>
                <c:pt idx="3921">
                  <c:v>4.9625191228964818</c:v>
                </c:pt>
                <c:pt idx="3922">
                  <c:v>4.9612541422380829</c:v>
                </c:pt>
                <c:pt idx="3923">
                  <c:v>4.9599898063200811</c:v>
                </c:pt>
                <c:pt idx="3924">
                  <c:v>4.9587261146496813</c:v>
                </c:pt>
                <c:pt idx="3925">
                  <c:v>4.95746306673459</c:v>
                </c:pt>
                <c:pt idx="3926">
                  <c:v>4.956200662083015</c:v>
                </c:pt>
                <c:pt idx="3927">
                  <c:v>4.9549389002036657</c:v>
                </c:pt>
                <c:pt idx="3928">
                  <c:v>4.9536777806057524</c:v>
                </c:pt>
                <c:pt idx="3929">
                  <c:v>4.952417302798982</c:v>
                </c:pt>
                <c:pt idx="3930">
                  <c:v>4.951157466293564</c:v>
                </c:pt>
                <c:pt idx="3931">
                  <c:v>4.9498982706002037</c:v>
                </c:pt>
                <c:pt idx="3932">
                  <c:v>4.9486397152301045</c:v>
                </c:pt>
                <c:pt idx="3933">
                  <c:v>4.9473817996949672</c:v>
                </c:pt>
                <c:pt idx="3934">
                  <c:v>4.9461245235069882</c:v>
                </c:pt>
                <c:pt idx="3935">
                  <c:v>4.9448678861788622</c:v>
                </c:pt>
                <c:pt idx="3936">
                  <c:v>4.9436118872237742</c:v>
                </c:pt>
                <c:pt idx="3937">
                  <c:v>4.9423565261554092</c:v>
                </c:pt>
                <c:pt idx="3938">
                  <c:v>4.9411018024879407</c:v>
                </c:pt>
                <c:pt idx="3939">
                  <c:v>4.9398477157360405</c:v>
                </c:pt>
                <c:pt idx="3940">
                  <c:v>4.9385942654148689</c:v>
                </c:pt>
                <c:pt idx="3941">
                  <c:v>4.9373414510400808</c:v>
                </c:pt>
                <c:pt idx="3942">
                  <c:v>4.9360892721278216</c:v>
                </c:pt>
                <c:pt idx="3943">
                  <c:v>4.9348377281947258</c:v>
                </c:pt>
                <c:pt idx="3944">
                  <c:v>4.933586818757921</c:v>
                </c:pt>
                <c:pt idx="3945">
                  <c:v>4.9323365433350226</c:v>
                </c:pt>
                <c:pt idx="3946">
                  <c:v>4.931086901444135</c:v>
                </c:pt>
                <c:pt idx="3947">
                  <c:v>4.9298378926038504</c:v>
                </c:pt>
                <c:pt idx="3948">
                  <c:v>4.9285895163332487</c:v>
                </c:pt>
                <c:pt idx="3949">
                  <c:v>4.9273417721518991</c:v>
                </c:pt>
                <c:pt idx="3950">
                  <c:v>4.9260946595798529</c:v>
                </c:pt>
                <c:pt idx="3951">
                  <c:v>4.9248481781376521</c:v>
                </c:pt>
                <c:pt idx="3952">
                  <c:v>4.9236023273463196</c:v>
                </c:pt>
                <c:pt idx="3953">
                  <c:v>4.9223571067273646</c:v>
                </c:pt>
                <c:pt idx="3954">
                  <c:v>4.9211125158027809</c:v>
                </c:pt>
                <c:pt idx="3955">
                  <c:v>4.9198685540950455</c:v>
                </c:pt>
                <c:pt idx="3956">
                  <c:v>4.9186252211271162</c:v>
                </c:pt>
                <c:pt idx="3957">
                  <c:v>4.9173825164224354</c:v>
                </c:pt>
                <c:pt idx="3958">
                  <c:v>4.9161404395049253</c:v>
                </c:pt>
                <c:pt idx="3959">
                  <c:v>4.9148989898989903</c:v>
                </c:pt>
                <c:pt idx="3960">
                  <c:v>4.9136581671295128</c:v>
                </c:pt>
                <c:pt idx="3961">
                  <c:v>4.912417970721858</c:v>
                </c:pt>
                <c:pt idx="3962">
                  <c:v>4.9111784002018677</c:v>
                </c:pt>
                <c:pt idx="3963">
                  <c:v>4.9099394550958628</c:v>
                </c:pt>
                <c:pt idx="3964">
                  <c:v>4.9087011349306433</c:v>
                </c:pt>
                <c:pt idx="3965">
                  <c:v>4.907463439233485</c:v>
                </c:pt>
                <c:pt idx="3966">
                  <c:v>4.90622636753214</c:v>
                </c:pt>
                <c:pt idx="3967">
                  <c:v>4.904989919354839</c:v>
                </c:pt>
                <c:pt idx="3968">
                  <c:v>4.9037540942302851</c:v>
                </c:pt>
                <c:pt idx="3969">
                  <c:v>4.9025188916876576</c:v>
                </c:pt>
                <c:pt idx="3970">
                  <c:v>4.9012843112566102</c:v>
                </c:pt>
                <c:pt idx="3971">
                  <c:v>4.9000503524672707</c:v>
                </c:pt>
                <c:pt idx="3972">
                  <c:v>4.8988170148502395</c:v>
                </c:pt>
                <c:pt idx="3973">
                  <c:v>4.8975842979365876</c:v>
                </c:pt>
                <c:pt idx="3974">
                  <c:v>4.8963522012578613</c:v>
                </c:pt>
                <c:pt idx="3975">
                  <c:v>4.8951207243460768</c:v>
                </c:pt>
                <c:pt idx="3976">
                  <c:v>4.8938898667337192</c:v>
                </c:pt>
                <c:pt idx="3977">
                  <c:v>4.892659627953746</c:v>
                </c:pt>
                <c:pt idx="3978">
                  <c:v>4.8914300075395829</c:v>
                </c:pt>
                <c:pt idx="3979">
                  <c:v>4.8902010050251254</c:v>
                </c:pt>
                <c:pt idx="3980">
                  <c:v>4.8889726199447372</c:v>
                </c:pt>
                <c:pt idx="3981">
                  <c:v>4.8877448518332498</c:v>
                </c:pt>
                <c:pt idx="3982">
                  <c:v>4.8865177002259603</c:v>
                </c:pt>
                <c:pt idx="3983">
                  <c:v>4.8852911646586348</c:v>
                </c:pt>
                <c:pt idx="3984">
                  <c:v>4.8840652446675028</c:v>
                </c:pt>
                <c:pt idx="3985">
                  <c:v>4.8828399397892621</c:v>
                </c:pt>
                <c:pt idx="3986">
                  <c:v>4.8816152495610732</c:v>
                </c:pt>
                <c:pt idx="3987">
                  <c:v>4.8803911735205618</c:v>
                </c:pt>
                <c:pt idx="3988">
                  <c:v>4.8791677112058158</c:v>
                </c:pt>
                <c:pt idx="3989">
                  <c:v>4.8779448621553883</c:v>
                </c:pt>
                <c:pt idx="3990">
                  <c:v>4.8767226259082941</c:v>
                </c:pt>
                <c:pt idx="3991">
                  <c:v>4.8755010020040084</c:v>
                </c:pt>
                <c:pt idx="3992">
                  <c:v>4.8742799899824689</c:v>
                </c:pt>
                <c:pt idx="3993">
                  <c:v>4.8730595893840762</c:v>
                </c:pt>
                <c:pt idx="3994">
                  <c:v>4.8718397997496874</c:v>
                </c:pt>
                <c:pt idx="3995">
                  <c:v>4.8706206206206204</c:v>
                </c:pt>
                <c:pt idx="3996">
                  <c:v>4.8694020515386542</c:v>
                </c:pt>
                <c:pt idx="3997">
                  <c:v>4.8681840920460226</c:v>
                </c:pt>
                <c:pt idx="3998">
                  <c:v>4.8669667416854212</c:v>
                </c:pt>
                <c:pt idx="3999">
                  <c:v>4.8657500000000002</c:v>
                </c:pt>
                <c:pt idx="4000">
                  <c:v>4.8645338665333666</c:v>
                </c:pt>
                <c:pt idx="4001">
                  <c:v>4.8633183408295855</c:v>
                </c:pt>
                <c:pt idx="4002">
                  <c:v>4.8621034224331749</c:v>
                </c:pt>
                <c:pt idx="4003">
                  <c:v>4.8608891108891106</c:v>
                </c:pt>
                <c:pt idx="4004">
                  <c:v>4.8596754057428218</c:v>
                </c:pt>
                <c:pt idx="4005">
                  <c:v>4.85846230654019</c:v>
                </c:pt>
                <c:pt idx="4006">
                  <c:v>4.8572498128275514</c:v>
                </c:pt>
                <c:pt idx="4007">
                  <c:v>4.8560379241516962</c:v>
                </c:pt>
                <c:pt idx="4008">
                  <c:v>4.8548266400598656</c:v>
                </c:pt>
                <c:pt idx="4009">
                  <c:v>4.8536159600997504</c:v>
                </c:pt>
                <c:pt idx="4010">
                  <c:v>4.8524058838194968</c:v>
                </c:pt>
                <c:pt idx="4011">
                  <c:v>4.851196410767697</c:v>
                </c:pt>
                <c:pt idx="4012">
                  <c:v>4.8499875404933963</c:v>
                </c:pt>
                <c:pt idx="4013">
                  <c:v>4.8487792725460883</c:v>
                </c:pt>
                <c:pt idx="4014">
                  <c:v>4.8475716064757162</c:v>
                </c:pt>
                <c:pt idx="4015">
                  <c:v>4.8463645418326697</c:v>
                </c:pt>
                <c:pt idx="4016">
                  <c:v>4.8451580781677865</c:v>
                </c:pt>
                <c:pt idx="4017">
                  <c:v>4.8439522150323544</c:v>
                </c:pt>
                <c:pt idx="4018">
                  <c:v>4.8427469519781043</c:v>
                </c:pt>
                <c:pt idx="4019">
                  <c:v>4.8415422885572141</c:v>
                </c:pt>
                <c:pt idx="4020">
                  <c:v>4.8403382243223083</c:v>
                </c:pt>
                <c:pt idx="4021">
                  <c:v>4.8391347588264546</c:v>
                </c:pt>
                <c:pt idx="4022">
                  <c:v>4.8379318916231666</c:v>
                </c:pt>
                <c:pt idx="4023">
                  <c:v>4.836729622266402</c:v>
                </c:pt>
                <c:pt idx="4024">
                  <c:v>4.835527950310559</c:v>
                </c:pt>
                <c:pt idx="4025">
                  <c:v>4.8343268753104818</c:v>
                </c:pt>
                <c:pt idx="4026">
                  <c:v>4.8331263968214548</c:v>
                </c:pt>
                <c:pt idx="4027">
                  <c:v>4.8319265143992052</c:v>
                </c:pt>
                <c:pt idx="4028">
                  <c:v>4.8307272275999011</c:v>
                </c:pt>
                <c:pt idx="4029">
                  <c:v>4.829528535980149</c:v>
                </c:pt>
                <c:pt idx="4030">
                  <c:v>4.8283304390969981</c:v>
                </c:pt>
                <c:pt idx="4031">
                  <c:v>4.8271329365079367</c:v>
                </c:pt>
                <c:pt idx="4032">
                  <c:v>4.82593602777089</c:v>
                </c:pt>
                <c:pt idx="4033">
                  <c:v>4.8247397124442237</c:v>
                </c:pt>
                <c:pt idx="4034">
                  <c:v>4.8235439900867414</c:v>
                </c:pt>
                <c:pt idx="4035">
                  <c:v>4.8223488602576809</c:v>
                </c:pt>
                <c:pt idx="4036">
                  <c:v>4.8211543225167199</c:v>
                </c:pt>
                <c:pt idx="4037">
                  <c:v>4.819960376423972</c:v>
                </c:pt>
                <c:pt idx="4038">
                  <c:v>4.8187670215399852</c:v>
                </c:pt>
                <c:pt idx="4039">
                  <c:v>4.8175742574257425</c:v>
                </c:pt>
                <c:pt idx="4040">
                  <c:v>4.8163820836426625</c:v>
                </c:pt>
                <c:pt idx="4041">
                  <c:v>4.8151904997525978</c:v>
                </c:pt>
                <c:pt idx="4042">
                  <c:v>4.8139995053178337</c:v>
                </c:pt>
                <c:pt idx="4043">
                  <c:v>4.812809099901088</c:v>
                </c:pt>
                <c:pt idx="4044">
                  <c:v>4.8116192830655127</c:v>
                </c:pt>
                <c:pt idx="4045">
                  <c:v>4.8104300543746907</c:v>
                </c:pt>
                <c:pt idx="4046">
                  <c:v>4.8092414133926367</c:v>
                </c:pt>
                <c:pt idx="4047">
                  <c:v>4.8080533596837949</c:v>
                </c:pt>
                <c:pt idx="4048">
                  <c:v>4.8068658928130406</c:v>
                </c:pt>
                <c:pt idx="4049">
                  <c:v>4.8056790123456787</c:v>
                </c:pt>
                <c:pt idx="4050">
                  <c:v>4.8044927178474452</c:v>
                </c:pt>
                <c:pt idx="4051">
                  <c:v>4.8033070088845014</c:v>
                </c:pt>
                <c:pt idx="4052">
                  <c:v>4.8021218850234391</c:v>
                </c:pt>
                <c:pt idx="4053">
                  <c:v>4.8009373458312776</c:v>
                </c:pt>
                <c:pt idx="4054">
                  <c:v>4.7997533908754626</c:v>
                </c:pt>
                <c:pt idx="4055">
                  <c:v>4.7985700197238659</c:v>
                </c:pt>
                <c:pt idx="4056">
                  <c:v>4.7973872319447866</c:v>
                </c:pt>
                <c:pt idx="4057">
                  <c:v>4.7962050271069492</c:v>
                </c:pt>
                <c:pt idx="4058">
                  <c:v>4.795023404779502</c:v>
                </c:pt>
                <c:pt idx="4059">
                  <c:v>4.7938423645320194</c:v>
                </c:pt>
                <c:pt idx="4060">
                  <c:v>4.7926619059344988</c:v>
                </c:pt>
                <c:pt idx="4061">
                  <c:v>4.7914820285573612</c:v>
                </c:pt>
                <c:pt idx="4062">
                  <c:v>4.7903027319714493</c:v>
                </c:pt>
                <c:pt idx="4063">
                  <c:v>4.7891240157480315</c:v>
                </c:pt>
                <c:pt idx="4064">
                  <c:v>4.7879458794587944</c:v>
                </c:pt>
                <c:pt idx="4065">
                  <c:v>4.7867683226758482</c:v>
                </c:pt>
                <c:pt idx="4066">
                  <c:v>4.7855913449717233</c:v>
                </c:pt>
                <c:pt idx="4067">
                  <c:v>4.7844149459193703</c:v>
                </c:pt>
                <c:pt idx="4068">
                  <c:v>4.7832391250921606</c:v>
                </c:pt>
                <c:pt idx="4069">
                  <c:v>4.7820638820638823</c:v>
                </c:pt>
                <c:pt idx="4070">
                  <c:v>4.7808892164087444</c:v>
                </c:pt>
                <c:pt idx="4071">
                  <c:v>4.7797151277013752</c:v>
                </c:pt>
                <c:pt idx="4072">
                  <c:v>4.7785416155168177</c:v>
                </c:pt>
                <c:pt idx="4073">
                  <c:v>4.777368679430535</c:v>
                </c:pt>
                <c:pt idx="4074">
                  <c:v>4.7761963190184051</c:v>
                </c:pt>
                <c:pt idx="4075">
                  <c:v>4.7750245338567225</c:v>
                </c:pt>
                <c:pt idx="4076">
                  <c:v>4.7738533235221974</c:v>
                </c:pt>
                <c:pt idx="4077">
                  <c:v>4.7726826875919572</c:v>
                </c:pt>
                <c:pt idx="4078">
                  <c:v>4.7715126256435401</c:v>
                </c:pt>
                <c:pt idx="4079">
                  <c:v>4.7703431372549021</c:v>
                </c:pt>
                <c:pt idx="4080">
                  <c:v>4.7691742220044109</c:v>
                </c:pt>
                <c:pt idx="4081">
                  <c:v>4.7680058794708478</c:v>
                </c:pt>
                <c:pt idx="4082">
                  <c:v>4.7668381092334071</c:v>
                </c:pt>
                <c:pt idx="4083">
                  <c:v>4.7656709108716946</c:v>
                </c:pt>
                <c:pt idx="4084">
                  <c:v>4.7645042839657279</c:v>
                </c:pt>
                <c:pt idx="4085">
                  <c:v>4.7633382280959378</c:v>
                </c:pt>
                <c:pt idx="4086">
                  <c:v>4.7621727428431608</c:v>
                </c:pt>
                <c:pt idx="4087">
                  <c:v>4.7610078277886494</c:v>
                </c:pt>
                <c:pt idx="4088">
                  <c:v>4.7598434825140625</c:v>
                </c:pt>
                <c:pt idx="4089">
                  <c:v>4.758679706601467</c:v>
                </c:pt>
                <c:pt idx="4090">
                  <c:v>4.7575164996333417</c:v>
                </c:pt>
                <c:pt idx="4091">
                  <c:v>4.7563538611925713</c:v>
                </c:pt>
                <c:pt idx="4092">
                  <c:v>4.7551917908624484</c:v>
                </c:pt>
                <c:pt idx="4093">
                  <c:v>4.754030288226673</c:v>
                </c:pt>
                <c:pt idx="4094">
                  <c:v>4.7528693528693529</c:v>
                </c:pt>
                <c:pt idx="4095">
                  <c:v>4.751708984375</c:v>
                </c:pt>
                <c:pt idx="4096">
                  <c:v>4.7505491823285331</c:v>
                </c:pt>
                <c:pt idx="4097">
                  <c:v>4.7493899463152758</c:v>
                </c:pt>
                <c:pt idx="4098">
                  <c:v>4.748231275920956</c:v>
                </c:pt>
                <c:pt idx="4099">
                  <c:v>4.7470731707317073</c:v>
                </c:pt>
                <c:pt idx="4100">
                  <c:v>4.745915630334065</c:v>
                </c:pt>
                <c:pt idx="4101">
                  <c:v>4.7447586543149685</c:v>
                </c:pt>
                <c:pt idx="4102">
                  <c:v>4.7436022422617601</c:v>
                </c:pt>
                <c:pt idx="4103">
                  <c:v>4.742446393762183</c:v>
                </c:pt>
                <c:pt idx="4104">
                  <c:v>4.7412911084043845</c:v>
                </c:pt>
                <c:pt idx="4105">
                  <c:v>4.7401363857769114</c:v>
                </c:pt>
                <c:pt idx="4106">
                  <c:v>4.7389822254687122</c:v>
                </c:pt>
                <c:pt idx="4107">
                  <c:v>4.737828627069133</c:v>
                </c:pt>
                <c:pt idx="4108">
                  <c:v>4.7366755901679243</c:v>
                </c:pt>
                <c:pt idx="4109">
                  <c:v>4.7355231143552308</c:v>
                </c:pt>
                <c:pt idx="4110">
                  <c:v>4.7343711992216004</c:v>
                </c:pt>
                <c:pt idx="4111">
                  <c:v>4.7332198443579765</c:v>
                </c:pt>
                <c:pt idx="4112">
                  <c:v>4.7320690493557018</c:v>
                </c:pt>
                <c:pt idx="4113">
                  <c:v>4.7309188138065146</c:v>
                </c:pt>
                <c:pt idx="4114">
                  <c:v>4.7297691373025517</c:v>
                </c:pt>
                <c:pt idx="4115">
                  <c:v>4.7286200194363461</c:v>
                </c:pt>
                <c:pt idx="4116">
                  <c:v>4.7274714598008263</c:v>
                </c:pt>
                <c:pt idx="4117">
                  <c:v>4.7263234579893156</c:v>
                </c:pt>
                <c:pt idx="4118">
                  <c:v>4.725176013595533</c:v>
                </c:pt>
                <c:pt idx="4119">
                  <c:v>4.7240291262135923</c:v>
                </c:pt>
                <c:pt idx="4120">
                  <c:v>4.7228827954380002</c:v>
                </c:pt>
                <c:pt idx="4121">
                  <c:v>4.7217370208636584</c:v>
                </c:pt>
                <c:pt idx="4122">
                  <c:v>4.7205918020858597</c:v>
                </c:pt>
                <c:pt idx="4123">
                  <c:v>4.719447138700291</c:v>
                </c:pt>
                <c:pt idx="4124">
                  <c:v>4.71830303030303</c:v>
                </c:pt>
                <c:pt idx="4125">
                  <c:v>4.717159476490548</c:v>
                </c:pt>
                <c:pt idx="4126">
                  <c:v>4.7160164768597044</c:v>
                </c:pt>
                <c:pt idx="4127">
                  <c:v>4.7148740310077519</c:v>
                </c:pt>
                <c:pt idx="4128">
                  <c:v>4.7137321385323325</c:v>
                </c:pt>
                <c:pt idx="4129">
                  <c:v>4.712590799031477</c:v>
                </c:pt>
                <c:pt idx="4130">
                  <c:v>4.7114500121036071</c:v>
                </c:pt>
                <c:pt idx="4131">
                  <c:v>4.7103097773475318</c:v>
                </c:pt>
                <c:pt idx="4132">
                  <c:v>4.7091700943624488</c:v>
                </c:pt>
                <c:pt idx="4133">
                  <c:v>4.7080309627479435</c:v>
                </c:pt>
                <c:pt idx="4134">
                  <c:v>4.7068923821039901</c:v>
                </c:pt>
                <c:pt idx="4135">
                  <c:v>4.7057543520309482</c:v>
                </c:pt>
                <c:pt idx="4136">
                  <c:v>4.7046168721295629</c:v>
                </c:pt>
                <c:pt idx="4137">
                  <c:v>4.7034799420009668</c:v>
                </c:pt>
                <c:pt idx="4138">
                  <c:v>4.7023435612466775</c:v>
                </c:pt>
                <c:pt idx="4139">
                  <c:v>4.7012077294685994</c:v>
                </c:pt>
                <c:pt idx="4140">
                  <c:v>4.7000724462690169</c:v>
                </c:pt>
                <c:pt idx="4141">
                  <c:v>4.6989377112506032</c:v>
                </c:pt>
                <c:pt idx="4142">
                  <c:v>4.6978035240164129</c:v>
                </c:pt>
                <c:pt idx="4143">
                  <c:v>4.696669884169884</c:v>
                </c:pt>
                <c:pt idx="4144">
                  <c:v>4.6955367913148374</c:v>
                </c:pt>
                <c:pt idx="4145">
                  <c:v>4.694404245055475</c:v>
                </c:pt>
                <c:pt idx="4146">
                  <c:v>4.6932722449963826</c:v>
                </c:pt>
                <c:pt idx="4147">
                  <c:v>4.6921407907425268</c:v>
                </c:pt>
                <c:pt idx="4148">
                  <c:v>4.6910098818992525</c:v>
                </c:pt>
                <c:pt idx="4149">
                  <c:v>4.6898795180722894</c:v>
                </c:pt>
                <c:pt idx="4150">
                  <c:v>4.6887496988677428</c:v>
                </c:pt>
                <c:pt idx="4151">
                  <c:v>4.6876204238921</c:v>
                </c:pt>
                <c:pt idx="4152">
                  <c:v>4.6864916927522273</c:v>
                </c:pt>
                <c:pt idx="4153">
                  <c:v>4.6853635050553679</c:v>
                </c:pt>
                <c:pt idx="4154">
                  <c:v>4.6842358604091459</c:v>
                </c:pt>
                <c:pt idx="4155">
                  <c:v>4.6831087584215592</c:v>
                </c:pt>
                <c:pt idx="4156">
                  <c:v>4.681982198700986</c:v>
                </c:pt>
                <c:pt idx="4157">
                  <c:v>4.680856180856181</c:v>
                </c:pt>
                <c:pt idx="4158">
                  <c:v>4.679730704496273</c:v>
                </c:pt>
                <c:pt idx="4159">
                  <c:v>4.678605769230769</c:v>
                </c:pt>
                <c:pt idx="4160">
                  <c:v>4.6774813746695507</c:v>
                </c:pt>
                <c:pt idx="4161">
                  <c:v>4.676357520422874</c:v>
                </c:pt>
                <c:pt idx="4162">
                  <c:v>4.6752342061013694</c:v>
                </c:pt>
                <c:pt idx="4163">
                  <c:v>4.6741114313160423</c:v>
                </c:pt>
                <c:pt idx="4164">
                  <c:v>4.6729891956782712</c:v>
                </c:pt>
                <c:pt idx="4165">
                  <c:v>4.6718674987998083</c:v>
                </c:pt>
                <c:pt idx="4166">
                  <c:v>4.6707463402927765</c:v>
                </c:pt>
                <c:pt idx="4167">
                  <c:v>4.669625719769674</c:v>
                </c:pt>
                <c:pt idx="4168">
                  <c:v>4.6685056368433679</c:v>
                </c:pt>
                <c:pt idx="4169">
                  <c:v>4.6673860911270983</c:v>
                </c:pt>
                <c:pt idx="4170">
                  <c:v>4.6662670822344765</c:v>
                </c:pt>
                <c:pt idx="4171">
                  <c:v>4.6651486097794823</c:v>
                </c:pt>
                <c:pt idx="4172">
                  <c:v>4.6640306733764678</c:v>
                </c:pt>
                <c:pt idx="4173">
                  <c:v>4.6629132726401537</c:v>
                </c:pt>
                <c:pt idx="4174">
                  <c:v>4.661796407185629</c:v>
                </c:pt>
                <c:pt idx="4175">
                  <c:v>4.6606800766283527</c:v>
                </c:pt>
                <c:pt idx="4176">
                  <c:v>4.6595642805841511</c:v>
                </c:pt>
                <c:pt idx="4177">
                  <c:v>4.65844901866922</c:v>
                </c:pt>
                <c:pt idx="4178">
                  <c:v>4.6573342905001196</c:v>
                </c:pt>
                <c:pt idx="4179">
                  <c:v>4.6562200956937803</c:v>
                </c:pt>
                <c:pt idx="4180">
                  <c:v>4.6551064338674957</c:v>
                </c:pt>
                <c:pt idx="4181">
                  <c:v>4.653993304638929</c:v>
                </c:pt>
                <c:pt idx="4182">
                  <c:v>4.6528807076261058</c:v>
                </c:pt>
                <c:pt idx="4183">
                  <c:v>4.6517686424474185</c:v>
                </c:pt>
                <c:pt idx="4184">
                  <c:v>4.6506571087216244</c:v>
                </c:pt>
                <c:pt idx="4185">
                  <c:v>4.6495461060678451</c:v>
                </c:pt>
                <c:pt idx="4186">
                  <c:v>4.6484356341055646</c:v>
                </c:pt>
                <c:pt idx="4187">
                  <c:v>4.6473256924546327</c:v>
                </c:pt>
                <c:pt idx="4188">
                  <c:v>4.6462162807352589</c:v>
                </c:pt>
                <c:pt idx="4189">
                  <c:v>4.6451073985680189</c:v>
                </c:pt>
                <c:pt idx="4190">
                  <c:v>4.6439990455738487</c:v>
                </c:pt>
                <c:pt idx="4191">
                  <c:v>4.6428912213740459</c:v>
                </c:pt>
                <c:pt idx="4192">
                  <c:v>4.6417839255902695</c:v>
                </c:pt>
                <c:pt idx="4193">
                  <c:v>4.6406771578445394</c:v>
                </c:pt>
                <c:pt idx="4194">
                  <c:v>4.6395709177592375</c:v>
                </c:pt>
                <c:pt idx="4195">
                  <c:v>4.638465204957102</c:v>
                </c:pt>
                <c:pt idx="4196">
                  <c:v>4.6373600190612345</c:v>
                </c:pt>
                <c:pt idx="4197">
                  <c:v>4.6362553596950926</c:v>
                </c:pt>
                <c:pt idx="4198">
                  <c:v>4.6351512264824954</c:v>
                </c:pt>
                <c:pt idx="4199">
                  <c:v>4.6340476190476192</c:v>
                </c:pt>
                <c:pt idx="4200">
                  <c:v>4.6329445370149962</c:v>
                </c:pt>
                <c:pt idx="4201">
                  <c:v>4.6318419800095194</c:v>
                </c:pt>
                <c:pt idx="4202">
                  <c:v>4.6307399476564362</c:v>
                </c:pt>
                <c:pt idx="4203">
                  <c:v>4.6296384395813508</c:v>
                </c:pt>
                <c:pt idx="4204">
                  <c:v>4.6285374554102257</c:v>
                </c:pt>
                <c:pt idx="4205">
                  <c:v>4.6274369947693774</c:v>
                </c:pt>
                <c:pt idx="4206">
                  <c:v>4.6263370572854763</c:v>
                </c:pt>
                <c:pt idx="4207">
                  <c:v>4.6252376425855513</c:v>
                </c:pt>
                <c:pt idx="4208">
                  <c:v>4.6241387502969831</c:v>
                </c:pt>
                <c:pt idx="4209">
                  <c:v>4.6230403800475059</c:v>
                </c:pt>
                <c:pt idx="4210">
                  <c:v>4.6219425314652103</c:v>
                </c:pt>
                <c:pt idx="4211">
                  <c:v>4.6208452041785373</c:v>
                </c:pt>
                <c:pt idx="4212">
                  <c:v>4.6197483978162825</c:v>
                </c:pt>
                <c:pt idx="4213">
                  <c:v>4.6186521120075934</c:v>
                </c:pt>
                <c:pt idx="4214">
                  <c:v>4.6175563463819689</c:v>
                </c:pt>
                <c:pt idx="4215">
                  <c:v>4.6164611005692597</c:v>
                </c:pt>
                <c:pt idx="4216">
                  <c:v>4.6153663741996684</c:v>
                </c:pt>
                <c:pt idx="4217">
                  <c:v>4.6142721669037456</c:v>
                </c:pt>
                <c:pt idx="4218">
                  <c:v>4.6131784783123964</c:v>
                </c:pt>
                <c:pt idx="4219">
                  <c:v>4.612085308056872</c:v>
                </c:pt>
                <c:pt idx="4220">
                  <c:v>4.6109926557687748</c:v>
                </c:pt>
                <c:pt idx="4221">
                  <c:v>4.609900521080057</c:v>
                </c:pt>
                <c:pt idx="4222">
                  <c:v>4.6088089036230171</c:v>
                </c:pt>
                <c:pt idx="4223">
                  <c:v>4.6077178030303028</c:v>
                </c:pt>
                <c:pt idx="4224">
                  <c:v>4.6066272189349116</c:v>
                </c:pt>
                <c:pt idx="4225">
                  <c:v>4.6055371509701848</c:v>
                </c:pt>
                <c:pt idx="4226">
                  <c:v>4.6044475987698128</c:v>
                </c:pt>
                <c:pt idx="4227">
                  <c:v>4.6033585619678332</c:v>
                </c:pt>
                <c:pt idx="4228">
                  <c:v>4.6022700401986283</c:v>
                </c:pt>
                <c:pt idx="4229">
                  <c:v>4.6011820330969266</c:v>
                </c:pt>
                <c:pt idx="4230">
                  <c:v>4.6000945402978015</c:v>
                </c:pt>
                <c:pt idx="4231">
                  <c:v>4.5990075614366726</c:v>
                </c:pt>
                <c:pt idx="4232">
                  <c:v>4.5979210961493031</c:v>
                </c:pt>
                <c:pt idx="4233">
                  <c:v>4.5968351440717994</c:v>
                </c:pt>
                <c:pt idx="4234">
                  <c:v>4.595749704840614</c:v>
                </c:pt>
                <c:pt idx="4235">
                  <c:v>4.5946647780925405</c:v>
                </c:pt>
                <c:pt idx="4236">
                  <c:v>4.5935803634647154</c:v>
                </c:pt>
                <c:pt idx="4237">
                  <c:v>4.5924964605946199</c:v>
                </c:pt>
                <c:pt idx="4238">
                  <c:v>4.5914130691200752</c:v>
                </c:pt>
                <c:pt idx="4239">
                  <c:v>4.5903301886792454</c:v>
                </c:pt>
                <c:pt idx="4240">
                  <c:v>4.5892478189106347</c:v>
                </c:pt>
                <c:pt idx="4241">
                  <c:v>4.5881659594530886</c:v>
                </c:pt>
                <c:pt idx="4242">
                  <c:v>4.5870846099457934</c:v>
                </c:pt>
                <c:pt idx="4243">
                  <c:v>4.5860037700282756</c:v>
                </c:pt>
                <c:pt idx="4244">
                  <c:v>4.5849234393404004</c:v>
                </c:pt>
                <c:pt idx="4245">
                  <c:v>4.5838436175223736</c:v>
                </c:pt>
                <c:pt idx="4246">
                  <c:v>4.5827643042147397</c:v>
                </c:pt>
                <c:pt idx="4247">
                  <c:v>4.5816854990583806</c:v>
                </c:pt>
                <c:pt idx="4248">
                  <c:v>4.5806072016945167</c:v>
                </c:pt>
                <c:pt idx="4249">
                  <c:v>4.5795294117647058</c:v>
                </c:pt>
                <c:pt idx="4250">
                  <c:v>4.5784521289108442</c:v>
                </c:pt>
                <c:pt idx="4251">
                  <c:v>4.5773753527751646</c:v>
                </c:pt>
                <c:pt idx="4252">
                  <c:v>4.5762990830002348</c:v>
                </c:pt>
                <c:pt idx="4253">
                  <c:v>4.5752233192289609</c:v>
                </c:pt>
                <c:pt idx="4254">
                  <c:v>4.5741480611045828</c:v>
                </c:pt>
                <c:pt idx="4255">
                  <c:v>4.5730733082706765</c:v>
                </c:pt>
                <c:pt idx="4256">
                  <c:v>4.5719990603711533</c:v>
                </c:pt>
                <c:pt idx="4257">
                  <c:v>4.570925317050258</c:v>
                </c:pt>
                <c:pt idx="4258">
                  <c:v>4.5698520779525706</c:v>
                </c:pt>
                <c:pt idx="4259">
                  <c:v>4.5687793427230048</c:v>
                </c:pt>
                <c:pt idx="4260">
                  <c:v>4.5677071110068059</c:v>
                </c:pt>
                <c:pt idx="4261">
                  <c:v>4.5666353824495545</c:v>
                </c:pt>
                <c:pt idx="4262">
                  <c:v>4.5655641566971612</c:v>
                </c:pt>
                <c:pt idx="4263">
                  <c:v>4.5644934333958727</c:v>
                </c:pt>
                <c:pt idx="4264">
                  <c:v>4.5634232121922622</c:v>
                </c:pt>
                <c:pt idx="4265">
                  <c:v>4.5623534927332399</c:v>
                </c:pt>
                <c:pt idx="4266">
                  <c:v>4.5612842746660416</c:v>
                </c:pt>
                <c:pt idx="4267">
                  <c:v>4.5602155576382382</c:v>
                </c:pt>
                <c:pt idx="4268">
                  <c:v>4.5591473412977281</c:v>
                </c:pt>
                <c:pt idx="4269">
                  <c:v>4.5580796252927405</c:v>
                </c:pt>
                <c:pt idx="4270">
                  <c:v>4.5570124092718336</c:v>
                </c:pt>
                <c:pt idx="4271">
                  <c:v>4.5559456928838955</c:v>
                </c:pt>
                <c:pt idx="4272">
                  <c:v>4.5548794757781419</c:v>
                </c:pt>
                <c:pt idx="4273">
                  <c:v>4.553813757604118</c:v>
                </c:pt>
                <c:pt idx="4274">
                  <c:v>4.5527485380116959</c:v>
                </c:pt>
                <c:pt idx="4275">
                  <c:v>4.5516838166510754</c:v>
                </c:pt>
                <c:pt idx="4276">
                  <c:v>4.5506195931727849</c:v>
                </c:pt>
                <c:pt idx="4277">
                  <c:v>4.5495558672276761</c:v>
                </c:pt>
                <c:pt idx="4278">
                  <c:v>4.5484926384669313</c:v>
                </c:pt>
                <c:pt idx="4279">
                  <c:v>4.5474299065420558</c:v>
                </c:pt>
                <c:pt idx="4280">
                  <c:v>4.5463676711048819</c:v>
                </c:pt>
                <c:pt idx="4281">
                  <c:v>4.5453059318075661</c:v>
                </c:pt>
                <c:pt idx="4282">
                  <c:v>4.5442446883025918</c:v>
                </c:pt>
                <c:pt idx="4283">
                  <c:v>4.5431839402427636</c:v>
                </c:pt>
                <c:pt idx="4284">
                  <c:v>4.5421236872812134</c:v>
                </c:pt>
                <c:pt idx="4285">
                  <c:v>4.5410639290713952</c:v>
                </c:pt>
                <c:pt idx="4286">
                  <c:v>4.5400046652670865</c:v>
                </c:pt>
                <c:pt idx="4287">
                  <c:v>4.5389458955223878</c:v>
                </c:pt>
                <c:pt idx="4288">
                  <c:v>4.5378876194917233</c:v>
                </c:pt>
                <c:pt idx="4289">
                  <c:v>4.5368298368298365</c:v>
                </c:pt>
                <c:pt idx="4290">
                  <c:v>4.5357725471917965</c:v>
                </c:pt>
                <c:pt idx="4291">
                  <c:v>4.5347157502329916</c:v>
                </c:pt>
                <c:pt idx="4292">
                  <c:v>4.533659445609131</c:v>
                </c:pt>
                <c:pt idx="4293">
                  <c:v>4.5326036329762456</c:v>
                </c:pt>
                <c:pt idx="4294">
                  <c:v>4.5315483119906865</c:v>
                </c:pt>
                <c:pt idx="4295">
                  <c:v>4.530493482309125</c:v>
                </c:pt>
                <c:pt idx="4296">
                  <c:v>4.5294391435885499</c:v>
                </c:pt>
                <c:pt idx="4297">
                  <c:v>4.5283852954862729</c:v>
                </c:pt>
                <c:pt idx="4298">
                  <c:v>4.5273319376599206</c:v>
                </c:pt>
                <c:pt idx="4299">
                  <c:v>4.5262790697674422</c:v>
                </c:pt>
                <c:pt idx="4300">
                  <c:v>4.5252266914671004</c:v>
                </c:pt>
                <c:pt idx="4301">
                  <c:v>4.5241748024174804</c:v>
                </c:pt>
                <c:pt idx="4302">
                  <c:v>4.5231234022774807</c:v>
                </c:pt>
                <c:pt idx="4303">
                  <c:v>4.5220724907063197</c:v>
                </c:pt>
                <c:pt idx="4304">
                  <c:v>4.5210220673635311</c:v>
                </c:pt>
                <c:pt idx="4305">
                  <c:v>4.5199721319089639</c:v>
                </c:pt>
                <c:pt idx="4306">
                  <c:v>4.5189226840027859</c:v>
                </c:pt>
                <c:pt idx="4307">
                  <c:v>4.5178737233054784</c:v>
                </c:pt>
                <c:pt idx="4308">
                  <c:v>4.5168252494778374</c:v>
                </c:pt>
                <c:pt idx="4309">
                  <c:v>4.5157772621809746</c:v>
                </c:pt>
                <c:pt idx="4310">
                  <c:v>4.5147297610763166</c:v>
                </c:pt>
                <c:pt idx="4311">
                  <c:v>4.5136827458256032</c:v>
                </c:pt>
                <c:pt idx="4312">
                  <c:v>4.5126362160908879</c:v>
                </c:pt>
                <c:pt idx="4313">
                  <c:v>4.5115901715345386</c:v>
                </c:pt>
                <c:pt idx="4314">
                  <c:v>4.5105446118192356</c:v>
                </c:pt>
                <c:pt idx="4315">
                  <c:v>4.5094995366079704</c:v>
                </c:pt>
                <c:pt idx="4316">
                  <c:v>4.5084549455640488</c:v>
                </c:pt>
                <c:pt idx="4317">
                  <c:v>4.5074108383510882</c:v>
                </c:pt>
                <c:pt idx="4318">
                  <c:v>4.5063672146330171</c:v>
                </c:pt>
                <c:pt idx="4319">
                  <c:v>4.5053240740740739</c:v>
                </c:pt>
                <c:pt idx="4320">
                  <c:v>4.5042814163388103</c:v>
                </c:pt>
                <c:pt idx="4321">
                  <c:v>4.5032392410920874</c:v>
                </c:pt>
                <c:pt idx="4322">
                  <c:v>4.5021975479990743</c:v>
                </c:pt>
                <c:pt idx="4323">
                  <c:v>4.5011563367252547</c:v>
                </c:pt>
                <c:pt idx="4324">
                  <c:v>4.5001156069364159</c:v>
                </c:pt>
                <c:pt idx="4325">
                  <c:v>4.4990753582986596</c:v>
                </c:pt>
                <c:pt idx="4326">
                  <c:v>4.4980355904783913</c:v>
                </c:pt>
                <c:pt idx="4327">
                  <c:v>4.4969963031423292</c:v>
                </c:pt>
                <c:pt idx="4328">
                  <c:v>4.4959574959574962</c:v>
                </c:pt>
                <c:pt idx="4329">
                  <c:v>4.494919168591224</c:v>
                </c:pt>
                <c:pt idx="4330">
                  <c:v>4.4938813207111519</c:v>
                </c:pt>
                <c:pt idx="4331">
                  <c:v>4.4928439519852263</c:v>
                </c:pt>
                <c:pt idx="4332">
                  <c:v>4.4918070620816986</c:v>
                </c:pt>
                <c:pt idx="4333">
                  <c:v>4.4907706506691278</c:v>
                </c:pt>
                <c:pt idx="4334">
                  <c:v>4.4897347174163782</c:v>
                </c:pt>
                <c:pt idx="4335">
                  <c:v>4.48869926199262</c:v>
                </c:pt>
                <c:pt idx="4336">
                  <c:v>4.4876642840673275</c:v>
                </c:pt>
                <c:pt idx="4337">
                  <c:v>4.4866297833102813</c:v>
                </c:pt>
                <c:pt idx="4338">
                  <c:v>4.4855957593915647</c:v>
                </c:pt>
                <c:pt idx="4339">
                  <c:v>4.4845622119815669</c:v>
                </c:pt>
                <c:pt idx="4340">
                  <c:v>4.4835291407509787</c:v>
                </c:pt>
                <c:pt idx="4341">
                  <c:v>4.4824965453707968</c:v>
                </c:pt>
                <c:pt idx="4342">
                  <c:v>4.4814644255123186</c:v>
                </c:pt>
                <c:pt idx="4343">
                  <c:v>4.4804327808471456</c:v>
                </c:pt>
                <c:pt idx="4344">
                  <c:v>4.479401611047181</c:v>
                </c:pt>
                <c:pt idx="4345">
                  <c:v>4.4783709157846294</c:v>
                </c:pt>
                <c:pt idx="4346">
                  <c:v>4.4773406947319989</c:v>
                </c:pt>
                <c:pt idx="4347">
                  <c:v>4.4763109475620979</c:v>
                </c:pt>
                <c:pt idx="4348">
                  <c:v>4.4752816739480341</c:v>
                </c:pt>
                <c:pt idx="4349">
                  <c:v>4.4742528735632181</c:v>
                </c:pt>
                <c:pt idx="4350">
                  <c:v>4.4732245460813607</c:v>
                </c:pt>
                <c:pt idx="4351">
                  <c:v>4.472196691176471</c:v>
                </c:pt>
                <c:pt idx="4352">
                  <c:v>4.4711693085228577</c:v>
                </c:pt>
                <c:pt idx="4353">
                  <c:v>4.4701423977951311</c:v>
                </c:pt>
                <c:pt idx="4354">
                  <c:v>4.4691159586681977</c:v>
                </c:pt>
                <c:pt idx="4355">
                  <c:v>4.4680899908172638</c:v>
                </c:pt>
                <c:pt idx="4356">
                  <c:v>4.4670644939178334</c:v>
                </c:pt>
                <c:pt idx="4357">
                  <c:v>4.4660394676457091</c:v>
                </c:pt>
                <c:pt idx="4358">
                  <c:v>4.4650149116769899</c:v>
                </c:pt>
                <c:pt idx="4359">
                  <c:v>4.4639908256880734</c:v>
                </c:pt>
                <c:pt idx="4360">
                  <c:v>4.4629672093556527</c:v>
                </c:pt>
                <c:pt idx="4361">
                  <c:v>4.461944062356717</c:v>
                </c:pt>
                <c:pt idx="4362">
                  <c:v>4.4609213843685538</c:v>
                </c:pt>
                <c:pt idx="4363">
                  <c:v>4.4598991750687444</c:v>
                </c:pt>
                <c:pt idx="4364">
                  <c:v>4.4588774341351662</c:v>
                </c:pt>
                <c:pt idx="4365">
                  <c:v>4.4578561612459922</c:v>
                </c:pt>
                <c:pt idx="4366">
                  <c:v>4.4568353560796883</c:v>
                </c:pt>
                <c:pt idx="4367">
                  <c:v>4.4558150183150182</c:v>
                </c:pt>
                <c:pt idx="4368">
                  <c:v>4.454795147631037</c:v>
                </c:pt>
                <c:pt idx="4369">
                  <c:v>4.4537757437070935</c:v>
                </c:pt>
                <c:pt idx="4370">
                  <c:v>4.4527568062228324</c:v>
                </c:pt>
                <c:pt idx="4371">
                  <c:v>4.451738334858188</c:v>
                </c:pt>
                <c:pt idx="4372">
                  <c:v>4.4507203292933912</c:v>
                </c:pt>
                <c:pt idx="4373">
                  <c:v>4.4497027892089625</c:v>
                </c:pt>
                <c:pt idx="4374">
                  <c:v>4.4486857142857144</c:v>
                </c:pt>
                <c:pt idx="4375">
                  <c:v>4.4476691042047536</c:v>
                </c:pt>
                <c:pt idx="4376">
                  <c:v>4.4466529586474755</c:v>
                </c:pt>
                <c:pt idx="4377">
                  <c:v>4.4456372772955683</c:v>
                </c:pt>
                <c:pt idx="4378">
                  <c:v>4.444622059831012</c:v>
                </c:pt>
                <c:pt idx="4379">
                  <c:v>4.443607305936073</c:v>
                </c:pt>
                <c:pt idx="4380">
                  <c:v>4.442593015293312</c:v>
                </c:pt>
                <c:pt idx="4381">
                  <c:v>4.4415791875855772</c:v>
                </c:pt>
                <c:pt idx="4382">
                  <c:v>4.4405658224960076</c:v>
                </c:pt>
                <c:pt idx="4383">
                  <c:v>4.4395529197080288</c:v>
                </c:pt>
                <c:pt idx="4384">
                  <c:v>4.4385404789053595</c:v>
                </c:pt>
                <c:pt idx="4385">
                  <c:v>4.4375284997720019</c:v>
                </c:pt>
                <c:pt idx="4386">
                  <c:v>4.4365169819922494</c:v>
                </c:pt>
                <c:pt idx="4387">
                  <c:v>4.4355059252506841</c:v>
                </c:pt>
                <c:pt idx="4388">
                  <c:v>4.4344953292321714</c:v>
                </c:pt>
                <c:pt idx="4389">
                  <c:v>4.433485193621868</c:v>
                </c:pt>
                <c:pt idx="4390">
                  <c:v>4.4324755181052149</c:v>
                </c:pt>
                <c:pt idx="4391">
                  <c:v>4.4314663023679417</c:v>
                </c:pt>
                <c:pt idx="4392">
                  <c:v>4.4304575460960622</c:v>
                </c:pt>
                <c:pt idx="4393">
                  <c:v>4.4294492489758763</c:v>
                </c:pt>
                <c:pt idx="4394">
                  <c:v>4.4284414106939707</c:v>
                </c:pt>
                <c:pt idx="4395">
                  <c:v>4.4274340309372153</c:v>
                </c:pt>
                <c:pt idx="4396">
                  <c:v>4.4264271093927681</c:v>
                </c:pt>
                <c:pt idx="4397">
                  <c:v>4.4254206457480674</c:v>
                </c:pt>
                <c:pt idx="4398">
                  <c:v>4.4244146396908386</c:v>
                </c:pt>
                <c:pt idx="4399">
                  <c:v>4.4234090909090913</c:v>
                </c:pt>
                <c:pt idx="4400">
                  <c:v>4.4224039990911157</c:v>
                </c:pt>
                <c:pt idx="4401">
                  <c:v>4.421399363925488</c:v>
                </c:pt>
                <c:pt idx="4402">
                  <c:v>4.4203951851010679</c:v>
                </c:pt>
                <c:pt idx="4403">
                  <c:v>4.4193914623069936</c:v>
                </c:pt>
                <c:pt idx="4404">
                  <c:v>4.4183881952326898</c:v>
                </c:pt>
                <c:pt idx="4405">
                  <c:v>4.4173853835678623</c:v>
                </c:pt>
                <c:pt idx="4406">
                  <c:v>4.416383027002496</c:v>
                </c:pt>
                <c:pt idx="4407">
                  <c:v>4.41538112522686</c:v>
                </c:pt>
                <c:pt idx="4408">
                  <c:v>4.4143796779315041</c:v>
                </c:pt>
                <c:pt idx="4409">
                  <c:v>4.413378684807256</c:v>
                </c:pt>
                <c:pt idx="4410">
                  <c:v>4.4123781455452278</c:v>
                </c:pt>
                <c:pt idx="4411">
                  <c:v>4.4113780598368084</c:v>
                </c:pt>
                <c:pt idx="4412">
                  <c:v>4.4103784273736686</c:v>
                </c:pt>
                <c:pt idx="4413">
                  <c:v>4.4093792478477569</c:v>
                </c:pt>
                <c:pt idx="4414">
                  <c:v>4.4083805209513027</c:v>
                </c:pt>
                <c:pt idx="4415">
                  <c:v>4.4073822463768115</c:v>
                </c:pt>
                <c:pt idx="4416">
                  <c:v>4.4063844238170704</c:v>
                </c:pt>
                <c:pt idx="4417">
                  <c:v>4.4053870529651427</c:v>
                </c:pt>
                <c:pt idx="4418">
                  <c:v>4.4043901335143696</c:v>
                </c:pt>
                <c:pt idx="4419">
                  <c:v>4.4033936651583714</c:v>
                </c:pt>
                <c:pt idx="4420">
                  <c:v>4.4023976475910427</c:v>
                </c:pt>
                <c:pt idx="4421">
                  <c:v>4.4014020805065579</c:v>
                </c:pt>
                <c:pt idx="4422">
                  <c:v>4.4004069635993668</c:v>
                </c:pt>
                <c:pt idx="4423">
                  <c:v>4.3994122965641953</c:v>
                </c:pt>
                <c:pt idx="4424">
                  <c:v>4.3984180790960448</c:v>
                </c:pt>
                <c:pt idx="4425">
                  <c:v>4.3974243108901945</c:v>
                </c:pt>
                <c:pt idx="4426">
                  <c:v>4.3964309916421955</c:v>
                </c:pt>
                <c:pt idx="4427">
                  <c:v>4.395438121047877</c:v>
                </c:pt>
                <c:pt idx="4428">
                  <c:v>4.3944456988033416</c:v>
                </c:pt>
                <c:pt idx="4429">
                  <c:v>4.3934537246049663</c:v>
                </c:pt>
                <c:pt idx="4430">
                  <c:v>4.3924621981494019</c:v>
                </c:pt>
                <c:pt idx="4431">
                  <c:v>4.3914711191335742</c:v>
                </c:pt>
                <c:pt idx="4432">
                  <c:v>4.3904804872546812</c:v>
                </c:pt>
                <c:pt idx="4433">
                  <c:v>4.3894903022101941</c:v>
                </c:pt>
                <c:pt idx="4434">
                  <c:v>4.3885005636978578</c:v>
                </c:pt>
                <c:pt idx="4435">
                  <c:v>4.3875112714156899</c:v>
                </c:pt>
                <c:pt idx="4436">
                  <c:v>4.3865224250619788</c:v>
                </c:pt>
                <c:pt idx="4437">
                  <c:v>4.3855340243352865</c:v>
                </c:pt>
                <c:pt idx="4438">
                  <c:v>4.3845460689344451</c:v>
                </c:pt>
                <c:pt idx="4439">
                  <c:v>4.3835585585585584</c:v>
                </c:pt>
                <c:pt idx="4440">
                  <c:v>4.3825714929070028</c:v>
                </c:pt>
                <c:pt idx="4441">
                  <c:v>4.3815848716794239</c:v>
                </c:pt>
                <c:pt idx="4442">
                  <c:v>4.3805986945757374</c:v>
                </c:pt>
                <c:pt idx="4443">
                  <c:v>4.3796129612961296</c:v>
                </c:pt>
                <c:pt idx="4444">
                  <c:v>4.3786276715410573</c:v>
                </c:pt>
                <c:pt idx="4445">
                  <c:v>4.3776428250112458</c:v>
                </c:pt>
                <c:pt idx="4446">
                  <c:v>4.3766584214076909</c:v>
                </c:pt>
                <c:pt idx="4447">
                  <c:v>4.3756744604316546</c:v>
                </c:pt>
                <c:pt idx="4448">
                  <c:v>4.3746909417846709</c:v>
                </c:pt>
                <c:pt idx="4449">
                  <c:v>4.373707865168539</c:v>
                </c:pt>
                <c:pt idx="4450">
                  <c:v>4.3727252302853294</c:v>
                </c:pt>
                <c:pt idx="4451">
                  <c:v>4.3717430368373762</c:v>
                </c:pt>
                <c:pt idx="4452">
                  <c:v>4.3707612845272852</c:v>
                </c:pt>
                <c:pt idx="4453">
                  <c:v>4.3697799730579252</c:v>
                </c:pt>
                <c:pt idx="4454">
                  <c:v>4.3687991021324351</c:v>
                </c:pt>
                <c:pt idx="4455">
                  <c:v>4.3678186714542191</c:v>
                </c:pt>
                <c:pt idx="4456">
                  <c:v>4.3668386807269464</c:v>
                </c:pt>
                <c:pt idx="4457">
                  <c:v>4.3658591296545533</c:v>
                </c:pt>
                <c:pt idx="4458">
                  <c:v>4.3648800179412426</c:v>
                </c:pt>
                <c:pt idx="4459">
                  <c:v>4.3639013452914801</c:v>
                </c:pt>
                <c:pt idx="4460">
                  <c:v>4.362923111409998</c:v>
                </c:pt>
                <c:pt idx="4461">
                  <c:v>4.3619453160017931</c:v>
                </c:pt>
                <c:pt idx="4462">
                  <c:v>4.3609679587721262</c:v>
                </c:pt>
                <c:pt idx="4463">
                  <c:v>4.3599910394265233</c:v>
                </c:pt>
                <c:pt idx="4464">
                  <c:v>4.3590145576707728</c:v>
                </c:pt>
                <c:pt idx="4465">
                  <c:v>4.3580385132109267</c:v>
                </c:pt>
                <c:pt idx="4466">
                  <c:v>4.3570629057533017</c:v>
                </c:pt>
                <c:pt idx="4467">
                  <c:v>4.3560877350044764</c:v>
                </c:pt>
                <c:pt idx="4468">
                  <c:v>4.3551130006712908</c:v>
                </c:pt>
                <c:pt idx="4469">
                  <c:v>4.3541387024608502</c:v>
                </c:pt>
                <c:pt idx="4470">
                  <c:v>4.3531648400805185</c:v>
                </c:pt>
                <c:pt idx="4471">
                  <c:v>4.3521914132379251</c:v>
                </c:pt>
                <c:pt idx="4472">
                  <c:v>4.3512184216409571</c:v>
                </c:pt>
                <c:pt idx="4473">
                  <c:v>4.3502458649977651</c:v>
                </c:pt>
                <c:pt idx="4474">
                  <c:v>4.3492737430167594</c:v>
                </c:pt>
                <c:pt idx="4475">
                  <c:v>4.348302055406613</c:v>
                </c:pt>
                <c:pt idx="4476">
                  <c:v>4.3473308018762564</c:v>
                </c:pt>
                <c:pt idx="4477">
                  <c:v>4.3463599821348815</c:v>
                </c:pt>
                <c:pt idx="4478">
                  <c:v>4.3453895958919402</c:v>
                </c:pt>
                <c:pt idx="4479">
                  <c:v>4.3444196428571429</c:v>
                </c:pt>
                <c:pt idx="4480">
                  <c:v>4.3434501227404594</c:v>
                </c:pt>
                <c:pt idx="4481">
                  <c:v>4.3424810352521197</c:v>
                </c:pt>
                <c:pt idx="4482">
                  <c:v>4.3415123801026096</c:v>
                </c:pt>
                <c:pt idx="4483">
                  <c:v>4.3405441570026762</c:v>
                </c:pt>
                <c:pt idx="4484">
                  <c:v>4.3395763656633219</c:v>
                </c:pt>
                <c:pt idx="4485">
                  <c:v>4.3386090057958091</c:v>
                </c:pt>
                <c:pt idx="4486">
                  <c:v>4.3376420771116555</c:v>
                </c:pt>
                <c:pt idx="4487">
                  <c:v>4.3366755793226384</c:v>
                </c:pt>
                <c:pt idx="4488">
                  <c:v>4.3357095121407889</c:v>
                </c:pt>
                <c:pt idx="4489">
                  <c:v>4.334743875278396</c:v>
                </c:pt>
                <c:pt idx="4490">
                  <c:v>4.3337786684480069</c:v>
                </c:pt>
                <c:pt idx="4491">
                  <c:v>4.3328138913624219</c:v>
                </c:pt>
                <c:pt idx="4492">
                  <c:v>4.3318495437346982</c:v>
                </c:pt>
                <c:pt idx="4493">
                  <c:v>4.3308856252781487</c:v>
                </c:pt>
                <c:pt idx="4494">
                  <c:v>4.3299221357063402</c:v>
                </c:pt>
                <c:pt idx="4495">
                  <c:v>4.3289590747330964</c:v>
                </c:pt>
                <c:pt idx="4496">
                  <c:v>4.327996442072493</c:v>
                </c:pt>
                <c:pt idx="4497">
                  <c:v>4.3270342374388617</c:v>
                </c:pt>
                <c:pt idx="4498">
                  <c:v>4.3260724605467882</c:v>
                </c:pt>
                <c:pt idx="4499">
                  <c:v>4.3251111111111111</c:v>
                </c:pt>
                <c:pt idx="4500">
                  <c:v>4.3241501888469225</c:v>
                </c:pt>
                <c:pt idx="4501">
                  <c:v>4.3231896934695691</c:v>
                </c:pt>
                <c:pt idx="4502">
                  <c:v>4.3222296246946481</c:v>
                </c:pt>
                <c:pt idx="4503">
                  <c:v>4.321269982238011</c:v>
                </c:pt>
                <c:pt idx="4504">
                  <c:v>4.3203107658157602</c:v>
                </c:pt>
                <c:pt idx="4505">
                  <c:v>4.3193519751442517</c:v>
                </c:pt>
                <c:pt idx="4506">
                  <c:v>4.3183936099400935</c:v>
                </c:pt>
                <c:pt idx="4507">
                  <c:v>4.3174356699201422</c:v>
                </c:pt>
                <c:pt idx="4508">
                  <c:v>4.3164781548015085</c:v>
                </c:pt>
                <c:pt idx="4509">
                  <c:v>4.315521064301552</c:v>
                </c:pt>
                <c:pt idx="4510">
                  <c:v>4.3145643981378852</c:v>
                </c:pt>
                <c:pt idx="4511">
                  <c:v>4.3136081560283692</c:v>
                </c:pt>
                <c:pt idx="4512">
                  <c:v>4.312652337691115</c:v>
                </c:pt>
                <c:pt idx="4513">
                  <c:v>4.3116969428444838</c:v>
                </c:pt>
                <c:pt idx="4514">
                  <c:v>4.3107419712070874</c:v>
                </c:pt>
                <c:pt idx="4515">
                  <c:v>4.3097874224977852</c:v>
                </c:pt>
                <c:pt idx="4516">
                  <c:v>4.3088332964356875</c:v>
                </c:pt>
                <c:pt idx="4517">
                  <c:v>4.3078795927401501</c:v>
                </c:pt>
                <c:pt idx="4518">
                  <c:v>4.3069263111307814</c:v>
                </c:pt>
                <c:pt idx="4519">
                  <c:v>4.3059734513274339</c:v>
                </c:pt>
                <c:pt idx="4520">
                  <c:v>4.3050210130502098</c:v>
                </c:pt>
                <c:pt idx="4521">
                  <c:v>4.3040689960194607</c:v>
                </c:pt>
                <c:pt idx="4522">
                  <c:v>4.3031173999557817</c:v>
                </c:pt>
                <c:pt idx="4523">
                  <c:v>4.3021662245800174</c:v>
                </c:pt>
                <c:pt idx="4524">
                  <c:v>4.3012154696132594</c:v>
                </c:pt>
                <c:pt idx="4525">
                  <c:v>4.3002651347768452</c:v>
                </c:pt>
                <c:pt idx="4526">
                  <c:v>4.2993152197923568</c:v>
                </c:pt>
                <c:pt idx="4527">
                  <c:v>4.2983657243816253</c:v>
                </c:pt>
                <c:pt idx="4528">
                  <c:v>4.2974166482667258</c:v>
                </c:pt>
                <c:pt idx="4529">
                  <c:v>4.2964679911699779</c:v>
                </c:pt>
                <c:pt idx="4530">
                  <c:v>4.2955197528139486</c:v>
                </c:pt>
                <c:pt idx="4531">
                  <c:v>4.2945719329214471</c:v>
                </c:pt>
                <c:pt idx="4532">
                  <c:v>4.2936245312155306</c:v>
                </c:pt>
                <c:pt idx="4533">
                  <c:v>4.2926775474194967</c:v>
                </c:pt>
                <c:pt idx="4534">
                  <c:v>4.2917309812568911</c:v>
                </c:pt>
                <c:pt idx="4535">
                  <c:v>4.2907848324514992</c:v>
                </c:pt>
                <c:pt idx="4536">
                  <c:v>4.2898391007273533</c:v>
                </c:pt>
                <c:pt idx="4537">
                  <c:v>4.2888937858087264</c:v>
                </c:pt>
                <c:pt idx="4538">
                  <c:v>4.2879488874201366</c:v>
                </c:pt>
                <c:pt idx="4539">
                  <c:v>4.2870044052863436</c:v>
                </c:pt>
                <c:pt idx="4540">
                  <c:v>4.2860603391323497</c:v>
                </c:pt>
                <c:pt idx="4541">
                  <c:v>4.2851166886833996</c:v>
                </c:pt>
                <c:pt idx="4542">
                  <c:v>4.2841734536649794</c:v>
                </c:pt>
                <c:pt idx="4543">
                  <c:v>4.283230633802817</c:v>
                </c:pt>
                <c:pt idx="4544">
                  <c:v>4.2822882288228818</c:v>
                </c:pt>
                <c:pt idx="4545">
                  <c:v>4.2813462384513858</c:v>
                </c:pt>
                <c:pt idx="4546">
                  <c:v>4.2804046624147789</c:v>
                </c:pt>
                <c:pt idx="4547">
                  <c:v>4.2794635004397534</c:v>
                </c:pt>
                <c:pt idx="4548">
                  <c:v>4.2785227522532425</c:v>
                </c:pt>
                <c:pt idx="4549">
                  <c:v>4.2775824175824173</c:v>
                </c:pt>
                <c:pt idx="4550">
                  <c:v>4.2766424961546914</c:v>
                </c:pt>
                <c:pt idx="4551">
                  <c:v>4.2757029876977155</c:v>
                </c:pt>
                <c:pt idx="4552">
                  <c:v>4.2747638919393802</c:v>
                </c:pt>
                <c:pt idx="4553">
                  <c:v>4.2738252086078177</c:v>
                </c:pt>
                <c:pt idx="4554">
                  <c:v>4.2728869374313945</c:v>
                </c:pt>
                <c:pt idx="4555">
                  <c:v>4.2719490781387179</c:v>
                </c:pt>
                <c:pt idx="4556">
                  <c:v>4.2710116304586352</c:v>
                </c:pt>
                <c:pt idx="4557">
                  <c:v>4.2700745941202278</c:v>
                </c:pt>
                <c:pt idx="4558">
                  <c:v>4.269137968852819</c:v>
                </c:pt>
                <c:pt idx="4559">
                  <c:v>4.2682017543859647</c:v>
                </c:pt>
                <c:pt idx="4560">
                  <c:v>4.2672659504494632</c:v>
                </c:pt>
                <c:pt idx="4561">
                  <c:v>4.2663305567733447</c:v>
                </c:pt>
                <c:pt idx="4562">
                  <c:v>4.265395573087881</c:v>
                </c:pt>
                <c:pt idx="4563">
                  <c:v>4.2644609991235756</c:v>
                </c:pt>
                <c:pt idx="4564">
                  <c:v>4.2635268346111719</c:v>
                </c:pt>
                <c:pt idx="4565">
                  <c:v>4.2625930792816469</c:v>
                </c:pt>
                <c:pt idx="4566">
                  <c:v>4.2616597328662138</c:v>
                </c:pt>
                <c:pt idx="4567">
                  <c:v>4.2607267950963221</c:v>
                </c:pt>
                <c:pt idx="4568">
                  <c:v>4.2597942657036549</c:v>
                </c:pt>
                <c:pt idx="4569">
                  <c:v>4.2588621444201316</c:v>
                </c:pt>
                <c:pt idx="4570">
                  <c:v>4.257930430977904</c:v>
                </c:pt>
                <c:pt idx="4571">
                  <c:v>4.2569991251093615</c:v>
                </c:pt>
                <c:pt idx="4572">
                  <c:v>4.2560682265471241</c:v>
                </c:pt>
                <c:pt idx="4573">
                  <c:v>4.2551377350240491</c:v>
                </c:pt>
                <c:pt idx="4574">
                  <c:v>4.2542076502732238</c:v>
                </c:pt>
                <c:pt idx="4575">
                  <c:v>4.2532779720279716</c:v>
                </c:pt>
                <c:pt idx="4576">
                  <c:v>4.2523487000218481</c:v>
                </c:pt>
                <c:pt idx="4577">
                  <c:v>4.2514198339886411</c:v>
                </c:pt>
                <c:pt idx="4578">
                  <c:v>4.2504913736623715</c:v>
                </c:pt>
                <c:pt idx="4579">
                  <c:v>4.2495633187772928</c:v>
                </c:pt>
                <c:pt idx="4580">
                  <c:v>4.2486356690678893</c:v>
                </c:pt>
                <c:pt idx="4581">
                  <c:v>4.2477084242688781</c:v>
                </c:pt>
                <c:pt idx="4582">
                  <c:v>4.2467815841152081</c:v>
                </c:pt>
                <c:pt idx="4583">
                  <c:v>4.2458551483420592</c:v>
                </c:pt>
                <c:pt idx="4584">
                  <c:v>4.2449291166848422</c:v>
                </c:pt>
                <c:pt idx="4585">
                  <c:v>4.2440034888791978</c:v>
                </c:pt>
                <c:pt idx="4586">
                  <c:v>4.2430782646609986</c:v>
                </c:pt>
                <c:pt idx="4587">
                  <c:v>4.2421534437663473</c:v>
                </c:pt>
                <c:pt idx="4588">
                  <c:v>4.2412290259315757</c:v>
                </c:pt>
                <c:pt idx="4589">
                  <c:v>4.2403050108932465</c:v>
                </c:pt>
                <c:pt idx="4590">
                  <c:v>4.2393813983881508</c:v>
                </c:pt>
                <c:pt idx="4591">
                  <c:v>4.2384581881533103</c:v>
                </c:pt>
                <c:pt idx="4592">
                  <c:v>4.2375353799259745</c:v>
                </c:pt>
                <c:pt idx="4593">
                  <c:v>4.2366129734436218</c:v>
                </c:pt>
                <c:pt idx="4594">
                  <c:v>4.2356909684439605</c:v>
                </c:pt>
                <c:pt idx="4595">
                  <c:v>4.2347693646649258</c:v>
                </c:pt>
                <c:pt idx="4596">
                  <c:v>4.2338481618446817</c:v>
                </c:pt>
                <c:pt idx="4597">
                  <c:v>4.2329273597216179</c:v>
                </c:pt>
                <c:pt idx="4598">
                  <c:v>4.2320069580343551</c:v>
                </c:pt>
                <c:pt idx="4599">
                  <c:v>4.2310869565217395</c:v>
                </c:pt>
                <c:pt idx="4600">
                  <c:v>4.2301673549228429</c:v>
                </c:pt>
                <c:pt idx="4601">
                  <c:v>4.2292481529769663</c:v>
                </c:pt>
                <c:pt idx="4602">
                  <c:v>4.2283293504236363</c:v>
                </c:pt>
                <c:pt idx="4603">
                  <c:v>4.227410947002606</c:v>
                </c:pt>
                <c:pt idx="4604">
                  <c:v>4.2264929424538549</c:v>
                </c:pt>
                <c:pt idx="4605">
                  <c:v>4.2255753365175854</c:v>
                </c:pt>
                <c:pt idx="4606">
                  <c:v>4.2246581289342302</c:v>
                </c:pt>
                <c:pt idx="4607">
                  <c:v>4.2237413194444446</c:v>
                </c:pt>
                <c:pt idx="4608">
                  <c:v>4.222824907789108</c:v>
                </c:pt>
                <c:pt idx="4609">
                  <c:v>4.2219088937093279</c:v>
                </c:pt>
                <c:pt idx="4610">
                  <c:v>4.220993276946432</c:v>
                </c:pt>
                <c:pt idx="4611">
                  <c:v>4.2200780572419774</c:v>
                </c:pt>
                <c:pt idx="4612">
                  <c:v>4.2191632343377412</c:v>
                </c:pt>
                <c:pt idx="4613">
                  <c:v>4.2182488079757263</c:v>
                </c:pt>
                <c:pt idx="4614">
                  <c:v>4.2173347778981585</c:v>
                </c:pt>
                <c:pt idx="4615">
                  <c:v>4.2164211438474872</c:v>
                </c:pt>
                <c:pt idx="4616">
                  <c:v>4.2155079055663851</c:v>
                </c:pt>
                <c:pt idx="4617">
                  <c:v>4.2145950627977475</c:v>
                </c:pt>
                <c:pt idx="4618">
                  <c:v>4.2136826152846938</c:v>
                </c:pt>
                <c:pt idx="4619">
                  <c:v>4.2127705627705625</c:v>
                </c:pt>
                <c:pt idx="4620">
                  <c:v>4.2118589049989179</c:v>
                </c:pt>
                <c:pt idx="4621">
                  <c:v>4.2109476417135436</c:v>
                </c:pt>
                <c:pt idx="4622">
                  <c:v>4.2100367726584471</c:v>
                </c:pt>
                <c:pt idx="4623">
                  <c:v>4.2091262975778543</c:v>
                </c:pt>
                <c:pt idx="4624">
                  <c:v>4.2082162162162158</c:v>
                </c:pt>
                <c:pt idx="4625">
                  <c:v>4.2073065283182016</c:v>
                </c:pt>
                <c:pt idx="4626">
                  <c:v>4.2063972336287012</c:v>
                </c:pt>
                <c:pt idx="4627">
                  <c:v>4.205488331892826</c:v>
                </c:pt>
                <c:pt idx="4628">
                  <c:v>4.2045798228559086</c:v>
                </c:pt>
                <c:pt idx="4629">
                  <c:v>4.2036717062634992</c:v>
                </c:pt>
                <c:pt idx="4630">
                  <c:v>4.2027639818613691</c:v>
                </c:pt>
                <c:pt idx="4631">
                  <c:v>4.2018566493955092</c:v>
                </c:pt>
                <c:pt idx="4632">
                  <c:v>4.2009497086121304</c:v>
                </c:pt>
                <c:pt idx="4633">
                  <c:v>4.2000431592576604</c:v>
                </c:pt>
                <c:pt idx="4634">
                  <c:v>4.199137001078749</c:v>
                </c:pt>
                <c:pt idx="4635">
                  <c:v>4.1982312338222609</c:v>
                </c:pt>
                <c:pt idx="4636">
                  <c:v>4.1973258572352812</c:v>
                </c:pt>
                <c:pt idx="4637">
                  <c:v>4.1964208710651141</c:v>
                </c:pt>
                <c:pt idx="4638">
                  <c:v>4.1955162750592798</c:v>
                </c:pt>
                <c:pt idx="4639">
                  <c:v>4.1946120689655171</c:v>
                </c:pt>
                <c:pt idx="4640">
                  <c:v>4.1937082525317821</c:v>
                </c:pt>
                <c:pt idx="4641">
                  <c:v>4.1928048255062471</c:v>
                </c:pt>
                <c:pt idx="4642">
                  <c:v>4.1919017876373035</c:v>
                </c:pt>
                <c:pt idx="4643">
                  <c:v>4.1909991386735577</c:v>
                </c:pt>
                <c:pt idx="4644">
                  <c:v>4.1900968783638319</c:v>
                </c:pt>
                <c:pt idx="4645">
                  <c:v>4.189195006457167</c:v>
                </c:pt>
                <c:pt idx="4646">
                  <c:v>4.1882935227028186</c:v>
                </c:pt>
                <c:pt idx="4647">
                  <c:v>4.1873924268502583</c:v>
                </c:pt>
                <c:pt idx="4648">
                  <c:v>4.1864917186491715</c:v>
                </c:pt>
                <c:pt idx="4649">
                  <c:v>4.1855913978494623</c:v>
                </c:pt>
                <c:pt idx="4650">
                  <c:v>4.1846914642012472</c:v>
                </c:pt>
                <c:pt idx="4651">
                  <c:v>4.1837919174548581</c:v>
                </c:pt>
                <c:pt idx="4652">
                  <c:v>4.1828927573608423</c:v>
                </c:pt>
                <c:pt idx="4653">
                  <c:v>4.1819939836699609</c:v>
                </c:pt>
                <c:pt idx="4654">
                  <c:v>4.1810955961331899</c:v>
                </c:pt>
                <c:pt idx="4655">
                  <c:v>4.1801975945017178</c:v>
                </c:pt>
                <c:pt idx="4656">
                  <c:v>4.1792999785269487</c:v>
                </c:pt>
                <c:pt idx="4657">
                  <c:v>4.1784027479604982</c:v>
                </c:pt>
                <c:pt idx="4658">
                  <c:v>4.1775059025541958</c:v>
                </c:pt>
                <c:pt idx="4659">
                  <c:v>4.1766094420600854</c:v>
                </c:pt>
                <c:pt idx="4660">
                  <c:v>4.1757133662304229</c:v>
                </c:pt>
                <c:pt idx="4661">
                  <c:v>4.1748176748176746</c:v>
                </c:pt>
                <c:pt idx="4662">
                  <c:v>4.173922367574523</c:v>
                </c:pt>
                <c:pt idx="4663">
                  <c:v>4.1730274442538597</c:v>
                </c:pt>
                <c:pt idx="4664">
                  <c:v>4.1721329046087892</c:v>
                </c:pt>
                <c:pt idx="4665">
                  <c:v>4.1712387483926276</c:v>
                </c:pt>
                <c:pt idx="4666">
                  <c:v>4.170344975358903</c:v>
                </c:pt>
                <c:pt idx="4667">
                  <c:v>4.1694515852613536</c:v>
                </c:pt>
                <c:pt idx="4668">
                  <c:v>4.16855857785393</c:v>
                </c:pt>
                <c:pt idx="4669">
                  <c:v>4.1676659528907924</c:v>
                </c:pt>
                <c:pt idx="4670">
                  <c:v>4.1667737101263116</c:v>
                </c:pt>
                <c:pt idx="4671">
                  <c:v>4.1658818493150687</c:v>
                </c:pt>
                <c:pt idx="4672">
                  <c:v>4.1649903702118554</c:v>
                </c:pt>
                <c:pt idx="4673">
                  <c:v>4.164099272571673</c:v>
                </c:pt>
                <c:pt idx="4674">
                  <c:v>4.1632085561497325</c:v>
                </c:pt>
                <c:pt idx="4675">
                  <c:v>4.1623182207014544</c:v>
                </c:pt>
                <c:pt idx="4676">
                  <c:v>4.1614282659824671</c:v>
                </c:pt>
                <c:pt idx="4677">
                  <c:v>4.1605386917486102</c:v>
                </c:pt>
                <c:pt idx="4678">
                  <c:v>4.1596494977559306</c:v>
                </c:pt>
                <c:pt idx="4679">
                  <c:v>4.1587606837606836</c:v>
                </c:pt>
                <c:pt idx="4680">
                  <c:v>4.1578722495193334</c:v>
                </c:pt>
                <c:pt idx="4681">
                  <c:v>4.156984194788552</c:v>
                </c:pt>
                <c:pt idx="4682">
                  <c:v>4.1560965193252191</c:v>
                </c:pt>
                <c:pt idx="4683">
                  <c:v>4.1552092228864215</c:v>
                </c:pt>
                <c:pt idx="4684">
                  <c:v>4.1543223052294556</c:v>
                </c:pt>
                <c:pt idx="4685">
                  <c:v>4.1534357661118229</c:v>
                </c:pt>
                <c:pt idx="4686">
                  <c:v>4.152549605291231</c:v>
                </c:pt>
                <c:pt idx="4687">
                  <c:v>4.1516638225255971</c:v>
                </c:pt>
                <c:pt idx="4688">
                  <c:v>4.1507784175730436</c:v>
                </c:pt>
                <c:pt idx="4689">
                  <c:v>4.149893390191898</c:v>
                </c:pt>
                <c:pt idx="4690">
                  <c:v>4.1490087401406948</c:v>
                </c:pt>
                <c:pt idx="4691">
                  <c:v>4.1481244671781754</c:v>
                </c:pt>
                <c:pt idx="4692">
                  <c:v>4.1472405710632856</c:v>
                </c:pt>
                <c:pt idx="4693">
                  <c:v>4.1463570515551771</c:v>
                </c:pt>
                <c:pt idx="4694">
                  <c:v>4.145473908413206</c:v>
                </c:pt>
                <c:pt idx="4695">
                  <c:v>4.1445911413969334</c:v>
                </c:pt>
                <c:pt idx="4696">
                  <c:v>4.1437087502661276</c:v>
                </c:pt>
                <c:pt idx="4697">
                  <c:v>4.1428267347807575</c:v>
                </c:pt>
                <c:pt idx="4698">
                  <c:v>4.1419450947010006</c:v>
                </c:pt>
                <c:pt idx="4699">
                  <c:v>4.1410638297872344</c:v>
                </c:pt>
                <c:pt idx="4700">
                  <c:v>4.1401829398000425</c:v>
                </c:pt>
                <c:pt idx="4701">
                  <c:v>4.1393024245002126</c:v>
                </c:pt>
                <c:pt idx="4702">
                  <c:v>4.138422283648735</c:v>
                </c:pt>
                <c:pt idx="4703">
                  <c:v>4.1375425170068025</c:v>
                </c:pt>
                <c:pt idx="4704">
                  <c:v>4.1366631243358132</c:v>
                </c:pt>
                <c:pt idx="4705">
                  <c:v>4.1357841053973647</c:v>
                </c:pt>
                <c:pt idx="4706">
                  <c:v>4.1349054599532611</c:v>
                </c:pt>
                <c:pt idx="4707">
                  <c:v>4.1340271877655059</c:v>
                </c:pt>
                <c:pt idx="4708">
                  <c:v>4.1331492885963046</c:v>
                </c:pt>
                <c:pt idx="4709">
                  <c:v>4.1322717622080676</c:v>
                </c:pt>
                <c:pt idx="4710">
                  <c:v>4.1313946083634052</c:v>
                </c:pt>
                <c:pt idx="4711">
                  <c:v>4.1305178268251277</c:v>
                </c:pt>
                <c:pt idx="4712">
                  <c:v>4.1296414173562486</c:v>
                </c:pt>
                <c:pt idx="4713">
                  <c:v>4.128765379719983</c:v>
                </c:pt>
                <c:pt idx="4714">
                  <c:v>4.1278897136797452</c:v>
                </c:pt>
                <c:pt idx="4715">
                  <c:v>4.1270144189991518</c:v>
                </c:pt>
                <c:pt idx="4716">
                  <c:v>4.1261394954420183</c:v>
                </c:pt>
                <c:pt idx="4717">
                  <c:v>4.1252649427723611</c:v>
                </c:pt>
                <c:pt idx="4718">
                  <c:v>4.1243907607543973</c:v>
                </c:pt>
                <c:pt idx="4719">
                  <c:v>4.1235169491525427</c:v>
                </c:pt>
                <c:pt idx="4720">
                  <c:v>4.1226435077314125</c:v>
                </c:pt>
                <c:pt idx="4721">
                  <c:v>4.1217704362558241</c:v>
                </c:pt>
                <c:pt idx="4722">
                  <c:v>4.1208977344907893</c:v>
                </c:pt>
                <c:pt idx="4723">
                  <c:v>4.1200254022015237</c:v>
                </c:pt>
                <c:pt idx="4724">
                  <c:v>4.1191534391534388</c:v>
                </c:pt>
                <c:pt idx="4725">
                  <c:v>4.1182818451121452</c:v>
                </c:pt>
                <c:pt idx="4726">
                  <c:v>4.1174106198434526</c:v>
                </c:pt>
                <c:pt idx="4727">
                  <c:v>4.1165397631133676</c:v>
                </c:pt>
                <c:pt idx="4728">
                  <c:v>4.115669274688095</c:v>
                </c:pt>
                <c:pt idx="4729">
                  <c:v>4.1147991543340376</c:v>
                </c:pt>
                <c:pt idx="4730">
                  <c:v>4.1139294018177974</c:v>
                </c:pt>
                <c:pt idx="4731">
                  <c:v>4.1130600169061706</c:v>
                </c:pt>
                <c:pt idx="4732">
                  <c:v>4.1121909993661525</c:v>
                </c:pt>
                <c:pt idx="4733">
                  <c:v>4.1113223489649346</c:v>
                </c:pt>
                <c:pt idx="4734">
                  <c:v>4.1104540654699049</c:v>
                </c:pt>
                <c:pt idx="4735">
                  <c:v>4.1095861486486482</c:v>
                </c:pt>
                <c:pt idx="4736">
                  <c:v>4.1087185982689469</c:v>
                </c:pt>
                <c:pt idx="4737">
                  <c:v>4.1078514140987759</c:v>
                </c:pt>
                <c:pt idx="4738">
                  <c:v>4.1069845959063089</c:v>
                </c:pt>
                <c:pt idx="4739">
                  <c:v>4.1061181434599154</c:v>
                </c:pt>
                <c:pt idx="4740">
                  <c:v>4.1052520565281583</c:v>
                </c:pt>
                <c:pt idx="4741">
                  <c:v>4.1043863348797975</c:v>
                </c:pt>
                <c:pt idx="4742">
                  <c:v>4.1035209782837869</c:v>
                </c:pt>
                <c:pt idx="4743">
                  <c:v>4.1026559865092747</c:v>
                </c:pt>
                <c:pt idx="4744">
                  <c:v>4.1017913593256061</c:v>
                </c:pt>
                <c:pt idx="4745">
                  <c:v>4.1009270965023177</c:v>
                </c:pt>
                <c:pt idx="4746">
                  <c:v>4.1000631978091429</c:v>
                </c:pt>
                <c:pt idx="4747">
                  <c:v>4.099199663016007</c:v>
                </c:pt>
                <c:pt idx="4748">
                  <c:v>4.0983364918930301</c:v>
                </c:pt>
                <c:pt idx="4749">
                  <c:v>4.0974736842105264</c:v>
                </c:pt>
                <c:pt idx="4750">
                  <c:v>4.0966112397390022</c:v>
                </c:pt>
                <c:pt idx="4751">
                  <c:v>4.0957491582491583</c:v>
                </c:pt>
                <c:pt idx="4752">
                  <c:v>4.0948874395118873</c:v>
                </c:pt>
                <c:pt idx="4753">
                  <c:v>4.0940260832982753</c:v>
                </c:pt>
                <c:pt idx="4754">
                  <c:v>4.0931650893796006</c:v>
                </c:pt>
                <c:pt idx="4755">
                  <c:v>4.0923044575273337</c:v>
                </c:pt>
                <c:pt idx="4756">
                  <c:v>4.0914441875131384</c:v>
                </c:pt>
                <c:pt idx="4757">
                  <c:v>4.0905842791088691</c:v>
                </c:pt>
                <c:pt idx="4758">
                  <c:v>4.0897247320865731</c:v>
                </c:pt>
                <c:pt idx="4759">
                  <c:v>4.0888655462184875</c:v>
                </c:pt>
                <c:pt idx="4760">
                  <c:v>4.0880067212770426</c:v>
                </c:pt>
                <c:pt idx="4761">
                  <c:v>4.0871482570348592</c:v>
                </c:pt>
                <c:pt idx="4762">
                  <c:v>4.0862901532647493</c:v>
                </c:pt>
                <c:pt idx="4763">
                  <c:v>4.0854324097397141</c:v>
                </c:pt>
                <c:pt idx="4764">
                  <c:v>4.0845750262329483</c:v>
                </c:pt>
                <c:pt idx="4765">
                  <c:v>4.083718002517835</c:v>
                </c:pt>
                <c:pt idx="4766">
                  <c:v>4.0828613383679464</c:v>
                </c:pt>
                <c:pt idx="4767">
                  <c:v>4.0820050335570466</c:v>
                </c:pt>
                <c:pt idx="4768">
                  <c:v>4.0811490878590897</c:v>
                </c:pt>
                <c:pt idx="4769">
                  <c:v>4.0802935010482182</c:v>
                </c:pt>
                <c:pt idx="4770">
                  <c:v>4.0794382728987637</c:v>
                </c:pt>
                <c:pt idx="4771">
                  <c:v>4.078583403185247</c:v>
                </c:pt>
                <c:pt idx="4772">
                  <c:v>4.07772889168238</c:v>
                </c:pt>
                <c:pt idx="4773">
                  <c:v>4.0768747381650607</c:v>
                </c:pt>
                <c:pt idx="4774">
                  <c:v>4.0760209424083769</c:v>
                </c:pt>
                <c:pt idx="4775">
                  <c:v>4.075167504187605</c:v>
                </c:pt>
                <c:pt idx="4776">
                  <c:v>4.0743144232782083</c:v>
                </c:pt>
                <c:pt idx="4777">
                  <c:v>4.073461699455839</c:v>
                </c:pt>
                <c:pt idx="4778">
                  <c:v>4.0726093324963379</c:v>
                </c:pt>
                <c:pt idx="4779">
                  <c:v>4.0717573221757322</c:v>
                </c:pt>
                <c:pt idx="4780">
                  <c:v>4.0709056682702363</c:v>
                </c:pt>
                <c:pt idx="4781">
                  <c:v>4.0700543705562522</c:v>
                </c:pt>
                <c:pt idx="4782">
                  <c:v>4.0692034288103702</c:v>
                </c:pt>
                <c:pt idx="4783">
                  <c:v>4.0683528428093645</c:v>
                </c:pt>
                <c:pt idx="4784">
                  <c:v>4.0675026123301983</c:v>
                </c:pt>
                <c:pt idx="4785">
                  <c:v>4.0666527371500205</c:v>
                </c:pt>
                <c:pt idx="4786">
                  <c:v>4.0658032170461667</c:v>
                </c:pt>
                <c:pt idx="4787">
                  <c:v>4.0649540517961569</c:v>
                </c:pt>
                <c:pt idx="4788">
                  <c:v>4.0641052411776988</c:v>
                </c:pt>
                <c:pt idx="4789">
                  <c:v>4.0632567849686847</c:v>
                </c:pt>
                <c:pt idx="4790">
                  <c:v>4.0624086829471926</c:v>
                </c:pt>
                <c:pt idx="4791">
                  <c:v>4.0615609348914861</c:v>
                </c:pt>
                <c:pt idx="4792">
                  <c:v>4.0607135405800125</c:v>
                </c:pt>
                <c:pt idx="4793">
                  <c:v>4.059866499791406</c:v>
                </c:pt>
                <c:pt idx="4794">
                  <c:v>4.0590198123044843</c:v>
                </c:pt>
                <c:pt idx="4795">
                  <c:v>4.0581734778982481</c:v>
                </c:pt>
                <c:pt idx="4796">
                  <c:v>4.0573274963518866</c:v>
                </c:pt>
                <c:pt idx="4797">
                  <c:v>4.0564818674447682</c:v>
                </c:pt>
                <c:pt idx="4798">
                  <c:v>4.0556365909564489</c:v>
                </c:pt>
                <c:pt idx="4799">
                  <c:v>4.0547916666666666</c:v>
                </c:pt>
                <c:pt idx="4800">
                  <c:v>4.0539470943553431</c:v>
                </c:pt>
                <c:pt idx="4801">
                  <c:v>4.0531028738025823</c:v>
                </c:pt>
                <c:pt idx="4802">
                  <c:v>4.0522590047886737</c:v>
                </c:pt>
                <c:pt idx="4803">
                  <c:v>4.0514154870940882</c:v>
                </c:pt>
                <c:pt idx="4804">
                  <c:v>4.0505723204994801</c:v>
                </c:pt>
                <c:pt idx="4805">
                  <c:v>4.0497295047856845</c:v>
                </c:pt>
                <c:pt idx="4806">
                  <c:v>4.0488870397337218</c:v>
                </c:pt>
                <c:pt idx="4807">
                  <c:v>4.0480449251247919</c:v>
                </c:pt>
                <c:pt idx="4808">
                  <c:v>4.0472031607402785</c:v>
                </c:pt>
                <c:pt idx="4809">
                  <c:v>4.0463617463617467</c:v>
                </c:pt>
                <c:pt idx="4810">
                  <c:v>4.0455206817709417</c:v>
                </c:pt>
                <c:pt idx="4811">
                  <c:v>4.0446799667497926</c:v>
                </c:pt>
                <c:pt idx="4812">
                  <c:v>4.043839601080407</c:v>
                </c:pt>
                <c:pt idx="4813">
                  <c:v>4.0429995845450772</c:v>
                </c:pt>
                <c:pt idx="4814">
                  <c:v>4.0421599169262716</c:v>
                </c:pt>
                <c:pt idx="4815">
                  <c:v>4.0413205980066449</c:v>
                </c:pt>
                <c:pt idx="4816">
                  <c:v>4.0404816275690267</c:v>
                </c:pt>
                <c:pt idx="4817">
                  <c:v>4.0396430053964298</c:v>
                </c:pt>
                <c:pt idx="4818">
                  <c:v>4.0388047312720481</c:v>
                </c:pt>
                <c:pt idx="4819">
                  <c:v>4.037966804979253</c:v>
                </c:pt>
                <c:pt idx="4820">
                  <c:v>4.0371292263015972</c:v>
                </c:pt>
                <c:pt idx="4821">
                  <c:v>4.036291995022812</c:v>
                </c:pt>
                <c:pt idx="4822">
                  <c:v>4.0354551109268089</c:v>
                </c:pt>
                <c:pt idx="4823">
                  <c:v>4.0346185737976779</c:v>
                </c:pt>
                <c:pt idx="4824">
                  <c:v>4.0337823834196893</c:v>
                </c:pt>
                <c:pt idx="4825">
                  <c:v>4.0329465395772894</c:v>
                </c:pt>
                <c:pt idx="4826">
                  <c:v>4.0321110420551065</c:v>
                </c:pt>
                <c:pt idx="4827">
                  <c:v>4.0312758906379456</c:v>
                </c:pt>
                <c:pt idx="4828">
                  <c:v>4.0304410851107892</c:v>
                </c:pt>
                <c:pt idx="4829">
                  <c:v>4.0296066252587988</c:v>
                </c:pt>
                <c:pt idx="4830">
                  <c:v>4.0287725108673156</c:v>
                </c:pt>
                <c:pt idx="4831">
                  <c:v>4.0279387417218544</c:v>
                </c:pt>
                <c:pt idx="4832">
                  <c:v>4.0271053176081111</c:v>
                </c:pt>
                <c:pt idx="4833">
                  <c:v>4.0262722383119574</c:v>
                </c:pt>
                <c:pt idx="4834">
                  <c:v>4.0254395036194417</c:v>
                </c:pt>
                <c:pt idx="4835">
                  <c:v>4.0246071133167911</c:v>
                </c:pt>
                <c:pt idx="4836">
                  <c:v>4.0237750671904076</c:v>
                </c:pt>
                <c:pt idx="4837">
                  <c:v>4.0229433650268707</c:v>
                </c:pt>
                <c:pt idx="4838">
                  <c:v>4.0221120066129368</c:v>
                </c:pt>
                <c:pt idx="4839">
                  <c:v>4.0212809917355372</c:v>
                </c:pt>
                <c:pt idx="4840">
                  <c:v>4.0204503201817809</c:v>
                </c:pt>
                <c:pt idx="4841">
                  <c:v>4.019619991738951</c:v>
                </c:pt>
                <c:pt idx="4842">
                  <c:v>4.0187900061945072</c:v>
                </c:pt>
                <c:pt idx="4843">
                  <c:v>4.0179603633360861</c:v>
                </c:pt>
                <c:pt idx="4844">
                  <c:v>4.0171310629514965</c:v>
                </c:pt>
                <c:pt idx="4845">
                  <c:v>4.0163021048287249</c:v>
                </c:pt>
                <c:pt idx="4846">
                  <c:v>4.0154734887559318</c:v>
                </c:pt>
                <c:pt idx="4847">
                  <c:v>4.014645214521452</c:v>
                </c:pt>
                <c:pt idx="4848">
                  <c:v>4.0138172819137967</c:v>
                </c:pt>
                <c:pt idx="4849">
                  <c:v>4.0129896907216498</c:v>
                </c:pt>
                <c:pt idx="4850">
                  <c:v>4.012162440733869</c:v>
                </c:pt>
                <c:pt idx="4851">
                  <c:v>4.0113355317394888</c:v>
                </c:pt>
                <c:pt idx="4852">
                  <c:v>4.0105089635277151</c:v>
                </c:pt>
                <c:pt idx="4853">
                  <c:v>4.0096827358879272</c:v>
                </c:pt>
                <c:pt idx="4854">
                  <c:v>4.0088568486096809</c:v>
                </c:pt>
                <c:pt idx="4855">
                  <c:v>4.0080313014827018</c:v>
                </c:pt>
                <c:pt idx="4856">
                  <c:v>4.0072060942968912</c:v>
                </c:pt>
                <c:pt idx="4857">
                  <c:v>4.006381226842322</c:v>
                </c:pt>
                <c:pt idx="4858">
                  <c:v>4.0055566989092402</c:v>
                </c:pt>
                <c:pt idx="4859">
                  <c:v>4.0047325102880658</c:v>
                </c:pt>
                <c:pt idx="4860">
                  <c:v>4.0039086607693894</c:v>
                </c:pt>
                <c:pt idx="4861">
                  <c:v>4.0030851501439733</c:v>
                </c:pt>
                <c:pt idx="4862">
                  <c:v>4.0022619782027551</c:v>
                </c:pt>
                <c:pt idx="4863">
                  <c:v>4.0014391447368425</c:v>
                </c:pt>
                <c:pt idx="4864">
                  <c:v>4.0006166495375126</c:v>
                </c:pt>
                <c:pt idx="4865">
                  <c:v>3.9997944923962185</c:v>
                </c:pt>
                <c:pt idx="4866">
                  <c:v>3.998972673104582</c:v>
                </c:pt>
                <c:pt idx="4867">
                  <c:v>3.9981511914543959</c:v>
                </c:pt>
                <c:pt idx="4868">
                  <c:v>3.9973300472376256</c:v>
                </c:pt>
                <c:pt idx="4869">
                  <c:v>3.9965092402464064</c:v>
                </c:pt>
                <c:pt idx="4870">
                  <c:v>3.9956887702730444</c:v>
                </c:pt>
                <c:pt idx="4871">
                  <c:v>3.9948686371100166</c:v>
                </c:pt>
                <c:pt idx="4872">
                  <c:v>3.994048840549969</c:v>
                </c:pt>
                <c:pt idx="4873">
                  <c:v>3.9932293803857202</c:v>
                </c:pt>
                <c:pt idx="4874">
                  <c:v>3.9924102564102566</c:v>
                </c:pt>
                <c:pt idx="4875">
                  <c:v>3.9915914684167348</c:v>
                </c:pt>
                <c:pt idx="4876">
                  <c:v>3.9907730161984825</c:v>
                </c:pt>
                <c:pt idx="4877">
                  <c:v>3.9899548995489953</c:v>
                </c:pt>
                <c:pt idx="4878">
                  <c:v>3.9891371182619388</c:v>
                </c:pt>
                <c:pt idx="4879">
                  <c:v>3.9883196721311474</c:v>
                </c:pt>
                <c:pt idx="4880">
                  <c:v>3.9875025609506247</c:v>
                </c:pt>
                <c:pt idx="4881">
                  <c:v>3.9866857845145431</c:v>
                </c:pt>
                <c:pt idx="4882">
                  <c:v>3.9858693426172436</c:v>
                </c:pt>
                <c:pt idx="4883">
                  <c:v>3.9850532350532348</c:v>
                </c:pt>
                <c:pt idx="4884">
                  <c:v>3.9842374616171954</c:v>
                </c:pt>
                <c:pt idx="4885">
                  <c:v>3.9834220221039707</c:v>
                </c:pt>
                <c:pt idx="4886">
                  <c:v>3.9826069163085736</c:v>
                </c:pt>
                <c:pt idx="4887">
                  <c:v>3.9817921440261865</c:v>
                </c:pt>
                <c:pt idx="4888">
                  <c:v>3.9809777050521578</c:v>
                </c:pt>
                <c:pt idx="4889">
                  <c:v>3.9801635991820041</c:v>
                </c:pt>
                <c:pt idx="4890">
                  <c:v>3.9793498262114086</c:v>
                </c:pt>
                <c:pt idx="4891">
                  <c:v>3.9785363859362226</c:v>
                </c:pt>
                <c:pt idx="4892">
                  <c:v>3.9777232781524625</c:v>
                </c:pt>
                <c:pt idx="4893">
                  <c:v>3.9769105026563141</c:v>
                </c:pt>
                <c:pt idx="4894">
                  <c:v>3.9760980592441268</c:v>
                </c:pt>
                <c:pt idx="4895">
                  <c:v>3.9752859477124183</c:v>
                </c:pt>
                <c:pt idx="4896">
                  <c:v>3.9744741678578723</c:v>
                </c:pt>
                <c:pt idx="4897">
                  <c:v>3.9736627194773377</c:v>
                </c:pt>
                <c:pt idx="4898">
                  <c:v>3.9728516023678302</c:v>
                </c:pt>
                <c:pt idx="4899">
                  <c:v>3.9720408163265306</c:v>
                </c:pt>
                <c:pt idx="4900">
                  <c:v>3.9712303611507855</c:v>
                </c:pt>
                <c:pt idx="4901">
                  <c:v>3.9704202366381067</c:v>
                </c:pt>
                <c:pt idx="4902">
                  <c:v>3.9696104425861716</c:v>
                </c:pt>
                <c:pt idx="4903">
                  <c:v>3.9688009787928222</c:v>
                </c:pt>
                <c:pt idx="4904">
                  <c:v>3.9679918450560652</c:v>
                </c:pt>
                <c:pt idx="4905">
                  <c:v>3.9671830411740725</c:v>
                </c:pt>
                <c:pt idx="4906">
                  <c:v>3.9663745669451802</c:v>
                </c:pt>
                <c:pt idx="4907">
                  <c:v>3.965566422167889</c:v>
                </c:pt>
                <c:pt idx="4908">
                  <c:v>3.9647586066408635</c:v>
                </c:pt>
                <c:pt idx="4909">
                  <c:v>3.9639511201629327</c:v>
                </c:pt>
                <c:pt idx="4910">
                  <c:v>3.9631439625330889</c:v>
                </c:pt>
                <c:pt idx="4911">
                  <c:v>3.9623371335504887</c:v>
                </c:pt>
                <c:pt idx="4912">
                  <c:v>3.9615306330144513</c:v>
                </c:pt>
                <c:pt idx="4913">
                  <c:v>3.9607244607244607</c:v>
                </c:pt>
                <c:pt idx="4914">
                  <c:v>3.959918616480163</c:v>
                </c:pt>
                <c:pt idx="4915">
                  <c:v>3.9591131000813671</c:v>
                </c:pt>
                <c:pt idx="4916">
                  <c:v>3.9583079113280455</c:v>
                </c:pt>
                <c:pt idx="4917">
                  <c:v>3.9575030500203336</c:v>
                </c:pt>
                <c:pt idx="4918">
                  <c:v>3.9566985159585282</c:v>
                </c:pt>
                <c:pt idx="4919">
                  <c:v>3.9558943089430896</c:v>
                </c:pt>
                <c:pt idx="4920">
                  <c:v>3.9550904287746391</c:v>
                </c:pt>
                <c:pt idx="4921">
                  <c:v>3.9542868752539619</c:v>
                </c:pt>
                <c:pt idx="4922">
                  <c:v>3.953483648182003</c:v>
                </c:pt>
                <c:pt idx="4923">
                  <c:v>3.95268074735987</c:v>
                </c:pt>
                <c:pt idx="4924">
                  <c:v>3.9518781725888323</c:v>
                </c:pt>
                <c:pt idx="4925">
                  <c:v>3.9510759236703206</c:v>
                </c:pt>
                <c:pt idx="4926">
                  <c:v>3.9502740004059267</c:v>
                </c:pt>
                <c:pt idx="4927">
                  <c:v>3.9494724025974026</c:v>
                </c:pt>
                <c:pt idx="4928">
                  <c:v>3.9486711300466628</c:v>
                </c:pt>
                <c:pt idx="4929">
                  <c:v>3.9478701825557811</c:v>
                </c:pt>
                <c:pt idx="4930">
                  <c:v>3.9470695599269927</c:v>
                </c:pt>
                <c:pt idx="4931">
                  <c:v>3.9462692619626925</c:v>
                </c:pt>
                <c:pt idx="4932">
                  <c:v>3.945469288465437</c:v>
                </c:pt>
                <c:pt idx="4933">
                  <c:v>3.944669639237941</c:v>
                </c:pt>
                <c:pt idx="4934">
                  <c:v>3.94387031408308</c:v>
                </c:pt>
                <c:pt idx="4935">
                  <c:v>3.9430713128038897</c:v>
                </c:pt>
                <c:pt idx="4936">
                  <c:v>3.9422726352035649</c:v>
                </c:pt>
                <c:pt idx="4937">
                  <c:v>3.9414742810854597</c:v>
                </c:pt>
                <c:pt idx="4938">
                  <c:v>3.9406762502530879</c:v>
                </c:pt>
                <c:pt idx="4939">
                  <c:v>3.9398785425101215</c:v>
                </c:pt>
                <c:pt idx="4940">
                  <c:v>3.9390811576603926</c:v>
                </c:pt>
                <c:pt idx="4941">
                  <c:v>3.9382840955078917</c:v>
                </c:pt>
                <c:pt idx="4942">
                  <c:v>3.9374873558567671</c:v>
                </c:pt>
                <c:pt idx="4943">
                  <c:v>3.9366909385113269</c:v>
                </c:pt>
                <c:pt idx="4944">
                  <c:v>3.9358948432760363</c:v>
                </c:pt>
                <c:pt idx="4945">
                  <c:v>3.9350990699555197</c:v>
                </c:pt>
                <c:pt idx="4946">
                  <c:v>3.9343036183545581</c:v>
                </c:pt>
                <c:pt idx="4947">
                  <c:v>3.933508488278092</c:v>
                </c:pt>
                <c:pt idx="4948">
                  <c:v>3.9327136795312185</c:v>
                </c:pt>
                <c:pt idx="4949">
                  <c:v>3.9319191919191918</c:v>
                </c:pt>
                <c:pt idx="4950">
                  <c:v>3.9311250252474248</c:v>
                </c:pt>
                <c:pt idx="4951">
                  <c:v>3.9303311793214863</c:v>
                </c:pt>
                <c:pt idx="4952">
                  <c:v>3.929537653947103</c:v>
                </c:pt>
                <c:pt idx="4953">
                  <c:v>3.9287444489301575</c:v>
                </c:pt>
                <c:pt idx="4954">
                  <c:v>3.92795156407669</c:v>
                </c:pt>
                <c:pt idx="4955">
                  <c:v>3.9271589991928977</c:v>
                </c:pt>
                <c:pt idx="4956">
                  <c:v>3.9263667540851319</c:v>
                </c:pt>
                <c:pt idx="4957">
                  <c:v>3.925574828559903</c:v>
                </c:pt>
                <c:pt idx="4958">
                  <c:v>3.9247832224238759</c:v>
                </c:pt>
                <c:pt idx="4959">
                  <c:v>3.9239919354838708</c:v>
                </c:pt>
                <c:pt idx="4960">
                  <c:v>3.9232009675468658</c:v>
                </c:pt>
                <c:pt idx="4961">
                  <c:v>3.9224103184199919</c:v>
                </c:pt>
                <c:pt idx="4962">
                  <c:v>3.921619987910538</c:v>
                </c:pt>
                <c:pt idx="4963">
                  <c:v>3.9208299758259466</c:v>
                </c:pt>
                <c:pt idx="4964">
                  <c:v>3.9200402819738169</c:v>
                </c:pt>
                <c:pt idx="4965">
                  <c:v>3.919250906161901</c:v>
                </c:pt>
                <c:pt idx="4966">
                  <c:v>3.9184618481981075</c:v>
                </c:pt>
                <c:pt idx="4967">
                  <c:v>3.9176731078904994</c:v>
                </c:pt>
                <c:pt idx="4968">
                  <c:v>3.9168846850472931</c:v>
                </c:pt>
                <c:pt idx="4969">
                  <c:v>3.9160965794768612</c:v>
                </c:pt>
                <c:pt idx="4970">
                  <c:v>3.9153087909877287</c:v>
                </c:pt>
                <c:pt idx="4971">
                  <c:v>3.9145213193885762</c:v>
                </c:pt>
                <c:pt idx="4972">
                  <c:v>3.9137341644882366</c:v>
                </c:pt>
                <c:pt idx="4973">
                  <c:v>3.9129473260956975</c:v>
                </c:pt>
                <c:pt idx="4974">
                  <c:v>3.9121608040201004</c:v>
                </c:pt>
                <c:pt idx="4975">
                  <c:v>3.9113745980707395</c:v>
                </c:pt>
                <c:pt idx="4976">
                  <c:v>3.9105887080570625</c:v>
                </c:pt>
                <c:pt idx="4977">
                  <c:v>3.9098031337886701</c:v>
                </c:pt>
                <c:pt idx="4978">
                  <c:v>3.9090178750753162</c:v>
                </c:pt>
                <c:pt idx="4979">
                  <c:v>3.9082329317269076</c:v>
                </c:pt>
                <c:pt idx="4980">
                  <c:v>3.9074483035535033</c:v>
                </c:pt>
                <c:pt idx="4981">
                  <c:v>3.9066639903653151</c:v>
                </c:pt>
                <c:pt idx="4982">
                  <c:v>3.9058799919727072</c:v>
                </c:pt>
                <c:pt idx="4983">
                  <c:v>3.905096308186196</c:v>
                </c:pt>
                <c:pt idx="4984">
                  <c:v>3.9043129388164495</c:v>
                </c:pt>
                <c:pt idx="4985">
                  <c:v>3.9035298836742882</c:v>
                </c:pt>
                <c:pt idx="4986">
                  <c:v>3.9027471425706839</c:v>
                </c:pt>
                <c:pt idx="4987">
                  <c:v>3.90196471531676</c:v>
                </c:pt>
                <c:pt idx="4988">
                  <c:v>3.9011826017237925</c:v>
                </c:pt>
                <c:pt idx="4989">
                  <c:v>3.9004008016032063</c:v>
                </c:pt>
                <c:pt idx="4990">
                  <c:v>3.8996193147665799</c:v>
                </c:pt>
                <c:pt idx="4991">
                  <c:v>3.898838141025641</c:v>
                </c:pt>
                <c:pt idx="4992">
                  <c:v>3.898057280192269</c:v>
                </c:pt>
                <c:pt idx="4993">
                  <c:v>3.897276732078494</c:v>
                </c:pt>
                <c:pt idx="4994">
                  <c:v>3.8964964964964963</c:v>
                </c:pt>
                <c:pt idx="4995">
                  <c:v>3.895716573258607</c:v>
                </c:pt>
                <c:pt idx="4996">
                  <c:v>3.8949369621773062</c:v>
                </c:pt>
                <c:pt idx="4997">
                  <c:v>3.8941576630652261</c:v>
                </c:pt>
                <c:pt idx="4998">
                  <c:v>3.8933786757351472</c:v>
                </c:pt>
                <c:pt idx="4999">
                  <c:v>3.8925999999999998</c:v>
                </c:pt>
                <c:pt idx="5000">
                  <c:v>3.8918216356728652</c:v>
                </c:pt>
                <c:pt idx="5001">
                  <c:v>3.8910435825669731</c:v>
                </c:pt>
                <c:pt idx="5002">
                  <c:v>3.8902658404957027</c:v>
                </c:pt>
                <c:pt idx="5003">
                  <c:v>3.8894884092725821</c:v>
                </c:pt>
                <c:pt idx="5004">
                  <c:v>3.8887112887112889</c:v>
                </c:pt>
                <c:pt idx="5005">
                  <c:v>3.8879344786256493</c:v>
                </c:pt>
                <c:pt idx="5006">
                  <c:v>3.8871579788296384</c:v>
                </c:pt>
                <c:pt idx="5007">
                  <c:v>3.88638178913738</c:v>
                </c:pt>
                <c:pt idx="5008">
                  <c:v>3.8856059093631465</c:v>
                </c:pt>
                <c:pt idx="5009">
                  <c:v>3.8848303393213572</c:v>
                </c:pt>
                <c:pt idx="5010">
                  <c:v>3.8840550788265817</c:v>
                </c:pt>
                <c:pt idx="5011">
                  <c:v>3.8832801276935354</c:v>
                </c:pt>
                <c:pt idx="5012">
                  <c:v>3.8825054857370835</c:v>
                </c:pt>
                <c:pt idx="5013">
                  <c:v>3.8817311527722378</c:v>
                </c:pt>
                <c:pt idx="5014">
                  <c:v>3.8809571286141575</c:v>
                </c:pt>
                <c:pt idx="5015">
                  <c:v>3.8801834130781501</c:v>
                </c:pt>
                <c:pt idx="5016">
                  <c:v>3.8794100059796692</c:v>
                </c:pt>
                <c:pt idx="5017">
                  <c:v>3.8786369071343163</c:v>
                </c:pt>
                <c:pt idx="5018">
                  <c:v>3.87786411635784</c:v>
                </c:pt>
                <c:pt idx="5019">
                  <c:v>3.8770916334661356</c:v>
                </c:pt>
                <c:pt idx="5020">
                  <c:v>3.876319458275244</c:v>
                </c:pt>
                <c:pt idx="5021">
                  <c:v>3.8755475906013541</c:v>
                </c:pt>
                <c:pt idx="5022">
                  <c:v>3.8747760302608003</c:v>
                </c:pt>
                <c:pt idx="5023">
                  <c:v>3.8740047770700636</c:v>
                </c:pt>
                <c:pt idx="5024">
                  <c:v>3.8732338308457712</c:v>
                </c:pt>
                <c:pt idx="5025">
                  <c:v>3.8724631914046954</c:v>
                </c:pt>
                <c:pt idx="5026">
                  <c:v>3.8716928585637556</c:v>
                </c:pt>
                <c:pt idx="5027">
                  <c:v>3.8709228321400158</c:v>
                </c:pt>
                <c:pt idx="5028">
                  <c:v>3.8701531119506862</c:v>
                </c:pt>
                <c:pt idx="5029">
                  <c:v>3.8693836978131211</c:v>
                </c:pt>
                <c:pt idx="5030">
                  <c:v>3.8686145895448223</c:v>
                </c:pt>
                <c:pt idx="5031">
                  <c:v>3.867845786963434</c:v>
                </c:pt>
                <c:pt idx="5032">
                  <c:v>3.8670772898867476</c:v>
                </c:pt>
                <c:pt idx="5033">
                  <c:v>3.8663090981326977</c:v>
                </c:pt>
                <c:pt idx="5034">
                  <c:v>3.8655412115193646</c:v>
                </c:pt>
                <c:pt idx="5035">
                  <c:v>3.8647736298649722</c:v>
                </c:pt>
                <c:pt idx="5036">
                  <c:v>3.8640063529878894</c:v>
                </c:pt>
                <c:pt idx="5037">
                  <c:v>3.8632393807066294</c:v>
                </c:pt>
                <c:pt idx="5038">
                  <c:v>3.8624727128398493</c:v>
                </c:pt>
                <c:pt idx="5039">
                  <c:v>3.861706349206349</c:v>
                </c:pt>
                <c:pt idx="5040">
                  <c:v>3.8609402896250744</c:v>
                </c:pt>
                <c:pt idx="5041">
                  <c:v>3.8601745339151132</c:v>
                </c:pt>
                <c:pt idx="5042">
                  <c:v>3.8594090818956972</c:v>
                </c:pt>
                <c:pt idx="5043">
                  <c:v>3.8586439333862015</c:v>
                </c:pt>
                <c:pt idx="5044">
                  <c:v>3.8578790882061447</c:v>
                </c:pt>
                <c:pt idx="5045">
                  <c:v>3.8571145461751883</c:v>
                </c:pt>
                <c:pt idx="5046">
                  <c:v>3.8563503071131366</c:v>
                </c:pt>
                <c:pt idx="5047">
                  <c:v>3.8555863708399367</c:v>
                </c:pt>
                <c:pt idx="5048">
                  <c:v>3.8548227371756782</c:v>
                </c:pt>
                <c:pt idx="5049">
                  <c:v>3.8540594059405939</c:v>
                </c:pt>
                <c:pt idx="5050">
                  <c:v>3.8532963769550586</c:v>
                </c:pt>
                <c:pt idx="5051">
                  <c:v>3.8525336500395881</c:v>
                </c:pt>
                <c:pt idx="5052">
                  <c:v>3.8517712250148426</c:v>
                </c:pt>
                <c:pt idx="5053">
                  <c:v>3.8510091017016226</c:v>
                </c:pt>
                <c:pt idx="5054">
                  <c:v>3.8502472799208705</c:v>
                </c:pt>
                <c:pt idx="5055">
                  <c:v>3.8494857594936707</c:v>
                </c:pt>
                <c:pt idx="5056">
                  <c:v>3.8487245402412498</c:v>
                </c:pt>
                <c:pt idx="5057">
                  <c:v>3.8479636219849742</c:v>
                </c:pt>
                <c:pt idx="5058">
                  <c:v>3.847203004546353</c:v>
                </c:pt>
                <c:pt idx="5059">
                  <c:v>3.8464426877470355</c:v>
                </c:pt>
                <c:pt idx="5060">
                  <c:v>3.8456826714088126</c:v>
                </c:pt>
                <c:pt idx="5061">
                  <c:v>3.8449229553536153</c:v>
                </c:pt>
                <c:pt idx="5062">
                  <c:v>3.8441635394035156</c:v>
                </c:pt>
                <c:pt idx="5063">
                  <c:v>3.8434044233807265</c:v>
                </c:pt>
                <c:pt idx="5064">
                  <c:v>3.8426456071076012</c:v>
                </c:pt>
                <c:pt idx="5065">
                  <c:v>3.8418870904066322</c:v>
                </c:pt>
                <c:pt idx="5066">
                  <c:v>3.841128873100454</c:v>
                </c:pt>
                <c:pt idx="5067">
                  <c:v>3.840370955011839</c:v>
                </c:pt>
                <c:pt idx="5068">
                  <c:v>3.8396133359637008</c:v>
                </c:pt>
                <c:pt idx="5069">
                  <c:v>3.8388560157790925</c:v>
                </c:pt>
                <c:pt idx="5070">
                  <c:v>3.8380989942812067</c:v>
                </c:pt>
                <c:pt idx="5071">
                  <c:v>3.8373422712933754</c:v>
                </c:pt>
                <c:pt idx="5072">
                  <c:v>3.8365858466390694</c:v>
                </c:pt>
                <c:pt idx="5073">
                  <c:v>3.8358297201418998</c:v>
                </c:pt>
                <c:pt idx="5074">
                  <c:v>3.835073891625616</c:v>
                </c:pt>
                <c:pt idx="5075">
                  <c:v>3.8343183609141054</c:v>
                </c:pt>
                <c:pt idx="5076">
                  <c:v>3.8335631278313964</c:v>
                </c:pt>
                <c:pt idx="5077">
                  <c:v>3.8328081922016541</c:v>
                </c:pt>
                <c:pt idx="5078">
                  <c:v>3.8320535538491831</c:v>
                </c:pt>
                <c:pt idx="5079">
                  <c:v>3.8312992125984251</c:v>
                </c:pt>
                <c:pt idx="5080">
                  <c:v>3.8305451682739617</c:v>
                </c:pt>
                <c:pt idx="5081">
                  <c:v>3.8297914207005115</c:v>
                </c:pt>
                <c:pt idx="5082">
                  <c:v>3.8290379697029313</c:v>
                </c:pt>
                <c:pt idx="5083">
                  <c:v>3.8282848151062154</c:v>
                </c:pt>
                <c:pt idx="5084">
                  <c:v>3.8275319567354966</c:v>
                </c:pt>
                <c:pt idx="5085">
                  <c:v>3.826779394416044</c:v>
                </c:pt>
                <c:pt idx="5086">
                  <c:v>3.8260271279732652</c:v>
                </c:pt>
                <c:pt idx="5087">
                  <c:v>3.8252751572327046</c:v>
                </c:pt>
                <c:pt idx="5088">
                  <c:v>3.8245234820200431</c:v>
                </c:pt>
                <c:pt idx="5089">
                  <c:v>3.8237721021611004</c:v>
                </c:pt>
                <c:pt idx="5090">
                  <c:v>3.8230210174818309</c:v>
                </c:pt>
                <c:pt idx="5091">
                  <c:v>3.8222702278083269</c:v>
                </c:pt>
                <c:pt idx="5092">
                  <c:v>3.8215197329668174</c:v>
                </c:pt>
                <c:pt idx="5093">
                  <c:v>3.8207695327836673</c:v>
                </c:pt>
                <c:pt idx="5094">
                  <c:v>3.8200196270853777</c:v>
                </c:pt>
                <c:pt idx="5095">
                  <c:v>3.8192700156985873</c:v>
                </c:pt>
                <c:pt idx="5096">
                  <c:v>3.8185206984500688</c:v>
                </c:pt>
                <c:pt idx="5097">
                  <c:v>3.8177716751667319</c:v>
                </c:pt>
                <c:pt idx="5098">
                  <c:v>3.8170229456756228</c:v>
                </c:pt>
                <c:pt idx="5099">
                  <c:v>3.8162745098039217</c:v>
                </c:pt>
                <c:pt idx="5100">
                  <c:v>3.8155263673789452</c:v>
                </c:pt>
                <c:pt idx="5101">
                  <c:v>3.8147785182281457</c:v>
                </c:pt>
                <c:pt idx="5102">
                  <c:v>3.8140309621791104</c:v>
                </c:pt>
                <c:pt idx="5103">
                  <c:v>3.8132836990595611</c:v>
                </c:pt>
                <c:pt idx="5104">
                  <c:v>3.8125367286973555</c:v>
                </c:pt>
                <c:pt idx="5105">
                  <c:v>3.8117900509204858</c:v>
                </c:pt>
                <c:pt idx="5106">
                  <c:v>3.8110436655570785</c:v>
                </c:pt>
                <c:pt idx="5107">
                  <c:v>3.8102975724353954</c:v>
                </c:pt>
                <c:pt idx="5108">
                  <c:v>3.8095517713838323</c:v>
                </c:pt>
                <c:pt idx="5109">
                  <c:v>3.8088062622309198</c:v>
                </c:pt>
                <c:pt idx="5110">
                  <c:v>3.808061044805322</c:v>
                </c:pt>
                <c:pt idx="5111">
                  <c:v>3.8073161189358373</c:v>
                </c:pt>
                <c:pt idx="5112">
                  <c:v>3.8065714844513985</c:v>
                </c:pt>
                <c:pt idx="5113">
                  <c:v>3.8058271411810716</c:v>
                </c:pt>
                <c:pt idx="5114">
                  <c:v>3.8050830889540568</c:v>
                </c:pt>
                <c:pt idx="5115">
                  <c:v>3.8043393275996871</c:v>
                </c:pt>
                <c:pt idx="5116">
                  <c:v>3.80359585694743</c:v>
                </c:pt>
                <c:pt idx="5117">
                  <c:v>3.8028526768268853</c:v>
                </c:pt>
                <c:pt idx="5118">
                  <c:v>3.8021097870677867</c:v>
                </c:pt>
                <c:pt idx="5119">
                  <c:v>3.8013671874999999</c:v>
                </c:pt>
                <c:pt idx="5120">
                  <c:v>3.8006248779535245</c:v>
                </c:pt>
                <c:pt idx="5121">
                  <c:v>3.7998828582584929</c:v>
                </c:pt>
                <c:pt idx="5122">
                  <c:v>3.7991411282451688</c:v>
                </c:pt>
                <c:pt idx="5123">
                  <c:v>3.7983996877439501</c:v>
                </c:pt>
                <c:pt idx="5124">
                  <c:v>3.7976585365853657</c:v>
                </c:pt>
                <c:pt idx="5125">
                  <c:v>3.7969176746000781</c:v>
                </c:pt>
                <c:pt idx="5126">
                  <c:v>3.7961771016188806</c:v>
                </c:pt>
                <c:pt idx="5127">
                  <c:v>3.7954368174726989</c:v>
                </c:pt>
                <c:pt idx="5128">
                  <c:v>3.794696821992591</c:v>
                </c:pt>
                <c:pt idx="5129">
                  <c:v>3.7939571150097464</c:v>
                </c:pt>
                <c:pt idx="5130">
                  <c:v>3.7932176963554864</c:v>
                </c:pt>
                <c:pt idx="5131">
                  <c:v>3.7924785658612628</c:v>
                </c:pt>
                <c:pt idx="5132">
                  <c:v>3.7917397233586598</c:v>
                </c:pt>
                <c:pt idx="5133">
                  <c:v>3.7910011686793923</c:v>
                </c:pt>
                <c:pt idx="5134">
                  <c:v>3.7902629016553067</c:v>
                </c:pt>
                <c:pt idx="5135">
                  <c:v>3.78952492211838</c:v>
                </c:pt>
                <c:pt idx="5136">
                  <c:v>3.7887872299007204</c:v>
                </c:pt>
                <c:pt idx="5137">
                  <c:v>3.788049824834566</c:v>
                </c:pt>
                <c:pt idx="5138">
                  <c:v>3.7873127067522865</c:v>
                </c:pt>
                <c:pt idx="5139">
                  <c:v>3.7865758754863812</c:v>
                </c:pt>
                <c:pt idx="5140">
                  <c:v>3.7858393308694804</c:v>
                </c:pt>
                <c:pt idx="5141">
                  <c:v>3.7851030727343447</c:v>
                </c:pt>
                <c:pt idx="5142">
                  <c:v>3.7843671009138635</c:v>
                </c:pt>
                <c:pt idx="5143">
                  <c:v>3.7836314152410577</c:v>
                </c:pt>
                <c:pt idx="5144">
                  <c:v>3.7828960155490767</c:v>
                </c:pt>
                <c:pt idx="5145">
                  <c:v>3.782160901671201</c:v>
                </c:pt>
                <c:pt idx="5146">
                  <c:v>3.7814260734408394</c:v>
                </c:pt>
                <c:pt idx="5147">
                  <c:v>3.7806915306915307</c:v>
                </c:pt>
                <c:pt idx="5148">
                  <c:v>3.7799572732569433</c:v>
                </c:pt>
                <c:pt idx="5149">
                  <c:v>3.779223300970874</c:v>
                </c:pt>
                <c:pt idx="5150">
                  <c:v>3.778489613667249</c:v>
                </c:pt>
                <c:pt idx="5151">
                  <c:v>3.7777562111801242</c:v>
                </c:pt>
                <c:pt idx="5152">
                  <c:v>3.7770230933436832</c:v>
                </c:pt>
                <c:pt idx="5153">
                  <c:v>3.7762902599922392</c:v>
                </c:pt>
                <c:pt idx="5154">
                  <c:v>3.775557710960233</c:v>
                </c:pt>
                <c:pt idx="5155">
                  <c:v>3.7748254460822341</c:v>
                </c:pt>
                <c:pt idx="5156">
                  <c:v>3.7740934651929416</c:v>
                </c:pt>
                <c:pt idx="5157">
                  <c:v>3.7733617681271809</c:v>
                </c:pt>
                <c:pt idx="5158">
                  <c:v>3.7726303547199072</c:v>
                </c:pt>
                <c:pt idx="5159">
                  <c:v>3.7718992248062015</c:v>
                </c:pt>
                <c:pt idx="5160">
                  <c:v>3.771168378221275</c:v>
                </c:pt>
                <c:pt idx="5161">
                  <c:v>3.7704378148004651</c:v>
                </c:pt>
                <c:pt idx="5162">
                  <c:v>3.7697075343792368</c:v>
                </c:pt>
                <c:pt idx="5163">
                  <c:v>3.7689775367931837</c:v>
                </c:pt>
                <c:pt idx="5164">
                  <c:v>3.7682478218780253</c:v>
                </c:pt>
                <c:pt idx="5165">
                  <c:v>3.7675183894696089</c:v>
                </c:pt>
                <c:pt idx="5166">
                  <c:v>3.7667892394039093</c:v>
                </c:pt>
                <c:pt idx="5167">
                  <c:v>3.7660603715170278</c:v>
                </c:pt>
                <c:pt idx="5168">
                  <c:v>3.7653317856451927</c:v>
                </c:pt>
                <c:pt idx="5169">
                  <c:v>3.7646034816247584</c:v>
                </c:pt>
                <c:pt idx="5170">
                  <c:v>3.7638754592922066</c:v>
                </c:pt>
                <c:pt idx="5171">
                  <c:v>3.7631477184841455</c:v>
                </c:pt>
                <c:pt idx="5172">
                  <c:v>3.762420259037309</c:v>
                </c:pt>
                <c:pt idx="5173">
                  <c:v>3.7616930807885582</c:v>
                </c:pt>
                <c:pt idx="5174">
                  <c:v>3.7609661835748791</c:v>
                </c:pt>
                <c:pt idx="5175">
                  <c:v>3.760239567233385</c:v>
                </c:pt>
                <c:pt idx="5176">
                  <c:v>3.7595132316013133</c:v>
                </c:pt>
                <c:pt idx="5177">
                  <c:v>3.7587871765160292</c:v>
                </c:pt>
                <c:pt idx="5178">
                  <c:v>3.7580614018150222</c:v>
                </c:pt>
                <c:pt idx="5179">
                  <c:v>3.7573359073359072</c:v>
                </c:pt>
                <c:pt idx="5180">
                  <c:v>3.7566106929164254</c:v>
                </c:pt>
                <c:pt idx="5181">
                  <c:v>3.7558857583944425</c:v>
                </c:pt>
                <c:pt idx="5182">
                  <c:v>3.7551611036079491</c:v>
                </c:pt>
                <c:pt idx="5183">
                  <c:v>3.7544367283950617</c:v>
                </c:pt>
                <c:pt idx="5184">
                  <c:v>3.7537126325940213</c:v>
                </c:pt>
                <c:pt idx="5185">
                  <c:v>3.7529888160431932</c:v>
                </c:pt>
                <c:pt idx="5186">
                  <c:v>3.752265278581068</c:v>
                </c:pt>
                <c:pt idx="5187">
                  <c:v>3.7515420200462608</c:v>
                </c:pt>
                <c:pt idx="5188">
                  <c:v>3.7508190402775101</c:v>
                </c:pt>
                <c:pt idx="5189">
                  <c:v>3.7500963391136803</c:v>
                </c:pt>
                <c:pt idx="5190">
                  <c:v>3.7493739163937585</c:v>
                </c:pt>
                <c:pt idx="5191">
                  <c:v>3.7486517719568568</c:v>
                </c:pt>
                <c:pt idx="5192">
                  <c:v>3.7479299056422106</c:v>
                </c:pt>
                <c:pt idx="5193">
                  <c:v>3.7472083172891799</c:v>
                </c:pt>
                <c:pt idx="5194">
                  <c:v>3.7464870067372473</c:v>
                </c:pt>
                <c:pt idx="5195">
                  <c:v>3.7457659738260198</c:v>
                </c:pt>
                <c:pt idx="5196">
                  <c:v>3.7450452183952279</c:v>
                </c:pt>
                <c:pt idx="5197">
                  <c:v>3.7443247402847248</c:v>
                </c:pt>
                <c:pt idx="5198">
                  <c:v>3.7436045393344872</c:v>
                </c:pt>
                <c:pt idx="5199">
                  <c:v>3.7428846153846154</c:v>
                </c:pt>
                <c:pt idx="5200">
                  <c:v>3.7421649682753317</c:v>
                </c:pt>
                <c:pt idx="5201">
                  <c:v>3.7414455978469818</c:v>
                </c:pt>
                <c:pt idx="5202">
                  <c:v>3.7407265039400346</c:v>
                </c:pt>
                <c:pt idx="5203">
                  <c:v>3.7400076863950806</c:v>
                </c:pt>
                <c:pt idx="5204">
                  <c:v>3.7392891450528336</c:v>
                </c:pt>
                <c:pt idx="5205">
                  <c:v>3.7385708797541297</c:v>
                </c:pt>
                <c:pt idx="5206">
                  <c:v>3.7378528903399268</c:v>
                </c:pt>
                <c:pt idx="5207">
                  <c:v>3.7371351766513059</c:v>
                </c:pt>
                <c:pt idx="5208">
                  <c:v>3.7364177385294681</c:v>
                </c:pt>
                <c:pt idx="5209">
                  <c:v>3.7357005758157391</c:v>
                </c:pt>
                <c:pt idx="5210">
                  <c:v>3.7349836883515639</c:v>
                </c:pt>
                <c:pt idx="5211">
                  <c:v>3.734267075978511</c:v>
                </c:pt>
                <c:pt idx="5212">
                  <c:v>3.7335507385382698</c:v>
                </c:pt>
                <c:pt idx="5213">
                  <c:v>3.7328346758726507</c:v>
                </c:pt>
                <c:pt idx="5214">
                  <c:v>3.732118887823586</c:v>
                </c:pt>
                <c:pt idx="5215">
                  <c:v>3.7314033742331287</c:v>
                </c:pt>
                <c:pt idx="5216">
                  <c:v>3.730688134943454</c:v>
                </c:pt>
                <c:pt idx="5217">
                  <c:v>3.7299731697968572</c:v>
                </c:pt>
                <c:pt idx="5218">
                  <c:v>3.7292584786357539</c:v>
                </c:pt>
                <c:pt idx="5219">
                  <c:v>3.7285440613026819</c:v>
                </c:pt>
                <c:pt idx="5220">
                  <c:v>3.7278299176402987</c:v>
                </c:pt>
                <c:pt idx="5221">
                  <c:v>3.7271160474913825</c:v>
                </c:pt>
                <c:pt idx="5222">
                  <c:v>3.7264024506988322</c:v>
                </c:pt>
                <c:pt idx="5223">
                  <c:v>3.725689127105666</c:v>
                </c:pt>
                <c:pt idx="5224">
                  <c:v>3.7249760765550239</c:v>
                </c:pt>
                <c:pt idx="5225">
                  <c:v>3.7242632988901647</c:v>
                </c:pt>
                <c:pt idx="5226">
                  <c:v>3.723550793954467</c:v>
                </c:pt>
                <c:pt idx="5227">
                  <c:v>3.7228385615914306</c:v>
                </c:pt>
                <c:pt idx="5228">
                  <c:v>3.7221266016446739</c:v>
                </c:pt>
                <c:pt idx="5229">
                  <c:v>3.7214149139579349</c:v>
                </c:pt>
                <c:pt idx="5230">
                  <c:v>3.7207034983750717</c:v>
                </c:pt>
                <c:pt idx="5231">
                  <c:v>3.7199923547400613</c:v>
                </c:pt>
                <c:pt idx="5232">
                  <c:v>3.7192814828969998</c:v>
                </c:pt>
                <c:pt idx="5233">
                  <c:v>3.7185708826901034</c:v>
                </c:pt>
                <c:pt idx="5234">
                  <c:v>3.717860553963706</c:v>
                </c:pt>
                <c:pt idx="5235">
                  <c:v>3.7171504965622613</c:v>
                </c:pt>
                <c:pt idx="5236">
                  <c:v>3.7164407103303416</c:v>
                </c:pt>
                <c:pt idx="5237">
                  <c:v>3.7157311951126384</c:v>
                </c:pt>
                <c:pt idx="5238">
                  <c:v>3.7150219507539606</c:v>
                </c:pt>
                <c:pt idx="5239">
                  <c:v>3.7143129770992367</c:v>
                </c:pt>
                <c:pt idx="5240">
                  <c:v>3.7136042739935129</c:v>
                </c:pt>
                <c:pt idx="5241">
                  <c:v>3.7128958412819535</c:v>
                </c:pt>
                <c:pt idx="5242">
                  <c:v>3.7121876788098418</c:v>
                </c:pt>
                <c:pt idx="5243">
                  <c:v>3.7114797864225784</c:v>
                </c:pt>
                <c:pt idx="5244">
                  <c:v>3.7107721639656814</c:v>
                </c:pt>
                <c:pt idx="5245">
                  <c:v>3.7100648112847883</c:v>
                </c:pt>
                <c:pt idx="5246">
                  <c:v>3.7093577282256529</c:v>
                </c:pt>
                <c:pt idx="5247">
                  <c:v>3.7086509146341462</c:v>
                </c:pt>
                <c:pt idx="5248">
                  <c:v>3.7079443703562585</c:v>
                </c:pt>
                <c:pt idx="5249">
                  <c:v>3.7072380952380954</c:v>
                </c:pt>
                <c:pt idx="5250">
                  <c:v>3.7065320891258806</c:v>
                </c:pt>
                <c:pt idx="5251">
                  <c:v>3.705826351865956</c:v>
                </c:pt>
                <c:pt idx="5252">
                  <c:v>3.7051208833047782</c:v>
                </c:pt>
                <c:pt idx="5253">
                  <c:v>3.7044156832889228</c:v>
                </c:pt>
                <c:pt idx="5254">
                  <c:v>3.7037107516650809</c:v>
                </c:pt>
                <c:pt idx="5255">
                  <c:v>3.7030060882800608</c:v>
                </c:pt>
                <c:pt idx="5256">
                  <c:v>3.7023016929807877</c:v>
                </c:pt>
                <c:pt idx="5257">
                  <c:v>3.7015975656143021</c:v>
                </c:pt>
                <c:pt idx="5258">
                  <c:v>3.7008937060277618</c:v>
                </c:pt>
                <c:pt idx="5259">
                  <c:v>3.700190114068441</c:v>
                </c:pt>
                <c:pt idx="5260">
                  <c:v>3.6994867895837293</c:v>
                </c:pt>
                <c:pt idx="5261">
                  <c:v>3.6987837324211328</c:v>
                </c:pt>
                <c:pt idx="5262">
                  <c:v>3.6980809424282728</c:v>
                </c:pt>
                <c:pt idx="5263">
                  <c:v>3.6973784194528876</c:v>
                </c:pt>
                <c:pt idx="5264">
                  <c:v>3.69667616334283</c:v>
                </c:pt>
                <c:pt idx="5265">
                  <c:v>3.6959741739460692</c:v>
                </c:pt>
                <c:pt idx="5266">
                  <c:v>3.6952724511106894</c:v>
                </c:pt>
                <c:pt idx="5267">
                  <c:v>3.6945709946848897</c:v>
                </c:pt>
                <c:pt idx="5268">
                  <c:v>3.6938698045169862</c:v>
                </c:pt>
                <c:pt idx="5269">
                  <c:v>3.6931688804554081</c:v>
                </c:pt>
                <c:pt idx="5270">
                  <c:v>3.6924682223487006</c:v>
                </c:pt>
                <c:pt idx="5271">
                  <c:v>3.6917678300455234</c:v>
                </c:pt>
                <c:pt idx="5272">
                  <c:v>3.6910677033946522</c:v>
                </c:pt>
                <c:pt idx="5273">
                  <c:v>3.6903678422449753</c:v>
                </c:pt>
                <c:pt idx="5274">
                  <c:v>3.6896682464454975</c:v>
                </c:pt>
                <c:pt idx="5275">
                  <c:v>3.6889689158453374</c:v>
                </c:pt>
                <c:pt idx="5276">
                  <c:v>3.6882698502937274</c:v>
                </c:pt>
                <c:pt idx="5277">
                  <c:v>3.6875710496400154</c:v>
                </c:pt>
                <c:pt idx="5278">
                  <c:v>3.6868725137336615</c:v>
                </c:pt>
                <c:pt idx="5279">
                  <c:v>3.6861742424242423</c:v>
                </c:pt>
                <c:pt idx="5280">
                  <c:v>3.6854762355614468</c:v>
                </c:pt>
                <c:pt idx="5281">
                  <c:v>3.6847784929950778</c:v>
                </c:pt>
                <c:pt idx="5282">
                  <c:v>3.6840810145750522</c:v>
                </c:pt>
                <c:pt idx="5283">
                  <c:v>3.6833838001514003</c:v>
                </c:pt>
                <c:pt idx="5284">
                  <c:v>3.6826868495742668</c:v>
                </c:pt>
                <c:pt idx="5285">
                  <c:v>3.6819901626939084</c:v>
                </c:pt>
                <c:pt idx="5286">
                  <c:v>3.6812937393606959</c:v>
                </c:pt>
                <c:pt idx="5287">
                  <c:v>3.6805975794251133</c:v>
                </c:pt>
                <c:pt idx="5288">
                  <c:v>3.6799016827377575</c:v>
                </c:pt>
                <c:pt idx="5289">
                  <c:v>3.6792060491493386</c:v>
                </c:pt>
                <c:pt idx="5290">
                  <c:v>3.6785106785106785</c:v>
                </c:pt>
                <c:pt idx="5291">
                  <c:v>3.6778155706727134</c:v>
                </c:pt>
                <c:pt idx="5292">
                  <c:v>3.6771207254864917</c:v>
                </c:pt>
                <c:pt idx="5293">
                  <c:v>3.6764261428031735</c:v>
                </c:pt>
                <c:pt idx="5294">
                  <c:v>3.6757318224740323</c:v>
                </c:pt>
                <c:pt idx="5295">
                  <c:v>3.6750377643504533</c:v>
                </c:pt>
                <c:pt idx="5296">
                  <c:v>3.6743439682839343</c:v>
                </c:pt>
                <c:pt idx="5297">
                  <c:v>3.6736504341260852</c:v>
                </c:pt>
                <c:pt idx="5298">
                  <c:v>3.6729571617286281</c:v>
                </c:pt>
                <c:pt idx="5299">
                  <c:v>3.6722641509433962</c:v>
                </c:pt>
                <c:pt idx="5300">
                  <c:v>3.6715714016223355</c:v>
                </c:pt>
                <c:pt idx="5301">
                  <c:v>3.6708789136175026</c:v>
                </c:pt>
                <c:pt idx="5302">
                  <c:v>3.6701866867810673</c:v>
                </c:pt>
                <c:pt idx="5303">
                  <c:v>3.669494720965309</c:v>
                </c:pt>
                <c:pt idx="5304">
                  <c:v>3.6688030160226202</c:v>
                </c:pt>
                <c:pt idx="5305">
                  <c:v>3.6681115718055031</c:v>
                </c:pt>
                <c:pt idx="5306">
                  <c:v>3.6674203881665726</c:v>
                </c:pt>
                <c:pt idx="5307">
                  <c:v>3.6667294649585531</c:v>
                </c:pt>
                <c:pt idx="5308">
                  <c:v>3.6660388020342816</c:v>
                </c:pt>
                <c:pt idx="5309">
                  <c:v>3.6653483992467044</c:v>
                </c:pt>
                <c:pt idx="5310">
                  <c:v>3.6646582564488797</c:v>
                </c:pt>
                <c:pt idx="5311">
                  <c:v>3.6639683734939759</c:v>
                </c:pt>
                <c:pt idx="5312">
                  <c:v>3.6632787502352722</c:v>
                </c:pt>
                <c:pt idx="5313">
                  <c:v>3.6625893865261574</c:v>
                </c:pt>
                <c:pt idx="5314">
                  <c:v>3.6619002822201319</c:v>
                </c:pt>
                <c:pt idx="5315">
                  <c:v>3.6612114371708051</c:v>
                </c:pt>
                <c:pt idx="5316">
                  <c:v>3.6605228512318977</c:v>
                </c:pt>
                <c:pt idx="5317">
                  <c:v>3.6598345242572394</c:v>
                </c:pt>
                <c:pt idx="5318">
                  <c:v>3.6591464561007707</c:v>
                </c:pt>
                <c:pt idx="5319">
                  <c:v>3.6584586466165412</c:v>
                </c:pt>
                <c:pt idx="5320">
                  <c:v>3.6577710956587106</c:v>
                </c:pt>
                <c:pt idx="5321">
                  <c:v>3.6570838030815485</c:v>
                </c:pt>
                <c:pt idx="5322">
                  <c:v>3.6563967687394325</c:v>
                </c:pt>
                <c:pt idx="5323">
                  <c:v>3.6557099924868521</c:v>
                </c:pt>
                <c:pt idx="5324">
                  <c:v>3.6550234741784036</c:v>
                </c:pt>
                <c:pt idx="5325">
                  <c:v>3.6543372136687946</c:v>
                </c:pt>
                <c:pt idx="5326">
                  <c:v>3.6536512108128401</c:v>
                </c:pt>
                <c:pt idx="5327">
                  <c:v>3.6529654654654653</c:v>
                </c:pt>
                <c:pt idx="5328">
                  <c:v>3.6522799774817041</c:v>
                </c:pt>
                <c:pt idx="5329">
                  <c:v>3.651594746716698</c:v>
                </c:pt>
                <c:pt idx="5330">
                  <c:v>3.6509097730256985</c:v>
                </c:pt>
                <c:pt idx="5331">
                  <c:v>3.6502250562640661</c:v>
                </c:pt>
                <c:pt idx="5332">
                  <c:v>3.649540596287268</c:v>
                </c:pt>
                <c:pt idx="5333">
                  <c:v>3.648856392950881</c:v>
                </c:pt>
                <c:pt idx="5334">
                  <c:v>3.6481724461105904</c:v>
                </c:pt>
                <c:pt idx="5335">
                  <c:v>3.6474887556221889</c:v>
                </c:pt>
                <c:pt idx="5336">
                  <c:v>3.6468053213415779</c:v>
                </c:pt>
                <c:pt idx="5337">
                  <c:v>3.6461221431247659</c:v>
                </c:pt>
                <c:pt idx="5338">
                  <c:v>3.6454392208278703</c:v>
                </c:pt>
                <c:pt idx="5339">
                  <c:v>3.6447565543071163</c:v>
                </c:pt>
                <c:pt idx="5340">
                  <c:v>3.6440741434188353</c:v>
                </c:pt>
                <c:pt idx="5341">
                  <c:v>3.6433919880194683</c:v>
                </c:pt>
                <c:pt idx="5342">
                  <c:v>3.6427100879655625</c:v>
                </c:pt>
                <c:pt idx="5343">
                  <c:v>3.6420284431137726</c:v>
                </c:pt>
                <c:pt idx="5344">
                  <c:v>3.6413470533208607</c:v>
                </c:pt>
                <c:pt idx="5345">
                  <c:v>3.640665918443696</c:v>
                </c:pt>
                <c:pt idx="5346">
                  <c:v>3.6399850383392556</c:v>
                </c:pt>
                <c:pt idx="5347">
                  <c:v>3.6393044128646221</c:v>
                </c:pt>
                <c:pt idx="5348">
                  <c:v>3.6386240418769864</c:v>
                </c:pt>
                <c:pt idx="5349">
                  <c:v>3.6379439252336447</c:v>
                </c:pt>
                <c:pt idx="5350">
                  <c:v>3.6372640627920014</c:v>
                </c:pt>
                <c:pt idx="5351">
                  <c:v>3.6365844544095665</c:v>
                </c:pt>
                <c:pt idx="5352">
                  <c:v>3.6359050999439568</c:v>
                </c:pt>
                <c:pt idx="5353">
                  <c:v>3.6352259992528952</c:v>
                </c:pt>
                <c:pt idx="5354">
                  <c:v>3.634547152194211</c:v>
                </c:pt>
                <c:pt idx="5355">
                  <c:v>3.6338685586258404</c:v>
                </c:pt>
                <c:pt idx="5356">
                  <c:v>3.633190218405824</c:v>
                </c:pt>
                <c:pt idx="5357">
                  <c:v>3.6325121313923106</c:v>
                </c:pt>
                <c:pt idx="5358">
                  <c:v>3.6318342974435529</c:v>
                </c:pt>
                <c:pt idx="5359">
                  <c:v>3.6311567164179106</c:v>
                </c:pt>
                <c:pt idx="5360">
                  <c:v>3.630479388173848</c:v>
                </c:pt>
                <c:pt idx="5361">
                  <c:v>3.6298023125699368</c:v>
                </c:pt>
                <c:pt idx="5362">
                  <c:v>3.6291254894648519</c:v>
                </c:pt>
                <c:pt idx="5363">
                  <c:v>3.6284489187173752</c:v>
                </c:pt>
                <c:pt idx="5364">
                  <c:v>3.6277726001863932</c:v>
                </c:pt>
                <c:pt idx="5365">
                  <c:v>3.6270965337308985</c:v>
                </c:pt>
                <c:pt idx="5366">
                  <c:v>3.6264207192099871</c:v>
                </c:pt>
                <c:pt idx="5367">
                  <c:v>3.6257451564828616</c:v>
                </c:pt>
                <c:pt idx="5368">
                  <c:v>3.6250698454088286</c:v>
                </c:pt>
                <c:pt idx="5369">
                  <c:v>3.6243947858472998</c:v>
                </c:pt>
                <c:pt idx="5370">
                  <c:v>3.623719977657792</c:v>
                </c:pt>
                <c:pt idx="5371">
                  <c:v>3.6230454206999254</c:v>
                </c:pt>
                <c:pt idx="5372">
                  <c:v>3.6223711148334266</c:v>
                </c:pt>
                <c:pt idx="5373">
                  <c:v>3.6216970599181244</c:v>
                </c:pt>
                <c:pt idx="5374">
                  <c:v>3.6210232558139537</c:v>
                </c:pt>
                <c:pt idx="5375">
                  <c:v>3.6203497023809526</c:v>
                </c:pt>
                <c:pt idx="5376">
                  <c:v>3.6196763994792636</c:v>
                </c:pt>
                <c:pt idx="5377">
                  <c:v>3.6190033469691336</c:v>
                </c:pt>
                <c:pt idx="5378">
                  <c:v>3.6183305447109126</c:v>
                </c:pt>
                <c:pt idx="5379">
                  <c:v>3.6176579925650558</c:v>
                </c:pt>
                <c:pt idx="5380">
                  <c:v>3.6169856903921205</c:v>
                </c:pt>
                <c:pt idx="5381">
                  <c:v>3.6163136380527683</c:v>
                </c:pt>
                <c:pt idx="5382">
                  <c:v>3.6156418354077653</c:v>
                </c:pt>
                <c:pt idx="5383">
                  <c:v>3.6149702823179792</c:v>
                </c:pt>
                <c:pt idx="5384">
                  <c:v>3.6142989786443827</c:v>
                </c:pt>
                <c:pt idx="5385">
                  <c:v>3.6136279242480507</c:v>
                </c:pt>
                <c:pt idx="5386">
                  <c:v>3.6129571189901615</c:v>
                </c:pt>
                <c:pt idx="5387">
                  <c:v>3.6122865627319971</c:v>
                </c:pt>
                <c:pt idx="5388">
                  <c:v>3.6116162553349413</c:v>
                </c:pt>
                <c:pt idx="5389">
                  <c:v>3.6109461966604823</c:v>
                </c:pt>
                <c:pt idx="5390">
                  <c:v>3.6102763865702094</c:v>
                </c:pt>
                <c:pt idx="5391">
                  <c:v>3.609606824925816</c:v>
                </c:pt>
                <c:pt idx="5392">
                  <c:v>3.6089375115890969</c:v>
                </c:pt>
                <c:pt idx="5393">
                  <c:v>3.6082684464219503</c:v>
                </c:pt>
                <c:pt idx="5394">
                  <c:v>3.6075996292863763</c:v>
                </c:pt>
                <c:pt idx="5395">
                  <c:v>3.6069310600444773</c:v>
                </c:pt>
                <c:pt idx="5396">
                  <c:v>3.6062627385584585</c:v>
                </c:pt>
                <c:pt idx="5397">
                  <c:v>3.6055946646906261</c:v>
                </c:pt>
                <c:pt idx="5398">
                  <c:v>3.6049268383033897</c:v>
                </c:pt>
                <c:pt idx="5399">
                  <c:v>3.6042592592592593</c:v>
                </c:pt>
                <c:pt idx="5400">
                  <c:v>3.6035919274208479</c:v>
                </c:pt>
                <c:pt idx="5401">
                  <c:v>3.6029248426508702</c:v>
                </c:pt>
                <c:pt idx="5402">
                  <c:v>3.6022580048121413</c:v>
                </c:pt>
                <c:pt idx="5403">
                  <c:v>3.6015914137675797</c:v>
                </c:pt>
                <c:pt idx="5404">
                  <c:v>3.6009250693802035</c:v>
                </c:pt>
                <c:pt idx="5405">
                  <c:v>3.6002589715131337</c:v>
                </c:pt>
                <c:pt idx="5406">
                  <c:v>3.5995931200295912</c:v>
                </c:pt>
                <c:pt idx="5407">
                  <c:v>3.5989275147928996</c:v>
                </c:pt>
                <c:pt idx="5408">
                  <c:v>3.598262155666482</c:v>
                </c:pt>
                <c:pt idx="5409">
                  <c:v>3.597597042513863</c:v>
                </c:pt>
                <c:pt idx="5410">
                  <c:v>3.5969321751986696</c:v>
                </c:pt>
                <c:pt idx="5411">
                  <c:v>3.5962675535846267</c:v>
                </c:pt>
                <c:pt idx="5412">
                  <c:v>3.5956031775355624</c:v>
                </c:pt>
                <c:pt idx="5413">
                  <c:v>3.5949390469154046</c:v>
                </c:pt>
                <c:pt idx="5414">
                  <c:v>3.5942751615881812</c:v>
                </c:pt>
                <c:pt idx="5415">
                  <c:v>3.5936115214180209</c:v>
                </c:pt>
                <c:pt idx="5416">
                  <c:v>3.5929481262691527</c:v>
                </c:pt>
                <c:pt idx="5417">
                  <c:v>3.5922849760059061</c:v>
                </c:pt>
                <c:pt idx="5418">
                  <c:v>3.5916220704927109</c:v>
                </c:pt>
                <c:pt idx="5419">
                  <c:v>3.5909594095940958</c:v>
                </c:pt>
                <c:pt idx="5420">
                  <c:v>3.5902969931746909</c:v>
                </c:pt>
                <c:pt idx="5421">
                  <c:v>3.5896348210992253</c:v>
                </c:pt>
                <c:pt idx="5422">
                  <c:v>3.588972893232528</c:v>
                </c:pt>
                <c:pt idx="5423">
                  <c:v>3.588311209439528</c:v>
                </c:pt>
                <c:pt idx="5424">
                  <c:v>3.5876497695852536</c:v>
                </c:pt>
                <c:pt idx="5425">
                  <c:v>3.5869885735348324</c:v>
                </c:pt>
                <c:pt idx="5426">
                  <c:v>3.586327621153492</c:v>
                </c:pt>
                <c:pt idx="5427">
                  <c:v>3.5856669123065585</c:v>
                </c:pt>
                <c:pt idx="5428">
                  <c:v>3.5850064468594587</c:v>
                </c:pt>
                <c:pt idx="5429">
                  <c:v>3.5843462246777165</c:v>
                </c:pt>
                <c:pt idx="5430">
                  <c:v>3.5836862456269563</c:v>
                </c:pt>
                <c:pt idx="5431">
                  <c:v>3.5830265095729015</c:v>
                </c:pt>
                <c:pt idx="5432">
                  <c:v>3.5823670163813732</c:v>
                </c:pt>
                <c:pt idx="5433">
                  <c:v>3.5817077659182921</c:v>
                </c:pt>
                <c:pt idx="5434">
                  <c:v>3.5810487580496781</c:v>
                </c:pt>
                <c:pt idx="5435">
                  <c:v>3.5803899926416483</c:v>
                </c:pt>
                <c:pt idx="5436">
                  <c:v>3.5797314695604192</c:v>
                </c:pt>
                <c:pt idx="5437">
                  <c:v>3.5790731886723059</c:v>
                </c:pt>
                <c:pt idx="5438">
                  <c:v>3.5784151498437211</c:v>
                </c:pt>
                <c:pt idx="5439">
                  <c:v>3.5777573529411764</c:v>
                </c:pt>
                <c:pt idx="5440">
                  <c:v>3.5770997978312811</c:v>
                </c:pt>
                <c:pt idx="5441">
                  <c:v>3.5764424843807423</c:v>
                </c:pt>
                <c:pt idx="5442">
                  <c:v>3.5757854124563662</c:v>
                </c:pt>
                <c:pt idx="5443">
                  <c:v>3.5751285819250551</c:v>
                </c:pt>
                <c:pt idx="5444">
                  <c:v>3.5744719926538107</c:v>
                </c:pt>
                <c:pt idx="5445">
                  <c:v>3.573815644509732</c:v>
                </c:pt>
                <c:pt idx="5446">
                  <c:v>3.5731595373600147</c:v>
                </c:pt>
                <c:pt idx="5447">
                  <c:v>3.5725036710719529</c:v>
                </c:pt>
                <c:pt idx="5448">
                  <c:v>3.571848045512938</c:v>
                </c:pt>
                <c:pt idx="5449">
                  <c:v>3.5711926605504587</c:v>
                </c:pt>
                <c:pt idx="5450">
                  <c:v>3.5705375160521005</c:v>
                </c:pt>
                <c:pt idx="5451">
                  <c:v>3.5698826118855465</c:v>
                </c:pt>
                <c:pt idx="5452">
                  <c:v>3.5692279479185771</c:v>
                </c:pt>
                <c:pt idx="5453">
                  <c:v>3.5685735240190684</c:v>
                </c:pt>
                <c:pt idx="5454">
                  <c:v>3.5679193400549956</c:v>
                </c:pt>
                <c:pt idx="5455">
                  <c:v>3.5672653958944283</c:v>
                </c:pt>
                <c:pt idx="5456">
                  <c:v>3.5666116914055341</c:v>
                </c:pt>
                <c:pt idx="5457">
                  <c:v>3.5659582264565777</c:v>
                </c:pt>
                <c:pt idx="5458">
                  <c:v>3.5653050009159188</c:v>
                </c:pt>
                <c:pt idx="5459">
                  <c:v>3.5646520146520149</c:v>
                </c:pt>
                <c:pt idx="5460">
                  <c:v>3.5639992675334189</c:v>
                </c:pt>
                <c:pt idx="5461">
                  <c:v>3.5633467594287809</c:v>
                </c:pt>
                <c:pt idx="5462">
                  <c:v>3.5626944902068463</c:v>
                </c:pt>
                <c:pt idx="5463">
                  <c:v>3.5620424597364568</c:v>
                </c:pt>
                <c:pt idx="5464">
                  <c:v>3.5613906678865508</c:v>
                </c:pt>
                <c:pt idx="5465">
                  <c:v>3.5607391145261618</c:v>
                </c:pt>
                <c:pt idx="5466">
                  <c:v>3.5600877995244193</c:v>
                </c:pt>
                <c:pt idx="5467">
                  <c:v>3.5594367227505486</c:v>
                </c:pt>
                <c:pt idx="5468">
                  <c:v>3.5587858840738709</c:v>
                </c:pt>
                <c:pt idx="5469">
                  <c:v>3.5581352833638027</c:v>
                </c:pt>
                <c:pt idx="5470">
                  <c:v>3.5574849204898555</c:v>
                </c:pt>
                <c:pt idx="5471">
                  <c:v>3.5568347953216373</c:v>
                </c:pt>
                <c:pt idx="5472">
                  <c:v>3.5561849077288508</c:v>
                </c:pt>
                <c:pt idx="5473">
                  <c:v>3.5555352575812935</c:v>
                </c:pt>
                <c:pt idx="5474">
                  <c:v>3.5548858447488585</c:v>
                </c:pt>
                <c:pt idx="5475">
                  <c:v>3.5542366691015341</c:v>
                </c:pt>
                <c:pt idx="5476">
                  <c:v>3.553587730509403</c:v>
                </c:pt>
                <c:pt idx="5477">
                  <c:v>3.5529390288426432</c:v>
                </c:pt>
                <c:pt idx="5478">
                  <c:v>3.5522905639715279</c:v>
                </c:pt>
                <c:pt idx="5479">
                  <c:v>3.5516423357664233</c:v>
                </c:pt>
                <c:pt idx="5480">
                  <c:v>3.5509943440977922</c:v>
                </c:pt>
                <c:pt idx="5481">
                  <c:v>3.5503465888361911</c:v>
                </c:pt>
                <c:pt idx="5482">
                  <c:v>3.5496990698522706</c:v>
                </c:pt>
                <c:pt idx="5483">
                  <c:v>3.5490517870167761</c:v>
                </c:pt>
                <c:pt idx="5484">
                  <c:v>3.5484047402005467</c:v>
                </c:pt>
                <c:pt idx="5485">
                  <c:v>3.5477579292745172</c:v>
                </c:pt>
                <c:pt idx="5486">
                  <c:v>3.5471113541097137</c:v>
                </c:pt>
                <c:pt idx="5487">
                  <c:v>3.5464650145772594</c:v>
                </c:pt>
                <c:pt idx="5488">
                  <c:v>3.5458189105483693</c:v>
                </c:pt>
                <c:pt idx="5489">
                  <c:v>3.5451730418943534</c:v>
                </c:pt>
                <c:pt idx="5490">
                  <c:v>3.5445274084866143</c:v>
                </c:pt>
                <c:pt idx="5491">
                  <c:v>3.5438820101966497</c:v>
                </c:pt>
                <c:pt idx="5492">
                  <c:v>3.5432368468960496</c:v>
                </c:pt>
                <c:pt idx="5493">
                  <c:v>3.5425919184564978</c:v>
                </c:pt>
                <c:pt idx="5494">
                  <c:v>3.5419472247497725</c:v>
                </c:pt>
                <c:pt idx="5495">
                  <c:v>3.5413027656477438</c:v>
                </c:pt>
                <c:pt idx="5496">
                  <c:v>3.5406585410223759</c:v>
                </c:pt>
                <c:pt idx="5497">
                  <c:v>3.5400145507457257</c:v>
                </c:pt>
                <c:pt idx="5498">
                  <c:v>3.5393707946899435</c:v>
                </c:pt>
                <c:pt idx="5499">
                  <c:v>3.5387272727272729</c:v>
                </c:pt>
                <c:pt idx="5500">
                  <c:v>3.5380839847300489</c:v>
                </c:pt>
                <c:pt idx="5501">
                  <c:v>3.5374409305707015</c:v>
                </c:pt>
                <c:pt idx="5502">
                  <c:v>3.5367981101217518</c:v>
                </c:pt>
                <c:pt idx="5503">
                  <c:v>3.5361555232558142</c:v>
                </c:pt>
                <c:pt idx="5504">
                  <c:v>3.5355131698455948</c:v>
                </c:pt>
                <c:pt idx="5505">
                  <c:v>3.5348710497638938</c:v>
                </c:pt>
                <c:pt idx="5506">
                  <c:v>3.5342291628836029</c:v>
                </c:pt>
                <c:pt idx="5507">
                  <c:v>3.5335875090777051</c:v>
                </c:pt>
                <c:pt idx="5508">
                  <c:v>3.5329460882192776</c:v>
                </c:pt>
                <c:pt idx="5509">
                  <c:v>3.5323049001814883</c:v>
                </c:pt>
                <c:pt idx="5510">
                  <c:v>3.5316639448375975</c:v>
                </c:pt>
                <c:pt idx="5511">
                  <c:v>3.5310232220609579</c:v>
                </c:pt>
                <c:pt idx="5512">
                  <c:v>3.5303827317250138</c:v>
                </c:pt>
                <c:pt idx="5513">
                  <c:v>3.5297424737033007</c:v>
                </c:pt>
                <c:pt idx="5514">
                  <c:v>3.5291024478694468</c:v>
                </c:pt>
                <c:pt idx="5515">
                  <c:v>3.5284626540971717</c:v>
                </c:pt>
                <c:pt idx="5516">
                  <c:v>3.5278230922602862</c:v>
                </c:pt>
                <c:pt idx="5517">
                  <c:v>3.5271837622326929</c:v>
                </c:pt>
                <c:pt idx="5518">
                  <c:v>3.5265446638883855</c:v>
                </c:pt>
                <c:pt idx="5519">
                  <c:v>3.5259057971014491</c:v>
                </c:pt>
                <c:pt idx="5520">
                  <c:v>3.5252671617460605</c:v>
                </c:pt>
                <c:pt idx="5521">
                  <c:v>3.5246287576964868</c:v>
                </c:pt>
                <c:pt idx="5522">
                  <c:v>3.5239905848270867</c:v>
                </c:pt>
                <c:pt idx="5523">
                  <c:v>3.5233526430123101</c:v>
                </c:pt>
                <c:pt idx="5524">
                  <c:v>3.5227149321266968</c:v>
                </c:pt>
                <c:pt idx="5525">
                  <c:v>3.5220774520448788</c:v>
                </c:pt>
                <c:pt idx="5526">
                  <c:v>3.5214402026415779</c:v>
                </c:pt>
                <c:pt idx="5527">
                  <c:v>3.5208031837916063</c:v>
                </c:pt>
                <c:pt idx="5528">
                  <c:v>3.5201663953698681</c:v>
                </c:pt>
                <c:pt idx="5529">
                  <c:v>3.5195298372513562</c:v>
                </c:pt>
                <c:pt idx="5530">
                  <c:v>3.5188935093111553</c:v>
                </c:pt>
                <c:pt idx="5531">
                  <c:v>3.5182574114244396</c:v>
                </c:pt>
                <c:pt idx="5532">
                  <c:v>3.5176215434664737</c:v>
                </c:pt>
                <c:pt idx="5533">
                  <c:v>3.5169859053126129</c:v>
                </c:pt>
                <c:pt idx="5534">
                  <c:v>3.5163504968383017</c:v>
                </c:pt>
                <c:pt idx="5535">
                  <c:v>3.5157153179190752</c:v>
                </c:pt>
                <c:pt idx="5536">
                  <c:v>3.5150803684305583</c:v>
                </c:pt>
                <c:pt idx="5537">
                  <c:v>3.5144456482484649</c:v>
                </c:pt>
                <c:pt idx="5538">
                  <c:v>3.5138111572486008</c:v>
                </c:pt>
                <c:pt idx="5539">
                  <c:v>3.5131768953068594</c:v>
                </c:pt>
                <c:pt idx="5540">
                  <c:v>3.5125428622992239</c:v>
                </c:pt>
                <c:pt idx="5541">
                  <c:v>3.5119090581017685</c:v>
                </c:pt>
                <c:pt idx="5542">
                  <c:v>3.5112754825906549</c:v>
                </c:pt>
                <c:pt idx="5543">
                  <c:v>3.5106421356421356</c:v>
                </c:pt>
                <c:pt idx="5544">
                  <c:v>3.510009017132552</c:v>
                </c:pt>
                <c:pt idx="5545">
                  <c:v>3.5093761269383341</c:v>
                </c:pt>
                <c:pt idx="5546">
                  <c:v>3.5087434649360016</c:v>
                </c:pt>
                <c:pt idx="5547">
                  <c:v>3.508111031002163</c:v>
                </c:pt>
                <c:pt idx="5548">
                  <c:v>3.507478825013516</c:v>
                </c:pt>
                <c:pt idx="5549">
                  <c:v>3.5068468468468468</c:v>
                </c:pt>
                <c:pt idx="5550">
                  <c:v>3.5062150963790306</c:v>
                </c:pt>
                <c:pt idx="5551">
                  <c:v>3.5055835734870318</c:v>
                </c:pt>
                <c:pt idx="5552">
                  <c:v>3.5049522780479019</c:v>
                </c:pt>
                <c:pt idx="5553">
                  <c:v>3.5043212099387828</c:v>
                </c:pt>
                <c:pt idx="5554">
                  <c:v>3.5036903690369039</c:v>
                </c:pt>
                <c:pt idx="5555">
                  <c:v>3.5030597552195823</c:v>
                </c:pt>
                <c:pt idx="5556">
                  <c:v>3.5024293683642251</c:v>
                </c:pt>
                <c:pt idx="5557">
                  <c:v>3.5017992083483267</c:v>
                </c:pt>
                <c:pt idx="5558">
                  <c:v>3.5011692750494694</c:v>
                </c:pt>
                <c:pt idx="5559">
                  <c:v>3.5005395683453235</c:v>
                </c:pt>
                <c:pt idx="5560">
                  <c:v>3.4999100881136487</c:v>
                </c:pt>
                <c:pt idx="5561">
                  <c:v>3.4992808342322905</c:v>
                </c:pt>
                <c:pt idx="5562">
                  <c:v>3.4986518065791841</c:v>
                </c:pt>
                <c:pt idx="5563">
                  <c:v>3.4980230050323509</c:v>
                </c:pt>
                <c:pt idx="5564">
                  <c:v>3.4973944294699013</c:v>
                </c:pt>
                <c:pt idx="5565">
                  <c:v>3.4967660797700324</c:v>
                </c:pt>
                <c:pt idx="5566">
                  <c:v>3.4961379558110295</c:v>
                </c:pt>
                <c:pt idx="5567">
                  <c:v>3.4955100574712645</c:v>
                </c:pt>
                <c:pt idx="5568">
                  <c:v>3.4948823846291974</c:v>
                </c:pt>
                <c:pt idx="5569">
                  <c:v>3.4942549371633751</c:v>
                </c:pt>
                <c:pt idx="5570">
                  <c:v>3.4936277149524324</c:v>
                </c:pt>
                <c:pt idx="5571">
                  <c:v>3.4930007178750899</c:v>
                </c:pt>
                <c:pt idx="5572">
                  <c:v>3.4923739458101561</c:v>
                </c:pt>
                <c:pt idx="5573">
                  <c:v>3.4917473986365266</c:v>
                </c:pt>
                <c:pt idx="5574">
                  <c:v>3.4911210762331839</c:v>
                </c:pt>
                <c:pt idx="5575">
                  <c:v>3.4904949784791968</c:v>
                </c:pt>
                <c:pt idx="5576">
                  <c:v>3.4898691052537205</c:v>
                </c:pt>
                <c:pt idx="5577">
                  <c:v>3.4892434564359984</c:v>
                </c:pt>
                <c:pt idx="5578">
                  <c:v>3.4886180319053595</c:v>
                </c:pt>
                <c:pt idx="5579">
                  <c:v>3.4879928315412188</c:v>
                </c:pt>
                <c:pt idx="5580">
                  <c:v>3.4873678552230785</c:v>
                </c:pt>
                <c:pt idx="5581">
                  <c:v>3.4867431028305269</c:v>
                </c:pt>
                <c:pt idx="5582">
                  <c:v>3.4861185742432386</c:v>
                </c:pt>
                <c:pt idx="5583">
                  <c:v>3.4854942693409741</c:v>
                </c:pt>
                <c:pt idx="5584">
                  <c:v>3.4848701880035811</c:v>
                </c:pt>
                <c:pt idx="5585">
                  <c:v>3.4842463301109916</c:v>
                </c:pt>
                <c:pt idx="5586">
                  <c:v>3.4836226955432252</c:v>
                </c:pt>
                <c:pt idx="5587">
                  <c:v>3.4829992841803867</c:v>
                </c:pt>
                <c:pt idx="5588">
                  <c:v>3.4823760959026662</c:v>
                </c:pt>
                <c:pt idx="5589">
                  <c:v>3.4817531305903398</c:v>
                </c:pt>
                <c:pt idx="5590">
                  <c:v>3.4811303881237703</c:v>
                </c:pt>
                <c:pt idx="5591">
                  <c:v>3.480507868383405</c:v>
                </c:pt>
                <c:pt idx="5592">
                  <c:v>3.4798855712497767</c:v>
                </c:pt>
                <c:pt idx="5593">
                  <c:v>3.4792634966035036</c:v>
                </c:pt>
                <c:pt idx="5594">
                  <c:v>3.4786416443252905</c:v>
                </c:pt>
                <c:pt idx="5595">
                  <c:v>3.4780200142959257</c:v>
                </c:pt>
                <c:pt idx="5596">
                  <c:v>3.4773986063962838</c:v>
                </c:pt>
                <c:pt idx="5597">
                  <c:v>3.4767774205073239</c:v>
                </c:pt>
                <c:pt idx="5598">
                  <c:v>3.4761564565100911</c:v>
                </c:pt>
                <c:pt idx="5599">
                  <c:v>3.4755357142857144</c:v>
                </c:pt>
                <c:pt idx="5600">
                  <c:v>3.4749151937154079</c:v>
                </c:pt>
                <c:pt idx="5601">
                  <c:v>3.4742948946804715</c:v>
                </c:pt>
                <c:pt idx="5602">
                  <c:v>3.473674817062288</c:v>
                </c:pt>
                <c:pt idx="5603">
                  <c:v>3.4730549607423269</c:v>
                </c:pt>
                <c:pt idx="5604">
                  <c:v>3.4724353256021407</c:v>
                </c:pt>
                <c:pt idx="5605">
                  <c:v>3.4718159115233678</c:v>
                </c:pt>
                <c:pt idx="5606">
                  <c:v>3.4711967183877297</c:v>
                </c:pt>
                <c:pt idx="5607">
                  <c:v>3.4705777460770326</c:v>
                </c:pt>
                <c:pt idx="5608">
                  <c:v>3.4699589944731679</c:v>
                </c:pt>
                <c:pt idx="5609">
                  <c:v>3.4693404634581104</c:v>
                </c:pt>
                <c:pt idx="5610">
                  <c:v>3.4687221529139189</c:v>
                </c:pt>
                <c:pt idx="5611">
                  <c:v>3.4681040627227371</c:v>
                </c:pt>
                <c:pt idx="5612">
                  <c:v>3.4674861927667915</c:v>
                </c:pt>
                <c:pt idx="5613">
                  <c:v>3.4668685429283932</c:v>
                </c:pt>
                <c:pt idx="5614">
                  <c:v>3.4662511130899376</c:v>
                </c:pt>
                <c:pt idx="5615">
                  <c:v>3.4656339031339032</c:v>
                </c:pt>
                <c:pt idx="5616">
                  <c:v>3.4650169129428519</c:v>
                </c:pt>
                <c:pt idx="5617">
                  <c:v>3.4644001423994304</c:v>
                </c:pt>
                <c:pt idx="5618">
                  <c:v>3.4637835913863677</c:v>
                </c:pt>
                <c:pt idx="5619">
                  <c:v>3.4631672597864767</c:v>
                </c:pt>
                <c:pt idx="5620">
                  <c:v>3.4625511474826545</c:v>
                </c:pt>
                <c:pt idx="5621">
                  <c:v>3.4619352543578796</c:v>
                </c:pt>
                <c:pt idx="5622">
                  <c:v>3.4613195802952159</c:v>
                </c:pt>
                <c:pt idx="5623">
                  <c:v>3.4607041251778092</c:v>
                </c:pt>
                <c:pt idx="5624">
                  <c:v>3.460088888888889</c:v>
                </c:pt>
                <c:pt idx="5625">
                  <c:v>3.4594738713117668</c:v>
                </c:pt>
                <c:pt idx="5626">
                  <c:v>3.4588590723298385</c:v>
                </c:pt>
                <c:pt idx="5627">
                  <c:v>3.4582444918265813</c:v>
                </c:pt>
                <c:pt idx="5628">
                  <c:v>3.4576301296855569</c:v>
                </c:pt>
                <c:pt idx="5629">
                  <c:v>3.4570159857904086</c:v>
                </c:pt>
                <c:pt idx="5630">
                  <c:v>3.4564020600248622</c:v>
                </c:pt>
                <c:pt idx="5631">
                  <c:v>3.4557883522727271</c:v>
                </c:pt>
                <c:pt idx="5632">
                  <c:v>3.4551748624178944</c:v>
                </c:pt>
                <c:pt idx="5633">
                  <c:v>3.4545615903443379</c:v>
                </c:pt>
                <c:pt idx="5634">
                  <c:v>3.4539485359361137</c:v>
                </c:pt>
                <c:pt idx="5635">
                  <c:v>3.45333569907736</c:v>
                </c:pt>
                <c:pt idx="5636">
                  <c:v>3.4527230796522974</c:v>
                </c:pt>
                <c:pt idx="5637">
                  <c:v>3.4521106775452286</c:v>
                </c:pt>
                <c:pt idx="5638">
                  <c:v>3.451498492640539</c:v>
                </c:pt>
                <c:pt idx="5639">
                  <c:v>3.4508865248226952</c:v>
                </c:pt>
                <c:pt idx="5640">
                  <c:v>3.4502747739762452</c:v>
                </c:pt>
                <c:pt idx="5641">
                  <c:v>3.4496632399858207</c:v>
                </c:pt>
                <c:pt idx="5642">
                  <c:v>3.4490519227361331</c:v>
                </c:pt>
                <c:pt idx="5643">
                  <c:v>3.4484408221119773</c:v>
                </c:pt>
                <c:pt idx="5644">
                  <c:v>3.4478299379982285</c:v>
                </c:pt>
                <c:pt idx="5645">
                  <c:v>3.4472192702798443</c:v>
                </c:pt>
                <c:pt idx="5646">
                  <c:v>3.4466088188418631</c:v>
                </c:pt>
                <c:pt idx="5647">
                  <c:v>3.4459985835694051</c:v>
                </c:pt>
                <c:pt idx="5648">
                  <c:v>3.445388564347672</c:v>
                </c:pt>
                <c:pt idx="5649">
                  <c:v>3.4447787610619467</c:v>
                </c:pt>
                <c:pt idx="5650">
                  <c:v>3.4441691735975932</c:v>
                </c:pt>
                <c:pt idx="5651">
                  <c:v>3.4435598018400566</c:v>
                </c:pt>
                <c:pt idx="5652">
                  <c:v>3.4429506456748631</c:v>
                </c:pt>
                <c:pt idx="5653">
                  <c:v>3.4423417049876193</c:v>
                </c:pt>
                <c:pt idx="5654">
                  <c:v>3.4417329796640139</c:v>
                </c:pt>
                <c:pt idx="5655">
                  <c:v>3.4411244695898162</c:v>
                </c:pt>
                <c:pt idx="5656">
                  <c:v>3.4405161746508752</c:v>
                </c:pt>
                <c:pt idx="5657">
                  <c:v>3.4399080947331213</c:v>
                </c:pt>
                <c:pt idx="5658">
                  <c:v>3.4393002297225657</c:v>
                </c:pt>
                <c:pt idx="5659">
                  <c:v>3.4386925795053003</c:v>
                </c:pt>
                <c:pt idx="5660">
                  <c:v>3.4380851439674971</c:v>
                </c:pt>
                <c:pt idx="5661">
                  <c:v>3.437477922995408</c:v>
                </c:pt>
                <c:pt idx="5662">
                  <c:v>3.4368709164753666</c:v>
                </c:pt>
                <c:pt idx="5663">
                  <c:v>3.4362641242937855</c:v>
                </c:pt>
                <c:pt idx="5664">
                  <c:v>3.4356575463371581</c:v>
                </c:pt>
                <c:pt idx="5665">
                  <c:v>3.435051182492058</c:v>
                </c:pt>
                <c:pt idx="5666">
                  <c:v>3.4344450326451383</c:v>
                </c:pt>
                <c:pt idx="5667">
                  <c:v>3.4338390966831334</c:v>
                </c:pt>
                <c:pt idx="5668">
                  <c:v>3.4332333744928558</c:v>
                </c:pt>
                <c:pt idx="5669">
                  <c:v>3.4326278659611993</c:v>
                </c:pt>
                <c:pt idx="5670">
                  <c:v>3.4320225709751369</c:v>
                </c:pt>
                <c:pt idx="5671">
                  <c:v>3.4314174894217206</c:v>
                </c:pt>
                <c:pt idx="5672">
                  <c:v>3.4308126211880841</c:v>
                </c:pt>
                <c:pt idx="5673">
                  <c:v>3.4302079661614382</c:v>
                </c:pt>
                <c:pt idx="5674">
                  <c:v>3.429603524229075</c:v>
                </c:pt>
                <c:pt idx="5675">
                  <c:v>3.428999295278365</c:v>
                </c:pt>
                <c:pt idx="5676">
                  <c:v>3.4283952791967587</c:v>
                </c:pt>
                <c:pt idx="5677">
                  <c:v>3.427791475871786</c:v>
                </c:pt>
                <c:pt idx="5678">
                  <c:v>3.4271878851910547</c:v>
                </c:pt>
                <c:pt idx="5679">
                  <c:v>3.4265845070422536</c:v>
                </c:pt>
                <c:pt idx="5680">
                  <c:v>3.425981341313149</c:v>
                </c:pt>
                <c:pt idx="5681">
                  <c:v>3.4253783878915876</c:v>
                </c:pt>
                <c:pt idx="5682">
                  <c:v>3.4247756466654935</c:v>
                </c:pt>
                <c:pt idx="5683">
                  <c:v>3.4241731175228711</c:v>
                </c:pt>
                <c:pt idx="5684">
                  <c:v>3.4235708003518028</c:v>
                </c:pt>
                <c:pt idx="5685">
                  <c:v>3.4229686950404501</c:v>
                </c:pt>
                <c:pt idx="5686">
                  <c:v>3.422366801477053</c:v>
                </c:pt>
                <c:pt idx="5687">
                  <c:v>3.4217651195499297</c:v>
                </c:pt>
                <c:pt idx="5688">
                  <c:v>3.4211636491474775</c:v>
                </c:pt>
                <c:pt idx="5689">
                  <c:v>3.4205623901581723</c:v>
                </c:pt>
                <c:pt idx="5690">
                  <c:v>3.4199613424705677</c:v>
                </c:pt>
                <c:pt idx="5691">
                  <c:v>3.4193605059732959</c:v>
                </c:pt>
                <c:pt idx="5692">
                  <c:v>3.4187598805550676</c:v>
                </c:pt>
                <c:pt idx="5693">
                  <c:v>3.4181594661046715</c:v>
                </c:pt>
                <c:pt idx="5694">
                  <c:v>3.4175592625109745</c:v>
                </c:pt>
                <c:pt idx="5695">
                  <c:v>3.4169592696629212</c:v>
                </c:pt>
                <c:pt idx="5696">
                  <c:v>3.4163594874495349</c:v>
                </c:pt>
                <c:pt idx="5697">
                  <c:v>3.4157599157599159</c:v>
                </c:pt>
                <c:pt idx="5698">
                  <c:v>3.4151605544832426</c:v>
                </c:pt>
                <c:pt idx="5699">
                  <c:v>3.4145614035087721</c:v>
                </c:pt>
                <c:pt idx="5700">
                  <c:v>3.4139624627258374</c:v>
                </c:pt>
                <c:pt idx="5701">
                  <c:v>3.4133637320238512</c:v>
                </c:pt>
                <c:pt idx="5702">
                  <c:v>3.4127652112923021</c:v>
                </c:pt>
                <c:pt idx="5703">
                  <c:v>3.4121669004207575</c:v>
                </c:pt>
                <c:pt idx="5704">
                  <c:v>3.4115687992988608</c:v>
                </c:pt>
                <c:pt idx="5705">
                  <c:v>3.4109709078163335</c:v>
                </c:pt>
                <c:pt idx="5706">
                  <c:v>3.4103732258629753</c:v>
                </c:pt>
                <c:pt idx="5707">
                  <c:v>3.4097757533286615</c:v>
                </c:pt>
                <c:pt idx="5708">
                  <c:v>3.4091784901033457</c:v>
                </c:pt>
                <c:pt idx="5709">
                  <c:v>3.4085814360770579</c:v>
                </c:pt>
                <c:pt idx="5710">
                  <c:v>3.4079845911399054</c:v>
                </c:pt>
                <c:pt idx="5711">
                  <c:v>3.4073879551820729</c:v>
                </c:pt>
                <c:pt idx="5712">
                  <c:v>3.4067915280938212</c:v>
                </c:pt>
                <c:pt idx="5713">
                  <c:v>3.4061953097654882</c:v>
                </c:pt>
                <c:pt idx="5714">
                  <c:v>3.4055993000874891</c:v>
                </c:pt>
                <c:pt idx="5715">
                  <c:v>3.4050034989503151</c:v>
                </c:pt>
                <c:pt idx="5716">
                  <c:v>3.404407906244534</c:v>
                </c:pt>
                <c:pt idx="5717">
                  <c:v>3.4038125218607904</c:v>
                </c:pt>
                <c:pt idx="5718">
                  <c:v>3.4032173456898058</c:v>
                </c:pt>
                <c:pt idx="5719">
                  <c:v>3.4026223776223774</c:v>
                </c:pt>
                <c:pt idx="5720">
                  <c:v>3.4020276175493795</c:v>
                </c:pt>
                <c:pt idx="5721">
                  <c:v>3.4014330653617617</c:v>
                </c:pt>
                <c:pt idx="5722">
                  <c:v>3.4008387209505506</c:v>
                </c:pt>
                <c:pt idx="5723">
                  <c:v>3.4002445842068485</c:v>
                </c:pt>
                <c:pt idx="5724">
                  <c:v>3.3996506550218339</c:v>
                </c:pt>
                <c:pt idx="5725">
                  <c:v>3.399056933286762</c:v>
                </c:pt>
                <c:pt idx="5726">
                  <c:v>3.398463418892963</c:v>
                </c:pt>
                <c:pt idx="5727">
                  <c:v>3.3978701117318435</c:v>
                </c:pt>
                <c:pt idx="5728">
                  <c:v>3.3972770116948858</c:v>
                </c:pt>
                <c:pt idx="5729">
                  <c:v>3.3966841186736474</c:v>
                </c:pt>
                <c:pt idx="5730">
                  <c:v>3.3960914325597629</c:v>
                </c:pt>
                <c:pt idx="5731">
                  <c:v>3.3954989532449407</c:v>
                </c:pt>
                <c:pt idx="5732">
                  <c:v>3.3949066806209665</c:v>
                </c:pt>
                <c:pt idx="5733">
                  <c:v>3.3943146145797001</c:v>
                </c:pt>
                <c:pt idx="5734">
                  <c:v>3.3937227550130777</c:v>
                </c:pt>
                <c:pt idx="5735">
                  <c:v>3.3931311018131103</c:v>
                </c:pt>
                <c:pt idx="5736">
                  <c:v>3.3925396548718845</c:v>
                </c:pt>
                <c:pt idx="5737">
                  <c:v>3.3919484140815617</c:v>
                </c:pt>
                <c:pt idx="5738">
                  <c:v>3.3913573793343788</c:v>
                </c:pt>
                <c:pt idx="5739">
                  <c:v>3.3907665505226481</c:v>
                </c:pt>
                <c:pt idx="5740">
                  <c:v>3.3901759275387562</c:v>
                </c:pt>
                <c:pt idx="5741">
                  <c:v>3.3895855102751655</c:v>
                </c:pt>
                <c:pt idx="5742">
                  <c:v>3.3889952986244123</c:v>
                </c:pt>
                <c:pt idx="5743">
                  <c:v>3.3884052924791086</c:v>
                </c:pt>
                <c:pt idx="5744">
                  <c:v>3.3878154917319407</c:v>
                </c:pt>
                <c:pt idx="5745">
                  <c:v>3.3872258962756701</c:v>
                </c:pt>
                <c:pt idx="5746">
                  <c:v>3.386636506003132</c:v>
                </c:pt>
                <c:pt idx="5747">
                  <c:v>3.3860473208072372</c:v>
                </c:pt>
                <c:pt idx="5748">
                  <c:v>3.3854583405809704</c:v>
                </c:pt>
                <c:pt idx="5749">
                  <c:v>3.3848695652173912</c:v>
                </c:pt>
                <c:pt idx="5750">
                  <c:v>3.3842809946096333</c:v>
                </c:pt>
                <c:pt idx="5751">
                  <c:v>3.3836926286509041</c:v>
                </c:pt>
                <c:pt idx="5752">
                  <c:v>3.3831044672344865</c:v>
                </c:pt>
                <c:pt idx="5753">
                  <c:v>3.3825165102537365</c:v>
                </c:pt>
                <c:pt idx="5754">
                  <c:v>3.3819287576020853</c:v>
                </c:pt>
                <c:pt idx="5755">
                  <c:v>3.381341209173037</c:v>
                </c:pt>
                <c:pt idx="5756">
                  <c:v>3.38075386486017</c:v>
                </c:pt>
                <c:pt idx="5757">
                  <c:v>3.3801667245571378</c:v>
                </c:pt>
                <c:pt idx="5758">
                  <c:v>3.3795797881576664</c:v>
                </c:pt>
                <c:pt idx="5759">
                  <c:v>3.3789930555555556</c:v>
                </c:pt>
                <c:pt idx="5760">
                  <c:v>3.3784065266446799</c:v>
                </c:pt>
                <c:pt idx="5761">
                  <c:v>3.3778202013189866</c:v>
                </c:pt>
                <c:pt idx="5762">
                  <c:v>3.3772340794724971</c:v>
                </c:pt>
                <c:pt idx="5763">
                  <c:v>3.3766481609993062</c:v>
                </c:pt>
                <c:pt idx="5764">
                  <c:v>3.3760624457935822</c:v>
                </c:pt>
                <c:pt idx="5765">
                  <c:v>3.3754769337495665</c:v>
                </c:pt>
                <c:pt idx="5766">
                  <c:v>3.3748916247615743</c:v>
                </c:pt>
                <c:pt idx="5767">
                  <c:v>3.3743065187239942</c:v>
                </c:pt>
                <c:pt idx="5768">
                  <c:v>3.3737216155312879</c:v>
                </c:pt>
                <c:pt idx="5769">
                  <c:v>3.3731369150779895</c:v>
                </c:pt>
                <c:pt idx="5770">
                  <c:v>3.3725524172587074</c:v>
                </c:pt>
                <c:pt idx="5771">
                  <c:v>3.3719681219681221</c:v>
                </c:pt>
                <c:pt idx="5772">
                  <c:v>3.3713840291009873</c:v>
                </c:pt>
                <c:pt idx="5773">
                  <c:v>3.3708001385521302</c:v>
                </c:pt>
                <c:pt idx="5774">
                  <c:v>3.37021645021645</c:v>
                </c:pt>
                <c:pt idx="5775">
                  <c:v>3.3696329639889195</c:v>
                </c:pt>
                <c:pt idx="5776">
                  <c:v>3.3690496797645837</c:v>
                </c:pt>
                <c:pt idx="5777">
                  <c:v>3.3684665974385601</c:v>
                </c:pt>
                <c:pt idx="5778">
                  <c:v>3.3678837169060389</c:v>
                </c:pt>
                <c:pt idx="5779">
                  <c:v>3.3673010380622839</c:v>
                </c:pt>
                <c:pt idx="5780">
                  <c:v>3.3667185608026293</c:v>
                </c:pt>
                <c:pt idx="5781">
                  <c:v>3.3661362850224834</c:v>
                </c:pt>
                <c:pt idx="5782">
                  <c:v>3.3655542106173266</c:v>
                </c:pt>
                <c:pt idx="5783">
                  <c:v>3.364972337482711</c:v>
                </c:pt>
                <c:pt idx="5784">
                  <c:v>3.3643906655142608</c:v>
                </c:pt>
                <c:pt idx="5785">
                  <c:v>3.3638091946076738</c:v>
                </c:pt>
                <c:pt idx="5786">
                  <c:v>3.3632279246587178</c:v>
                </c:pt>
                <c:pt idx="5787">
                  <c:v>3.3626468555632343</c:v>
                </c:pt>
                <c:pt idx="5788">
                  <c:v>3.3620659872171359</c:v>
                </c:pt>
                <c:pt idx="5789">
                  <c:v>3.3614853195164076</c:v>
                </c:pt>
                <c:pt idx="5790">
                  <c:v>3.3609048523571059</c:v>
                </c:pt>
                <c:pt idx="5791">
                  <c:v>3.3603245856353592</c:v>
                </c:pt>
                <c:pt idx="5792">
                  <c:v>3.3597445192473674</c:v>
                </c:pt>
                <c:pt idx="5793">
                  <c:v>3.3591646530894028</c:v>
                </c:pt>
                <c:pt idx="5794">
                  <c:v>3.3585849870578084</c:v>
                </c:pt>
                <c:pt idx="5795">
                  <c:v>3.3580055210489994</c:v>
                </c:pt>
                <c:pt idx="5796">
                  <c:v>3.3574262549594618</c:v>
                </c:pt>
                <c:pt idx="5797">
                  <c:v>3.3568471886857538</c:v>
                </c:pt>
                <c:pt idx="5798">
                  <c:v>3.3562683221245044</c:v>
                </c:pt>
                <c:pt idx="5799">
                  <c:v>3.3556896551724136</c:v>
                </c:pt>
                <c:pt idx="5800">
                  <c:v>3.3551111877262541</c:v>
                </c:pt>
                <c:pt idx="5801">
                  <c:v>3.3545329196828679</c:v>
                </c:pt>
                <c:pt idx="5802">
                  <c:v>3.3539548509391692</c:v>
                </c:pt>
                <c:pt idx="5803">
                  <c:v>3.3533769813921435</c:v>
                </c:pt>
                <c:pt idx="5804">
                  <c:v>3.3527993109388459</c:v>
                </c:pt>
                <c:pt idx="5805">
                  <c:v>3.3522218394764036</c:v>
                </c:pt>
                <c:pt idx="5806">
                  <c:v>3.351644566902015</c:v>
                </c:pt>
                <c:pt idx="5807">
                  <c:v>3.3510674931129478</c:v>
                </c:pt>
                <c:pt idx="5808">
                  <c:v>3.3504906180065417</c:v>
                </c:pt>
                <c:pt idx="5809">
                  <c:v>3.3499139414802066</c:v>
                </c:pt>
                <c:pt idx="5810">
                  <c:v>3.3493374634314232</c:v>
                </c:pt>
                <c:pt idx="5811">
                  <c:v>3.3487611837577425</c:v>
                </c:pt>
                <c:pt idx="5812">
                  <c:v>3.3481851023567866</c:v>
                </c:pt>
                <c:pt idx="5813">
                  <c:v>3.3476092191262472</c:v>
                </c:pt>
                <c:pt idx="5814">
                  <c:v>3.3470335339638866</c:v>
                </c:pt>
                <c:pt idx="5815">
                  <c:v>3.346458046767538</c:v>
                </c:pt>
                <c:pt idx="5816">
                  <c:v>3.345882757435104</c:v>
                </c:pt>
                <c:pt idx="5817">
                  <c:v>3.3453076658645582</c:v>
                </c:pt>
                <c:pt idx="5818">
                  <c:v>3.3447327719539439</c:v>
                </c:pt>
                <c:pt idx="5819">
                  <c:v>3.3441580756013747</c:v>
                </c:pt>
                <c:pt idx="5820">
                  <c:v>3.3435835767050337</c:v>
                </c:pt>
                <c:pt idx="5821">
                  <c:v>3.3430092751631744</c:v>
                </c:pt>
                <c:pt idx="5822">
                  <c:v>3.3424351708741198</c:v>
                </c:pt>
                <c:pt idx="5823">
                  <c:v>3.3418612637362637</c:v>
                </c:pt>
                <c:pt idx="5824">
                  <c:v>3.3412875536480686</c:v>
                </c:pt>
                <c:pt idx="5825">
                  <c:v>3.3407140405080673</c:v>
                </c:pt>
                <c:pt idx="5826">
                  <c:v>3.3401407242148617</c:v>
                </c:pt>
                <c:pt idx="5827">
                  <c:v>3.3395676046671241</c:v>
                </c:pt>
                <c:pt idx="5828">
                  <c:v>3.3389946817635958</c:v>
                </c:pt>
                <c:pt idx="5829">
                  <c:v>3.3384219554030876</c:v>
                </c:pt>
                <c:pt idx="5830">
                  <c:v>3.3378494254844795</c:v>
                </c:pt>
                <c:pt idx="5831">
                  <c:v>3.3372770919067216</c:v>
                </c:pt>
                <c:pt idx="5832">
                  <c:v>3.3367049545688325</c:v>
                </c:pt>
                <c:pt idx="5833">
                  <c:v>3.3361330133699005</c:v>
                </c:pt>
                <c:pt idx="5834">
                  <c:v>3.3355612682090832</c:v>
                </c:pt>
                <c:pt idx="5835">
                  <c:v>3.3349897189856064</c:v>
                </c:pt>
                <c:pt idx="5836">
                  <c:v>3.3344183655987667</c:v>
                </c:pt>
                <c:pt idx="5837">
                  <c:v>3.3338472079479273</c:v>
                </c:pt>
                <c:pt idx="5838">
                  <c:v>3.3332762459325225</c:v>
                </c:pt>
                <c:pt idx="5839">
                  <c:v>3.3327054794520548</c:v>
                </c:pt>
                <c:pt idx="5840">
                  <c:v>3.3321349084060947</c:v>
                </c:pt>
                <c:pt idx="5841">
                  <c:v>3.3315645326942827</c:v>
                </c:pt>
                <c:pt idx="5842">
                  <c:v>3.3309943522163272</c:v>
                </c:pt>
                <c:pt idx="5843">
                  <c:v>3.3304243668720055</c:v>
                </c:pt>
                <c:pt idx="5844">
                  <c:v>3.3298545765611633</c:v>
                </c:pt>
                <c:pt idx="5845">
                  <c:v>3.3292849811837155</c:v>
                </c:pt>
                <c:pt idx="5846">
                  <c:v>3.3287155806396442</c:v>
                </c:pt>
                <c:pt idx="5847">
                  <c:v>3.3281463748290014</c:v>
                </c:pt>
                <c:pt idx="5848">
                  <c:v>3.3275773636519062</c:v>
                </c:pt>
                <c:pt idx="5849">
                  <c:v>3.3270085470085471</c:v>
                </c:pt>
                <c:pt idx="5850">
                  <c:v>3.3264399247991796</c:v>
                </c:pt>
                <c:pt idx="5851">
                  <c:v>3.3258714969241283</c:v>
                </c:pt>
                <c:pt idx="5852">
                  <c:v>3.3253032632837862</c:v>
                </c:pt>
                <c:pt idx="5853">
                  <c:v>3.324735223778613</c:v>
                </c:pt>
                <c:pt idx="5854">
                  <c:v>3.3241673783091374</c:v>
                </c:pt>
                <c:pt idx="5855">
                  <c:v>3.3235997267759565</c:v>
                </c:pt>
                <c:pt idx="5856">
                  <c:v>3.3230322690797336</c:v>
                </c:pt>
                <c:pt idx="5857">
                  <c:v>3.3224650051212019</c:v>
                </c:pt>
                <c:pt idx="5858">
                  <c:v>3.3218979348011608</c:v>
                </c:pt>
                <c:pt idx="5859">
                  <c:v>3.321331058020478</c:v>
                </c:pt>
                <c:pt idx="5860">
                  <c:v>3.3207643746800888</c:v>
                </c:pt>
                <c:pt idx="5861">
                  <c:v>3.3201978846809963</c:v>
                </c:pt>
                <c:pt idx="5862">
                  <c:v>3.3196315879242708</c:v>
                </c:pt>
                <c:pt idx="5863">
                  <c:v>3.3190654843110505</c:v>
                </c:pt>
                <c:pt idx="5864">
                  <c:v>3.3184995737425407</c:v>
                </c:pt>
                <c:pt idx="5865">
                  <c:v>3.3179338561200136</c:v>
                </c:pt>
                <c:pt idx="5866">
                  <c:v>3.3173683313448099</c:v>
                </c:pt>
                <c:pt idx="5867">
                  <c:v>3.3168029993183366</c:v>
                </c:pt>
                <c:pt idx="5868">
                  <c:v>3.3162378599420683</c:v>
                </c:pt>
                <c:pt idx="5869">
                  <c:v>3.3156729131175466</c:v>
                </c:pt>
                <c:pt idx="5870">
                  <c:v>3.3151081587463804</c:v>
                </c:pt>
                <c:pt idx="5871">
                  <c:v>3.3145435967302452</c:v>
                </c:pt>
                <c:pt idx="5872">
                  <c:v>3.3139792269708837</c:v>
                </c:pt>
                <c:pt idx="5873">
                  <c:v>3.3134150493701053</c:v>
                </c:pt>
                <c:pt idx="5874">
                  <c:v>3.3128510638297874</c:v>
                </c:pt>
                <c:pt idx="5875">
                  <c:v>3.312287270251872</c:v>
                </c:pt>
                <c:pt idx="5876">
                  <c:v>3.3117236685383697</c:v>
                </c:pt>
                <c:pt idx="5877">
                  <c:v>3.3111602585913578</c:v>
                </c:pt>
                <c:pt idx="5878">
                  <c:v>3.3105970403129783</c:v>
                </c:pt>
                <c:pt idx="5879">
                  <c:v>3.310034013605442</c:v>
                </c:pt>
                <c:pt idx="5880">
                  <c:v>3.3094711783710253</c:v>
                </c:pt>
                <c:pt idx="5881">
                  <c:v>3.3089085345120708</c:v>
                </c:pt>
                <c:pt idx="5882">
                  <c:v>3.3083460819309876</c:v>
                </c:pt>
                <c:pt idx="5883">
                  <c:v>3.3077838205302514</c:v>
                </c:pt>
                <c:pt idx="5884">
                  <c:v>3.3072217502124044</c:v>
                </c:pt>
                <c:pt idx="5885">
                  <c:v>3.3066598708800545</c:v>
                </c:pt>
                <c:pt idx="5886">
                  <c:v>3.3060981824358757</c:v>
                </c:pt>
                <c:pt idx="5887">
                  <c:v>3.3055366847826089</c:v>
                </c:pt>
                <c:pt idx="5888">
                  <c:v>3.3049753778230597</c:v>
                </c:pt>
                <c:pt idx="5889">
                  <c:v>3.304414261460102</c:v>
                </c:pt>
                <c:pt idx="5890">
                  <c:v>3.3038533355966728</c:v>
                </c:pt>
                <c:pt idx="5891">
                  <c:v>3.3032926001357774</c:v>
                </c:pt>
                <c:pt idx="5892">
                  <c:v>3.3027320549804853</c:v>
                </c:pt>
                <c:pt idx="5893">
                  <c:v>3.302171700033933</c:v>
                </c:pt>
                <c:pt idx="5894">
                  <c:v>3.3016115351993216</c:v>
                </c:pt>
                <c:pt idx="5895">
                  <c:v>3.3010515603799186</c:v>
                </c:pt>
                <c:pt idx="5896">
                  <c:v>3.300491775479057</c:v>
                </c:pt>
                <c:pt idx="5897">
                  <c:v>3.2999321804001358</c:v>
                </c:pt>
                <c:pt idx="5898">
                  <c:v>3.299372775046618</c:v>
                </c:pt>
                <c:pt idx="5899">
                  <c:v>3.298813559322034</c:v>
                </c:pt>
                <c:pt idx="5900">
                  <c:v>3.298254533129978</c:v>
                </c:pt>
                <c:pt idx="5901">
                  <c:v>3.2976956963741104</c:v>
                </c:pt>
                <c:pt idx="5902">
                  <c:v>3.2971370489581568</c:v>
                </c:pt>
                <c:pt idx="5903">
                  <c:v>3.296578590785908</c:v>
                </c:pt>
                <c:pt idx="5904">
                  <c:v>3.2960203217612194</c:v>
                </c:pt>
                <c:pt idx="5905">
                  <c:v>3.2954622417880124</c:v>
                </c:pt>
                <c:pt idx="5906">
                  <c:v>3.2949043507702727</c:v>
                </c:pt>
                <c:pt idx="5907">
                  <c:v>3.2943466486120516</c:v>
                </c:pt>
                <c:pt idx="5908">
                  <c:v>3.2937891352174651</c:v>
                </c:pt>
                <c:pt idx="5909">
                  <c:v>3.2932318104906937</c:v>
                </c:pt>
                <c:pt idx="5910">
                  <c:v>3.2926746743359838</c:v>
                </c:pt>
                <c:pt idx="5911">
                  <c:v>3.2921177266576453</c:v>
                </c:pt>
                <c:pt idx="5912">
                  <c:v>3.2915609673600543</c:v>
                </c:pt>
                <c:pt idx="5913">
                  <c:v>3.2910043963476499</c:v>
                </c:pt>
                <c:pt idx="5914">
                  <c:v>3.2904480135249368</c:v>
                </c:pt>
                <c:pt idx="5915">
                  <c:v>3.2898918187964843</c:v>
                </c:pt>
                <c:pt idx="5916">
                  <c:v>3.2893358120669256</c:v>
                </c:pt>
                <c:pt idx="5917">
                  <c:v>3.2887799932409596</c:v>
                </c:pt>
                <c:pt idx="5918">
                  <c:v>3.2882243622233487</c:v>
                </c:pt>
                <c:pt idx="5919">
                  <c:v>3.2876689189189188</c:v>
                </c:pt>
                <c:pt idx="5920">
                  <c:v>3.2871136632325619</c:v>
                </c:pt>
                <c:pt idx="5921">
                  <c:v>3.2865585950692333</c:v>
                </c:pt>
                <c:pt idx="5922">
                  <c:v>3.2860037143339524</c:v>
                </c:pt>
                <c:pt idx="5923">
                  <c:v>3.2854490209318028</c:v>
                </c:pt>
                <c:pt idx="5924">
                  <c:v>3.2848945147679327</c:v>
                </c:pt>
                <c:pt idx="5925">
                  <c:v>3.2843401957475531</c:v>
                </c:pt>
                <c:pt idx="5926">
                  <c:v>3.2837860637759406</c:v>
                </c:pt>
                <c:pt idx="5927">
                  <c:v>3.2832321187584346</c:v>
                </c:pt>
                <c:pt idx="5928">
                  <c:v>3.2826783606004386</c:v>
                </c:pt>
                <c:pt idx="5929">
                  <c:v>3.2821247892074199</c:v>
                </c:pt>
                <c:pt idx="5930">
                  <c:v>3.2815714044849096</c:v>
                </c:pt>
                <c:pt idx="5931">
                  <c:v>3.2810182063385032</c:v>
                </c:pt>
                <c:pt idx="5932">
                  <c:v>3.2804651946738579</c:v>
                </c:pt>
                <c:pt idx="5933">
                  <c:v>3.2799123693966972</c:v>
                </c:pt>
                <c:pt idx="5934">
                  <c:v>3.2793597304128053</c:v>
                </c:pt>
                <c:pt idx="5935">
                  <c:v>3.2788072776280321</c:v>
                </c:pt>
                <c:pt idx="5936">
                  <c:v>3.2782550109482904</c:v>
                </c:pt>
                <c:pt idx="5937">
                  <c:v>3.2777029302795553</c:v>
                </c:pt>
                <c:pt idx="5938">
                  <c:v>3.2771510355278668</c:v>
                </c:pt>
                <c:pt idx="5939">
                  <c:v>3.2765993265993267</c:v>
                </c:pt>
                <c:pt idx="5940">
                  <c:v>3.2760478034001008</c:v>
                </c:pt>
                <c:pt idx="5941">
                  <c:v>3.2754964658364187</c:v>
                </c:pt>
                <c:pt idx="5942">
                  <c:v>3.2749453138145719</c:v>
                </c:pt>
                <c:pt idx="5943">
                  <c:v>3.2743943472409152</c:v>
                </c:pt>
                <c:pt idx="5944">
                  <c:v>3.273843566021867</c:v>
                </c:pt>
                <c:pt idx="5945">
                  <c:v>3.2732929700639084</c:v>
                </c:pt>
                <c:pt idx="5946">
                  <c:v>3.2727425592735835</c:v>
                </c:pt>
                <c:pt idx="5947">
                  <c:v>3.2721923335574985</c:v>
                </c:pt>
                <c:pt idx="5948">
                  <c:v>3.2716422928223232</c:v>
                </c:pt>
                <c:pt idx="5949">
                  <c:v>3.27109243697479</c:v>
                </c:pt>
                <c:pt idx="5950">
                  <c:v>3.2705427659216939</c:v>
                </c:pt>
                <c:pt idx="5951">
                  <c:v>3.2699932795698925</c:v>
                </c:pt>
                <c:pt idx="5952">
                  <c:v>3.269443977826306</c:v>
                </c:pt>
                <c:pt idx="5953">
                  <c:v>3.2688948605979173</c:v>
                </c:pt>
                <c:pt idx="5954">
                  <c:v>3.2683459277917715</c:v>
                </c:pt>
                <c:pt idx="5955">
                  <c:v>3.2677971793149765</c:v>
                </c:pt>
                <c:pt idx="5956">
                  <c:v>3.2672486150747022</c:v>
                </c:pt>
                <c:pt idx="5957">
                  <c:v>3.2667002349781806</c:v>
                </c:pt>
                <c:pt idx="5958">
                  <c:v>3.2661520389327068</c:v>
                </c:pt>
                <c:pt idx="5959">
                  <c:v>3.2656040268456374</c:v>
                </c:pt>
                <c:pt idx="5960">
                  <c:v>3.265056198624392</c:v>
                </c:pt>
                <c:pt idx="5961">
                  <c:v>3.2645085541764507</c:v>
                </c:pt>
                <c:pt idx="5962">
                  <c:v>3.2639610934093577</c:v>
                </c:pt>
                <c:pt idx="5963">
                  <c:v>3.2634138162307176</c:v>
                </c:pt>
                <c:pt idx="5964">
                  <c:v>3.262866722548198</c:v>
                </c:pt>
                <c:pt idx="5965">
                  <c:v>3.2623198122695274</c:v>
                </c:pt>
                <c:pt idx="5966">
                  <c:v>3.2617730853024969</c:v>
                </c:pt>
                <c:pt idx="5967">
                  <c:v>3.2612265415549597</c:v>
                </c:pt>
                <c:pt idx="5968">
                  <c:v>3.26068018093483</c:v>
                </c:pt>
                <c:pt idx="5969">
                  <c:v>3.2601340033500836</c:v>
                </c:pt>
                <c:pt idx="5970">
                  <c:v>3.259588008708759</c:v>
                </c:pt>
                <c:pt idx="5971">
                  <c:v>3.2590421969189549</c:v>
                </c:pt>
                <c:pt idx="5972">
                  <c:v>3.2584965678888329</c:v>
                </c:pt>
                <c:pt idx="5973">
                  <c:v>3.2579511215266153</c:v>
                </c:pt>
                <c:pt idx="5974">
                  <c:v>3.2574058577405856</c:v>
                </c:pt>
                <c:pt idx="5975">
                  <c:v>3.2568607764390896</c:v>
                </c:pt>
                <c:pt idx="5976">
                  <c:v>3.2563158775305339</c:v>
                </c:pt>
                <c:pt idx="5977">
                  <c:v>3.2557711609233859</c:v>
                </c:pt>
                <c:pt idx="5978">
                  <c:v>3.2552266265261749</c:v>
                </c:pt>
                <c:pt idx="5979">
                  <c:v>3.2546822742474917</c:v>
                </c:pt>
                <c:pt idx="5980">
                  <c:v>3.2541381039959871</c:v>
                </c:pt>
                <c:pt idx="5981">
                  <c:v>3.2535941156803743</c:v>
                </c:pt>
                <c:pt idx="5982">
                  <c:v>3.2530503092094265</c:v>
                </c:pt>
                <c:pt idx="5983">
                  <c:v>3.2525066844919786</c:v>
                </c:pt>
                <c:pt idx="5984">
                  <c:v>3.2519632414369255</c:v>
                </c:pt>
                <c:pt idx="5985">
                  <c:v>3.2514199799532242</c:v>
                </c:pt>
                <c:pt idx="5986">
                  <c:v>3.2508768999498914</c:v>
                </c:pt>
                <c:pt idx="5987">
                  <c:v>3.2503340013360051</c:v>
                </c:pt>
                <c:pt idx="5988">
                  <c:v>3.2497912840207048</c:v>
                </c:pt>
                <c:pt idx="5989">
                  <c:v>3.2492487479131889</c:v>
                </c:pt>
                <c:pt idx="5990">
                  <c:v>3.2487063929227173</c:v>
                </c:pt>
                <c:pt idx="5991">
                  <c:v>3.2481642189586113</c:v>
                </c:pt>
                <c:pt idx="5992">
                  <c:v>3.2476222259302521</c:v>
                </c:pt>
                <c:pt idx="5993">
                  <c:v>3.2470804137470806</c:v>
                </c:pt>
                <c:pt idx="5994">
                  <c:v>3.2465387823185989</c:v>
                </c:pt>
                <c:pt idx="5995">
                  <c:v>3.2459973315543698</c:v>
                </c:pt>
                <c:pt idx="5996">
                  <c:v>3.2454560613640155</c:v>
                </c:pt>
                <c:pt idx="5997">
                  <c:v>3.2449149716572192</c:v>
                </c:pt>
                <c:pt idx="5998">
                  <c:v>3.2443740623437241</c:v>
                </c:pt>
                <c:pt idx="5999">
                  <c:v>3.2438333333333333</c:v>
                </c:pt>
                <c:pt idx="6000">
                  <c:v>3.2432927845359107</c:v>
                </c:pt>
                <c:pt idx="6001">
                  <c:v>3.2427524158613794</c:v>
                </c:pt>
                <c:pt idx="6002">
                  <c:v>3.2422122272197234</c:v>
                </c:pt>
                <c:pt idx="6003">
                  <c:v>3.2416722185209861</c:v>
                </c:pt>
                <c:pt idx="6004">
                  <c:v>3.2411323896752706</c:v>
                </c:pt>
                <c:pt idx="6005">
                  <c:v>3.2405927405927404</c:v>
                </c:pt>
                <c:pt idx="6006">
                  <c:v>3.2400532711836192</c:v>
                </c:pt>
                <c:pt idx="6007">
                  <c:v>3.239513981358189</c:v>
                </c:pt>
                <c:pt idx="6008">
                  <c:v>3.2389748710267932</c:v>
                </c:pt>
                <c:pt idx="6009">
                  <c:v>3.2384359400998335</c:v>
                </c:pt>
                <c:pt idx="6010">
                  <c:v>3.2378971884877723</c:v>
                </c:pt>
                <c:pt idx="6011">
                  <c:v>3.237358616101131</c:v>
                </c:pt>
                <c:pt idx="6012">
                  <c:v>3.2368202228504908</c:v>
                </c:pt>
                <c:pt idx="6013">
                  <c:v>3.2362820086464916</c:v>
                </c:pt>
                <c:pt idx="6014">
                  <c:v>3.2357439733998339</c:v>
                </c:pt>
                <c:pt idx="6015">
                  <c:v>3.2352061170212765</c:v>
                </c:pt>
                <c:pt idx="6016">
                  <c:v>3.2346684394216387</c:v>
                </c:pt>
                <c:pt idx="6017">
                  <c:v>3.2341309405117977</c:v>
                </c:pt>
                <c:pt idx="6018">
                  <c:v>3.2335936202026914</c:v>
                </c:pt>
                <c:pt idx="6019">
                  <c:v>3.2330564784053157</c:v>
                </c:pt>
                <c:pt idx="6020">
                  <c:v>3.232519515030726</c:v>
                </c:pt>
                <c:pt idx="6021">
                  <c:v>3.2319827299900363</c:v>
                </c:pt>
                <c:pt idx="6022">
                  <c:v>3.2314461231944214</c:v>
                </c:pt>
                <c:pt idx="6023">
                  <c:v>3.230909694555113</c:v>
                </c:pt>
                <c:pt idx="6024">
                  <c:v>3.2303734439834026</c:v>
                </c:pt>
                <c:pt idx="6025">
                  <c:v>3.2298373713906408</c:v>
                </c:pt>
                <c:pt idx="6026">
                  <c:v>3.2293014766882364</c:v>
                </c:pt>
                <c:pt idx="6027">
                  <c:v>3.2287657597876578</c:v>
                </c:pt>
                <c:pt idx="6028">
                  <c:v>3.2282302206004312</c:v>
                </c:pt>
                <c:pt idx="6029">
                  <c:v>3.2276948590381425</c:v>
                </c:pt>
                <c:pt idx="6030">
                  <c:v>3.2271596750124356</c:v>
                </c:pt>
                <c:pt idx="6031">
                  <c:v>3.2266246684350133</c:v>
                </c:pt>
                <c:pt idx="6032">
                  <c:v>3.2260898392176363</c:v>
                </c:pt>
                <c:pt idx="6033">
                  <c:v>3.2255551872721244</c:v>
                </c:pt>
                <c:pt idx="6034">
                  <c:v>3.2250207125103563</c:v>
                </c:pt>
                <c:pt idx="6035">
                  <c:v>3.2244864148442676</c:v>
                </c:pt>
                <c:pt idx="6036">
                  <c:v>3.2239522941858541</c:v>
                </c:pt>
                <c:pt idx="6037">
                  <c:v>3.2234183504471678</c:v>
                </c:pt>
                <c:pt idx="6038">
                  <c:v>3.222884583540321</c:v>
                </c:pt>
                <c:pt idx="6039">
                  <c:v>3.2223509933774834</c:v>
                </c:pt>
                <c:pt idx="6040">
                  <c:v>3.2218175798708821</c:v>
                </c:pt>
                <c:pt idx="6041">
                  <c:v>3.2212843429328037</c:v>
                </c:pt>
                <c:pt idx="6042">
                  <c:v>3.2207512824755917</c:v>
                </c:pt>
                <c:pt idx="6043">
                  <c:v>3.2202183984116477</c:v>
                </c:pt>
                <c:pt idx="6044">
                  <c:v>3.2196856906534328</c:v>
                </c:pt>
                <c:pt idx="6045">
                  <c:v>3.2191531591134632</c:v>
                </c:pt>
                <c:pt idx="6046">
                  <c:v>3.218620803704316</c:v>
                </c:pt>
                <c:pt idx="6047">
                  <c:v>3.2180886243386242</c:v>
                </c:pt>
                <c:pt idx="6048">
                  <c:v>3.2175566209290793</c:v>
                </c:pt>
                <c:pt idx="6049">
                  <c:v>3.2170247933884299</c:v>
                </c:pt>
                <c:pt idx="6050">
                  <c:v>3.2164931416294826</c:v>
                </c:pt>
                <c:pt idx="6051">
                  <c:v>3.2159616655651027</c:v>
                </c:pt>
                <c:pt idx="6052">
                  <c:v>3.2154303651082108</c:v>
                </c:pt>
                <c:pt idx="6053">
                  <c:v>3.2148992401717873</c:v>
                </c:pt>
                <c:pt idx="6054">
                  <c:v>3.2143682906688689</c:v>
                </c:pt>
                <c:pt idx="6055">
                  <c:v>3.2138375165125495</c:v>
                </c:pt>
                <c:pt idx="6056">
                  <c:v>3.2133069176159816</c:v>
                </c:pt>
                <c:pt idx="6057">
                  <c:v>3.2127764938923735</c:v>
                </c:pt>
                <c:pt idx="6058">
                  <c:v>3.2122462452549927</c:v>
                </c:pt>
                <c:pt idx="6059">
                  <c:v>3.2117161716171618</c:v>
                </c:pt>
                <c:pt idx="6060">
                  <c:v>3.2111862728922622</c:v>
                </c:pt>
                <c:pt idx="6061">
                  <c:v>3.2106565489937315</c:v>
                </c:pt>
                <c:pt idx="6062">
                  <c:v>3.2101269998350652</c:v>
                </c:pt>
                <c:pt idx="6063">
                  <c:v>3.2095976253298155</c:v>
                </c:pt>
                <c:pt idx="6064">
                  <c:v>3.2090684253915911</c:v>
                </c:pt>
                <c:pt idx="6065">
                  <c:v>3.2085393999340588</c:v>
                </c:pt>
                <c:pt idx="6066">
                  <c:v>3.2080105488709409</c:v>
                </c:pt>
                <c:pt idx="6067">
                  <c:v>3.2074818721160185</c:v>
                </c:pt>
                <c:pt idx="6068">
                  <c:v>3.2069533695831272</c:v>
                </c:pt>
                <c:pt idx="6069">
                  <c:v>3.2064250411861615</c:v>
                </c:pt>
                <c:pt idx="6070">
                  <c:v>3.2058968868390711</c:v>
                </c:pt>
                <c:pt idx="6071">
                  <c:v>3.2053689064558628</c:v>
                </c:pt>
                <c:pt idx="6072">
                  <c:v>3.2048410999506012</c:v>
                </c:pt>
                <c:pt idx="6073">
                  <c:v>3.2043134672374052</c:v>
                </c:pt>
                <c:pt idx="6074">
                  <c:v>3.2037860082304528</c:v>
                </c:pt>
                <c:pt idx="6075">
                  <c:v>3.2032587228439762</c:v>
                </c:pt>
                <c:pt idx="6076">
                  <c:v>3.2027316109922661</c:v>
                </c:pt>
                <c:pt idx="6077">
                  <c:v>3.2022046725896676</c:v>
                </c:pt>
                <c:pt idx="6078">
                  <c:v>3.2016779075505841</c:v>
                </c:pt>
                <c:pt idx="6079">
                  <c:v>3.2011513157894735</c:v>
                </c:pt>
                <c:pt idx="6080">
                  <c:v>3.2006248972208518</c:v>
                </c:pt>
                <c:pt idx="6081">
                  <c:v>3.2000986517592898</c:v>
                </c:pt>
                <c:pt idx="6082">
                  <c:v>3.199572579319415</c:v>
                </c:pt>
                <c:pt idx="6083">
                  <c:v>3.1990466798159107</c:v>
                </c:pt>
                <c:pt idx="6084">
                  <c:v>3.1985209531635168</c:v>
                </c:pt>
                <c:pt idx="6085">
                  <c:v>3.1979953992770294</c:v>
                </c:pt>
                <c:pt idx="6086">
                  <c:v>3.1974700180712996</c:v>
                </c:pt>
                <c:pt idx="6087">
                  <c:v>3.1969448094612352</c:v>
                </c:pt>
                <c:pt idx="6088">
                  <c:v>3.1964197733618001</c:v>
                </c:pt>
                <c:pt idx="6089">
                  <c:v>3.1958949096880129</c:v>
                </c:pt>
                <c:pt idx="6090">
                  <c:v>3.1953702183549497</c:v>
                </c:pt>
                <c:pt idx="6091">
                  <c:v>3.1948456992777414</c:v>
                </c:pt>
                <c:pt idx="6092">
                  <c:v>3.1943213523715741</c:v>
                </c:pt>
                <c:pt idx="6093">
                  <c:v>3.1937971775516902</c:v>
                </c:pt>
                <c:pt idx="6094">
                  <c:v>3.1932731747333882</c:v>
                </c:pt>
                <c:pt idx="6095">
                  <c:v>3.1927493438320211</c:v>
                </c:pt>
                <c:pt idx="6096">
                  <c:v>3.1922256847629984</c:v>
                </c:pt>
                <c:pt idx="6097">
                  <c:v>3.1917021974417841</c:v>
                </c:pt>
                <c:pt idx="6098">
                  <c:v>3.1911788817838991</c:v>
                </c:pt>
                <c:pt idx="6099">
                  <c:v>3.1906557377049181</c:v>
                </c:pt>
                <c:pt idx="6100">
                  <c:v>3.1901327651204721</c:v>
                </c:pt>
                <c:pt idx="6101">
                  <c:v>3.1896099639462472</c:v>
                </c:pt>
                <c:pt idx="6102">
                  <c:v>3.1890873340979846</c:v>
                </c:pt>
                <c:pt idx="6103">
                  <c:v>3.188564875491481</c:v>
                </c:pt>
                <c:pt idx="6104">
                  <c:v>3.1880425880425882</c:v>
                </c:pt>
                <c:pt idx="6105">
                  <c:v>3.1875204716672125</c:v>
                </c:pt>
                <c:pt idx="6106">
                  <c:v>3.1869985262813163</c:v>
                </c:pt>
                <c:pt idx="6107">
                  <c:v>3.1864767518009169</c:v>
                </c:pt>
                <c:pt idx="6108">
                  <c:v>3.1859551481420856</c:v>
                </c:pt>
                <c:pt idx="6109">
                  <c:v>3.1854337152209493</c:v>
                </c:pt>
                <c:pt idx="6110">
                  <c:v>3.1849124529536899</c:v>
                </c:pt>
                <c:pt idx="6111">
                  <c:v>3.1843913612565444</c:v>
                </c:pt>
                <c:pt idx="6112">
                  <c:v>3.183870440045804</c:v>
                </c:pt>
                <c:pt idx="6113">
                  <c:v>3.183349689237815</c:v>
                </c:pt>
                <c:pt idx="6114">
                  <c:v>3.1828291087489777</c:v>
                </c:pt>
                <c:pt idx="6115">
                  <c:v>3.1823086984957487</c:v>
                </c:pt>
                <c:pt idx="6116">
                  <c:v>3.1817884583946379</c:v>
                </c:pt>
                <c:pt idx="6117">
                  <c:v>3.1812683883622097</c:v>
                </c:pt>
                <c:pt idx="6118">
                  <c:v>3.1807484883150843</c:v>
                </c:pt>
                <c:pt idx="6119">
                  <c:v>3.1802287581699344</c:v>
                </c:pt>
                <c:pt idx="6120">
                  <c:v>3.1797091978434895</c:v>
                </c:pt>
                <c:pt idx="6121">
                  <c:v>3.179189807252532</c:v>
                </c:pt>
                <c:pt idx="6122">
                  <c:v>3.1786705863138982</c:v>
                </c:pt>
                <c:pt idx="6123">
                  <c:v>3.1781515349444809</c:v>
                </c:pt>
                <c:pt idx="6124">
                  <c:v>3.1776326530612247</c:v>
                </c:pt>
                <c:pt idx="6125">
                  <c:v>3.1771139405811297</c:v>
                </c:pt>
                <c:pt idx="6126">
                  <c:v>3.1765953974212504</c:v>
                </c:pt>
                <c:pt idx="6127">
                  <c:v>3.1760770234986944</c:v>
                </c:pt>
                <c:pt idx="6128">
                  <c:v>3.1755588187306247</c:v>
                </c:pt>
                <c:pt idx="6129">
                  <c:v>3.175040783034258</c:v>
                </c:pt>
                <c:pt idx="6130">
                  <c:v>3.1745229163268633</c:v>
                </c:pt>
                <c:pt idx="6131">
                  <c:v>3.1740052185257666</c:v>
                </c:pt>
                <c:pt idx="6132">
                  <c:v>3.1734876895483448</c:v>
                </c:pt>
                <c:pt idx="6133">
                  <c:v>3.1729703293120313</c:v>
                </c:pt>
                <c:pt idx="6134">
                  <c:v>3.1724531377343115</c:v>
                </c:pt>
                <c:pt idx="6135">
                  <c:v>3.1719361147327247</c:v>
                </c:pt>
                <c:pt idx="6136">
                  <c:v>3.1714192602248654</c:v>
                </c:pt>
                <c:pt idx="6137">
                  <c:v>3.1709025741283807</c:v>
                </c:pt>
                <c:pt idx="6138">
                  <c:v>3.1703860563609707</c:v>
                </c:pt>
                <c:pt idx="6139">
                  <c:v>3.1698697068403909</c:v>
                </c:pt>
                <c:pt idx="6140">
                  <c:v>3.1693535254844489</c:v>
                </c:pt>
                <c:pt idx="6141">
                  <c:v>3.1688375122110064</c:v>
                </c:pt>
                <c:pt idx="6142">
                  <c:v>3.1683216669379783</c:v>
                </c:pt>
                <c:pt idx="6143">
                  <c:v>3.1678059895833335</c:v>
                </c:pt>
                <c:pt idx="6144">
                  <c:v>3.1672904800650934</c:v>
                </c:pt>
                <c:pt idx="6145">
                  <c:v>3.1667751383013343</c:v>
                </c:pt>
                <c:pt idx="6146">
                  <c:v>3.1662599642101839</c:v>
                </c:pt>
                <c:pt idx="6147">
                  <c:v>3.1657449577098244</c:v>
                </c:pt>
                <c:pt idx="6148">
                  <c:v>3.1652301187184908</c:v>
                </c:pt>
                <c:pt idx="6149">
                  <c:v>3.1647154471544714</c:v>
                </c:pt>
                <c:pt idx="6150">
                  <c:v>3.164200942936108</c:v>
                </c:pt>
                <c:pt idx="6151">
                  <c:v>3.1636866059817947</c:v>
                </c:pt>
                <c:pt idx="6152">
                  <c:v>3.1631724362099787</c:v>
                </c:pt>
                <c:pt idx="6153">
                  <c:v>3.1626584335391614</c:v>
                </c:pt>
                <c:pt idx="6154">
                  <c:v>3.1621445978878961</c:v>
                </c:pt>
                <c:pt idx="6155">
                  <c:v>3.1616309291747888</c:v>
                </c:pt>
                <c:pt idx="6156">
                  <c:v>3.1611174273184992</c:v>
                </c:pt>
                <c:pt idx="6157">
                  <c:v>3.1606040922377394</c:v>
                </c:pt>
                <c:pt idx="6158">
                  <c:v>3.1600909238512744</c:v>
                </c:pt>
                <c:pt idx="6159">
                  <c:v>3.1595779220779221</c:v>
                </c:pt>
                <c:pt idx="6160">
                  <c:v>3.1590650868365526</c:v>
                </c:pt>
                <c:pt idx="6161">
                  <c:v>3.1585524180460891</c:v>
                </c:pt>
                <c:pt idx="6162">
                  <c:v>3.158039915625507</c:v>
                </c:pt>
                <c:pt idx="6163">
                  <c:v>3.1575275794938351</c:v>
                </c:pt>
                <c:pt idx="6164">
                  <c:v>3.1570154095701541</c:v>
                </c:pt>
                <c:pt idx="6165">
                  <c:v>3.1565034057735972</c:v>
                </c:pt>
                <c:pt idx="6166">
                  <c:v>3.1559915680233499</c:v>
                </c:pt>
                <c:pt idx="6167">
                  <c:v>3.155479896238651</c:v>
                </c:pt>
                <c:pt idx="6168">
                  <c:v>3.1549683903387908</c:v>
                </c:pt>
                <c:pt idx="6169">
                  <c:v>3.1544570502431117</c:v>
                </c:pt>
                <c:pt idx="6170">
                  <c:v>3.1539458758710097</c:v>
                </c:pt>
                <c:pt idx="6171">
                  <c:v>3.1534348671419314</c:v>
                </c:pt>
                <c:pt idx="6172">
                  <c:v>3.1529240239753769</c:v>
                </c:pt>
                <c:pt idx="6173">
                  <c:v>3.1524133462908974</c:v>
                </c:pt>
                <c:pt idx="6174">
                  <c:v>3.151902834008097</c:v>
                </c:pt>
                <c:pt idx="6175">
                  <c:v>3.1513924870466323</c:v>
                </c:pt>
                <c:pt idx="6176">
                  <c:v>3.1508823053262103</c:v>
                </c:pt>
                <c:pt idx="6177">
                  <c:v>3.150372288766591</c:v>
                </c:pt>
                <c:pt idx="6178">
                  <c:v>3.1498624372875872</c:v>
                </c:pt>
                <c:pt idx="6179">
                  <c:v>3.1493527508090615</c:v>
                </c:pt>
                <c:pt idx="6180">
                  <c:v>3.1488432292509301</c:v>
                </c:pt>
                <c:pt idx="6181">
                  <c:v>3.1483338725331609</c:v>
                </c:pt>
                <c:pt idx="6182">
                  <c:v>3.1478246805757721</c:v>
                </c:pt>
                <c:pt idx="6183">
                  <c:v>3.1473156532988358</c:v>
                </c:pt>
                <c:pt idx="6184">
                  <c:v>3.1468067906224739</c:v>
                </c:pt>
                <c:pt idx="6185">
                  <c:v>3.1462980924668607</c:v>
                </c:pt>
                <c:pt idx="6186">
                  <c:v>3.1457895587522224</c:v>
                </c:pt>
                <c:pt idx="6187">
                  <c:v>3.1452811893988364</c:v>
                </c:pt>
                <c:pt idx="6188">
                  <c:v>3.144772984327032</c:v>
                </c:pt>
                <c:pt idx="6189">
                  <c:v>3.144264943457189</c:v>
                </c:pt>
                <c:pt idx="6190">
                  <c:v>3.1437570667097399</c:v>
                </c:pt>
                <c:pt idx="6191">
                  <c:v>3.1432493540051678</c:v>
                </c:pt>
                <c:pt idx="6192">
                  <c:v>3.1427418052640079</c:v>
                </c:pt>
                <c:pt idx="6193">
                  <c:v>3.1422344204068455</c:v>
                </c:pt>
                <c:pt idx="6194">
                  <c:v>3.1417271993543179</c:v>
                </c:pt>
                <c:pt idx="6195">
                  <c:v>3.1412201420271142</c:v>
                </c:pt>
                <c:pt idx="6196">
                  <c:v>3.1407132483459739</c:v>
                </c:pt>
                <c:pt idx="6197">
                  <c:v>3.1402065182316878</c:v>
                </c:pt>
                <c:pt idx="6198">
                  <c:v>3.1396999516050976</c:v>
                </c:pt>
                <c:pt idx="6199">
                  <c:v>3.1391935483870967</c:v>
                </c:pt>
                <c:pt idx="6200">
                  <c:v>3.1386873084986293</c:v>
                </c:pt>
                <c:pt idx="6201">
                  <c:v>3.1381812318606901</c:v>
                </c:pt>
                <c:pt idx="6202">
                  <c:v>3.1376753183943253</c:v>
                </c:pt>
                <c:pt idx="6203">
                  <c:v>3.137169568020632</c:v>
                </c:pt>
                <c:pt idx="6204">
                  <c:v>3.1366639806607575</c:v>
                </c:pt>
                <c:pt idx="6205">
                  <c:v>3.1361585562359009</c:v>
                </c:pt>
                <c:pt idx="6206">
                  <c:v>3.135653294667311</c:v>
                </c:pt>
                <c:pt idx="6207">
                  <c:v>3.1351481958762886</c:v>
                </c:pt>
                <c:pt idx="6208">
                  <c:v>3.1346432597841845</c:v>
                </c:pt>
                <c:pt idx="6209">
                  <c:v>3.1341384863123993</c:v>
                </c:pt>
                <c:pt idx="6210">
                  <c:v>3.1336338753823862</c:v>
                </c:pt>
                <c:pt idx="6211">
                  <c:v>3.1331294269156471</c:v>
                </c:pt>
                <c:pt idx="6212">
                  <c:v>3.1326251408337358</c:v>
                </c:pt>
                <c:pt idx="6213">
                  <c:v>3.1321210170582554</c:v>
                </c:pt>
                <c:pt idx="6214">
                  <c:v>3.1316170555108607</c:v>
                </c:pt>
                <c:pt idx="6215">
                  <c:v>3.131113256113256</c:v>
                </c:pt>
                <c:pt idx="6216">
                  <c:v>3.1306096187871963</c:v>
                </c:pt>
                <c:pt idx="6217">
                  <c:v>3.130106143454487</c:v>
                </c:pt>
                <c:pt idx="6218">
                  <c:v>3.1296028300369834</c:v>
                </c:pt>
                <c:pt idx="6219">
                  <c:v>3.1290996784565914</c:v>
                </c:pt>
                <c:pt idx="6220">
                  <c:v>3.1285966886352679</c:v>
                </c:pt>
                <c:pt idx="6221">
                  <c:v>3.1280938604950177</c:v>
                </c:pt>
                <c:pt idx="6222">
                  <c:v>3.127591193957898</c:v>
                </c:pt>
                <c:pt idx="6223">
                  <c:v>3.1270886889460154</c:v>
                </c:pt>
                <c:pt idx="6224">
                  <c:v>3.1265863453815261</c:v>
                </c:pt>
                <c:pt idx="6225">
                  <c:v>3.1260841631866367</c:v>
                </c:pt>
                <c:pt idx="6226">
                  <c:v>3.1255821422836036</c:v>
                </c:pt>
                <c:pt idx="6227">
                  <c:v>3.1250802825947335</c:v>
                </c:pt>
                <c:pt idx="6228">
                  <c:v>3.1245785840423825</c:v>
                </c:pt>
                <c:pt idx="6229">
                  <c:v>3.1240770465489565</c:v>
                </c:pt>
                <c:pt idx="6230">
                  <c:v>3.1235756700369124</c:v>
                </c:pt>
                <c:pt idx="6231">
                  <c:v>3.123074454428755</c:v>
                </c:pt>
                <c:pt idx="6232">
                  <c:v>3.1225733996470399</c:v>
                </c:pt>
                <c:pt idx="6233">
                  <c:v>3.1220725056143728</c:v>
                </c:pt>
                <c:pt idx="6234">
                  <c:v>3.1215717722534082</c:v>
                </c:pt>
                <c:pt idx="6235">
                  <c:v>3.1210711994868507</c:v>
                </c:pt>
                <c:pt idx="6236">
                  <c:v>3.1205707872374537</c:v>
                </c:pt>
                <c:pt idx="6237">
                  <c:v>3.1200705354280216</c:v>
                </c:pt>
                <c:pt idx="6238">
                  <c:v>3.1195704439814071</c:v>
                </c:pt>
                <c:pt idx="6239">
                  <c:v>3.119070512820513</c:v>
                </c:pt>
                <c:pt idx="6240">
                  <c:v>3.1185707418682904</c:v>
                </c:pt>
                <c:pt idx="6241">
                  <c:v>3.1180711310477411</c:v>
                </c:pt>
                <c:pt idx="6242">
                  <c:v>3.1175716802819156</c:v>
                </c:pt>
                <c:pt idx="6243">
                  <c:v>3.1170723894939143</c:v>
                </c:pt>
                <c:pt idx="6244">
                  <c:v>3.1165732586068855</c:v>
                </c:pt>
                <c:pt idx="6245">
                  <c:v>3.1160742875440284</c:v>
                </c:pt>
                <c:pt idx="6246">
                  <c:v>3.1155754762285897</c:v>
                </c:pt>
                <c:pt idx="6247">
                  <c:v>3.1150768245838667</c:v>
                </c:pt>
                <c:pt idx="6248">
                  <c:v>3.1145783325332053</c:v>
                </c:pt>
                <c:pt idx="6249">
                  <c:v>3.11408</c:v>
                </c:pt>
                <c:pt idx="6250">
                  <c:v>3.1135818269076947</c:v>
                </c:pt>
                <c:pt idx="6251">
                  <c:v>3.1130838131797827</c:v>
                </c:pt>
                <c:pt idx="6252">
                  <c:v>3.112585958739805</c:v>
                </c:pt>
                <c:pt idx="6253">
                  <c:v>3.1120882635113527</c:v>
                </c:pt>
                <c:pt idx="6254">
                  <c:v>3.1115907274180654</c:v>
                </c:pt>
                <c:pt idx="6255">
                  <c:v>3.1110933503836318</c:v>
                </c:pt>
                <c:pt idx="6256">
                  <c:v>3.1105961323317883</c:v>
                </c:pt>
                <c:pt idx="6257">
                  <c:v>3.1100990731863214</c:v>
                </c:pt>
                <c:pt idx="6258">
                  <c:v>3.1096021728710657</c:v>
                </c:pt>
                <c:pt idx="6259">
                  <c:v>3.1091054313099042</c:v>
                </c:pt>
                <c:pt idx="6260">
                  <c:v>3.1086088484267691</c:v>
                </c:pt>
                <c:pt idx="6261">
                  <c:v>3.1081124241456402</c:v>
                </c:pt>
                <c:pt idx="6262">
                  <c:v>3.1076161583905475</c:v>
                </c:pt>
                <c:pt idx="6263">
                  <c:v>3.1071200510855683</c:v>
                </c:pt>
                <c:pt idx="6264">
                  <c:v>3.1066241021548282</c:v>
                </c:pt>
                <c:pt idx="6265">
                  <c:v>3.1061283115225025</c:v>
                </c:pt>
                <c:pt idx="6266">
                  <c:v>3.105632679112813</c:v>
                </c:pt>
                <c:pt idx="6267">
                  <c:v>3.1051372048500321</c:v>
                </c:pt>
                <c:pt idx="6268">
                  <c:v>3.1046418886584783</c:v>
                </c:pt>
                <c:pt idx="6269">
                  <c:v>3.1041467304625199</c:v>
                </c:pt>
                <c:pt idx="6270">
                  <c:v>3.1036517301865731</c:v>
                </c:pt>
                <c:pt idx="6271">
                  <c:v>3.1031568877551021</c:v>
                </c:pt>
                <c:pt idx="6272">
                  <c:v>3.1026622030926192</c:v>
                </c:pt>
                <c:pt idx="6273">
                  <c:v>3.1021676761236852</c:v>
                </c:pt>
                <c:pt idx="6274">
                  <c:v>3.1016733067729083</c:v>
                </c:pt>
                <c:pt idx="6275">
                  <c:v>3.1011790949649458</c:v>
                </c:pt>
                <c:pt idx="6276">
                  <c:v>3.1006850406245023</c:v>
                </c:pt>
                <c:pt idx="6277">
                  <c:v>3.1001911436763301</c:v>
                </c:pt>
                <c:pt idx="6278">
                  <c:v>3.0996974040452301</c:v>
                </c:pt>
                <c:pt idx="6279">
                  <c:v>3.0992038216560509</c:v>
                </c:pt>
                <c:pt idx="6280">
                  <c:v>3.0987103964336891</c:v>
                </c:pt>
                <c:pt idx="6281">
                  <c:v>3.0982171283030882</c:v>
                </c:pt>
                <c:pt idx="6282">
                  <c:v>3.0977240171892406</c:v>
                </c:pt>
                <c:pt idx="6283">
                  <c:v>3.0972310630171864</c:v>
                </c:pt>
                <c:pt idx="6284">
                  <c:v>3.0967382657120126</c:v>
                </c:pt>
                <c:pt idx="6285">
                  <c:v>3.0962456251988546</c:v>
                </c:pt>
                <c:pt idx="6286">
                  <c:v>3.0957531414028949</c:v>
                </c:pt>
                <c:pt idx="6287">
                  <c:v>3.0952608142493641</c:v>
                </c:pt>
                <c:pt idx="6288">
                  <c:v>3.0947686436635395</c:v>
                </c:pt>
                <c:pt idx="6289">
                  <c:v>3.0942766295707473</c:v>
                </c:pt>
                <c:pt idx="6290">
                  <c:v>3.09378477189636</c:v>
                </c:pt>
                <c:pt idx="6291">
                  <c:v>3.0932930705657977</c:v>
                </c:pt>
                <c:pt idx="6292">
                  <c:v>3.0928015255045289</c:v>
                </c:pt>
                <c:pt idx="6293">
                  <c:v>3.0923101366380679</c:v>
                </c:pt>
                <c:pt idx="6294">
                  <c:v>3.0918189038919777</c:v>
                </c:pt>
                <c:pt idx="6295">
                  <c:v>3.091327827191868</c:v>
                </c:pt>
                <c:pt idx="6296">
                  <c:v>3.0908369064633954</c:v>
                </c:pt>
                <c:pt idx="6297">
                  <c:v>3.0903461416322644</c:v>
                </c:pt>
                <c:pt idx="6298">
                  <c:v>3.0898555326242261</c:v>
                </c:pt>
                <c:pt idx="6299">
                  <c:v>3.0893650793650793</c:v>
                </c:pt>
                <c:pt idx="6300">
                  <c:v>3.0888747817806697</c:v>
                </c:pt>
                <c:pt idx="6301">
                  <c:v>3.0883846397968897</c:v>
                </c:pt>
                <c:pt idx="6302">
                  <c:v>3.0878946533396796</c:v>
                </c:pt>
                <c:pt idx="6303">
                  <c:v>3.0874048223350252</c:v>
                </c:pt>
                <c:pt idx="6304">
                  <c:v>3.0869151467089613</c:v>
                </c:pt>
                <c:pt idx="6305">
                  <c:v>3.0864256263875673</c:v>
                </c:pt>
                <c:pt idx="6306">
                  <c:v>3.0859362612969714</c:v>
                </c:pt>
                <c:pt idx="6307">
                  <c:v>3.0854470513633481</c:v>
                </c:pt>
                <c:pt idx="6308">
                  <c:v>3.0849579965129181</c:v>
                </c:pt>
                <c:pt idx="6309">
                  <c:v>3.0844690966719495</c:v>
                </c:pt>
                <c:pt idx="6310">
                  <c:v>3.0839803517667566</c:v>
                </c:pt>
                <c:pt idx="6311">
                  <c:v>3.083491761723701</c:v>
                </c:pt>
                <c:pt idx="6312">
                  <c:v>3.0830033264691905</c:v>
                </c:pt>
                <c:pt idx="6313">
                  <c:v>3.08251504592968</c:v>
                </c:pt>
                <c:pt idx="6314">
                  <c:v>3.0820269200316708</c:v>
                </c:pt>
                <c:pt idx="6315">
                  <c:v>3.0815389487017097</c:v>
                </c:pt>
                <c:pt idx="6316">
                  <c:v>3.0810511318663925</c:v>
                </c:pt>
                <c:pt idx="6317">
                  <c:v>3.0805634694523585</c:v>
                </c:pt>
                <c:pt idx="6318">
                  <c:v>3.0800759613862954</c:v>
                </c:pt>
                <c:pt idx="6319">
                  <c:v>3.0795886075949368</c:v>
                </c:pt>
                <c:pt idx="6320">
                  <c:v>3.0791014080050623</c:v>
                </c:pt>
                <c:pt idx="6321">
                  <c:v>3.0786143625434987</c:v>
                </c:pt>
                <c:pt idx="6322">
                  <c:v>3.0781274711371185</c:v>
                </c:pt>
                <c:pt idx="6323">
                  <c:v>3.07764073371284</c:v>
                </c:pt>
                <c:pt idx="6324">
                  <c:v>3.0771541501976283</c:v>
                </c:pt>
                <c:pt idx="6325">
                  <c:v>3.0766677205184951</c:v>
                </c:pt>
                <c:pt idx="6326">
                  <c:v>3.0761814446024971</c:v>
                </c:pt>
                <c:pt idx="6327">
                  <c:v>3.0756953223767383</c:v>
                </c:pt>
                <c:pt idx="6328">
                  <c:v>3.075209353768368</c:v>
                </c:pt>
                <c:pt idx="6329">
                  <c:v>3.0747235387045815</c:v>
                </c:pt>
                <c:pt idx="6330">
                  <c:v>3.0742378771126204</c:v>
                </c:pt>
                <c:pt idx="6331">
                  <c:v>3.0737523689197728</c:v>
                </c:pt>
                <c:pt idx="6332">
                  <c:v>3.0732670140533713</c:v>
                </c:pt>
                <c:pt idx="6333">
                  <c:v>3.0727818124407955</c:v>
                </c:pt>
                <c:pt idx="6334">
                  <c:v>3.0722967640094714</c:v>
                </c:pt>
                <c:pt idx="6335">
                  <c:v>3.0718118686868685</c:v>
                </c:pt>
                <c:pt idx="6336">
                  <c:v>3.0713271264005049</c:v>
                </c:pt>
                <c:pt idx="6337">
                  <c:v>3.0708425370779424</c:v>
                </c:pt>
                <c:pt idx="6338">
                  <c:v>3.0703581006467897</c:v>
                </c:pt>
                <c:pt idx="6339">
                  <c:v>3.0698738170347002</c:v>
                </c:pt>
                <c:pt idx="6340">
                  <c:v>3.0693896861693739</c:v>
                </c:pt>
                <c:pt idx="6341">
                  <c:v>3.0689057079785558</c:v>
                </c:pt>
                <c:pt idx="6342">
                  <c:v>3.0684218823900364</c:v>
                </c:pt>
                <c:pt idx="6343">
                  <c:v>3.0679382093316518</c:v>
                </c:pt>
                <c:pt idx="6344">
                  <c:v>3.0674546887312846</c:v>
                </c:pt>
                <c:pt idx="6345">
                  <c:v>3.0669713205168612</c:v>
                </c:pt>
                <c:pt idx="6346">
                  <c:v>3.0664881046163543</c:v>
                </c:pt>
                <c:pt idx="6347">
                  <c:v>3.0660050409577821</c:v>
                </c:pt>
                <c:pt idx="6348">
                  <c:v>3.0655221294692079</c:v>
                </c:pt>
                <c:pt idx="6349">
                  <c:v>3.0650393700787402</c:v>
                </c:pt>
                <c:pt idx="6350">
                  <c:v>3.0645567627145329</c:v>
                </c:pt>
                <c:pt idx="6351">
                  <c:v>3.0640743073047858</c:v>
                </c:pt>
                <c:pt idx="6352">
                  <c:v>3.0635920037777429</c:v>
                </c:pt>
                <c:pt idx="6353">
                  <c:v>3.0631098520616935</c:v>
                </c:pt>
                <c:pt idx="6354">
                  <c:v>3.0626278520849723</c:v>
                </c:pt>
                <c:pt idx="6355">
                  <c:v>3.0621460037759598</c:v>
                </c:pt>
                <c:pt idx="6356">
                  <c:v>3.0616643070630802</c:v>
                </c:pt>
                <c:pt idx="6357">
                  <c:v>3.0611827618748033</c:v>
                </c:pt>
                <c:pt idx="6358">
                  <c:v>3.0607013681396444</c:v>
                </c:pt>
                <c:pt idx="6359">
                  <c:v>3.0602201257861634</c:v>
                </c:pt>
                <c:pt idx="6360">
                  <c:v>3.0597390347429649</c:v>
                </c:pt>
                <c:pt idx="6361">
                  <c:v>3.0592580949386985</c:v>
                </c:pt>
                <c:pt idx="6362">
                  <c:v>3.0587773063020589</c:v>
                </c:pt>
                <c:pt idx="6363">
                  <c:v>3.058296668761785</c:v>
                </c:pt>
                <c:pt idx="6364">
                  <c:v>3.0578161822466616</c:v>
                </c:pt>
                <c:pt idx="6365">
                  <c:v>3.0573358466855169</c:v>
                </c:pt>
                <c:pt idx="6366">
                  <c:v>3.0568556620072247</c:v>
                </c:pt>
                <c:pt idx="6367">
                  <c:v>3.0563756281407035</c:v>
                </c:pt>
                <c:pt idx="6368">
                  <c:v>3.055895745014916</c:v>
                </c:pt>
                <c:pt idx="6369">
                  <c:v>3.0554160125588696</c:v>
                </c:pt>
                <c:pt idx="6370">
                  <c:v>3.0549364307016167</c:v>
                </c:pt>
                <c:pt idx="6371">
                  <c:v>3.0544569993722535</c:v>
                </c:pt>
                <c:pt idx="6372">
                  <c:v>3.0539777184999215</c:v>
                </c:pt>
                <c:pt idx="6373">
                  <c:v>3.0534985880138059</c:v>
                </c:pt>
                <c:pt idx="6374">
                  <c:v>3.0530196078431371</c:v>
                </c:pt>
                <c:pt idx="6375">
                  <c:v>3.0525407779171894</c:v>
                </c:pt>
                <c:pt idx="6376">
                  <c:v>3.0520620981652815</c:v>
                </c:pt>
                <c:pt idx="6377">
                  <c:v>3.0515835685167763</c:v>
                </c:pt>
                <c:pt idx="6378">
                  <c:v>3.0511051889010816</c:v>
                </c:pt>
                <c:pt idx="6379">
                  <c:v>3.0506269592476487</c:v>
                </c:pt>
                <c:pt idx="6380">
                  <c:v>3.0501488794859739</c:v>
                </c:pt>
                <c:pt idx="6381">
                  <c:v>3.0496709495455971</c:v>
                </c:pt>
                <c:pt idx="6382">
                  <c:v>3.0491931693561023</c:v>
                </c:pt>
                <c:pt idx="6383">
                  <c:v>3.0487155388471177</c:v>
                </c:pt>
                <c:pt idx="6384">
                  <c:v>3.0482380579483164</c:v>
                </c:pt>
                <c:pt idx="6385">
                  <c:v>3.0477607265894142</c:v>
                </c:pt>
                <c:pt idx="6386">
                  <c:v>3.0472835447001723</c:v>
                </c:pt>
                <c:pt idx="6387">
                  <c:v>3.0468065122103947</c:v>
                </c:pt>
                <c:pt idx="6388">
                  <c:v>3.0463296290499295</c:v>
                </c:pt>
                <c:pt idx="6389">
                  <c:v>3.0458528951486699</c:v>
                </c:pt>
                <c:pt idx="6390">
                  <c:v>3.0453763104365512</c:v>
                </c:pt>
                <c:pt idx="6391">
                  <c:v>3.0448998748435545</c:v>
                </c:pt>
                <c:pt idx="6392">
                  <c:v>3.0444235882997028</c:v>
                </c:pt>
                <c:pt idx="6393">
                  <c:v>3.0439474507350641</c:v>
                </c:pt>
                <c:pt idx="6394">
                  <c:v>3.0434714620797498</c:v>
                </c:pt>
                <c:pt idx="6395">
                  <c:v>3.042995622263915</c:v>
                </c:pt>
                <c:pt idx="6396">
                  <c:v>3.0425199312177584</c:v>
                </c:pt>
                <c:pt idx="6397">
                  <c:v>3.0420443888715223</c:v>
                </c:pt>
                <c:pt idx="6398">
                  <c:v>3.0415689951554929</c:v>
                </c:pt>
                <c:pt idx="6399">
                  <c:v>3.0410937499999999</c:v>
                </c:pt>
                <c:pt idx="6400">
                  <c:v>3.0406186533354163</c:v>
                </c:pt>
                <c:pt idx="6401">
                  <c:v>3.0401437050921589</c:v>
                </c:pt>
                <c:pt idx="6402">
                  <c:v>3.0396689052006871</c:v>
                </c:pt>
                <c:pt idx="6403">
                  <c:v>3.0391942535915053</c:v>
                </c:pt>
                <c:pt idx="6404">
                  <c:v>3.0387197501951602</c:v>
                </c:pt>
                <c:pt idx="6405">
                  <c:v>3.0382453949422414</c:v>
                </c:pt>
                <c:pt idx="6406">
                  <c:v>3.0377711877633837</c:v>
                </c:pt>
                <c:pt idx="6407">
                  <c:v>3.0372971285892634</c:v>
                </c:pt>
                <c:pt idx="6408">
                  <c:v>3.0368232173506007</c:v>
                </c:pt>
                <c:pt idx="6409">
                  <c:v>3.036349453978159</c:v>
                </c:pt>
                <c:pt idx="6410">
                  <c:v>3.0358758384027453</c:v>
                </c:pt>
                <c:pt idx="6411">
                  <c:v>3.0354023705552091</c:v>
                </c:pt>
                <c:pt idx="6412">
                  <c:v>3.034929050366443</c:v>
                </c:pt>
                <c:pt idx="6413">
                  <c:v>3.034455877767384</c:v>
                </c:pt>
                <c:pt idx="6414">
                  <c:v>3.03398285268901</c:v>
                </c:pt>
                <c:pt idx="6415">
                  <c:v>3.0335099750623442</c:v>
                </c:pt>
                <c:pt idx="6416">
                  <c:v>3.0330372448184511</c:v>
                </c:pt>
                <c:pt idx="6417">
                  <c:v>3.032564661888439</c:v>
                </c:pt>
                <c:pt idx="6418">
                  <c:v>3.0320922262034586</c:v>
                </c:pt>
                <c:pt idx="6419">
                  <c:v>3.0316199376947042</c:v>
                </c:pt>
                <c:pt idx="6420">
                  <c:v>3.0311477962934124</c:v>
                </c:pt>
                <c:pt idx="6421">
                  <c:v>3.0306758019308626</c:v>
                </c:pt>
                <c:pt idx="6422">
                  <c:v>3.0302039545383779</c:v>
                </c:pt>
                <c:pt idx="6423">
                  <c:v>3.0297322540473224</c:v>
                </c:pt>
                <c:pt idx="6424">
                  <c:v>3.0292607003891052</c:v>
                </c:pt>
                <c:pt idx="6425">
                  <c:v>3.0287892934951759</c:v>
                </c:pt>
                <c:pt idx="6426">
                  <c:v>3.0283180332970283</c:v>
                </c:pt>
                <c:pt idx="6427">
                  <c:v>3.0278469197261977</c:v>
                </c:pt>
                <c:pt idx="6428">
                  <c:v>3.0273759527142636</c:v>
                </c:pt>
                <c:pt idx="6429">
                  <c:v>3.0269051321928462</c:v>
                </c:pt>
                <c:pt idx="6430">
                  <c:v>3.0264344580936089</c:v>
                </c:pt>
                <c:pt idx="6431">
                  <c:v>3.0259639303482588</c:v>
                </c:pt>
                <c:pt idx="6432">
                  <c:v>3.0254935488885435</c:v>
                </c:pt>
                <c:pt idx="6433">
                  <c:v>3.0250233136462543</c:v>
                </c:pt>
                <c:pt idx="6434">
                  <c:v>3.0245532245532245</c:v>
                </c:pt>
                <c:pt idx="6435">
                  <c:v>3.0240832815413299</c:v>
                </c:pt>
                <c:pt idx="6436">
                  <c:v>3.0236134845424889</c:v>
                </c:pt>
                <c:pt idx="6437">
                  <c:v>3.0231438334886609</c:v>
                </c:pt>
                <c:pt idx="6438">
                  <c:v>3.0226743283118496</c:v>
                </c:pt>
                <c:pt idx="6439">
                  <c:v>3.0222049689440995</c:v>
                </c:pt>
                <c:pt idx="6440">
                  <c:v>3.0217357553174975</c:v>
                </c:pt>
                <c:pt idx="6441">
                  <c:v>3.0212666873641725</c:v>
                </c:pt>
                <c:pt idx="6442">
                  <c:v>3.0207977650162969</c:v>
                </c:pt>
                <c:pt idx="6443">
                  <c:v>3.0203289882060833</c:v>
                </c:pt>
                <c:pt idx="6444">
                  <c:v>3.0198603568657876</c:v>
                </c:pt>
                <c:pt idx="6445">
                  <c:v>3.019391870927707</c:v>
                </c:pt>
                <c:pt idx="6446">
                  <c:v>3.0189235303241819</c:v>
                </c:pt>
                <c:pt idx="6447">
                  <c:v>3.0184553349875931</c:v>
                </c:pt>
                <c:pt idx="6448">
                  <c:v>3.0179872848503644</c:v>
                </c:pt>
                <c:pt idx="6449">
                  <c:v>3.0175193798449613</c:v>
                </c:pt>
                <c:pt idx="6450">
                  <c:v>3.0170516199038908</c:v>
                </c:pt>
                <c:pt idx="6451">
                  <c:v>3.0165840049597024</c:v>
                </c:pt>
                <c:pt idx="6452">
                  <c:v>3.0161165349449868</c:v>
                </c:pt>
                <c:pt idx="6453">
                  <c:v>3.0156492097923766</c:v>
                </c:pt>
                <c:pt idx="6454">
                  <c:v>3.0151820294345471</c:v>
                </c:pt>
                <c:pt idx="6455">
                  <c:v>3.0147149938042133</c:v>
                </c:pt>
                <c:pt idx="6456">
                  <c:v>3.0142481028341335</c:v>
                </c:pt>
                <c:pt idx="6457">
                  <c:v>3.0137813564571077</c:v>
                </c:pt>
                <c:pt idx="6458">
                  <c:v>3.0133147546059762</c:v>
                </c:pt>
                <c:pt idx="6459">
                  <c:v>3.0128482972136221</c:v>
                </c:pt>
                <c:pt idx="6460">
                  <c:v>3.0123819842129702</c:v>
                </c:pt>
                <c:pt idx="6461">
                  <c:v>3.0119158155369856</c:v>
                </c:pt>
                <c:pt idx="6462">
                  <c:v>3.0114497911186757</c:v>
                </c:pt>
                <c:pt idx="6463">
                  <c:v>3.0109839108910892</c:v>
                </c:pt>
                <c:pt idx="6464">
                  <c:v>3.0105181747873164</c:v>
                </c:pt>
                <c:pt idx="6465">
                  <c:v>3.0100525827404887</c:v>
                </c:pt>
                <c:pt idx="6466">
                  <c:v>3.009587134683779</c:v>
                </c:pt>
                <c:pt idx="6467">
                  <c:v>3.0091218305504022</c:v>
                </c:pt>
                <c:pt idx="6468">
                  <c:v>3.0086566702736128</c:v>
                </c:pt>
                <c:pt idx="6469">
                  <c:v>3.0081916537867079</c:v>
                </c:pt>
                <c:pt idx="6470">
                  <c:v>3.0077267810230257</c:v>
                </c:pt>
                <c:pt idx="6471">
                  <c:v>3.0072620519159456</c:v>
                </c:pt>
                <c:pt idx="6472">
                  <c:v>3.0067974663988877</c:v>
                </c:pt>
                <c:pt idx="6473">
                  <c:v>3.0063330244053135</c:v>
                </c:pt>
                <c:pt idx="6474">
                  <c:v>3.005868725868726</c:v>
                </c:pt>
                <c:pt idx="6475">
                  <c:v>3.0054045707226682</c:v>
                </c:pt>
                <c:pt idx="6476">
                  <c:v>3.0049405589007256</c:v>
                </c:pt>
                <c:pt idx="6477">
                  <c:v>3.0044766903365234</c:v>
                </c:pt>
                <c:pt idx="6478">
                  <c:v>3.0040129649637288</c:v>
                </c:pt>
                <c:pt idx="6479">
                  <c:v>3.0035493827160495</c:v>
                </c:pt>
                <c:pt idx="6480">
                  <c:v>3.0030859435272332</c:v>
                </c:pt>
                <c:pt idx="6481">
                  <c:v>3.0026226473310706</c:v>
                </c:pt>
                <c:pt idx="6482">
                  <c:v>3.0021594940613912</c:v>
                </c:pt>
                <c:pt idx="6483">
                  <c:v>3.0016964836520668</c:v>
                </c:pt>
                <c:pt idx="6484">
                  <c:v>3.0012336160370086</c:v>
                </c:pt>
                <c:pt idx="6485">
                  <c:v>3.0007708911501698</c:v>
                </c:pt>
                <c:pt idx="6486">
                  <c:v>3.0003083089255433</c:v>
                </c:pt>
                <c:pt idx="6487">
                  <c:v>2.9998458692971641</c:v>
                </c:pt>
                <c:pt idx="6488">
                  <c:v>2.9993835721991062</c:v>
                </c:pt>
                <c:pt idx="6489">
                  <c:v>2.9989214175654855</c:v>
                </c:pt>
                <c:pt idx="6490">
                  <c:v>2.9984594053304576</c:v>
                </c:pt>
                <c:pt idx="6491">
                  <c:v>2.9979975354282193</c:v>
                </c:pt>
                <c:pt idx="6492">
                  <c:v>2.9975358077930077</c:v>
                </c:pt>
                <c:pt idx="6493">
                  <c:v>2.9970742223591009</c:v>
                </c:pt>
                <c:pt idx="6494">
                  <c:v>2.9966127790608161</c:v>
                </c:pt>
                <c:pt idx="6495">
                  <c:v>2.9961514778325125</c:v>
                </c:pt>
                <c:pt idx="6496">
                  <c:v>2.9956903186085886</c:v>
                </c:pt>
                <c:pt idx="6497">
                  <c:v>2.9952293013234841</c:v>
                </c:pt>
                <c:pt idx="6498">
                  <c:v>2.9947684259116789</c:v>
                </c:pt>
                <c:pt idx="6499">
                  <c:v>2.9943076923076921</c:v>
                </c:pt>
                <c:pt idx="6500">
                  <c:v>2.9938471004460854</c:v>
                </c:pt>
                <c:pt idx="6501">
                  <c:v>2.9933866502614581</c:v>
                </c:pt>
                <c:pt idx="6502">
                  <c:v>2.9929263416884515</c:v>
                </c:pt>
                <c:pt idx="6503">
                  <c:v>2.9924661746617467</c:v>
                </c:pt>
                <c:pt idx="6504">
                  <c:v>2.9920061491160648</c:v>
                </c:pt>
                <c:pt idx="6505">
                  <c:v>2.9915462649861668</c:v>
                </c:pt>
                <c:pt idx="6506">
                  <c:v>2.9910865222068543</c:v>
                </c:pt>
                <c:pt idx="6507">
                  <c:v>2.9906269207129688</c:v>
                </c:pt>
                <c:pt idx="6508">
                  <c:v>2.9901674604393915</c:v>
                </c:pt>
                <c:pt idx="6509">
                  <c:v>2.9897081413210445</c:v>
                </c:pt>
                <c:pt idx="6510">
                  <c:v>2.9892489632928889</c:v>
                </c:pt>
                <c:pt idx="6511">
                  <c:v>2.9887899262899262</c:v>
                </c:pt>
                <c:pt idx="6512">
                  <c:v>2.9883310302471977</c:v>
                </c:pt>
                <c:pt idx="6513">
                  <c:v>2.987872275099785</c:v>
                </c:pt>
                <c:pt idx="6514">
                  <c:v>2.987413660782809</c:v>
                </c:pt>
                <c:pt idx="6515">
                  <c:v>2.9869551872314304</c:v>
                </c:pt>
                <c:pt idx="6516">
                  <c:v>2.9864968543808499</c:v>
                </c:pt>
                <c:pt idx="6517">
                  <c:v>2.9860386621663086</c:v>
                </c:pt>
                <c:pt idx="6518">
                  <c:v>2.9855806105230864</c:v>
                </c:pt>
                <c:pt idx="6519">
                  <c:v>2.985122699386503</c:v>
                </c:pt>
                <c:pt idx="6520">
                  <c:v>2.9846649286919185</c:v>
                </c:pt>
                <c:pt idx="6521">
                  <c:v>2.9842072983747316</c:v>
                </c:pt>
                <c:pt idx="6522">
                  <c:v>2.9837498083703817</c:v>
                </c:pt>
                <c:pt idx="6523">
                  <c:v>2.983292458614347</c:v>
                </c:pt>
                <c:pt idx="6524">
                  <c:v>2.9828352490421457</c:v>
                </c:pt>
                <c:pt idx="6525">
                  <c:v>2.9823781795893352</c:v>
                </c:pt>
                <c:pt idx="6526">
                  <c:v>2.9819212501915122</c:v>
                </c:pt>
                <c:pt idx="6527">
                  <c:v>2.9814644607843137</c:v>
                </c:pt>
                <c:pt idx="6528">
                  <c:v>2.9810078113034155</c:v>
                </c:pt>
                <c:pt idx="6529">
                  <c:v>2.9805513016845331</c:v>
                </c:pt>
                <c:pt idx="6530">
                  <c:v>2.9800949318634204</c:v>
                </c:pt>
                <c:pt idx="6531">
                  <c:v>2.9796387017758725</c:v>
                </c:pt>
                <c:pt idx="6532">
                  <c:v>2.9791826113577224</c:v>
                </c:pt>
                <c:pt idx="6533">
                  <c:v>2.9787266605448424</c:v>
                </c:pt>
                <c:pt idx="6534">
                  <c:v>2.9782708492731444</c:v>
                </c:pt>
                <c:pt idx="6535">
                  <c:v>2.9778151774785804</c:v>
                </c:pt>
                <c:pt idx="6536">
                  <c:v>2.9773596450971396</c:v>
                </c:pt>
                <c:pt idx="6537">
                  <c:v>2.9769042520648514</c:v>
                </c:pt>
                <c:pt idx="6538">
                  <c:v>2.9764489983177858</c:v>
                </c:pt>
                <c:pt idx="6539">
                  <c:v>2.9759938837920488</c:v>
                </c:pt>
                <c:pt idx="6540">
                  <c:v>2.9755389084237884</c:v>
                </c:pt>
                <c:pt idx="6541">
                  <c:v>2.97508407214919</c:v>
                </c:pt>
                <c:pt idx="6542">
                  <c:v>2.9746293749044779</c:v>
                </c:pt>
                <c:pt idx="6543">
                  <c:v>2.9741748166259168</c:v>
                </c:pt>
                <c:pt idx="6544">
                  <c:v>2.9737203972498092</c:v>
                </c:pt>
                <c:pt idx="6545">
                  <c:v>2.9732661167124963</c:v>
                </c:pt>
                <c:pt idx="6546">
                  <c:v>2.9728119749503588</c:v>
                </c:pt>
                <c:pt idx="6547">
                  <c:v>2.9723579718998168</c:v>
                </c:pt>
                <c:pt idx="6548">
                  <c:v>2.9719041074973278</c:v>
                </c:pt>
                <c:pt idx="6549">
                  <c:v>2.9714503816793894</c:v>
                </c:pt>
                <c:pt idx="6550">
                  <c:v>2.9709967943825371</c:v>
                </c:pt>
                <c:pt idx="6551">
                  <c:v>2.9705433455433456</c:v>
                </c:pt>
                <c:pt idx="6552">
                  <c:v>2.9700900350984281</c:v>
                </c:pt>
                <c:pt idx="6553">
                  <c:v>2.9696368629844372</c:v>
                </c:pt>
                <c:pt idx="6554">
                  <c:v>2.9691838291380623</c:v>
                </c:pt>
                <c:pt idx="6555">
                  <c:v>2.9687309334960341</c:v>
                </c:pt>
                <c:pt idx="6556">
                  <c:v>2.9682781759951196</c:v>
                </c:pt>
                <c:pt idx="6557">
                  <c:v>2.9678255565721257</c:v>
                </c:pt>
                <c:pt idx="6558">
                  <c:v>2.9673730751638971</c:v>
                </c:pt>
                <c:pt idx="6559">
                  <c:v>2.966920731707317</c:v>
                </c:pt>
                <c:pt idx="6560">
                  <c:v>2.966468526139308</c:v>
                </c:pt>
                <c:pt idx="6561">
                  <c:v>2.96601645839683</c:v>
                </c:pt>
                <c:pt idx="6562">
                  <c:v>2.9655645284168823</c:v>
                </c:pt>
                <c:pt idx="6563">
                  <c:v>2.9651127361365019</c:v>
                </c:pt>
                <c:pt idx="6564">
                  <c:v>2.9646610814927645</c:v>
                </c:pt>
                <c:pt idx="6565">
                  <c:v>2.9642095644227839</c:v>
                </c:pt>
                <c:pt idx="6566">
                  <c:v>2.9637581848637127</c:v>
                </c:pt>
                <c:pt idx="6567">
                  <c:v>2.9633069427527405</c:v>
                </c:pt>
                <c:pt idx="6568">
                  <c:v>2.9628558380270968</c:v>
                </c:pt>
                <c:pt idx="6569">
                  <c:v>2.9624048706240487</c:v>
                </c:pt>
                <c:pt idx="6570">
                  <c:v>2.9619540404809008</c:v>
                </c:pt>
                <c:pt idx="6571">
                  <c:v>2.9615033475349968</c:v>
                </c:pt>
                <c:pt idx="6572">
                  <c:v>2.9610527917237182</c:v>
                </c:pt>
                <c:pt idx="6573">
                  <c:v>2.9606023729844844</c:v>
                </c:pt>
                <c:pt idx="6574">
                  <c:v>2.960152091254753</c:v>
                </c:pt>
                <c:pt idx="6575">
                  <c:v>2.9597019464720193</c:v>
                </c:pt>
                <c:pt idx="6576">
                  <c:v>2.9592519385738179</c:v>
                </c:pt>
                <c:pt idx="6577">
                  <c:v>2.9588020674977198</c:v>
                </c:pt>
                <c:pt idx="6578">
                  <c:v>2.9583523331813346</c:v>
                </c:pt>
                <c:pt idx="6579">
                  <c:v>2.95790273556231</c:v>
                </c:pt>
                <c:pt idx="6580">
                  <c:v>2.9574532745783317</c:v>
                </c:pt>
                <c:pt idx="6581">
                  <c:v>2.9570039501671226</c:v>
                </c:pt>
                <c:pt idx="6582">
                  <c:v>2.9565547622664439</c:v>
                </c:pt>
                <c:pt idx="6583">
                  <c:v>2.9561057108140947</c:v>
                </c:pt>
                <c:pt idx="6584">
                  <c:v>2.9556567957479118</c:v>
                </c:pt>
                <c:pt idx="6585">
                  <c:v>2.95520801700577</c:v>
                </c:pt>
                <c:pt idx="6586">
                  <c:v>2.9547593745255809</c:v>
                </c:pt>
                <c:pt idx="6587">
                  <c:v>2.9543108682452943</c:v>
                </c:pt>
                <c:pt idx="6588">
                  <c:v>2.9538624981028989</c:v>
                </c:pt>
                <c:pt idx="6589">
                  <c:v>2.9534142640364189</c:v>
                </c:pt>
                <c:pt idx="6590">
                  <c:v>2.9529661659839173</c:v>
                </c:pt>
                <c:pt idx="6591">
                  <c:v>2.952518203883495</c:v>
                </c:pt>
                <c:pt idx="6592">
                  <c:v>2.9520703776732899</c:v>
                </c:pt>
                <c:pt idx="6593">
                  <c:v>2.951622687291477</c:v>
                </c:pt>
                <c:pt idx="6594">
                  <c:v>2.9511751326762701</c:v>
                </c:pt>
                <c:pt idx="6595">
                  <c:v>2.9507277137659189</c:v>
                </c:pt>
                <c:pt idx="6596">
                  <c:v>2.9502804304987116</c:v>
                </c:pt>
                <c:pt idx="6597">
                  <c:v>2.9498332828129734</c:v>
                </c:pt>
                <c:pt idx="6598">
                  <c:v>2.9493862706470679</c:v>
                </c:pt>
                <c:pt idx="6599">
                  <c:v>2.9489393939393937</c:v>
                </c:pt>
                <c:pt idx="6600">
                  <c:v>2.9484926526283894</c:v>
                </c:pt>
                <c:pt idx="6601">
                  <c:v>2.9480460466525296</c:v>
                </c:pt>
                <c:pt idx="6602">
                  <c:v>2.9475995759503255</c:v>
                </c:pt>
                <c:pt idx="6603">
                  <c:v>2.9471532404603269</c:v>
                </c:pt>
                <c:pt idx="6604">
                  <c:v>2.9467070401211202</c:v>
                </c:pt>
                <c:pt idx="6605">
                  <c:v>2.9462609748713291</c:v>
                </c:pt>
                <c:pt idx="6606">
                  <c:v>2.9458150446496139</c:v>
                </c:pt>
                <c:pt idx="6607">
                  <c:v>2.9453692493946733</c:v>
                </c:pt>
                <c:pt idx="6608">
                  <c:v>2.9449235890452412</c:v>
                </c:pt>
                <c:pt idx="6609">
                  <c:v>2.9444780635400907</c:v>
                </c:pt>
                <c:pt idx="6610">
                  <c:v>2.9440326728180306</c:v>
                </c:pt>
                <c:pt idx="6611">
                  <c:v>2.9435874168179068</c:v>
                </c:pt>
                <c:pt idx="6612">
                  <c:v>2.9431422954786028</c:v>
                </c:pt>
                <c:pt idx="6613">
                  <c:v>2.9426973087390382</c:v>
                </c:pt>
                <c:pt idx="6614">
                  <c:v>2.9422524565381707</c:v>
                </c:pt>
                <c:pt idx="6615">
                  <c:v>2.9418077388149939</c:v>
                </c:pt>
                <c:pt idx="6616">
                  <c:v>2.9413631555085384</c:v>
                </c:pt>
                <c:pt idx="6617">
                  <c:v>2.9409187065578726</c:v>
                </c:pt>
                <c:pt idx="6618">
                  <c:v>2.9404743919021001</c:v>
                </c:pt>
                <c:pt idx="6619">
                  <c:v>2.9400302114803627</c:v>
                </c:pt>
                <c:pt idx="6620">
                  <c:v>2.9395861652318382</c:v>
                </c:pt>
                <c:pt idx="6621">
                  <c:v>2.9391422530957416</c:v>
                </c:pt>
                <c:pt idx="6622">
                  <c:v>2.9386984750113241</c:v>
                </c:pt>
                <c:pt idx="6623">
                  <c:v>2.9382548309178742</c:v>
                </c:pt>
                <c:pt idx="6624">
                  <c:v>2.937811320754717</c:v>
                </c:pt>
                <c:pt idx="6625">
                  <c:v>2.9373679444612133</c:v>
                </c:pt>
                <c:pt idx="6626">
                  <c:v>2.9369247019767619</c:v>
                </c:pt>
                <c:pt idx="6627">
                  <c:v>2.9364815932407966</c:v>
                </c:pt>
                <c:pt idx="6628">
                  <c:v>2.9360386181927893</c:v>
                </c:pt>
                <c:pt idx="6629">
                  <c:v>2.9355957767722471</c:v>
                </c:pt>
                <c:pt idx="6630">
                  <c:v>2.9351530689187153</c:v>
                </c:pt>
                <c:pt idx="6631">
                  <c:v>2.9347104945717732</c:v>
                </c:pt>
                <c:pt idx="6632">
                  <c:v>2.9342680536710386</c:v>
                </c:pt>
                <c:pt idx="6633">
                  <c:v>2.9338257461561654</c:v>
                </c:pt>
                <c:pt idx="6634">
                  <c:v>2.9333835719668424</c:v>
                </c:pt>
                <c:pt idx="6635">
                  <c:v>2.9329415310427969</c:v>
                </c:pt>
                <c:pt idx="6636">
                  <c:v>2.9324996233237908</c:v>
                </c:pt>
                <c:pt idx="6637">
                  <c:v>2.9320578487496234</c:v>
                </c:pt>
                <c:pt idx="6638">
                  <c:v>2.9316162072601295</c:v>
                </c:pt>
                <c:pt idx="6639">
                  <c:v>2.9311746987951808</c:v>
                </c:pt>
                <c:pt idx="6640">
                  <c:v>2.9307333232946844</c:v>
                </c:pt>
                <c:pt idx="6641">
                  <c:v>2.9302920806985848</c:v>
                </c:pt>
                <c:pt idx="6642">
                  <c:v>2.9298509709468612</c:v>
                </c:pt>
                <c:pt idx="6643">
                  <c:v>2.9294099939795304</c:v>
                </c:pt>
                <c:pt idx="6644">
                  <c:v>2.9289691497366439</c:v>
                </c:pt>
                <c:pt idx="6645">
                  <c:v>2.9285284381582906</c:v>
                </c:pt>
                <c:pt idx="6646">
                  <c:v>2.9280878591845947</c:v>
                </c:pt>
                <c:pt idx="6647">
                  <c:v>2.9276474127557162</c:v>
                </c:pt>
                <c:pt idx="6648">
                  <c:v>2.9272070988118513</c:v>
                </c:pt>
                <c:pt idx="6649">
                  <c:v>2.9267669172932331</c:v>
                </c:pt>
                <c:pt idx="6650">
                  <c:v>2.9263268681401291</c:v>
                </c:pt>
                <c:pt idx="6651">
                  <c:v>2.9258869512928443</c:v>
                </c:pt>
                <c:pt idx="6652">
                  <c:v>2.9254471666917179</c:v>
                </c:pt>
                <c:pt idx="6653">
                  <c:v>2.9250075142771266</c:v>
                </c:pt>
                <c:pt idx="6654">
                  <c:v>2.9245679939894815</c:v>
                </c:pt>
                <c:pt idx="6655">
                  <c:v>2.9241286057692308</c:v>
                </c:pt>
                <c:pt idx="6656">
                  <c:v>2.9236893495568577</c:v>
                </c:pt>
                <c:pt idx="6657">
                  <c:v>2.9232502252928807</c:v>
                </c:pt>
                <c:pt idx="6658">
                  <c:v>2.9228112329178555</c:v>
                </c:pt>
                <c:pt idx="6659">
                  <c:v>2.9223723723723722</c:v>
                </c:pt>
                <c:pt idx="6660">
                  <c:v>2.9219336435970575</c:v>
                </c:pt>
                <c:pt idx="6661">
                  <c:v>2.9214950465325726</c:v>
                </c:pt>
                <c:pt idx="6662">
                  <c:v>2.9210565811196156</c:v>
                </c:pt>
                <c:pt idx="6663">
                  <c:v>2.9206182472989197</c:v>
                </c:pt>
                <c:pt idx="6664">
                  <c:v>2.9201800450112527</c:v>
                </c:pt>
                <c:pt idx="6665">
                  <c:v>2.9197419741974198</c:v>
                </c:pt>
                <c:pt idx="6666">
                  <c:v>2.9193040347982602</c:v>
                </c:pt>
                <c:pt idx="6667">
                  <c:v>2.9188662267546492</c:v>
                </c:pt>
                <c:pt idx="6668">
                  <c:v>2.9184285500074973</c:v>
                </c:pt>
                <c:pt idx="6669">
                  <c:v>2.9179910044977513</c:v>
                </c:pt>
                <c:pt idx="6670">
                  <c:v>2.917553590166392</c:v>
                </c:pt>
                <c:pt idx="6671">
                  <c:v>2.9171163069544366</c:v>
                </c:pt>
                <c:pt idx="6672">
                  <c:v>2.9166791548029374</c:v>
                </c:pt>
                <c:pt idx="6673">
                  <c:v>2.9162421336529816</c:v>
                </c:pt>
                <c:pt idx="6674">
                  <c:v>2.9158052434456927</c:v>
                </c:pt>
                <c:pt idx="6675">
                  <c:v>2.9153684841222289</c:v>
                </c:pt>
                <c:pt idx="6676">
                  <c:v>2.9149318556237831</c:v>
                </c:pt>
                <c:pt idx="6677">
                  <c:v>2.9144953578915844</c:v>
                </c:pt>
                <c:pt idx="6678">
                  <c:v>2.9140589908668963</c:v>
                </c:pt>
                <c:pt idx="6679">
                  <c:v>2.9136227544910178</c:v>
                </c:pt>
                <c:pt idx="6680">
                  <c:v>2.9131866487052838</c:v>
                </c:pt>
                <c:pt idx="6681">
                  <c:v>2.9127506734510624</c:v>
                </c:pt>
                <c:pt idx="6682">
                  <c:v>2.9123148286697589</c:v>
                </c:pt>
                <c:pt idx="6683">
                  <c:v>2.9118791143028129</c:v>
                </c:pt>
                <c:pt idx="6684">
                  <c:v>2.9114435302916979</c:v>
                </c:pt>
                <c:pt idx="6685">
                  <c:v>2.9110080765779238</c:v>
                </c:pt>
                <c:pt idx="6686">
                  <c:v>2.9105727531030356</c:v>
                </c:pt>
                <c:pt idx="6687">
                  <c:v>2.9101375598086126</c:v>
                </c:pt>
                <c:pt idx="6688">
                  <c:v>2.9097024966362683</c:v>
                </c:pt>
                <c:pt idx="6689">
                  <c:v>2.9092675635276533</c:v>
                </c:pt>
                <c:pt idx="6690">
                  <c:v>2.9088327604244508</c:v>
                </c:pt>
                <c:pt idx="6691">
                  <c:v>2.9083980872683801</c:v>
                </c:pt>
                <c:pt idx="6692">
                  <c:v>2.9079635440011953</c:v>
                </c:pt>
                <c:pt idx="6693">
                  <c:v>2.9075291305646846</c:v>
                </c:pt>
                <c:pt idx="6694">
                  <c:v>2.9070948469006721</c:v>
                </c:pt>
                <c:pt idx="6695">
                  <c:v>2.9066606929510157</c:v>
                </c:pt>
                <c:pt idx="6696">
                  <c:v>2.9062266686576077</c:v>
                </c:pt>
                <c:pt idx="6697">
                  <c:v>2.9057927739623768</c:v>
                </c:pt>
                <c:pt idx="6698">
                  <c:v>2.9053590088072845</c:v>
                </c:pt>
                <c:pt idx="6699">
                  <c:v>2.9049253731343283</c:v>
                </c:pt>
                <c:pt idx="6700">
                  <c:v>2.9044918668855395</c:v>
                </c:pt>
                <c:pt idx="6701">
                  <c:v>2.904058490002984</c:v>
                </c:pt>
                <c:pt idx="6702">
                  <c:v>2.9036252424287632</c:v>
                </c:pt>
                <c:pt idx="6703">
                  <c:v>2.9031921241050118</c:v>
                </c:pt>
                <c:pt idx="6704">
                  <c:v>2.9027591349739001</c:v>
                </c:pt>
                <c:pt idx="6705">
                  <c:v>2.9023262749776322</c:v>
                </c:pt>
                <c:pt idx="6706">
                  <c:v>2.9018935440584466</c:v>
                </c:pt>
                <c:pt idx="6707">
                  <c:v>2.9014609421586166</c:v>
                </c:pt>
                <c:pt idx="6708">
                  <c:v>2.9010284692204502</c:v>
                </c:pt>
                <c:pt idx="6709">
                  <c:v>2.9005961251862891</c:v>
                </c:pt>
                <c:pt idx="6710">
                  <c:v>2.9001639099985099</c:v>
                </c:pt>
                <c:pt idx="6711">
                  <c:v>2.8997318235995233</c:v>
                </c:pt>
                <c:pt idx="6712">
                  <c:v>2.8992998659317744</c:v>
                </c:pt>
                <c:pt idx="6713">
                  <c:v>2.898868036937742</c:v>
                </c:pt>
                <c:pt idx="6714">
                  <c:v>2.8984363365599406</c:v>
                </c:pt>
                <c:pt idx="6715">
                  <c:v>2.8980047647409171</c:v>
                </c:pt>
                <c:pt idx="6716">
                  <c:v>2.8975733214232546</c:v>
                </c:pt>
                <c:pt idx="6717">
                  <c:v>2.8971420065495681</c:v>
                </c:pt>
                <c:pt idx="6718">
                  <c:v>2.8967108200625091</c:v>
                </c:pt>
                <c:pt idx="6719">
                  <c:v>2.8962797619047618</c:v>
                </c:pt>
                <c:pt idx="6720">
                  <c:v>2.8958488320190447</c:v>
                </c:pt>
                <c:pt idx="6721">
                  <c:v>2.8954180303481105</c:v>
                </c:pt>
                <c:pt idx="6722">
                  <c:v>2.8949873568347462</c:v>
                </c:pt>
                <c:pt idx="6723">
                  <c:v>2.8945568114217726</c:v>
                </c:pt>
                <c:pt idx="6724">
                  <c:v>2.8941263940520447</c:v>
                </c:pt>
                <c:pt idx="6725">
                  <c:v>2.8936961046684506</c:v>
                </c:pt>
                <c:pt idx="6726">
                  <c:v>2.8932659432139141</c:v>
                </c:pt>
                <c:pt idx="6727">
                  <c:v>2.8928359096313914</c:v>
                </c:pt>
                <c:pt idx="6728">
                  <c:v>2.8924060038638726</c:v>
                </c:pt>
                <c:pt idx="6729">
                  <c:v>2.8919762258543833</c:v>
                </c:pt>
                <c:pt idx="6730">
                  <c:v>2.8915465755459815</c:v>
                </c:pt>
                <c:pt idx="6731">
                  <c:v>2.8911170528817589</c:v>
                </c:pt>
                <c:pt idx="6732">
                  <c:v>2.8906876578048419</c:v>
                </c:pt>
                <c:pt idx="6733">
                  <c:v>2.8902583902583903</c:v>
                </c:pt>
                <c:pt idx="6734">
                  <c:v>2.8898292501855978</c:v>
                </c:pt>
                <c:pt idx="6735">
                  <c:v>2.8894002375296912</c:v>
                </c:pt>
                <c:pt idx="6736">
                  <c:v>2.888971352233932</c:v>
                </c:pt>
                <c:pt idx="6737">
                  <c:v>2.8885425942416147</c:v>
                </c:pt>
                <c:pt idx="6738">
                  <c:v>2.8881139634960675</c:v>
                </c:pt>
                <c:pt idx="6739">
                  <c:v>2.887685459940653</c:v>
                </c:pt>
                <c:pt idx="6740">
                  <c:v>2.8872570835187656</c:v>
                </c:pt>
                <c:pt idx="6741">
                  <c:v>2.8868288341738357</c:v>
                </c:pt>
                <c:pt idx="6742">
                  <c:v>2.8864007118493253</c:v>
                </c:pt>
                <c:pt idx="6743">
                  <c:v>2.8859727164887308</c:v>
                </c:pt>
                <c:pt idx="6744">
                  <c:v>2.8855448480355821</c:v>
                </c:pt>
                <c:pt idx="6745">
                  <c:v>2.8851171064334422</c:v>
                </c:pt>
                <c:pt idx="6746">
                  <c:v>2.8846894916259078</c:v>
                </c:pt>
                <c:pt idx="6747">
                  <c:v>2.8842620035566093</c:v>
                </c:pt>
                <c:pt idx="6748">
                  <c:v>2.88383464216921</c:v>
                </c:pt>
                <c:pt idx="6749">
                  <c:v>2.8834074074074074</c:v>
                </c:pt>
                <c:pt idx="6750">
                  <c:v>2.8829802992149309</c:v>
                </c:pt>
                <c:pt idx="6751">
                  <c:v>2.8825533175355451</c:v>
                </c:pt>
                <c:pt idx="6752">
                  <c:v>2.882126462313046</c:v>
                </c:pt>
                <c:pt idx="6753">
                  <c:v>2.8816997334912644</c:v>
                </c:pt>
                <c:pt idx="6754">
                  <c:v>2.8812731310140638</c:v>
                </c:pt>
                <c:pt idx="6755">
                  <c:v>2.8808466548253406</c:v>
                </c:pt>
                <c:pt idx="6756">
                  <c:v>2.8804203048690247</c:v>
                </c:pt>
                <c:pt idx="6757">
                  <c:v>2.8799940810890794</c:v>
                </c:pt>
                <c:pt idx="6758">
                  <c:v>2.8795679834295016</c:v>
                </c:pt>
                <c:pt idx="6759">
                  <c:v>2.8791420118343196</c:v>
                </c:pt>
                <c:pt idx="6760">
                  <c:v>2.8787161662475964</c:v>
                </c:pt>
                <c:pt idx="6761">
                  <c:v>2.8782904466134278</c:v>
                </c:pt>
                <c:pt idx="6762">
                  <c:v>2.8778648528759425</c:v>
                </c:pt>
                <c:pt idx="6763">
                  <c:v>2.8774393849793021</c:v>
                </c:pt>
                <c:pt idx="6764">
                  <c:v>2.8770140428677013</c:v>
                </c:pt>
                <c:pt idx="6765">
                  <c:v>2.8765888264853681</c:v>
                </c:pt>
                <c:pt idx="6766">
                  <c:v>2.8761637357765628</c:v>
                </c:pt>
                <c:pt idx="6767">
                  <c:v>2.875738770685579</c:v>
                </c:pt>
                <c:pt idx="6768">
                  <c:v>2.8753139311567439</c:v>
                </c:pt>
                <c:pt idx="6769">
                  <c:v>2.8748892171344167</c:v>
                </c:pt>
                <c:pt idx="6770">
                  <c:v>2.8744646285629893</c:v>
                </c:pt>
                <c:pt idx="6771">
                  <c:v>2.8740401653868872</c:v>
                </c:pt>
                <c:pt idx="6772">
                  <c:v>2.8736158275505685</c:v>
                </c:pt>
                <c:pt idx="6773">
                  <c:v>2.8731916149985239</c:v>
                </c:pt>
                <c:pt idx="6774">
                  <c:v>2.8727675276752769</c:v>
                </c:pt>
                <c:pt idx="6775">
                  <c:v>2.8723435655253837</c:v>
                </c:pt>
                <c:pt idx="6776">
                  <c:v>2.8719197284934337</c:v>
                </c:pt>
                <c:pt idx="6777">
                  <c:v>2.8714960165240484</c:v>
                </c:pt>
                <c:pt idx="6778">
                  <c:v>2.8710724295618824</c:v>
                </c:pt>
                <c:pt idx="6779">
                  <c:v>2.8706489675516225</c:v>
                </c:pt>
                <c:pt idx="6780">
                  <c:v>2.8702256304379885</c:v>
                </c:pt>
                <c:pt idx="6781">
                  <c:v>2.8698024181657327</c:v>
                </c:pt>
                <c:pt idx="6782">
                  <c:v>2.8693793306796405</c:v>
                </c:pt>
                <c:pt idx="6783">
                  <c:v>2.8689563679245285</c:v>
                </c:pt>
                <c:pt idx="6784">
                  <c:v>2.868533529845247</c:v>
                </c:pt>
                <c:pt idx="6785">
                  <c:v>2.8681108163866784</c:v>
                </c:pt>
                <c:pt idx="6786">
                  <c:v>2.8676882274937379</c:v>
                </c:pt>
                <c:pt idx="6787">
                  <c:v>2.8672657631113729</c:v>
                </c:pt>
                <c:pt idx="6788">
                  <c:v>2.8668434231845632</c:v>
                </c:pt>
                <c:pt idx="6789">
                  <c:v>2.8664212076583211</c:v>
                </c:pt>
                <c:pt idx="6790">
                  <c:v>2.865999116477691</c:v>
                </c:pt>
                <c:pt idx="6791">
                  <c:v>2.8655771495877502</c:v>
                </c:pt>
                <c:pt idx="6792">
                  <c:v>2.865155306933608</c:v>
                </c:pt>
                <c:pt idx="6793">
                  <c:v>2.8647335884604064</c:v>
                </c:pt>
                <c:pt idx="6794">
                  <c:v>2.8643119941133186</c:v>
                </c:pt>
                <c:pt idx="6795">
                  <c:v>2.8638905238375516</c:v>
                </c:pt>
                <c:pt idx="6796">
                  <c:v>2.8634691775783434</c:v>
                </c:pt>
                <c:pt idx="6797">
                  <c:v>2.8630479552809649</c:v>
                </c:pt>
                <c:pt idx="6798">
                  <c:v>2.8626268568907194</c:v>
                </c:pt>
                <c:pt idx="6799">
                  <c:v>2.8622058823529413</c:v>
                </c:pt>
                <c:pt idx="6800">
                  <c:v>2.8617850316129982</c:v>
                </c:pt>
                <c:pt idx="6801">
                  <c:v>2.8613643046162895</c:v>
                </c:pt>
                <c:pt idx="6802">
                  <c:v>2.8609437013082464</c:v>
                </c:pt>
                <c:pt idx="6803">
                  <c:v>2.8605232216343328</c:v>
                </c:pt>
                <c:pt idx="6804">
                  <c:v>2.860102865540044</c:v>
                </c:pt>
                <c:pt idx="6805">
                  <c:v>2.859682632970908</c:v>
                </c:pt>
                <c:pt idx="6806">
                  <c:v>2.8592625238724843</c:v>
                </c:pt>
                <c:pt idx="6807">
                  <c:v>2.8588425381903644</c:v>
                </c:pt>
                <c:pt idx="6808">
                  <c:v>2.8584226758701718</c:v>
                </c:pt>
                <c:pt idx="6809">
                  <c:v>2.8580029368575626</c:v>
                </c:pt>
                <c:pt idx="6810">
                  <c:v>2.8575833210982235</c:v>
                </c:pt>
                <c:pt idx="6811">
                  <c:v>2.8571638285378742</c:v>
                </c:pt>
                <c:pt idx="6812">
                  <c:v>2.8567444591222664</c:v>
                </c:pt>
                <c:pt idx="6813">
                  <c:v>2.8563252127971821</c:v>
                </c:pt>
                <c:pt idx="6814">
                  <c:v>2.8559060895084372</c:v>
                </c:pt>
                <c:pt idx="6815">
                  <c:v>2.855487089201878</c:v>
                </c:pt>
                <c:pt idx="6816">
                  <c:v>2.8550682118233826</c:v>
                </c:pt>
                <c:pt idx="6817">
                  <c:v>2.8546494573188617</c:v>
                </c:pt>
                <c:pt idx="6818">
                  <c:v>2.8542308256342572</c:v>
                </c:pt>
                <c:pt idx="6819">
                  <c:v>2.8538123167155427</c:v>
                </c:pt>
                <c:pt idx="6820">
                  <c:v>2.853393930508723</c:v>
                </c:pt>
                <c:pt idx="6821">
                  <c:v>2.8529756669598356</c:v>
                </c:pt>
                <c:pt idx="6822">
                  <c:v>2.8525575260149494</c:v>
                </c:pt>
                <c:pt idx="6823">
                  <c:v>2.8521395076201643</c:v>
                </c:pt>
                <c:pt idx="6824">
                  <c:v>2.8517216117216115</c:v>
                </c:pt>
                <c:pt idx="6825">
                  <c:v>2.8513038382654554</c:v>
                </c:pt>
                <c:pt idx="6826">
                  <c:v>2.8508861871978906</c:v>
                </c:pt>
                <c:pt idx="6827">
                  <c:v>2.8504686584651435</c:v>
                </c:pt>
                <c:pt idx="6828">
                  <c:v>2.850051252013472</c:v>
                </c:pt>
                <c:pt idx="6829">
                  <c:v>2.8496339677891656</c:v>
                </c:pt>
                <c:pt idx="6830">
                  <c:v>2.849216805738545</c:v>
                </c:pt>
                <c:pt idx="6831">
                  <c:v>2.8487997658079625</c:v>
                </c:pt>
                <c:pt idx="6832">
                  <c:v>2.8483828479438023</c:v>
                </c:pt>
                <c:pt idx="6833">
                  <c:v>2.8479660520924788</c:v>
                </c:pt>
                <c:pt idx="6834">
                  <c:v>2.8475493782004389</c:v>
                </c:pt>
                <c:pt idx="6835">
                  <c:v>2.8471328262141604</c:v>
                </c:pt>
                <c:pt idx="6836">
                  <c:v>2.846716396080152</c:v>
                </c:pt>
                <c:pt idx="6837">
                  <c:v>2.8463000877449547</c:v>
                </c:pt>
                <c:pt idx="6838">
                  <c:v>2.8458839011551396</c:v>
                </c:pt>
                <c:pt idx="6839">
                  <c:v>2.8454678362573098</c:v>
                </c:pt>
                <c:pt idx="6840">
                  <c:v>2.8450518929980997</c:v>
                </c:pt>
                <c:pt idx="6841">
                  <c:v>2.8446360713241741</c:v>
                </c:pt>
                <c:pt idx="6842">
                  <c:v>2.8442203711822298</c:v>
                </c:pt>
                <c:pt idx="6843">
                  <c:v>2.8438047925189949</c:v>
                </c:pt>
                <c:pt idx="6844">
                  <c:v>2.8433893352812274</c:v>
                </c:pt>
                <c:pt idx="6845">
                  <c:v>2.842973999415717</c:v>
                </c:pt>
                <c:pt idx="6846">
                  <c:v>2.8425587848692859</c:v>
                </c:pt>
                <c:pt idx="6847">
                  <c:v>2.842143691588785</c:v>
                </c:pt>
                <c:pt idx="6848">
                  <c:v>2.8417287195210981</c:v>
                </c:pt>
                <c:pt idx="6849">
                  <c:v>2.8413138686131387</c:v>
                </c:pt>
                <c:pt idx="6850">
                  <c:v>2.8408991388118521</c:v>
                </c:pt>
                <c:pt idx="6851">
                  <c:v>2.8404845300642148</c:v>
                </c:pt>
                <c:pt idx="6852">
                  <c:v>2.8400700423172331</c:v>
                </c:pt>
                <c:pt idx="6853">
                  <c:v>2.8396556755179456</c:v>
                </c:pt>
                <c:pt idx="6854">
                  <c:v>2.8392414296134207</c:v>
                </c:pt>
                <c:pt idx="6855">
                  <c:v>2.8388273045507586</c:v>
                </c:pt>
                <c:pt idx="6856">
                  <c:v>2.838413300277089</c:v>
                </c:pt>
                <c:pt idx="6857">
                  <c:v>2.8379994167395743</c:v>
                </c:pt>
                <c:pt idx="6858">
                  <c:v>2.8375856538854061</c:v>
                </c:pt>
                <c:pt idx="6859">
                  <c:v>2.8371720116618078</c:v>
                </c:pt>
                <c:pt idx="6860">
                  <c:v>2.8367584900160328</c:v>
                </c:pt>
                <c:pt idx="6861">
                  <c:v>2.8363450888953659</c:v>
                </c:pt>
                <c:pt idx="6862">
                  <c:v>2.8359318082471221</c:v>
                </c:pt>
                <c:pt idx="6863">
                  <c:v>2.8355186480186481</c:v>
                </c:pt>
                <c:pt idx="6864">
                  <c:v>2.8351056081573196</c:v>
                </c:pt>
                <c:pt idx="6865">
                  <c:v>2.8346926886105446</c:v>
                </c:pt>
                <c:pt idx="6866">
                  <c:v>2.834279889325761</c:v>
                </c:pt>
                <c:pt idx="6867">
                  <c:v>2.8338672102504368</c:v>
                </c:pt>
                <c:pt idx="6868">
                  <c:v>2.8334546513320715</c:v>
                </c:pt>
                <c:pt idx="6869">
                  <c:v>2.8330422125181949</c:v>
                </c:pt>
                <c:pt idx="6870">
                  <c:v>2.8326298937563674</c:v>
                </c:pt>
                <c:pt idx="6871">
                  <c:v>2.8322176949941791</c:v>
                </c:pt>
                <c:pt idx="6872">
                  <c:v>2.8318056161792522</c:v>
                </c:pt>
                <c:pt idx="6873">
                  <c:v>2.8313936572592375</c:v>
                </c:pt>
                <c:pt idx="6874">
                  <c:v>2.8309818181818183</c:v>
                </c:pt>
                <c:pt idx="6875">
                  <c:v>2.830570098894706</c:v>
                </c:pt>
                <c:pt idx="6876">
                  <c:v>2.8301584993456448</c:v>
                </c:pt>
                <c:pt idx="6877">
                  <c:v>2.8297470194824075</c:v>
                </c:pt>
                <c:pt idx="6878">
                  <c:v>2.8293356592527985</c:v>
                </c:pt>
                <c:pt idx="6879">
                  <c:v>2.8289244186046512</c:v>
                </c:pt>
                <c:pt idx="6880">
                  <c:v>2.8285132974858307</c:v>
                </c:pt>
                <c:pt idx="6881">
                  <c:v>2.8281022958442312</c:v>
                </c:pt>
                <c:pt idx="6882">
                  <c:v>2.8276914136277784</c:v>
                </c:pt>
                <c:pt idx="6883">
                  <c:v>2.8272806507844277</c:v>
                </c:pt>
                <c:pt idx="6884">
                  <c:v>2.8268700072621642</c:v>
                </c:pt>
                <c:pt idx="6885">
                  <c:v>2.8264594830090037</c:v>
                </c:pt>
                <c:pt idx="6886">
                  <c:v>2.8260490779729928</c:v>
                </c:pt>
                <c:pt idx="6887">
                  <c:v>2.8256387921022066</c:v>
                </c:pt>
                <c:pt idx="6888">
                  <c:v>2.8252286253447525</c:v>
                </c:pt>
                <c:pt idx="6889">
                  <c:v>2.8248185776487662</c:v>
                </c:pt>
                <c:pt idx="6890">
                  <c:v>2.8244086489624149</c:v>
                </c:pt>
                <c:pt idx="6891">
                  <c:v>2.8239988392338944</c:v>
                </c:pt>
                <c:pt idx="6892">
                  <c:v>2.8235891484114317</c:v>
                </c:pt>
                <c:pt idx="6893">
                  <c:v>2.8231795764432839</c:v>
                </c:pt>
                <c:pt idx="6894">
                  <c:v>2.8227701232777376</c:v>
                </c:pt>
                <c:pt idx="6895">
                  <c:v>2.8223607888631093</c:v>
                </c:pt>
                <c:pt idx="6896">
                  <c:v>2.8219515731477456</c:v>
                </c:pt>
                <c:pt idx="6897">
                  <c:v>2.8215424760800234</c:v>
                </c:pt>
                <c:pt idx="6898">
                  <c:v>2.8211334976083489</c:v>
                </c:pt>
                <c:pt idx="6899">
                  <c:v>2.8207246376811592</c:v>
                </c:pt>
                <c:pt idx="6900">
                  <c:v>2.8203158962469206</c:v>
                </c:pt>
                <c:pt idx="6901">
                  <c:v>2.8199072732541293</c:v>
                </c:pt>
                <c:pt idx="6902">
                  <c:v>2.8194987686513109</c:v>
                </c:pt>
                <c:pt idx="6903">
                  <c:v>2.8190903823870221</c:v>
                </c:pt>
                <c:pt idx="6904">
                  <c:v>2.8186821144098477</c:v>
                </c:pt>
                <c:pt idx="6905">
                  <c:v>2.8182739646684043</c:v>
                </c:pt>
                <c:pt idx="6906">
                  <c:v>2.8178659331113365</c:v>
                </c:pt>
                <c:pt idx="6907">
                  <c:v>2.8174580196873191</c:v>
                </c:pt>
                <c:pt idx="6908">
                  <c:v>2.8170502243450573</c:v>
                </c:pt>
                <c:pt idx="6909">
                  <c:v>2.8166425470332852</c:v>
                </c:pt>
                <c:pt idx="6910">
                  <c:v>2.8162349877007671</c:v>
                </c:pt>
                <c:pt idx="6911">
                  <c:v>2.8158275462962963</c:v>
                </c:pt>
                <c:pt idx="6912">
                  <c:v>2.8154202227686969</c:v>
                </c:pt>
                <c:pt idx="6913">
                  <c:v>2.8150130170668208</c:v>
                </c:pt>
                <c:pt idx="6914">
                  <c:v>2.8146059291395518</c:v>
                </c:pt>
                <c:pt idx="6915">
                  <c:v>2.8141989589358012</c:v>
                </c:pt>
                <c:pt idx="6916">
                  <c:v>2.8137921064045108</c:v>
                </c:pt>
                <c:pt idx="6917">
                  <c:v>2.8133853714946517</c:v>
                </c:pt>
                <c:pt idx="6918">
                  <c:v>2.8129787541552247</c:v>
                </c:pt>
                <c:pt idx="6919">
                  <c:v>2.8125722543352603</c:v>
                </c:pt>
                <c:pt idx="6920">
                  <c:v>2.8121658719838174</c:v>
                </c:pt>
                <c:pt idx="6921">
                  <c:v>2.8117596070499857</c:v>
                </c:pt>
                <c:pt idx="6922">
                  <c:v>2.8113534594828833</c:v>
                </c:pt>
                <c:pt idx="6923">
                  <c:v>2.8109474292316579</c:v>
                </c:pt>
                <c:pt idx="6924">
                  <c:v>2.8105415162454874</c:v>
                </c:pt>
                <c:pt idx="6925">
                  <c:v>2.810135720473578</c:v>
                </c:pt>
                <c:pt idx="6926">
                  <c:v>2.8097300418651652</c:v>
                </c:pt>
                <c:pt idx="6927">
                  <c:v>2.809324480369515</c:v>
                </c:pt>
                <c:pt idx="6928">
                  <c:v>2.8089190359359213</c:v>
                </c:pt>
                <c:pt idx="6929">
                  <c:v>2.8085137085137086</c:v>
                </c:pt>
                <c:pt idx="6930">
                  <c:v>2.8081084980522291</c:v>
                </c:pt>
                <c:pt idx="6931">
                  <c:v>2.8077034045008658</c:v>
                </c:pt>
                <c:pt idx="6932">
                  <c:v>2.8072984278090294</c:v>
                </c:pt>
                <c:pt idx="6933">
                  <c:v>2.8068935679261608</c:v>
                </c:pt>
                <c:pt idx="6934">
                  <c:v>2.8064888248017303</c:v>
                </c:pt>
                <c:pt idx="6935">
                  <c:v>2.8060841983852365</c:v>
                </c:pt>
                <c:pt idx="6936">
                  <c:v>2.8056796886262072</c:v>
                </c:pt>
                <c:pt idx="6937">
                  <c:v>2.8052752954742002</c:v>
                </c:pt>
                <c:pt idx="6938">
                  <c:v>2.8048710188788011</c:v>
                </c:pt>
                <c:pt idx="6939">
                  <c:v>2.8044668587896253</c:v>
                </c:pt>
                <c:pt idx="6940">
                  <c:v>2.8040628151563176</c:v>
                </c:pt>
                <c:pt idx="6941">
                  <c:v>2.8036588879285507</c:v>
                </c:pt>
                <c:pt idx="6942">
                  <c:v>2.8032550770560278</c:v>
                </c:pt>
                <c:pt idx="6943">
                  <c:v>2.8028513824884791</c:v>
                </c:pt>
                <c:pt idx="6944">
                  <c:v>2.802447804175666</c:v>
                </c:pt>
                <c:pt idx="6945">
                  <c:v>2.8020443420673771</c:v>
                </c:pt>
                <c:pt idx="6946">
                  <c:v>2.8016409961134303</c:v>
                </c:pt>
                <c:pt idx="6947">
                  <c:v>2.8012377662636729</c:v>
                </c:pt>
                <c:pt idx="6948">
                  <c:v>2.800834652467981</c:v>
                </c:pt>
                <c:pt idx="6949">
                  <c:v>2.8004316546762591</c:v>
                </c:pt>
                <c:pt idx="6950">
                  <c:v>2.8000287728384405</c:v>
                </c:pt>
                <c:pt idx="6951">
                  <c:v>2.799626006904488</c:v>
                </c:pt>
                <c:pt idx="6952">
                  <c:v>2.7992233568243923</c:v>
                </c:pt>
                <c:pt idx="6953">
                  <c:v>2.7988208225481737</c:v>
                </c:pt>
                <c:pt idx="6954">
                  <c:v>2.7984184040258806</c:v>
                </c:pt>
                <c:pt idx="6955">
                  <c:v>2.7980161012075904</c:v>
                </c:pt>
                <c:pt idx="6956">
                  <c:v>2.7976139140434095</c:v>
                </c:pt>
                <c:pt idx="6957">
                  <c:v>2.7972118424834722</c:v>
                </c:pt>
                <c:pt idx="6958">
                  <c:v>2.7968098864779423</c:v>
                </c:pt>
                <c:pt idx="6959">
                  <c:v>2.7964080459770115</c:v>
                </c:pt>
                <c:pt idx="6960">
                  <c:v>2.7960063209309007</c:v>
                </c:pt>
                <c:pt idx="6961">
                  <c:v>2.7956047112898594</c:v>
                </c:pt>
                <c:pt idx="6962">
                  <c:v>2.7952032170041647</c:v>
                </c:pt>
                <c:pt idx="6963">
                  <c:v>2.794801838024124</c:v>
                </c:pt>
                <c:pt idx="6964">
                  <c:v>2.7944005743000719</c:v>
                </c:pt>
                <c:pt idx="6965">
                  <c:v>2.7939994257823715</c:v>
                </c:pt>
                <c:pt idx="6966">
                  <c:v>2.7935983924214152</c:v>
                </c:pt>
                <c:pt idx="6967">
                  <c:v>2.7931974741676235</c:v>
                </c:pt>
                <c:pt idx="6968">
                  <c:v>2.7927966709714451</c:v>
                </c:pt>
                <c:pt idx="6969">
                  <c:v>2.7923959827833573</c:v>
                </c:pt>
                <c:pt idx="6970">
                  <c:v>2.7919954095538659</c:v>
                </c:pt>
                <c:pt idx="6971">
                  <c:v>2.7915949512335057</c:v>
                </c:pt>
                <c:pt idx="6972">
                  <c:v>2.7911946077728382</c:v>
                </c:pt>
                <c:pt idx="6973">
                  <c:v>2.7907943791224548</c:v>
                </c:pt>
                <c:pt idx="6974">
                  <c:v>2.7903942652329747</c:v>
                </c:pt>
                <c:pt idx="6975">
                  <c:v>2.7899942660550461</c:v>
                </c:pt>
                <c:pt idx="6976">
                  <c:v>2.7895943815393434</c:v>
                </c:pt>
                <c:pt idx="6977">
                  <c:v>2.7891946116365722</c:v>
                </c:pt>
                <c:pt idx="6978">
                  <c:v>2.7887949562974637</c:v>
                </c:pt>
                <c:pt idx="6979">
                  <c:v>2.7883954154727792</c:v>
                </c:pt>
                <c:pt idx="6980">
                  <c:v>2.7879959891133077</c:v>
                </c:pt>
                <c:pt idx="6981">
                  <c:v>2.7875966771698653</c:v>
                </c:pt>
                <c:pt idx="6982">
                  <c:v>2.7871974795932979</c:v>
                </c:pt>
                <c:pt idx="6983">
                  <c:v>2.7867983963344787</c:v>
                </c:pt>
                <c:pt idx="6984">
                  <c:v>2.7863994273443091</c:v>
                </c:pt>
                <c:pt idx="6985">
                  <c:v>2.7860005725737187</c:v>
                </c:pt>
                <c:pt idx="6986">
                  <c:v>2.7856018319736653</c:v>
                </c:pt>
                <c:pt idx="6987">
                  <c:v>2.7852032054951343</c:v>
                </c:pt>
                <c:pt idx="6988">
                  <c:v>2.7848046930891401</c:v>
                </c:pt>
                <c:pt idx="6989">
                  <c:v>2.7844062947067241</c:v>
                </c:pt>
                <c:pt idx="6990">
                  <c:v>2.7840080102989559</c:v>
                </c:pt>
                <c:pt idx="6991">
                  <c:v>2.7836098398169336</c:v>
                </c:pt>
                <c:pt idx="6992">
                  <c:v>2.7832117832117831</c:v>
                </c:pt>
                <c:pt idx="6993">
                  <c:v>2.7828138404346583</c:v>
                </c:pt>
                <c:pt idx="6994">
                  <c:v>2.7824160114367404</c:v>
                </c:pt>
                <c:pt idx="6995">
                  <c:v>2.7820182961692397</c:v>
                </c:pt>
                <c:pt idx="6996">
                  <c:v>2.7816206945833928</c:v>
                </c:pt>
                <c:pt idx="6997">
                  <c:v>2.7812232066304658</c:v>
                </c:pt>
                <c:pt idx="6998">
                  <c:v>2.7808258322617516</c:v>
                </c:pt>
                <c:pt idx="6999">
                  <c:v>2.7804285714285712</c:v>
                </c:pt>
                <c:pt idx="7000">
                  <c:v>2.7800314240822739</c:v>
                </c:pt>
                <c:pt idx="7001">
                  <c:v>2.7796343901742357</c:v>
                </c:pt>
                <c:pt idx="7002">
                  <c:v>2.7792374696558619</c:v>
                </c:pt>
                <c:pt idx="7003">
                  <c:v>2.7788406624785837</c:v>
                </c:pt>
                <c:pt idx="7004">
                  <c:v>2.7784439685938613</c:v>
                </c:pt>
                <c:pt idx="7005">
                  <c:v>2.7780473879531828</c:v>
                </c:pt>
                <c:pt idx="7006">
                  <c:v>2.7776509205080635</c:v>
                </c:pt>
                <c:pt idx="7007">
                  <c:v>2.7772545662100456</c:v>
                </c:pt>
                <c:pt idx="7008">
                  <c:v>2.7768583250107004</c:v>
                </c:pt>
                <c:pt idx="7009">
                  <c:v>2.7764621968616261</c:v>
                </c:pt>
                <c:pt idx="7010">
                  <c:v>2.7760661817144485</c:v>
                </c:pt>
                <c:pt idx="7011">
                  <c:v>2.7756702795208215</c:v>
                </c:pt>
                <c:pt idx="7012">
                  <c:v>2.7752744902324253</c:v>
                </c:pt>
                <c:pt idx="7013">
                  <c:v>2.7748788138009695</c:v>
                </c:pt>
                <c:pt idx="7014">
                  <c:v>2.7744832501781898</c:v>
                </c:pt>
                <c:pt idx="7015">
                  <c:v>2.7740877993158497</c:v>
                </c:pt>
                <c:pt idx="7016">
                  <c:v>2.7736924611657403</c:v>
                </c:pt>
                <c:pt idx="7017">
                  <c:v>2.773297235679681</c:v>
                </c:pt>
                <c:pt idx="7018">
                  <c:v>2.772902122809517</c:v>
                </c:pt>
                <c:pt idx="7019">
                  <c:v>2.7725071225071227</c:v>
                </c:pt>
                <c:pt idx="7020">
                  <c:v>2.772112234724398</c:v>
                </c:pt>
                <c:pt idx="7021">
                  <c:v>2.7717174594132725</c:v>
                </c:pt>
                <c:pt idx="7022">
                  <c:v>2.7713227965257015</c:v>
                </c:pt>
                <c:pt idx="7023">
                  <c:v>2.7709282460136673</c:v>
                </c:pt>
                <c:pt idx="7024">
                  <c:v>2.7705338078291817</c:v>
                </c:pt>
                <c:pt idx="7025">
                  <c:v>2.7701394819242813</c:v>
                </c:pt>
                <c:pt idx="7026">
                  <c:v>2.769745268251032</c:v>
                </c:pt>
                <c:pt idx="7027">
                  <c:v>2.7693511667615254</c:v>
                </c:pt>
                <c:pt idx="7028">
                  <c:v>2.7689571774078816</c:v>
                </c:pt>
                <c:pt idx="7029">
                  <c:v>2.7685633001422474</c:v>
                </c:pt>
                <c:pt idx="7030">
                  <c:v>2.768169534916797</c:v>
                </c:pt>
                <c:pt idx="7031">
                  <c:v>2.7677758816837317</c:v>
                </c:pt>
                <c:pt idx="7032">
                  <c:v>2.7673823403952795</c:v>
                </c:pt>
                <c:pt idx="7033">
                  <c:v>2.7669889110036965</c:v>
                </c:pt>
                <c:pt idx="7034">
                  <c:v>2.7665955934612652</c:v>
                </c:pt>
                <c:pt idx="7035">
                  <c:v>2.7662023877202957</c:v>
                </c:pt>
                <c:pt idx="7036">
                  <c:v>2.7658092937331249</c:v>
                </c:pt>
                <c:pt idx="7037">
                  <c:v>2.7654163114521171</c:v>
                </c:pt>
                <c:pt idx="7038">
                  <c:v>2.7650234408296632</c:v>
                </c:pt>
                <c:pt idx="7039">
                  <c:v>2.7646306818181818</c:v>
                </c:pt>
                <c:pt idx="7040">
                  <c:v>2.7642380343701181</c:v>
                </c:pt>
                <c:pt idx="7041">
                  <c:v>2.7638454984379437</c:v>
                </c:pt>
                <c:pt idx="7042">
                  <c:v>2.763453073974159</c:v>
                </c:pt>
                <c:pt idx="7043">
                  <c:v>2.7630607609312889</c:v>
                </c:pt>
                <c:pt idx="7044">
                  <c:v>2.762668559261888</c:v>
                </c:pt>
                <c:pt idx="7045">
                  <c:v>2.7622764689185355</c:v>
                </c:pt>
                <c:pt idx="7046">
                  <c:v>2.7618844898538386</c:v>
                </c:pt>
                <c:pt idx="7047">
                  <c:v>2.7614926220204312</c:v>
                </c:pt>
                <c:pt idx="7048">
                  <c:v>2.7611008653709748</c:v>
                </c:pt>
                <c:pt idx="7049">
                  <c:v>2.760709219858156</c:v>
                </c:pt>
                <c:pt idx="7050">
                  <c:v>2.76031768543469</c:v>
                </c:pt>
                <c:pt idx="7051">
                  <c:v>2.7599262620533183</c:v>
                </c:pt>
                <c:pt idx="7052">
                  <c:v>2.7595349496668082</c:v>
                </c:pt>
                <c:pt idx="7053">
                  <c:v>2.7591437482279559</c:v>
                </c:pt>
                <c:pt idx="7054">
                  <c:v>2.7587526576895818</c:v>
                </c:pt>
                <c:pt idx="7055">
                  <c:v>2.758361678004535</c:v>
                </c:pt>
                <c:pt idx="7056">
                  <c:v>2.7579708091256907</c:v>
                </c:pt>
                <c:pt idx="7057">
                  <c:v>2.7575800510059505</c:v>
                </c:pt>
                <c:pt idx="7058">
                  <c:v>2.7571894035982432</c:v>
                </c:pt>
                <c:pt idx="7059">
                  <c:v>2.7567988668555241</c:v>
                </c:pt>
                <c:pt idx="7060">
                  <c:v>2.7564084407307745</c:v>
                </c:pt>
                <c:pt idx="7061">
                  <c:v>2.7560181251770035</c:v>
                </c:pt>
                <c:pt idx="7062">
                  <c:v>2.755627920147246</c:v>
                </c:pt>
                <c:pt idx="7063">
                  <c:v>2.755237825594564</c:v>
                </c:pt>
                <c:pt idx="7064">
                  <c:v>2.7548478414720452</c:v>
                </c:pt>
                <c:pt idx="7065">
                  <c:v>2.7544579677328049</c:v>
                </c:pt>
                <c:pt idx="7066">
                  <c:v>2.7540682043299842</c:v>
                </c:pt>
                <c:pt idx="7067">
                  <c:v>2.7536785512167516</c:v>
                </c:pt>
                <c:pt idx="7068">
                  <c:v>2.7532890083463006</c:v>
                </c:pt>
                <c:pt idx="7069">
                  <c:v>2.7528995756718531</c:v>
                </c:pt>
                <c:pt idx="7070">
                  <c:v>2.7525102531466552</c:v>
                </c:pt>
                <c:pt idx="7071">
                  <c:v>2.7521210407239818</c:v>
                </c:pt>
                <c:pt idx="7072">
                  <c:v>2.7517319383571328</c:v>
                </c:pt>
                <c:pt idx="7073">
                  <c:v>2.7513429459994345</c:v>
                </c:pt>
                <c:pt idx="7074">
                  <c:v>2.7509540636042402</c:v>
                </c:pt>
                <c:pt idx="7075">
                  <c:v>2.7505652911249294</c:v>
                </c:pt>
                <c:pt idx="7076">
                  <c:v>2.7501766285149074</c:v>
                </c:pt>
                <c:pt idx="7077">
                  <c:v>2.7497880757276065</c:v>
                </c:pt>
                <c:pt idx="7078">
                  <c:v>2.7493996327164854</c:v>
                </c:pt>
                <c:pt idx="7079">
                  <c:v>2.7490112994350282</c:v>
                </c:pt>
                <c:pt idx="7080">
                  <c:v>2.748623075836746</c:v>
                </c:pt>
                <c:pt idx="7081">
                  <c:v>2.7482349618751765</c:v>
                </c:pt>
                <c:pt idx="7082">
                  <c:v>2.7478469575038824</c:v>
                </c:pt>
                <c:pt idx="7083">
                  <c:v>2.7474590626764539</c:v>
                </c:pt>
                <c:pt idx="7084">
                  <c:v>2.7470712773465067</c:v>
                </c:pt>
                <c:pt idx="7085">
                  <c:v>2.7466836014676828</c:v>
                </c:pt>
                <c:pt idx="7086">
                  <c:v>2.7462960349936503</c:v>
                </c:pt>
                <c:pt idx="7087">
                  <c:v>2.7459085778781041</c:v>
                </c:pt>
                <c:pt idx="7088">
                  <c:v>2.7455212300747638</c:v>
                </c:pt>
                <c:pt idx="7089">
                  <c:v>2.7451339915373767</c:v>
                </c:pt>
                <c:pt idx="7090">
                  <c:v>2.7447468622197153</c:v>
                </c:pt>
                <c:pt idx="7091">
                  <c:v>2.7443598420755779</c:v>
                </c:pt>
                <c:pt idx="7092">
                  <c:v>2.7439729310587904</c:v>
                </c:pt>
                <c:pt idx="7093">
                  <c:v>2.7435861291232029</c:v>
                </c:pt>
                <c:pt idx="7094">
                  <c:v>2.7431994362226919</c:v>
                </c:pt>
                <c:pt idx="7095">
                  <c:v>2.742812852311161</c:v>
                </c:pt>
                <c:pt idx="7096">
                  <c:v>2.742426377342539</c:v>
                </c:pt>
                <c:pt idx="7097">
                  <c:v>2.7420400112707806</c:v>
                </c:pt>
                <c:pt idx="7098">
                  <c:v>2.741653754049866</c:v>
                </c:pt>
                <c:pt idx="7099">
                  <c:v>2.7412676056338028</c:v>
                </c:pt>
                <c:pt idx="7100">
                  <c:v>2.7408815659766228</c:v>
                </c:pt>
                <c:pt idx="7101">
                  <c:v>2.740495635032385</c:v>
                </c:pt>
                <c:pt idx="7102">
                  <c:v>2.7401098127551737</c:v>
                </c:pt>
                <c:pt idx="7103">
                  <c:v>2.739724099099099</c:v>
                </c:pt>
                <c:pt idx="7104">
                  <c:v>2.739338494018297</c:v>
                </c:pt>
                <c:pt idx="7105">
                  <c:v>2.7389529974669293</c:v>
                </c:pt>
                <c:pt idx="7106">
                  <c:v>2.7385676093991838</c:v>
                </c:pt>
                <c:pt idx="7107">
                  <c:v>2.7381823297692742</c:v>
                </c:pt>
                <c:pt idx="7108">
                  <c:v>2.7377971585314391</c:v>
                </c:pt>
                <c:pt idx="7109">
                  <c:v>2.7374120956399439</c:v>
                </c:pt>
                <c:pt idx="7110">
                  <c:v>2.737027141049079</c:v>
                </c:pt>
                <c:pt idx="7111">
                  <c:v>2.7366422947131608</c:v>
                </c:pt>
                <c:pt idx="7112">
                  <c:v>2.7362575565865317</c:v>
                </c:pt>
                <c:pt idx="7113">
                  <c:v>2.7358729266235593</c:v>
                </c:pt>
                <c:pt idx="7114">
                  <c:v>2.7354884047786365</c:v>
                </c:pt>
                <c:pt idx="7115">
                  <c:v>2.7351039910061834</c:v>
                </c:pt>
                <c:pt idx="7116">
                  <c:v>2.7347196852606435</c:v>
                </c:pt>
                <c:pt idx="7117">
                  <c:v>2.7343354874964878</c:v>
                </c:pt>
                <c:pt idx="7118">
                  <c:v>2.7339513976682119</c:v>
                </c:pt>
                <c:pt idx="7119">
                  <c:v>2.7335674157303371</c:v>
                </c:pt>
                <c:pt idx="7120">
                  <c:v>2.7331835416374104</c:v>
                </c:pt>
                <c:pt idx="7121">
                  <c:v>2.7327997753440045</c:v>
                </c:pt>
                <c:pt idx="7122">
                  <c:v>2.7324161168047172</c:v>
                </c:pt>
                <c:pt idx="7123">
                  <c:v>2.7320325659741718</c:v>
                </c:pt>
                <c:pt idx="7124">
                  <c:v>2.7316491228070174</c:v>
                </c:pt>
                <c:pt idx="7125">
                  <c:v>2.7312657872579287</c:v>
                </c:pt>
                <c:pt idx="7126">
                  <c:v>2.7308825592816053</c:v>
                </c:pt>
                <c:pt idx="7127">
                  <c:v>2.7304994388327724</c:v>
                </c:pt>
                <c:pt idx="7128">
                  <c:v>2.7301164258661803</c:v>
                </c:pt>
                <c:pt idx="7129">
                  <c:v>2.7297335203366058</c:v>
                </c:pt>
                <c:pt idx="7130">
                  <c:v>2.7293507221988502</c:v>
                </c:pt>
                <c:pt idx="7131">
                  <c:v>2.7289680314077396</c:v>
                </c:pt>
                <c:pt idx="7132">
                  <c:v>2.7285854479181268</c:v>
                </c:pt>
                <c:pt idx="7133">
                  <c:v>2.7282029716848895</c:v>
                </c:pt>
                <c:pt idx="7134">
                  <c:v>2.7278206026629293</c:v>
                </c:pt>
                <c:pt idx="7135">
                  <c:v>2.7274383408071747</c:v>
                </c:pt>
                <c:pt idx="7136">
                  <c:v>2.7270561860725797</c:v>
                </c:pt>
                <c:pt idx="7137">
                  <c:v>2.7266741384141215</c:v>
                </c:pt>
                <c:pt idx="7138">
                  <c:v>2.7262921977868051</c:v>
                </c:pt>
                <c:pt idx="7139">
                  <c:v>2.7259103641456583</c:v>
                </c:pt>
                <c:pt idx="7140">
                  <c:v>2.7255286374457359</c:v>
                </c:pt>
                <c:pt idx="7141">
                  <c:v>2.7251470176421169</c:v>
                </c:pt>
                <c:pt idx="7142">
                  <c:v>2.7247655046899064</c:v>
                </c:pt>
                <c:pt idx="7143">
                  <c:v>2.7243840985442329</c:v>
                </c:pt>
                <c:pt idx="7144">
                  <c:v>2.7240027991602518</c:v>
                </c:pt>
                <c:pt idx="7145">
                  <c:v>2.7236216064931429</c:v>
                </c:pt>
                <c:pt idx="7146">
                  <c:v>2.7232405204981109</c:v>
                </c:pt>
                <c:pt idx="7147">
                  <c:v>2.722859541130386</c:v>
                </c:pt>
                <c:pt idx="7148">
                  <c:v>2.7224786683452229</c:v>
                </c:pt>
                <c:pt idx="7149">
                  <c:v>2.7220979020979019</c:v>
                </c:pt>
                <c:pt idx="7150">
                  <c:v>2.7217172423437281</c:v>
                </c:pt>
                <c:pt idx="7151">
                  <c:v>2.7213366890380315</c:v>
                </c:pt>
                <c:pt idx="7152">
                  <c:v>2.7209562421361668</c:v>
                </c:pt>
                <c:pt idx="7153">
                  <c:v>2.7205759015935143</c:v>
                </c:pt>
                <c:pt idx="7154">
                  <c:v>2.7201956673654788</c:v>
                </c:pt>
                <c:pt idx="7155">
                  <c:v>2.7198155394074903</c:v>
                </c:pt>
                <c:pt idx="7156">
                  <c:v>2.7194355176750036</c:v>
                </c:pt>
                <c:pt idx="7157">
                  <c:v>2.7190556021234982</c:v>
                </c:pt>
                <c:pt idx="7158">
                  <c:v>2.718675792708479</c:v>
                </c:pt>
                <c:pt idx="7159">
                  <c:v>2.7182960893854751</c:v>
                </c:pt>
                <c:pt idx="7160">
                  <c:v>2.7179164921100405</c:v>
                </c:pt>
                <c:pt idx="7161">
                  <c:v>2.7175370008377548</c:v>
                </c:pt>
                <c:pt idx="7162">
                  <c:v>2.7171576155242216</c:v>
                </c:pt>
                <c:pt idx="7163">
                  <c:v>2.7167783361250697</c:v>
                </c:pt>
                <c:pt idx="7164">
                  <c:v>2.7163991625959527</c:v>
                </c:pt>
                <c:pt idx="7165">
                  <c:v>2.7160200948925484</c:v>
                </c:pt>
                <c:pt idx="7166">
                  <c:v>2.7156411329705596</c:v>
                </c:pt>
                <c:pt idx="7167">
                  <c:v>2.7152622767857144</c:v>
                </c:pt>
                <c:pt idx="7168">
                  <c:v>2.7148835262937649</c:v>
                </c:pt>
                <c:pt idx="7169">
                  <c:v>2.714504881450488</c:v>
                </c:pt>
                <c:pt idx="7170">
                  <c:v>2.7141263422116859</c:v>
                </c:pt>
                <c:pt idx="7171">
                  <c:v>2.7137479085331848</c:v>
                </c:pt>
                <c:pt idx="7172">
                  <c:v>2.7133695803708351</c:v>
                </c:pt>
                <c:pt idx="7173">
                  <c:v>2.7129913576805129</c:v>
                </c:pt>
                <c:pt idx="7174">
                  <c:v>2.7126132404181185</c:v>
                </c:pt>
                <c:pt idx="7175">
                  <c:v>2.7122352285395763</c:v>
                </c:pt>
                <c:pt idx="7176">
                  <c:v>2.711857322000836</c:v>
                </c:pt>
                <c:pt idx="7177">
                  <c:v>2.7114795207578712</c:v>
                </c:pt>
                <c:pt idx="7178">
                  <c:v>2.7111018247666805</c:v>
                </c:pt>
                <c:pt idx="7179">
                  <c:v>2.7107242339832869</c:v>
                </c:pt>
                <c:pt idx="7180">
                  <c:v>2.7103467483637376</c:v>
                </c:pt>
                <c:pt idx="7181">
                  <c:v>2.7099693678641046</c:v>
                </c:pt>
                <c:pt idx="7182">
                  <c:v>2.7095920924404844</c:v>
                </c:pt>
                <c:pt idx="7183">
                  <c:v>2.7092149220489978</c:v>
                </c:pt>
                <c:pt idx="7184">
                  <c:v>2.7088378566457898</c:v>
                </c:pt>
                <c:pt idx="7185">
                  <c:v>2.7084608961870305</c:v>
                </c:pt>
                <c:pt idx="7186">
                  <c:v>2.7080840406289135</c:v>
                </c:pt>
                <c:pt idx="7187">
                  <c:v>2.7077072899276571</c:v>
                </c:pt>
                <c:pt idx="7188">
                  <c:v>2.7073306440395046</c:v>
                </c:pt>
                <c:pt idx="7189">
                  <c:v>2.7069541029207231</c:v>
                </c:pt>
                <c:pt idx="7190">
                  <c:v>2.706577666527604</c:v>
                </c:pt>
                <c:pt idx="7191">
                  <c:v>2.7062013348164626</c:v>
                </c:pt>
                <c:pt idx="7192">
                  <c:v>2.7058251077436397</c:v>
                </c:pt>
                <c:pt idx="7193">
                  <c:v>2.705448985265499</c:v>
                </c:pt>
                <c:pt idx="7194">
                  <c:v>2.7050729673384293</c:v>
                </c:pt>
                <c:pt idx="7195">
                  <c:v>2.704697053918844</c:v>
                </c:pt>
                <c:pt idx="7196">
                  <c:v>2.7043212449631793</c:v>
                </c:pt>
                <c:pt idx="7197">
                  <c:v>2.7039455404278967</c:v>
                </c:pt>
                <c:pt idx="7198">
                  <c:v>2.7035699402694817</c:v>
                </c:pt>
                <c:pt idx="7199">
                  <c:v>2.7031944444444442</c:v>
                </c:pt>
                <c:pt idx="7200">
                  <c:v>2.7028190529093181</c:v>
                </c:pt>
                <c:pt idx="7201">
                  <c:v>2.7024437656206608</c:v>
                </c:pt>
                <c:pt idx="7202">
                  <c:v>2.702068582535055</c:v>
                </c:pt>
                <c:pt idx="7203">
                  <c:v>2.7016935036091061</c:v>
                </c:pt>
                <c:pt idx="7204">
                  <c:v>2.7013185287994448</c:v>
                </c:pt>
                <c:pt idx="7205">
                  <c:v>2.7009436580627253</c:v>
                </c:pt>
                <c:pt idx="7206">
                  <c:v>2.7005688913556263</c:v>
                </c:pt>
                <c:pt idx="7207">
                  <c:v>2.7001942286348504</c:v>
                </c:pt>
                <c:pt idx="7208">
                  <c:v>2.6998196698571229</c:v>
                </c:pt>
                <c:pt idx="7209">
                  <c:v>2.6994452149791957</c:v>
                </c:pt>
                <c:pt idx="7210">
                  <c:v>2.699070863957842</c:v>
                </c:pt>
                <c:pt idx="7211">
                  <c:v>2.6986966167498614</c:v>
                </c:pt>
                <c:pt idx="7212">
                  <c:v>2.6983224733120754</c:v>
                </c:pt>
                <c:pt idx="7213">
                  <c:v>2.6979484336013306</c:v>
                </c:pt>
                <c:pt idx="7214">
                  <c:v>2.6975744975744975</c:v>
                </c:pt>
                <c:pt idx="7215">
                  <c:v>2.6972006651884701</c:v>
                </c:pt>
                <c:pt idx="7216">
                  <c:v>2.6968269364001665</c:v>
                </c:pt>
                <c:pt idx="7217">
                  <c:v>2.6964533111665281</c:v>
                </c:pt>
                <c:pt idx="7218">
                  <c:v>2.6960797894445214</c:v>
                </c:pt>
                <c:pt idx="7219">
                  <c:v>2.6957063711911355</c:v>
                </c:pt>
                <c:pt idx="7220">
                  <c:v>2.6953330563633844</c:v>
                </c:pt>
                <c:pt idx="7221">
                  <c:v>2.694959844918305</c:v>
                </c:pt>
                <c:pt idx="7222">
                  <c:v>2.6945867368129588</c:v>
                </c:pt>
                <c:pt idx="7223">
                  <c:v>2.6942137320044295</c:v>
                </c:pt>
                <c:pt idx="7224">
                  <c:v>2.6938408304498269</c:v>
                </c:pt>
                <c:pt idx="7225">
                  <c:v>2.6934680321062827</c:v>
                </c:pt>
                <c:pt idx="7226">
                  <c:v>2.6930953369309534</c:v>
                </c:pt>
                <c:pt idx="7227">
                  <c:v>2.6927227448810185</c:v>
                </c:pt>
                <c:pt idx="7228">
                  <c:v>2.6923502559136812</c:v>
                </c:pt>
                <c:pt idx="7229">
                  <c:v>2.6919778699861689</c:v>
                </c:pt>
                <c:pt idx="7230">
                  <c:v>2.6916055870557321</c:v>
                </c:pt>
                <c:pt idx="7231">
                  <c:v>2.691233407079646</c:v>
                </c:pt>
                <c:pt idx="7232">
                  <c:v>2.690861330015208</c:v>
                </c:pt>
                <c:pt idx="7233">
                  <c:v>2.6904893558197402</c:v>
                </c:pt>
                <c:pt idx="7234">
                  <c:v>2.6901174844505875</c:v>
                </c:pt>
                <c:pt idx="7235">
                  <c:v>2.689745715865119</c:v>
                </c:pt>
                <c:pt idx="7236">
                  <c:v>2.6893740500207266</c:v>
                </c:pt>
                <c:pt idx="7237">
                  <c:v>2.6890024868748275</c:v>
                </c:pt>
                <c:pt idx="7238">
                  <c:v>2.6886310263848596</c:v>
                </c:pt>
                <c:pt idx="7239">
                  <c:v>2.6882596685082873</c:v>
                </c:pt>
                <c:pt idx="7240">
                  <c:v>2.6878884132025962</c:v>
                </c:pt>
                <c:pt idx="7241">
                  <c:v>2.687517260425297</c:v>
                </c:pt>
                <c:pt idx="7242">
                  <c:v>2.6871462101339225</c:v>
                </c:pt>
                <c:pt idx="7243">
                  <c:v>2.6867752622860297</c:v>
                </c:pt>
                <c:pt idx="7244">
                  <c:v>2.6864044168391996</c:v>
                </c:pt>
                <c:pt idx="7245">
                  <c:v>2.6860336737510351</c:v>
                </c:pt>
                <c:pt idx="7246">
                  <c:v>2.6856630329791638</c:v>
                </c:pt>
                <c:pt idx="7247">
                  <c:v>2.6852924944812364</c:v>
                </c:pt>
                <c:pt idx="7248">
                  <c:v>2.684922058214926</c:v>
                </c:pt>
                <c:pt idx="7249">
                  <c:v>2.6845517241379309</c:v>
                </c:pt>
                <c:pt idx="7250">
                  <c:v>2.6841814922079714</c:v>
                </c:pt>
                <c:pt idx="7251">
                  <c:v>2.6838113623827908</c:v>
                </c:pt>
                <c:pt idx="7252">
                  <c:v>2.6834413346201571</c:v>
                </c:pt>
                <c:pt idx="7253">
                  <c:v>2.6830714088778604</c:v>
                </c:pt>
                <c:pt idx="7254">
                  <c:v>2.6827015851137146</c:v>
                </c:pt>
                <c:pt idx="7255">
                  <c:v>2.6823318632855568</c:v>
                </c:pt>
                <c:pt idx="7256">
                  <c:v>2.6819622433512471</c:v>
                </c:pt>
                <c:pt idx="7257">
                  <c:v>2.6815927252686689</c:v>
                </c:pt>
                <c:pt idx="7258">
                  <c:v>2.6812233089957296</c:v>
                </c:pt>
                <c:pt idx="7259">
                  <c:v>2.680853994490358</c:v>
                </c:pt>
                <c:pt idx="7260">
                  <c:v>2.6804847817105082</c:v>
                </c:pt>
                <c:pt idx="7261">
                  <c:v>2.680115670614156</c:v>
                </c:pt>
                <c:pt idx="7262">
                  <c:v>2.6797466611593004</c:v>
                </c:pt>
                <c:pt idx="7263">
                  <c:v>2.6793777533039647</c:v>
                </c:pt>
                <c:pt idx="7264">
                  <c:v>2.679008947006194</c:v>
                </c:pt>
                <c:pt idx="7265">
                  <c:v>2.6786402422240574</c:v>
                </c:pt>
                <c:pt idx="7266">
                  <c:v>2.6782716389156462</c:v>
                </c:pt>
                <c:pt idx="7267">
                  <c:v>2.6779031370390753</c:v>
                </c:pt>
                <c:pt idx="7268">
                  <c:v>2.6775347365524831</c:v>
                </c:pt>
                <c:pt idx="7269">
                  <c:v>2.67716643741403</c:v>
                </c:pt>
                <c:pt idx="7270">
                  <c:v>2.6767982395819008</c:v>
                </c:pt>
                <c:pt idx="7271">
                  <c:v>2.6764301430143016</c:v>
                </c:pt>
                <c:pt idx="7272">
                  <c:v>2.6760621476694624</c:v>
                </c:pt>
                <c:pt idx="7273">
                  <c:v>2.6756942535056365</c:v>
                </c:pt>
                <c:pt idx="7274">
                  <c:v>2.6753264604810996</c:v>
                </c:pt>
                <c:pt idx="7275">
                  <c:v>2.6749587685541507</c:v>
                </c:pt>
                <c:pt idx="7276">
                  <c:v>2.6745911776831113</c:v>
                </c:pt>
                <c:pt idx="7277">
                  <c:v>2.6742236878263261</c:v>
                </c:pt>
                <c:pt idx="7278">
                  <c:v>2.6738562989421624</c:v>
                </c:pt>
                <c:pt idx="7279">
                  <c:v>2.673489010989011</c:v>
                </c:pt>
                <c:pt idx="7280">
                  <c:v>2.673121823925285</c:v>
                </c:pt>
                <c:pt idx="7281">
                  <c:v>2.6727547377094205</c:v>
                </c:pt>
                <c:pt idx="7282">
                  <c:v>2.6723877522998762</c:v>
                </c:pt>
                <c:pt idx="7283">
                  <c:v>2.6720208676551347</c:v>
                </c:pt>
                <c:pt idx="7284">
                  <c:v>2.6716540837336993</c:v>
                </c:pt>
                <c:pt idx="7285">
                  <c:v>2.6712874004940983</c:v>
                </c:pt>
                <c:pt idx="7286">
                  <c:v>2.6709208178948813</c:v>
                </c:pt>
                <c:pt idx="7287">
                  <c:v>2.6705543358946211</c:v>
                </c:pt>
                <c:pt idx="7288">
                  <c:v>2.6701879544519138</c:v>
                </c:pt>
                <c:pt idx="7289">
                  <c:v>2.669821673525377</c:v>
                </c:pt>
                <c:pt idx="7290">
                  <c:v>2.6694554930736523</c:v>
                </c:pt>
                <c:pt idx="7291">
                  <c:v>2.6690894130554033</c:v>
                </c:pt>
                <c:pt idx="7292">
                  <c:v>2.6687234334293159</c:v>
                </c:pt>
                <c:pt idx="7293">
                  <c:v>2.6683575541540994</c:v>
                </c:pt>
                <c:pt idx="7294">
                  <c:v>2.6679917751884852</c:v>
                </c:pt>
                <c:pt idx="7295">
                  <c:v>2.6676260964912282</c:v>
                </c:pt>
                <c:pt idx="7296">
                  <c:v>2.6672605180211044</c:v>
                </c:pt>
                <c:pt idx="7297">
                  <c:v>2.6668950397369144</c:v>
                </c:pt>
                <c:pt idx="7298">
                  <c:v>2.6665296615974792</c:v>
                </c:pt>
                <c:pt idx="7299">
                  <c:v>2.666164383561644</c:v>
                </c:pt>
                <c:pt idx="7300">
                  <c:v>2.6657992055882755</c:v>
                </c:pt>
                <c:pt idx="7301">
                  <c:v>2.6654341276362641</c:v>
                </c:pt>
                <c:pt idx="7302">
                  <c:v>2.6650691496645216</c:v>
                </c:pt>
                <c:pt idx="7303">
                  <c:v>2.6647042716319826</c:v>
                </c:pt>
                <c:pt idx="7304">
                  <c:v>2.6643394934976046</c:v>
                </c:pt>
                <c:pt idx="7305">
                  <c:v>2.6639748152203668</c:v>
                </c:pt>
                <c:pt idx="7306">
                  <c:v>2.663610236759272</c:v>
                </c:pt>
                <c:pt idx="7307">
                  <c:v>2.6632457580733444</c:v>
                </c:pt>
                <c:pt idx="7308">
                  <c:v>2.662881379121631</c:v>
                </c:pt>
                <c:pt idx="7309">
                  <c:v>2.6625170998632011</c:v>
                </c:pt>
                <c:pt idx="7310">
                  <c:v>2.6621529202571468</c:v>
                </c:pt>
                <c:pt idx="7311">
                  <c:v>2.6617888402625822</c:v>
                </c:pt>
                <c:pt idx="7312">
                  <c:v>2.6614248598386436</c:v>
                </c:pt>
                <c:pt idx="7313">
                  <c:v>2.6610609789444899</c:v>
                </c:pt>
                <c:pt idx="7314">
                  <c:v>2.660697197539303</c:v>
                </c:pt>
                <c:pt idx="7315">
                  <c:v>2.6603335155822854</c:v>
                </c:pt>
                <c:pt idx="7316">
                  <c:v>2.6599699330326638</c:v>
                </c:pt>
                <c:pt idx="7317">
                  <c:v>2.6596064498496856</c:v>
                </c:pt>
                <c:pt idx="7318">
                  <c:v>2.6592430659926221</c:v>
                </c:pt>
                <c:pt idx="7319">
                  <c:v>2.6588797814207652</c:v>
                </c:pt>
                <c:pt idx="7320">
                  <c:v>2.6585165960934298</c:v>
                </c:pt>
                <c:pt idx="7321">
                  <c:v>2.6581535099699534</c:v>
                </c:pt>
                <c:pt idx="7322">
                  <c:v>2.6577905230096954</c:v>
                </c:pt>
                <c:pt idx="7323">
                  <c:v>2.657427635172037</c:v>
                </c:pt>
                <c:pt idx="7324">
                  <c:v>2.6570648464163824</c:v>
                </c:pt>
                <c:pt idx="7325">
                  <c:v>2.6567021567021567</c:v>
                </c:pt>
                <c:pt idx="7326">
                  <c:v>2.6563395659888087</c:v>
                </c:pt>
                <c:pt idx="7327">
                  <c:v>2.6559770742358078</c:v>
                </c:pt>
                <c:pt idx="7328">
                  <c:v>2.6556146814026471</c:v>
                </c:pt>
                <c:pt idx="7329">
                  <c:v>2.6552523874488405</c:v>
                </c:pt>
                <c:pt idx="7330">
                  <c:v>2.6548901923339243</c:v>
                </c:pt>
                <c:pt idx="7331">
                  <c:v>2.6545280960174575</c:v>
                </c:pt>
                <c:pt idx="7332">
                  <c:v>2.654166098459021</c:v>
                </c:pt>
                <c:pt idx="7333">
                  <c:v>2.6538041996182167</c:v>
                </c:pt>
                <c:pt idx="7334">
                  <c:v>2.6534423994546694</c:v>
                </c:pt>
                <c:pt idx="7335">
                  <c:v>2.6530806979280261</c:v>
                </c:pt>
                <c:pt idx="7336">
                  <c:v>2.6527190949979556</c:v>
                </c:pt>
                <c:pt idx="7337">
                  <c:v>2.6523575906241481</c:v>
                </c:pt>
                <c:pt idx="7338">
                  <c:v>2.6519961847663169</c:v>
                </c:pt>
                <c:pt idx="7339">
                  <c:v>2.651634877384196</c:v>
                </c:pt>
                <c:pt idx="7340">
                  <c:v>2.6512736684375424</c:v>
                </c:pt>
                <c:pt idx="7341">
                  <c:v>2.6509125578861346</c:v>
                </c:pt>
                <c:pt idx="7342">
                  <c:v>2.6505515456897726</c:v>
                </c:pt>
                <c:pt idx="7343">
                  <c:v>2.6501906318082789</c:v>
                </c:pt>
                <c:pt idx="7344">
                  <c:v>2.6498298162014975</c:v>
                </c:pt>
                <c:pt idx="7345">
                  <c:v>2.6494690988292948</c:v>
                </c:pt>
                <c:pt idx="7346">
                  <c:v>2.6491084796515585</c:v>
                </c:pt>
                <c:pt idx="7347">
                  <c:v>2.6487479586281983</c:v>
                </c:pt>
                <c:pt idx="7348">
                  <c:v>2.6483875357191455</c:v>
                </c:pt>
                <c:pt idx="7349">
                  <c:v>2.6480272108843539</c:v>
                </c:pt>
                <c:pt idx="7350">
                  <c:v>2.6476669840837981</c:v>
                </c:pt>
                <c:pt idx="7351">
                  <c:v>2.6473068552774754</c:v>
                </c:pt>
                <c:pt idx="7352">
                  <c:v>2.6469468244254046</c:v>
                </c:pt>
                <c:pt idx="7353">
                  <c:v>2.6465868914876256</c:v>
                </c:pt>
                <c:pt idx="7354">
                  <c:v>2.6462270564242014</c:v>
                </c:pt>
                <c:pt idx="7355">
                  <c:v>2.6458673191952147</c:v>
                </c:pt>
                <c:pt idx="7356">
                  <c:v>2.6455076797607719</c:v>
                </c:pt>
                <c:pt idx="7357">
                  <c:v>2.6451481380810002</c:v>
                </c:pt>
                <c:pt idx="7358">
                  <c:v>2.6447886941160483</c:v>
                </c:pt>
                <c:pt idx="7359">
                  <c:v>2.6444293478260867</c:v>
                </c:pt>
                <c:pt idx="7360">
                  <c:v>2.6440700991713082</c:v>
                </c:pt>
                <c:pt idx="7361">
                  <c:v>2.6437109481119263</c:v>
                </c:pt>
                <c:pt idx="7362">
                  <c:v>2.643351894608176</c:v>
                </c:pt>
                <c:pt idx="7363">
                  <c:v>2.6429929386203153</c:v>
                </c:pt>
                <c:pt idx="7364">
                  <c:v>2.6426340801086217</c:v>
                </c:pt>
                <c:pt idx="7365">
                  <c:v>2.6422753190333967</c:v>
                </c:pt>
                <c:pt idx="7366">
                  <c:v>2.6419166553549611</c:v>
                </c:pt>
                <c:pt idx="7367">
                  <c:v>2.641558089033659</c:v>
                </c:pt>
                <c:pt idx="7368">
                  <c:v>2.6411996200298549</c:v>
                </c:pt>
                <c:pt idx="7369">
                  <c:v>2.6408412483039347</c:v>
                </c:pt>
                <c:pt idx="7370">
                  <c:v>2.6404829738163071</c:v>
                </c:pt>
                <c:pt idx="7371">
                  <c:v>2.6401247965274011</c:v>
                </c:pt>
                <c:pt idx="7372">
                  <c:v>2.6397667163976672</c:v>
                </c:pt>
                <c:pt idx="7373">
                  <c:v>2.6394087333875778</c:v>
                </c:pt>
                <c:pt idx="7374">
                  <c:v>2.6390508474576273</c:v>
                </c:pt>
                <c:pt idx="7375">
                  <c:v>2.6386930585683297</c:v>
                </c:pt>
                <c:pt idx="7376">
                  <c:v>2.6383353666802223</c:v>
                </c:pt>
                <c:pt idx="7377">
                  <c:v>2.6379777717538628</c:v>
                </c:pt>
                <c:pt idx="7378">
                  <c:v>2.6376202737498304</c:v>
                </c:pt>
                <c:pt idx="7379">
                  <c:v>2.6372628726287264</c:v>
                </c:pt>
                <c:pt idx="7380">
                  <c:v>2.636905568351172</c:v>
                </c:pt>
                <c:pt idx="7381">
                  <c:v>2.6365483608778111</c:v>
                </c:pt>
                <c:pt idx="7382">
                  <c:v>2.6361912501693077</c:v>
                </c:pt>
                <c:pt idx="7383">
                  <c:v>2.6358342361863487</c:v>
                </c:pt>
                <c:pt idx="7384">
                  <c:v>2.6354773188896412</c:v>
                </c:pt>
                <c:pt idx="7385">
                  <c:v>2.6351204982399135</c:v>
                </c:pt>
                <c:pt idx="7386">
                  <c:v>2.6347637741979151</c:v>
                </c:pt>
                <c:pt idx="7387">
                  <c:v>2.6344071467244179</c:v>
                </c:pt>
                <c:pt idx="7388">
                  <c:v>2.6340506157802137</c:v>
                </c:pt>
                <c:pt idx="7389">
                  <c:v>2.6336941813261165</c:v>
                </c:pt>
                <c:pt idx="7390">
                  <c:v>2.6333378433229604</c:v>
                </c:pt>
                <c:pt idx="7391">
                  <c:v>2.6329816017316019</c:v>
                </c:pt>
                <c:pt idx="7392">
                  <c:v>2.6326254565129177</c:v>
                </c:pt>
                <c:pt idx="7393">
                  <c:v>2.6322694076278061</c:v>
                </c:pt>
                <c:pt idx="7394">
                  <c:v>2.6319134550371874</c:v>
                </c:pt>
                <c:pt idx="7395">
                  <c:v>2.6315575987020012</c:v>
                </c:pt>
                <c:pt idx="7396">
                  <c:v>2.6312018385832094</c:v>
                </c:pt>
                <c:pt idx="7397">
                  <c:v>2.6308461746417953</c:v>
                </c:pt>
                <c:pt idx="7398">
                  <c:v>2.6304906068387619</c:v>
                </c:pt>
                <c:pt idx="7399">
                  <c:v>2.6301351351351352</c:v>
                </c:pt>
                <c:pt idx="7400">
                  <c:v>2.6297797594919605</c:v>
                </c:pt>
                <c:pt idx="7401">
                  <c:v>2.6294244798703055</c:v>
                </c:pt>
                <c:pt idx="7402">
                  <c:v>2.6290692962312576</c:v>
                </c:pt>
                <c:pt idx="7403">
                  <c:v>2.6287142085359267</c:v>
                </c:pt>
                <c:pt idx="7404">
                  <c:v>2.6283592167454422</c:v>
                </c:pt>
                <c:pt idx="7405">
                  <c:v>2.6280043208209558</c:v>
                </c:pt>
                <c:pt idx="7406">
                  <c:v>2.6276495207236397</c:v>
                </c:pt>
                <c:pt idx="7407">
                  <c:v>2.627294816414687</c:v>
                </c:pt>
                <c:pt idx="7408">
                  <c:v>2.626940207855311</c:v>
                </c:pt>
                <c:pt idx="7409">
                  <c:v>2.6265856950067477</c:v>
                </c:pt>
                <c:pt idx="7410">
                  <c:v>2.6262312778302523</c:v>
                </c:pt>
                <c:pt idx="7411">
                  <c:v>2.6258769562871018</c:v>
                </c:pt>
                <c:pt idx="7412">
                  <c:v>2.6255227303385942</c:v>
                </c:pt>
                <c:pt idx="7413">
                  <c:v>2.6251685999460479</c:v>
                </c:pt>
                <c:pt idx="7414">
                  <c:v>2.6248145650708024</c:v>
                </c:pt>
                <c:pt idx="7415">
                  <c:v>2.6244606256742178</c:v>
                </c:pt>
                <c:pt idx="7416">
                  <c:v>2.6241067817176758</c:v>
                </c:pt>
                <c:pt idx="7417">
                  <c:v>2.6237530331625774</c:v>
                </c:pt>
                <c:pt idx="7418">
                  <c:v>2.6233993799703463</c:v>
                </c:pt>
                <c:pt idx="7419">
                  <c:v>2.623045822102426</c:v>
                </c:pt>
                <c:pt idx="7420">
                  <c:v>2.6226923595202805</c:v>
                </c:pt>
                <c:pt idx="7421">
                  <c:v>2.6223389921853948</c:v>
                </c:pt>
                <c:pt idx="7422">
                  <c:v>2.6219857200592753</c:v>
                </c:pt>
                <c:pt idx="7423">
                  <c:v>2.6216325431034484</c:v>
                </c:pt>
                <c:pt idx="7424">
                  <c:v>2.6212794612794612</c:v>
                </c:pt>
                <c:pt idx="7425">
                  <c:v>2.6209264745488823</c:v>
                </c:pt>
                <c:pt idx="7426">
                  <c:v>2.6205735828733001</c:v>
                </c:pt>
                <c:pt idx="7427">
                  <c:v>2.6202207862143241</c:v>
                </c:pt>
                <c:pt idx="7428">
                  <c:v>2.6198680845335844</c:v>
                </c:pt>
                <c:pt idx="7429">
                  <c:v>2.6195154777927323</c:v>
                </c:pt>
                <c:pt idx="7430">
                  <c:v>2.6191629659534383</c:v>
                </c:pt>
                <c:pt idx="7431">
                  <c:v>2.618810548977395</c:v>
                </c:pt>
                <c:pt idx="7432">
                  <c:v>2.618458226826315</c:v>
                </c:pt>
                <c:pt idx="7433">
                  <c:v>2.6181059994619318</c:v>
                </c:pt>
                <c:pt idx="7434">
                  <c:v>2.6177538668459985</c:v>
                </c:pt>
                <c:pt idx="7435">
                  <c:v>2.6174018289402903</c:v>
                </c:pt>
                <c:pt idx="7436">
                  <c:v>2.617049885706602</c:v>
                </c:pt>
                <c:pt idx="7437">
                  <c:v>2.6166980371067492</c:v>
                </c:pt>
                <c:pt idx="7438">
                  <c:v>2.6163462831025677</c:v>
                </c:pt>
                <c:pt idx="7439">
                  <c:v>2.6159946236559142</c:v>
                </c:pt>
                <c:pt idx="7440">
                  <c:v>2.6156430587286654</c:v>
                </c:pt>
                <c:pt idx="7441">
                  <c:v>2.6152915882827199</c:v>
                </c:pt>
                <c:pt idx="7442">
                  <c:v>2.6149402122799947</c:v>
                </c:pt>
                <c:pt idx="7443">
                  <c:v>2.6145889306824288</c:v>
                </c:pt>
                <c:pt idx="7444">
                  <c:v>2.614237743451981</c:v>
                </c:pt>
                <c:pt idx="7445">
                  <c:v>2.6138866505506311</c:v>
                </c:pt>
                <c:pt idx="7446">
                  <c:v>2.6135356519403787</c:v>
                </c:pt>
                <c:pt idx="7447">
                  <c:v>2.6131847475832437</c:v>
                </c:pt>
                <c:pt idx="7448">
                  <c:v>2.6128339374412675</c:v>
                </c:pt>
                <c:pt idx="7449">
                  <c:v>2.6124832214765101</c:v>
                </c:pt>
                <c:pt idx="7450">
                  <c:v>2.6121325996510536</c:v>
                </c:pt>
                <c:pt idx="7451">
                  <c:v>2.6117820719269993</c:v>
                </c:pt>
                <c:pt idx="7452">
                  <c:v>2.61143163826647</c:v>
                </c:pt>
                <c:pt idx="7453">
                  <c:v>2.611081298631607</c:v>
                </c:pt>
                <c:pt idx="7454">
                  <c:v>2.610731052984574</c:v>
                </c:pt>
                <c:pt idx="7455">
                  <c:v>2.6103809012875536</c:v>
                </c:pt>
                <c:pt idx="7456">
                  <c:v>2.6100308435027491</c:v>
                </c:pt>
                <c:pt idx="7457">
                  <c:v>2.6096808795923838</c:v>
                </c:pt>
                <c:pt idx="7458">
                  <c:v>2.6093310095187023</c:v>
                </c:pt>
                <c:pt idx="7459">
                  <c:v>2.6089812332439677</c:v>
                </c:pt>
                <c:pt idx="7460">
                  <c:v>2.6086315507304652</c:v>
                </c:pt>
                <c:pt idx="7461">
                  <c:v>2.6082819619404987</c:v>
                </c:pt>
                <c:pt idx="7462">
                  <c:v>2.607932466836393</c:v>
                </c:pt>
                <c:pt idx="7463">
                  <c:v>2.607583065380493</c:v>
                </c:pt>
                <c:pt idx="7464">
                  <c:v>2.6072337575351643</c:v>
                </c:pt>
                <c:pt idx="7465">
                  <c:v>2.6068845432627912</c:v>
                </c:pt>
                <c:pt idx="7466">
                  <c:v>2.6065354225257802</c:v>
                </c:pt>
                <c:pt idx="7467">
                  <c:v>2.606186395286556</c:v>
                </c:pt>
                <c:pt idx="7468">
                  <c:v>2.6058374615075648</c:v>
                </c:pt>
                <c:pt idx="7469">
                  <c:v>2.6054886211512716</c:v>
                </c:pt>
                <c:pt idx="7470">
                  <c:v>2.6051398741801632</c:v>
                </c:pt>
                <c:pt idx="7471">
                  <c:v>2.6047912205567454</c:v>
                </c:pt>
                <c:pt idx="7472">
                  <c:v>2.6044426602435435</c:v>
                </c:pt>
                <c:pt idx="7473">
                  <c:v>2.6040941932031041</c:v>
                </c:pt>
                <c:pt idx="7474">
                  <c:v>2.6037458193979934</c:v>
                </c:pt>
                <c:pt idx="7475">
                  <c:v>2.6033975387907971</c:v>
                </c:pt>
                <c:pt idx="7476">
                  <c:v>2.6030493513441222</c:v>
                </c:pt>
                <c:pt idx="7477">
                  <c:v>2.6027012570205939</c:v>
                </c:pt>
                <c:pt idx="7478">
                  <c:v>2.6023532557828588</c:v>
                </c:pt>
                <c:pt idx="7479">
                  <c:v>2.6020053475935829</c:v>
                </c:pt>
                <c:pt idx="7480">
                  <c:v>2.6016575324154525</c:v>
                </c:pt>
                <c:pt idx="7481">
                  <c:v>2.6013098102111734</c:v>
                </c:pt>
                <c:pt idx="7482">
                  <c:v>2.6009621809434718</c:v>
                </c:pt>
                <c:pt idx="7483">
                  <c:v>2.6006146445750935</c:v>
                </c:pt>
                <c:pt idx="7484">
                  <c:v>2.6002672010688044</c:v>
                </c:pt>
                <c:pt idx="7485">
                  <c:v>2.5999198503873897</c:v>
                </c:pt>
                <c:pt idx="7486">
                  <c:v>2.5995725924936557</c:v>
                </c:pt>
                <c:pt idx="7487">
                  <c:v>2.5992254273504272</c:v>
                </c:pt>
                <c:pt idx="7488">
                  <c:v>2.5988783549205503</c:v>
                </c:pt>
                <c:pt idx="7489">
                  <c:v>2.598531375166889</c:v>
                </c:pt>
                <c:pt idx="7490">
                  <c:v>2.5981844880523295</c:v>
                </c:pt>
                <c:pt idx="7491">
                  <c:v>2.5978376935397756</c:v>
                </c:pt>
                <c:pt idx="7492">
                  <c:v>2.5974909915921525</c:v>
                </c:pt>
                <c:pt idx="7493">
                  <c:v>2.5971443821724045</c:v>
                </c:pt>
                <c:pt idx="7494">
                  <c:v>2.5967978652434955</c:v>
                </c:pt>
                <c:pt idx="7495">
                  <c:v>2.5964514407684098</c:v>
                </c:pt>
                <c:pt idx="7496">
                  <c:v>2.5961051087101508</c:v>
                </c:pt>
                <c:pt idx="7497">
                  <c:v>2.5957588690317417</c:v>
                </c:pt>
                <c:pt idx="7498">
                  <c:v>2.5954127216962259</c:v>
                </c:pt>
                <c:pt idx="7499">
                  <c:v>2.5950666666666669</c:v>
                </c:pt>
                <c:pt idx="7500">
                  <c:v>2.594720703906146</c:v>
                </c:pt>
                <c:pt idx="7501">
                  <c:v>2.5943748333777661</c:v>
                </c:pt>
                <c:pt idx="7502">
                  <c:v>2.5940290550446488</c:v>
                </c:pt>
                <c:pt idx="7503">
                  <c:v>2.5936833688699359</c:v>
                </c:pt>
                <c:pt idx="7504">
                  <c:v>2.593337774816789</c:v>
                </c:pt>
                <c:pt idx="7505">
                  <c:v>2.5929922728483881</c:v>
                </c:pt>
                <c:pt idx="7506">
                  <c:v>2.5926468629279338</c:v>
                </c:pt>
                <c:pt idx="7507">
                  <c:v>2.5923015450186466</c:v>
                </c:pt>
                <c:pt idx="7508">
                  <c:v>2.5919563190837662</c:v>
                </c:pt>
                <c:pt idx="7509">
                  <c:v>2.5916111850865513</c:v>
                </c:pt>
                <c:pt idx="7510">
                  <c:v>2.591266142990281</c:v>
                </c:pt>
                <c:pt idx="7511">
                  <c:v>2.5909211927582536</c:v>
                </c:pt>
                <c:pt idx="7512">
                  <c:v>2.5905763343537869</c:v>
                </c:pt>
                <c:pt idx="7513">
                  <c:v>2.5902315677402181</c:v>
                </c:pt>
                <c:pt idx="7514">
                  <c:v>2.5898868928809047</c:v>
                </c:pt>
                <c:pt idx="7515">
                  <c:v>2.5895423097392229</c:v>
                </c:pt>
                <c:pt idx="7516">
                  <c:v>2.5891978182785684</c:v>
                </c:pt>
                <c:pt idx="7517">
                  <c:v>2.5888534184623571</c:v>
                </c:pt>
                <c:pt idx="7518">
                  <c:v>2.588509110254023</c:v>
                </c:pt>
                <c:pt idx="7519">
                  <c:v>2.5881648936170212</c:v>
                </c:pt>
                <c:pt idx="7520">
                  <c:v>2.5878207685148253</c:v>
                </c:pt>
                <c:pt idx="7521">
                  <c:v>2.5874767349109278</c:v>
                </c:pt>
                <c:pt idx="7522">
                  <c:v>2.5871327927688421</c:v>
                </c:pt>
                <c:pt idx="7523">
                  <c:v>2.5867889420520997</c:v>
                </c:pt>
                <c:pt idx="7524">
                  <c:v>2.5864451827242525</c:v>
                </c:pt>
                <c:pt idx="7525">
                  <c:v>2.5861015147488704</c:v>
                </c:pt>
                <c:pt idx="7526">
                  <c:v>2.5857579380895443</c:v>
                </c:pt>
                <c:pt idx="7527">
                  <c:v>2.585414452709883</c:v>
                </c:pt>
                <c:pt idx="7528">
                  <c:v>2.5850710585735159</c:v>
                </c:pt>
                <c:pt idx="7529">
                  <c:v>2.5847277556440904</c:v>
                </c:pt>
                <c:pt idx="7530">
                  <c:v>2.5843845438852742</c:v>
                </c:pt>
                <c:pt idx="7531">
                  <c:v>2.584041423260754</c:v>
                </c:pt>
                <c:pt idx="7532">
                  <c:v>2.5836983937342359</c:v>
                </c:pt>
                <c:pt idx="7533">
                  <c:v>2.5833554552694453</c:v>
                </c:pt>
                <c:pt idx="7534">
                  <c:v>2.5830126078301259</c:v>
                </c:pt>
                <c:pt idx="7535">
                  <c:v>2.5826698513800426</c:v>
                </c:pt>
                <c:pt idx="7536">
                  <c:v>2.5823271858829773</c:v>
                </c:pt>
                <c:pt idx="7537">
                  <c:v>2.5819846113027327</c:v>
                </c:pt>
                <c:pt idx="7538">
                  <c:v>2.5816421276031303</c:v>
                </c:pt>
                <c:pt idx="7539">
                  <c:v>2.5812997347480104</c:v>
                </c:pt>
                <c:pt idx="7540">
                  <c:v>2.5809574327012332</c:v>
                </c:pt>
                <c:pt idx="7541">
                  <c:v>2.5806152214266773</c:v>
                </c:pt>
                <c:pt idx="7542">
                  <c:v>2.5802731008882409</c:v>
                </c:pt>
                <c:pt idx="7543">
                  <c:v>2.5799310710498409</c:v>
                </c:pt>
                <c:pt idx="7544">
                  <c:v>2.5795891318754141</c:v>
                </c:pt>
                <c:pt idx="7545">
                  <c:v>2.579247283328916</c:v>
                </c:pt>
                <c:pt idx="7546">
                  <c:v>2.5789055253743207</c:v>
                </c:pt>
                <c:pt idx="7547">
                  <c:v>2.5785638579756225</c:v>
                </c:pt>
                <c:pt idx="7548">
                  <c:v>2.578222281096834</c:v>
                </c:pt>
                <c:pt idx="7549">
                  <c:v>2.5778807947019868</c:v>
                </c:pt>
                <c:pt idx="7550">
                  <c:v>2.5775393987551318</c:v>
                </c:pt>
                <c:pt idx="7551">
                  <c:v>2.5771980932203391</c:v>
                </c:pt>
                <c:pt idx="7552">
                  <c:v>2.5768568780616974</c:v>
                </c:pt>
                <c:pt idx="7553">
                  <c:v>2.5765157532433149</c:v>
                </c:pt>
                <c:pt idx="7554">
                  <c:v>2.5761747187293182</c:v>
                </c:pt>
                <c:pt idx="7555">
                  <c:v>2.5758337744838538</c:v>
                </c:pt>
                <c:pt idx="7556">
                  <c:v>2.5754929204710866</c:v>
                </c:pt>
                <c:pt idx="7557">
                  <c:v>2.5751521566551996</c:v>
                </c:pt>
                <c:pt idx="7558">
                  <c:v>2.574811483000397</c:v>
                </c:pt>
                <c:pt idx="7559">
                  <c:v>2.5744708994708994</c:v>
                </c:pt>
                <c:pt idx="7560">
                  <c:v>2.5741304060309482</c:v>
                </c:pt>
                <c:pt idx="7561">
                  <c:v>2.5737900026448028</c:v>
                </c:pt>
                <c:pt idx="7562">
                  <c:v>2.573449689276742</c:v>
                </c:pt>
                <c:pt idx="7563">
                  <c:v>2.5731094658910627</c:v>
                </c:pt>
                <c:pt idx="7564">
                  <c:v>2.5727693324520819</c:v>
                </c:pt>
                <c:pt idx="7565">
                  <c:v>2.5724292889241345</c:v>
                </c:pt>
                <c:pt idx="7566">
                  <c:v>2.5720893352715741</c:v>
                </c:pt>
                <c:pt idx="7567">
                  <c:v>2.5717494714587739</c:v>
                </c:pt>
                <c:pt idx="7568">
                  <c:v>2.5714096974501257</c:v>
                </c:pt>
                <c:pt idx="7569">
                  <c:v>2.5710700132100395</c:v>
                </c:pt>
                <c:pt idx="7570">
                  <c:v>2.5707304187029454</c:v>
                </c:pt>
                <c:pt idx="7571">
                  <c:v>2.570390913893291</c:v>
                </c:pt>
                <c:pt idx="7572">
                  <c:v>2.5700514987455434</c:v>
                </c:pt>
                <c:pt idx="7573">
                  <c:v>2.5697121732241879</c:v>
                </c:pt>
                <c:pt idx="7574">
                  <c:v>2.5693729372937293</c:v>
                </c:pt>
                <c:pt idx="7575">
                  <c:v>2.5690337909186907</c:v>
                </c:pt>
                <c:pt idx="7576">
                  <c:v>2.5686947340636137</c:v>
                </c:pt>
                <c:pt idx="7577">
                  <c:v>2.5683557666930588</c:v>
                </c:pt>
                <c:pt idx="7578">
                  <c:v>2.5680168887716057</c:v>
                </c:pt>
                <c:pt idx="7579">
                  <c:v>2.5676781002638522</c:v>
                </c:pt>
                <c:pt idx="7580">
                  <c:v>2.5673394011344151</c:v>
                </c:pt>
                <c:pt idx="7581">
                  <c:v>2.5670007913479291</c:v>
                </c:pt>
                <c:pt idx="7582">
                  <c:v>2.566662270869049</c:v>
                </c:pt>
                <c:pt idx="7583">
                  <c:v>2.5663238396624473</c:v>
                </c:pt>
                <c:pt idx="7584">
                  <c:v>2.5659854976928149</c:v>
                </c:pt>
                <c:pt idx="7585">
                  <c:v>2.5656472449248615</c:v>
                </c:pt>
                <c:pt idx="7586">
                  <c:v>2.5653090813233161</c:v>
                </c:pt>
                <c:pt idx="7587">
                  <c:v>2.5649710068529257</c:v>
                </c:pt>
                <c:pt idx="7588">
                  <c:v>2.5646330214784556</c:v>
                </c:pt>
                <c:pt idx="7589">
                  <c:v>2.5642951251646906</c:v>
                </c:pt>
                <c:pt idx="7590">
                  <c:v>2.5639573178764326</c:v>
                </c:pt>
                <c:pt idx="7591">
                  <c:v>2.5636195995785038</c:v>
                </c:pt>
                <c:pt idx="7592">
                  <c:v>2.5632819702357437</c:v>
                </c:pt>
                <c:pt idx="7593">
                  <c:v>2.5629444298130104</c:v>
                </c:pt>
                <c:pt idx="7594">
                  <c:v>2.562606978275181</c:v>
                </c:pt>
                <c:pt idx="7595">
                  <c:v>2.5622696155871512</c:v>
                </c:pt>
                <c:pt idx="7596">
                  <c:v>2.5619323417138342</c:v>
                </c:pt>
                <c:pt idx="7597">
                  <c:v>2.5615951566201631</c:v>
                </c:pt>
                <c:pt idx="7598">
                  <c:v>2.5612580602710882</c:v>
                </c:pt>
                <c:pt idx="7599">
                  <c:v>2.5609210526315791</c:v>
                </c:pt>
                <c:pt idx="7600">
                  <c:v>2.5605841336666226</c:v>
                </c:pt>
                <c:pt idx="7601">
                  <c:v>2.5602473033412259</c:v>
                </c:pt>
                <c:pt idx="7602">
                  <c:v>2.5599105616204132</c:v>
                </c:pt>
                <c:pt idx="7603">
                  <c:v>2.5595739084692268</c:v>
                </c:pt>
                <c:pt idx="7604">
                  <c:v>2.5592373438527285</c:v>
                </c:pt>
                <c:pt idx="7605">
                  <c:v>2.5589008677359977</c:v>
                </c:pt>
                <c:pt idx="7606">
                  <c:v>2.558564480084133</c:v>
                </c:pt>
                <c:pt idx="7607">
                  <c:v>2.5582281808622502</c:v>
                </c:pt>
                <c:pt idx="7608">
                  <c:v>2.5578919700354841</c:v>
                </c:pt>
                <c:pt idx="7609">
                  <c:v>2.5575558475689881</c:v>
                </c:pt>
                <c:pt idx="7610">
                  <c:v>2.5572198134279334</c:v>
                </c:pt>
                <c:pt idx="7611">
                  <c:v>2.5568838675775094</c:v>
                </c:pt>
                <c:pt idx="7612">
                  <c:v>2.5565480099829241</c:v>
                </c:pt>
                <c:pt idx="7613">
                  <c:v>2.5562122406094039</c:v>
                </c:pt>
                <c:pt idx="7614">
                  <c:v>2.5558765594221931</c:v>
                </c:pt>
                <c:pt idx="7615">
                  <c:v>2.5555409663865545</c:v>
                </c:pt>
                <c:pt idx="7616">
                  <c:v>2.5552054614677693</c:v>
                </c:pt>
                <c:pt idx="7617">
                  <c:v>2.5548700446311368</c:v>
                </c:pt>
                <c:pt idx="7618">
                  <c:v>2.554534715841974</c:v>
                </c:pt>
                <c:pt idx="7619">
                  <c:v>2.5541994750656167</c:v>
                </c:pt>
                <c:pt idx="7620">
                  <c:v>2.5538643222674189</c:v>
                </c:pt>
                <c:pt idx="7621">
                  <c:v>2.5535292574127526</c:v>
                </c:pt>
                <c:pt idx="7622">
                  <c:v>2.5531942804670078</c:v>
                </c:pt>
                <c:pt idx="7623">
                  <c:v>2.552859391395593</c:v>
                </c:pt>
                <c:pt idx="7624">
                  <c:v>2.5525245901639346</c:v>
                </c:pt>
                <c:pt idx="7625">
                  <c:v>2.5521898767374771</c:v>
                </c:pt>
                <c:pt idx="7626">
                  <c:v>2.5518552510816837</c:v>
                </c:pt>
                <c:pt idx="7627">
                  <c:v>2.5515207131620348</c:v>
                </c:pt>
                <c:pt idx="7628">
                  <c:v>2.5511862629440292</c:v>
                </c:pt>
                <c:pt idx="7629">
                  <c:v>2.5508519003931847</c:v>
                </c:pt>
                <c:pt idx="7630">
                  <c:v>2.5505176254750359</c:v>
                </c:pt>
                <c:pt idx="7631">
                  <c:v>2.5501834381551363</c:v>
                </c:pt>
                <c:pt idx="7632">
                  <c:v>2.5498493383990568</c:v>
                </c:pt>
                <c:pt idx="7633">
                  <c:v>2.5495153261723869</c:v>
                </c:pt>
                <c:pt idx="7634">
                  <c:v>2.5491814014407335</c:v>
                </c:pt>
                <c:pt idx="7635">
                  <c:v>2.5488475641697224</c:v>
                </c:pt>
                <c:pt idx="7636">
                  <c:v>2.5485138143249966</c:v>
                </c:pt>
                <c:pt idx="7637">
                  <c:v>2.5481801518722178</c:v>
                </c:pt>
                <c:pt idx="7638">
                  <c:v>2.5478465767770651</c:v>
                </c:pt>
                <c:pt idx="7639">
                  <c:v>2.5475130890052355</c:v>
                </c:pt>
                <c:pt idx="7640">
                  <c:v>2.5471796885224447</c:v>
                </c:pt>
                <c:pt idx="7641">
                  <c:v>2.5468463752944257</c:v>
                </c:pt>
                <c:pt idx="7642">
                  <c:v>2.5465131492869291</c:v>
                </c:pt>
                <c:pt idx="7643">
                  <c:v>2.5461800104657248</c:v>
                </c:pt>
                <c:pt idx="7644">
                  <c:v>2.5458469587965991</c:v>
                </c:pt>
                <c:pt idx="7645">
                  <c:v>2.5455139942453568</c:v>
                </c:pt>
                <c:pt idx="7646">
                  <c:v>2.5451811167778216</c:v>
                </c:pt>
                <c:pt idx="7647">
                  <c:v>2.5448483263598325</c:v>
                </c:pt>
                <c:pt idx="7648">
                  <c:v>2.5445156229572494</c:v>
                </c:pt>
                <c:pt idx="7649">
                  <c:v>2.5441830065359476</c:v>
                </c:pt>
                <c:pt idx="7650">
                  <c:v>2.543850477061822</c:v>
                </c:pt>
                <c:pt idx="7651">
                  <c:v>2.5435180345007842</c:v>
                </c:pt>
                <c:pt idx="7652">
                  <c:v>2.5431856788187637</c:v>
                </c:pt>
                <c:pt idx="7653">
                  <c:v>2.5428534099817091</c:v>
                </c:pt>
                <c:pt idx="7654">
                  <c:v>2.5425212279555844</c:v>
                </c:pt>
                <c:pt idx="7655">
                  <c:v>2.5421891327063739</c:v>
                </c:pt>
                <c:pt idx="7656">
                  <c:v>2.5418571242000785</c:v>
                </c:pt>
                <c:pt idx="7657">
                  <c:v>2.541525202402716</c:v>
                </c:pt>
                <c:pt idx="7658">
                  <c:v>2.5411933672803237</c:v>
                </c:pt>
                <c:pt idx="7659">
                  <c:v>2.5408616187989557</c:v>
                </c:pt>
                <c:pt idx="7660">
                  <c:v>2.5405299569246833</c:v>
                </c:pt>
                <c:pt idx="7661">
                  <c:v>2.5401983816235969</c:v>
                </c:pt>
                <c:pt idx="7662">
                  <c:v>2.5398668928618036</c:v>
                </c:pt>
                <c:pt idx="7663">
                  <c:v>2.5395354906054282</c:v>
                </c:pt>
                <c:pt idx="7664">
                  <c:v>2.5392041748206133</c:v>
                </c:pt>
                <c:pt idx="7665">
                  <c:v>2.5388729454735195</c:v>
                </c:pt>
                <c:pt idx="7666">
                  <c:v>2.5385418025303248</c:v>
                </c:pt>
                <c:pt idx="7667">
                  <c:v>2.5382107459572247</c:v>
                </c:pt>
                <c:pt idx="7668">
                  <c:v>2.537879775720433</c:v>
                </c:pt>
                <c:pt idx="7669">
                  <c:v>2.5375488917861797</c:v>
                </c:pt>
                <c:pt idx="7670">
                  <c:v>2.5372180941207145</c:v>
                </c:pt>
                <c:pt idx="7671">
                  <c:v>2.5368873826903022</c:v>
                </c:pt>
                <c:pt idx="7672">
                  <c:v>2.5365567574612276</c:v>
                </c:pt>
                <c:pt idx="7673">
                  <c:v>2.5362262183997917</c:v>
                </c:pt>
                <c:pt idx="7674">
                  <c:v>2.5358957654723127</c:v>
                </c:pt>
                <c:pt idx="7675">
                  <c:v>2.5355653986451276</c:v>
                </c:pt>
                <c:pt idx="7676">
                  <c:v>2.5352351178845902</c:v>
                </c:pt>
                <c:pt idx="7677">
                  <c:v>2.5349049231570722</c:v>
                </c:pt>
                <c:pt idx="7678">
                  <c:v>2.5345748144289622</c:v>
                </c:pt>
                <c:pt idx="7679">
                  <c:v>2.5342447916666666</c:v>
                </c:pt>
                <c:pt idx="7680">
                  <c:v>2.5339148548366097</c:v>
                </c:pt>
                <c:pt idx="7681">
                  <c:v>2.533585003905233</c:v>
                </c:pt>
                <c:pt idx="7682">
                  <c:v>2.5332552388389953</c:v>
                </c:pt>
                <c:pt idx="7683">
                  <c:v>2.5329255596043727</c:v>
                </c:pt>
                <c:pt idx="7684">
                  <c:v>2.5325959661678596</c:v>
                </c:pt>
                <c:pt idx="7685">
                  <c:v>2.5322664584959669</c:v>
                </c:pt>
                <c:pt idx="7686">
                  <c:v>2.531937036555223</c:v>
                </c:pt>
                <c:pt idx="7687">
                  <c:v>2.5316077003121746</c:v>
                </c:pt>
                <c:pt idx="7688">
                  <c:v>2.5312784497333856</c:v>
                </c:pt>
                <c:pt idx="7689">
                  <c:v>2.5309492847854358</c:v>
                </c:pt>
                <c:pt idx="7690">
                  <c:v>2.5306202054349241</c:v>
                </c:pt>
                <c:pt idx="7691">
                  <c:v>2.5302912116484659</c:v>
                </c:pt>
                <c:pt idx="7692">
                  <c:v>2.5299623033926948</c:v>
                </c:pt>
                <c:pt idx="7693">
                  <c:v>2.5296334806342604</c:v>
                </c:pt>
                <c:pt idx="7694">
                  <c:v>2.5293047433398312</c:v>
                </c:pt>
                <c:pt idx="7695">
                  <c:v>2.5289760914760913</c:v>
                </c:pt>
                <c:pt idx="7696">
                  <c:v>2.528647525009744</c:v>
                </c:pt>
                <c:pt idx="7697">
                  <c:v>2.5283190439075085</c:v>
                </c:pt>
                <c:pt idx="7698">
                  <c:v>2.5279906481361216</c:v>
                </c:pt>
                <c:pt idx="7699">
                  <c:v>2.5276623376623375</c:v>
                </c:pt>
                <c:pt idx="7700">
                  <c:v>2.527334112452928</c:v>
                </c:pt>
                <c:pt idx="7701">
                  <c:v>2.5270059724746821</c:v>
                </c:pt>
                <c:pt idx="7702">
                  <c:v>2.5266779176944048</c:v>
                </c:pt>
                <c:pt idx="7703">
                  <c:v>2.52634994807892</c:v>
                </c:pt>
                <c:pt idx="7704">
                  <c:v>2.5260220635950681</c:v>
                </c:pt>
                <c:pt idx="7705">
                  <c:v>2.5256942642097067</c:v>
                </c:pt>
                <c:pt idx="7706">
                  <c:v>2.5253665498897107</c:v>
                </c:pt>
                <c:pt idx="7707">
                  <c:v>2.5250389206019719</c:v>
                </c:pt>
                <c:pt idx="7708">
                  <c:v>2.5247113763133999</c:v>
                </c:pt>
                <c:pt idx="7709">
                  <c:v>2.5243839169909208</c:v>
                </c:pt>
                <c:pt idx="7710">
                  <c:v>2.5240565426014783</c:v>
                </c:pt>
                <c:pt idx="7711">
                  <c:v>2.523729253112033</c:v>
                </c:pt>
                <c:pt idx="7712">
                  <c:v>2.523402048489563</c:v>
                </c:pt>
                <c:pt idx="7713">
                  <c:v>2.523074928701063</c:v>
                </c:pt>
                <c:pt idx="7714">
                  <c:v>2.5227478937135452</c:v>
                </c:pt>
                <c:pt idx="7715">
                  <c:v>2.5224209434940383</c:v>
                </c:pt>
                <c:pt idx="7716">
                  <c:v>2.5220940780095891</c:v>
                </c:pt>
                <c:pt idx="7717">
                  <c:v>2.5217672972272611</c:v>
                </c:pt>
                <c:pt idx="7718">
                  <c:v>2.5214406011141342</c:v>
                </c:pt>
                <c:pt idx="7719">
                  <c:v>2.5211139896373056</c:v>
                </c:pt>
                <c:pt idx="7720">
                  <c:v>2.5207874627638907</c:v>
                </c:pt>
                <c:pt idx="7721">
                  <c:v>2.5204610204610205</c:v>
                </c:pt>
                <c:pt idx="7722">
                  <c:v>2.5201346626958436</c:v>
                </c:pt>
                <c:pt idx="7723">
                  <c:v>2.5198083894355254</c:v>
                </c:pt>
                <c:pt idx="7724">
                  <c:v>2.519482200647249</c:v>
                </c:pt>
                <c:pt idx="7725">
                  <c:v>2.519156096298214</c:v>
                </c:pt>
                <c:pt idx="7726">
                  <c:v>2.5188300763556359</c:v>
                </c:pt>
                <c:pt idx="7727">
                  <c:v>2.5185041407867494</c:v>
                </c:pt>
                <c:pt idx="7728">
                  <c:v>2.5181782895588043</c:v>
                </c:pt>
                <c:pt idx="7729">
                  <c:v>2.5178525226390684</c:v>
                </c:pt>
                <c:pt idx="7730">
                  <c:v>2.5175268399948258</c:v>
                </c:pt>
                <c:pt idx="7731">
                  <c:v>2.5172012415933782</c:v>
                </c:pt>
                <c:pt idx="7732">
                  <c:v>2.5168757274020432</c:v>
                </c:pt>
                <c:pt idx="7733">
                  <c:v>2.5165502973881564</c:v>
                </c:pt>
                <c:pt idx="7734">
                  <c:v>2.5162249515190691</c:v>
                </c:pt>
                <c:pt idx="7735">
                  <c:v>2.5158996897621511</c:v>
                </c:pt>
                <c:pt idx="7736">
                  <c:v>2.5155745120847874</c:v>
                </c:pt>
                <c:pt idx="7737">
                  <c:v>2.5152494184543808</c:v>
                </c:pt>
                <c:pt idx="7738">
                  <c:v>2.5149244088383513</c:v>
                </c:pt>
                <c:pt idx="7739">
                  <c:v>2.5145994832041345</c:v>
                </c:pt>
                <c:pt idx="7740">
                  <c:v>2.5142746415191835</c:v>
                </c:pt>
                <c:pt idx="7741">
                  <c:v>2.5139498837509686</c:v>
                </c:pt>
                <c:pt idx="7742">
                  <c:v>2.5136252098669765</c:v>
                </c:pt>
                <c:pt idx="7743">
                  <c:v>2.5133006198347108</c:v>
                </c:pt>
                <c:pt idx="7744">
                  <c:v>2.5129761136216913</c:v>
                </c:pt>
                <c:pt idx="7745">
                  <c:v>2.5126516911954555</c:v>
                </c:pt>
                <c:pt idx="7746">
                  <c:v>2.5123273525235574</c:v>
                </c:pt>
                <c:pt idx="7747">
                  <c:v>2.5120030975735674</c:v>
                </c:pt>
                <c:pt idx="7748">
                  <c:v>2.5116789263130728</c:v>
                </c:pt>
                <c:pt idx="7749">
                  <c:v>2.5113548387096776</c:v>
                </c:pt>
                <c:pt idx="7750">
                  <c:v>2.5110308347310024</c:v>
                </c:pt>
                <c:pt idx="7751">
                  <c:v>2.5107069143446852</c:v>
                </c:pt>
                <c:pt idx="7752">
                  <c:v>2.5103830775183802</c:v>
                </c:pt>
                <c:pt idx="7753">
                  <c:v>2.5100593242197577</c:v>
                </c:pt>
                <c:pt idx="7754">
                  <c:v>2.5097356544165055</c:v>
                </c:pt>
                <c:pt idx="7755">
                  <c:v>2.5094120680763279</c:v>
                </c:pt>
                <c:pt idx="7756">
                  <c:v>2.5090885651669459</c:v>
                </c:pt>
                <c:pt idx="7757">
                  <c:v>2.5087651456560969</c:v>
                </c:pt>
                <c:pt idx="7758">
                  <c:v>2.5084418095115351</c:v>
                </c:pt>
                <c:pt idx="7759">
                  <c:v>2.5081185567010311</c:v>
                </c:pt>
                <c:pt idx="7760">
                  <c:v>2.5077953871923722</c:v>
                </c:pt>
                <c:pt idx="7761">
                  <c:v>2.5074723009533626</c:v>
                </c:pt>
                <c:pt idx="7762">
                  <c:v>2.5071492979518228</c:v>
                </c:pt>
                <c:pt idx="7763">
                  <c:v>2.5068263781555897</c:v>
                </c:pt>
                <c:pt idx="7764">
                  <c:v>2.5065035415325179</c:v>
                </c:pt>
                <c:pt idx="7765">
                  <c:v>2.5061807880504765</c:v>
                </c:pt>
                <c:pt idx="7766">
                  <c:v>2.5058581176773531</c:v>
                </c:pt>
                <c:pt idx="7767">
                  <c:v>2.5055355303810503</c:v>
                </c:pt>
                <c:pt idx="7768">
                  <c:v>2.5052130261294892</c:v>
                </c:pt>
                <c:pt idx="7769">
                  <c:v>2.5048906048906048</c:v>
                </c:pt>
                <c:pt idx="7770">
                  <c:v>2.5045682666323512</c:v>
                </c:pt>
                <c:pt idx="7771">
                  <c:v>2.5042460113226968</c:v>
                </c:pt>
                <c:pt idx="7772">
                  <c:v>2.5039238389296283</c:v>
                </c:pt>
                <c:pt idx="7773">
                  <c:v>2.5036017494211475</c:v>
                </c:pt>
                <c:pt idx="7774">
                  <c:v>2.5032797427652733</c:v>
                </c:pt>
                <c:pt idx="7775">
                  <c:v>2.502957818930041</c:v>
                </c:pt>
                <c:pt idx="7776">
                  <c:v>2.5026359778835028</c:v>
                </c:pt>
                <c:pt idx="7777">
                  <c:v>2.502314219593726</c:v>
                </c:pt>
                <c:pt idx="7778">
                  <c:v>2.5019925440287953</c:v>
                </c:pt>
                <c:pt idx="7779">
                  <c:v>2.5016709511568123</c:v>
                </c:pt>
                <c:pt idx="7780">
                  <c:v>2.5013494409458938</c:v>
                </c:pt>
                <c:pt idx="7781">
                  <c:v>2.5010280133641736</c:v>
                </c:pt>
                <c:pt idx="7782">
                  <c:v>2.5007066683798023</c:v>
                </c:pt>
                <c:pt idx="7783">
                  <c:v>2.5003854059609454</c:v>
                </c:pt>
                <c:pt idx="7784">
                  <c:v>2.5000642260757866</c:v>
                </c:pt>
                <c:pt idx="7785">
                  <c:v>2.4997431286925251</c:v>
                </c:pt>
                <c:pt idx="7786">
                  <c:v>2.4994221137793757</c:v>
                </c:pt>
                <c:pt idx="7787">
                  <c:v>2.4991011813045709</c:v>
                </c:pt>
                <c:pt idx="7788">
                  <c:v>2.4987803312363588</c:v>
                </c:pt>
                <c:pt idx="7789">
                  <c:v>2.4984595635430038</c:v>
                </c:pt>
                <c:pt idx="7790">
                  <c:v>2.4981388781927865</c:v>
                </c:pt>
                <c:pt idx="7791">
                  <c:v>2.4978182751540041</c:v>
                </c:pt>
                <c:pt idx="7792">
                  <c:v>2.4974977543949697</c:v>
                </c:pt>
                <c:pt idx="7793">
                  <c:v>2.4971773158840134</c:v>
                </c:pt>
                <c:pt idx="7794">
                  <c:v>2.4968569595894805</c:v>
                </c:pt>
                <c:pt idx="7795">
                  <c:v>2.4965366854797333</c:v>
                </c:pt>
                <c:pt idx="7796">
                  <c:v>2.4962164935231499</c:v>
                </c:pt>
                <c:pt idx="7797">
                  <c:v>2.4958963836881249</c:v>
                </c:pt>
                <c:pt idx="7798">
                  <c:v>2.4955763559430695</c:v>
                </c:pt>
                <c:pt idx="7799">
                  <c:v>2.4952564102564101</c:v>
                </c:pt>
                <c:pt idx="7800">
                  <c:v>2.4949365465965903</c:v>
                </c:pt>
                <c:pt idx="7801">
                  <c:v>2.4946167649320685</c:v>
                </c:pt>
                <c:pt idx="7802">
                  <c:v>2.4942970652313212</c:v>
                </c:pt>
                <c:pt idx="7803">
                  <c:v>2.4939774474628398</c:v>
                </c:pt>
                <c:pt idx="7804">
                  <c:v>2.4936579115951312</c:v>
                </c:pt>
                <c:pt idx="7805">
                  <c:v>2.4933384575967206</c:v>
                </c:pt>
                <c:pt idx="7806">
                  <c:v>2.4930190854361469</c:v>
                </c:pt>
                <c:pt idx="7807">
                  <c:v>2.4926997950819674</c:v>
                </c:pt>
                <c:pt idx="7808">
                  <c:v>2.4923805865027533</c:v>
                </c:pt>
                <c:pt idx="7809">
                  <c:v>2.4920614596670934</c:v>
                </c:pt>
                <c:pt idx="7810">
                  <c:v>2.4917424145435922</c:v>
                </c:pt>
                <c:pt idx="7811">
                  <c:v>2.4914234511008706</c:v>
                </c:pt>
                <c:pt idx="7812">
                  <c:v>2.4911045693075642</c:v>
                </c:pt>
                <c:pt idx="7813">
                  <c:v>2.4907857691323265</c:v>
                </c:pt>
                <c:pt idx="7814">
                  <c:v>2.4904670505438258</c:v>
                </c:pt>
                <c:pt idx="7815">
                  <c:v>2.490148413510747</c:v>
                </c:pt>
                <c:pt idx="7816">
                  <c:v>2.4898298580017908</c:v>
                </c:pt>
                <c:pt idx="7817">
                  <c:v>2.4895113839856742</c:v>
                </c:pt>
                <c:pt idx="7818">
                  <c:v>2.4891929914311293</c:v>
                </c:pt>
                <c:pt idx="7819">
                  <c:v>2.4888746803069055</c:v>
                </c:pt>
                <c:pt idx="7820">
                  <c:v>2.488556450581767</c:v>
                </c:pt>
                <c:pt idx="7821">
                  <c:v>2.4882383022244952</c:v>
                </c:pt>
                <c:pt idx="7822">
                  <c:v>2.4879202352038861</c:v>
                </c:pt>
                <c:pt idx="7823">
                  <c:v>2.4876022494887526</c:v>
                </c:pt>
                <c:pt idx="7824">
                  <c:v>2.4872843450479234</c:v>
                </c:pt>
                <c:pt idx="7825">
                  <c:v>2.4869665218502428</c:v>
                </c:pt>
                <c:pt idx="7826">
                  <c:v>2.4866487798645713</c:v>
                </c:pt>
                <c:pt idx="7827">
                  <c:v>2.4863311190597854</c:v>
                </c:pt>
                <c:pt idx="7828">
                  <c:v>2.4860135394047771</c:v>
                </c:pt>
                <c:pt idx="7829">
                  <c:v>2.4856960408684547</c:v>
                </c:pt>
                <c:pt idx="7830">
                  <c:v>2.4853786234197419</c:v>
                </c:pt>
                <c:pt idx="7831">
                  <c:v>2.485061287027579</c:v>
                </c:pt>
                <c:pt idx="7832">
                  <c:v>2.4847440316609219</c:v>
                </c:pt>
                <c:pt idx="7833">
                  <c:v>2.4844268572887414</c:v>
                </c:pt>
                <c:pt idx="7834">
                  <c:v>2.4841097638800256</c:v>
                </c:pt>
                <c:pt idx="7835">
                  <c:v>2.4837927514037776</c:v>
                </c:pt>
                <c:pt idx="7836">
                  <c:v>2.4834758198290161</c:v>
                </c:pt>
                <c:pt idx="7837">
                  <c:v>2.4831589691247768</c:v>
                </c:pt>
                <c:pt idx="7838">
                  <c:v>2.4828421992601095</c:v>
                </c:pt>
                <c:pt idx="7839">
                  <c:v>2.4825255102040815</c:v>
                </c:pt>
                <c:pt idx="7840">
                  <c:v>2.4822089019257749</c:v>
                </c:pt>
                <c:pt idx="7841">
                  <c:v>2.4818923743942873</c:v>
                </c:pt>
                <c:pt idx="7842">
                  <c:v>2.4815759275787328</c:v>
                </c:pt>
                <c:pt idx="7843">
                  <c:v>2.4812595614482409</c:v>
                </c:pt>
                <c:pt idx="7844">
                  <c:v>2.4809432759719567</c:v>
                </c:pt>
                <c:pt idx="7845">
                  <c:v>2.4806270711190415</c:v>
                </c:pt>
                <c:pt idx="7846">
                  <c:v>2.4803109468586721</c:v>
                </c:pt>
                <c:pt idx="7847">
                  <c:v>2.4799949031600406</c:v>
                </c:pt>
                <c:pt idx="7848">
                  <c:v>2.4796789399923558</c:v>
                </c:pt>
                <c:pt idx="7849">
                  <c:v>2.4793630573248406</c:v>
                </c:pt>
                <c:pt idx="7850">
                  <c:v>2.4790472551267353</c:v>
                </c:pt>
                <c:pt idx="7851">
                  <c:v>2.478731533367295</c:v>
                </c:pt>
                <c:pt idx="7852">
                  <c:v>2.4784158920157902</c:v>
                </c:pt>
                <c:pt idx="7853">
                  <c:v>2.4781003310415075</c:v>
                </c:pt>
                <c:pt idx="7854">
                  <c:v>2.4777848504137494</c:v>
                </c:pt>
                <c:pt idx="7855">
                  <c:v>2.4774694501018328</c:v>
                </c:pt>
                <c:pt idx="7856">
                  <c:v>2.4771541300750921</c:v>
                </c:pt>
                <c:pt idx="7857">
                  <c:v>2.4768388903028762</c:v>
                </c:pt>
                <c:pt idx="7858">
                  <c:v>2.4765237307545491</c:v>
                </c:pt>
                <c:pt idx="7859">
                  <c:v>2.476208651399491</c:v>
                </c:pt>
                <c:pt idx="7860">
                  <c:v>2.4758936522070982</c:v>
                </c:pt>
                <c:pt idx="7861">
                  <c:v>2.475578733146782</c:v>
                </c:pt>
                <c:pt idx="7862">
                  <c:v>2.475263894187969</c:v>
                </c:pt>
                <c:pt idx="7863">
                  <c:v>2.4749491353001019</c:v>
                </c:pt>
                <c:pt idx="7864">
                  <c:v>2.4746344564526384</c:v>
                </c:pt>
                <c:pt idx="7865">
                  <c:v>2.4743198576150522</c:v>
                </c:pt>
                <c:pt idx="7866">
                  <c:v>2.4740053387568324</c:v>
                </c:pt>
                <c:pt idx="7867">
                  <c:v>2.4736908998474836</c:v>
                </c:pt>
                <c:pt idx="7868">
                  <c:v>2.4733765408565258</c:v>
                </c:pt>
                <c:pt idx="7869">
                  <c:v>2.4730622617534941</c:v>
                </c:pt>
                <c:pt idx="7870">
                  <c:v>2.4727480625079403</c:v>
                </c:pt>
                <c:pt idx="7871">
                  <c:v>2.4724339430894311</c:v>
                </c:pt>
                <c:pt idx="7872">
                  <c:v>2.4721199034675472</c:v>
                </c:pt>
                <c:pt idx="7873">
                  <c:v>2.4718059436118871</c:v>
                </c:pt>
                <c:pt idx="7874">
                  <c:v>2.4714920634920636</c:v>
                </c:pt>
                <c:pt idx="7875">
                  <c:v>2.4711782630777046</c:v>
                </c:pt>
                <c:pt idx="7876">
                  <c:v>2.4708645423384539</c:v>
                </c:pt>
                <c:pt idx="7877">
                  <c:v>2.4705509012439704</c:v>
                </c:pt>
                <c:pt idx="7878">
                  <c:v>2.4702373397639295</c:v>
                </c:pt>
                <c:pt idx="7879">
                  <c:v>2.4699238578680203</c:v>
                </c:pt>
                <c:pt idx="7880">
                  <c:v>2.4696104555259484</c:v>
                </c:pt>
                <c:pt idx="7881">
                  <c:v>2.4692971327074345</c:v>
                </c:pt>
                <c:pt idx="7882">
                  <c:v>2.4689838893822147</c:v>
                </c:pt>
                <c:pt idx="7883">
                  <c:v>2.4686707255200404</c:v>
                </c:pt>
                <c:pt idx="7884">
                  <c:v>2.4683576410906785</c:v>
                </c:pt>
                <c:pt idx="7885">
                  <c:v>2.4680446360639108</c:v>
                </c:pt>
                <c:pt idx="7886">
                  <c:v>2.4677317104095349</c:v>
                </c:pt>
                <c:pt idx="7887">
                  <c:v>2.4674188640973629</c:v>
                </c:pt>
                <c:pt idx="7888">
                  <c:v>2.4671060970972238</c:v>
                </c:pt>
                <c:pt idx="7889">
                  <c:v>2.4667934093789605</c:v>
                </c:pt>
                <c:pt idx="7890">
                  <c:v>2.4664808009124317</c:v>
                </c:pt>
                <c:pt idx="7891">
                  <c:v>2.4661682716675113</c:v>
                </c:pt>
                <c:pt idx="7892">
                  <c:v>2.4658558216140882</c:v>
                </c:pt>
                <c:pt idx="7893">
                  <c:v>2.4655434507220675</c:v>
                </c:pt>
                <c:pt idx="7894">
                  <c:v>2.4652311589613678</c:v>
                </c:pt>
                <c:pt idx="7895">
                  <c:v>2.4649189463019252</c:v>
                </c:pt>
                <c:pt idx="7896">
                  <c:v>2.4646068127136886</c:v>
                </c:pt>
                <c:pt idx="7897">
                  <c:v>2.4642947581666244</c:v>
                </c:pt>
                <c:pt idx="7898">
                  <c:v>2.4639827826307128</c:v>
                </c:pt>
                <c:pt idx="7899">
                  <c:v>2.4636708860759495</c:v>
                </c:pt>
                <c:pt idx="7900">
                  <c:v>2.4633590684723452</c:v>
                </c:pt>
                <c:pt idx="7901">
                  <c:v>2.4630473297899265</c:v>
                </c:pt>
                <c:pt idx="7902">
                  <c:v>2.4627356699987346</c:v>
                </c:pt>
                <c:pt idx="7903">
                  <c:v>2.462424089068826</c:v>
                </c:pt>
                <c:pt idx="7904">
                  <c:v>2.4621125869702718</c:v>
                </c:pt>
                <c:pt idx="7905">
                  <c:v>2.4618011636731598</c:v>
                </c:pt>
                <c:pt idx="7906">
                  <c:v>2.4614898191475909</c:v>
                </c:pt>
                <c:pt idx="7907">
                  <c:v>2.4611785533636823</c:v>
                </c:pt>
                <c:pt idx="7908">
                  <c:v>2.4608673662915668</c:v>
                </c:pt>
                <c:pt idx="7909">
                  <c:v>2.4605562579013904</c:v>
                </c:pt>
                <c:pt idx="7910">
                  <c:v>2.4602452281633167</c:v>
                </c:pt>
                <c:pt idx="7911">
                  <c:v>2.4599342770475228</c:v>
                </c:pt>
                <c:pt idx="7912">
                  <c:v>2.4596234045242005</c:v>
                </c:pt>
                <c:pt idx="7913">
                  <c:v>2.4593126105635581</c:v>
                </c:pt>
                <c:pt idx="7914">
                  <c:v>2.4590018951358181</c:v>
                </c:pt>
                <c:pt idx="7915">
                  <c:v>2.4586912582112177</c:v>
                </c:pt>
                <c:pt idx="7916">
                  <c:v>2.4583806997600099</c:v>
                </c:pt>
                <c:pt idx="7917">
                  <c:v>2.4580702197524626</c:v>
                </c:pt>
                <c:pt idx="7918">
                  <c:v>2.4577598181588582</c:v>
                </c:pt>
                <c:pt idx="7919">
                  <c:v>2.4574494949494952</c:v>
                </c:pt>
                <c:pt idx="7920">
                  <c:v>2.4571392500946851</c:v>
                </c:pt>
                <c:pt idx="7921">
                  <c:v>2.4568290835647564</c:v>
                </c:pt>
                <c:pt idx="7922">
                  <c:v>2.4565189953300517</c:v>
                </c:pt>
                <c:pt idx="7923">
                  <c:v>2.456208985360929</c:v>
                </c:pt>
                <c:pt idx="7924">
                  <c:v>2.4558990536277601</c:v>
                </c:pt>
                <c:pt idx="7925">
                  <c:v>2.4555892001009338</c:v>
                </c:pt>
                <c:pt idx="7926">
                  <c:v>2.4552794247508514</c:v>
                </c:pt>
                <c:pt idx="7927">
                  <c:v>2.4549697275479314</c:v>
                </c:pt>
                <c:pt idx="7928">
                  <c:v>2.4546601084626056</c:v>
                </c:pt>
                <c:pt idx="7929">
                  <c:v>2.4543505674653217</c:v>
                </c:pt>
                <c:pt idx="7930">
                  <c:v>2.4540411045265413</c:v>
                </c:pt>
                <c:pt idx="7931">
                  <c:v>2.4537317196167425</c:v>
                </c:pt>
                <c:pt idx="7932">
                  <c:v>2.4534224127064164</c:v>
                </c:pt>
                <c:pt idx="7933">
                  <c:v>2.45311318376607</c:v>
                </c:pt>
                <c:pt idx="7934">
                  <c:v>2.4528040327662257</c:v>
                </c:pt>
                <c:pt idx="7935">
                  <c:v>2.4524949596774195</c:v>
                </c:pt>
                <c:pt idx="7936">
                  <c:v>2.4521859644702029</c:v>
                </c:pt>
                <c:pt idx="7937">
                  <c:v>2.4518770471151425</c:v>
                </c:pt>
                <c:pt idx="7938">
                  <c:v>2.4515682075828189</c:v>
                </c:pt>
                <c:pt idx="7939">
                  <c:v>2.4512594458438288</c:v>
                </c:pt>
                <c:pt idx="7940">
                  <c:v>2.4509507618687825</c:v>
                </c:pt>
                <c:pt idx="7941">
                  <c:v>2.4506421556283051</c:v>
                </c:pt>
                <c:pt idx="7942">
                  <c:v>2.450333627093038</c:v>
                </c:pt>
                <c:pt idx="7943">
                  <c:v>2.4500251762336354</c:v>
                </c:pt>
                <c:pt idx="7944">
                  <c:v>2.4497168030207677</c:v>
                </c:pt>
                <c:pt idx="7945">
                  <c:v>2.4494085074251197</c:v>
                </c:pt>
                <c:pt idx="7946">
                  <c:v>2.4491002894173901</c:v>
                </c:pt>
                <c:pt idx="7947">
                  <c:v>2.4487921489682938</c:v>
                </c:pt>
                <c:pt idx="7948">
                  <c:v>2.4484840860485595</c:v>
                </c:pt>
                <c:pt idx="7949">
                  <c:v>2.4481761006289307</c:v>
                </c:pt>
                <c:pt idx="7950">
                  <c:v>2.4478681926801662</c:v>
                </c:pt>
                <c:pt idx="7951">
                  <c:v>2.4475603621730384</c:v>
                </c:pt>
                <c:pt idx="7952">
                  <c:v>2.4472526090783351</c:v>
                </c:pt>
                <c:pt idx="7953">
                  <c:v>2.4469449333668596</c:v>
                </c:pt>
                <c:pt idx="7954">
                  <c:v>2.4466373350094281</c:v>
                </c:pt>
                <c:pt idx="7955">
                  <c:v>2.446329813976873</c:v>
                </c:pt>
                <c:pt idx="7956">
                  <c:v>2.4460223702400401</c:v>
                </c:pt>
                <c:pt idx="7957">
                  <c:v>2.4457150037697915</c:v>
                </c:pt>
                <c:pt idx="7958">
                  <c:v>2.4454077145370023</c:v>
                </c:pt>
                <c:pt idx="7959">
                  <c:v>2.4451005025125627</c:v>
                </c:pt>
                <c:pt idx="7960">
                  <c:v>2.4447933676673785</c:v>
                </c:pt>
                <c:pt idx="7961">
                  <c:v>2.4444863099723686</c:v>
                </c:pt>
                <c:pt idx="7962">
                  <c:v>2.4441793293984677</c:v>
                </c:pt>
                <c:pt idx="7963">
                  <c:v>2.4438724259166249</c:v>
                </c:pt>
                <c:pt idx="7964">
                  <c:v>2.4435655994978029</c:v>
                </c:pt>
                <c:pt idx="7965">
                  <c:v>2.4432588501129802</c:v>
                </c:pt>
                <c:pt idx="7966">
                  <c:v>2.4429521777331491</c:v>
                </c:pt>
                <c:pt idx="7967">
                  <c:v>2.4426455823293174</c:v>
                </c:pt>
                <c:pt idx="7968">
                  <c:v>2.442339063872506</c:v>
                </c:pt>
                <c:pt idx="7969">
                  <c:v>2.4420326223337514</c:v>
                </c:pt>
                <c:pt idx="7970">
                  <c:v>2.4417262576841048</c:v>
                </c:pt>
                <c:pt idx="7971">
                  <c:v>2.4414199698946311</c:v>
                </c:pt>
                <c:pt idx="7972">
                  <c:v>2.4411137589364102</c:v>
                </c:pt>
                <c:pt idx="7973">
                  <c:v>2.4408076247805366</c:v>
                </c:pt>
                <c:pt idx="7974">
                  <c:v>2.440501567398119</c:v>
                </c:pt>
                <c:pt idx="7975">
                  <c:v>2.4401955867602809</c:v>
                </c:pt>
                <c:pt idx="7976">
                  <c:v>2.4398896828381598</c:v>
                </c:pt>
                <c:pt idx="7977">
                  <c:v>2.4395838556029079</c:v>
                </c:pt>
                <c:pt idx="7978">
                  <c:v>2.4392781050256924</c:v>
                </c:pt>
                <c:pt idx="7979">
                  <c:v>2.4389724310776941</c:v>
                </c:pt>
                <c:pt idx="7980">
                  <c:v>2.438666833730109</c:v>
                </c:pt>
                <c:pt idx="7981">
                  <c:v>2.438361312954147</c:v>
                </c:pt>
                <c:pt idx="7982">
                  <c:v>2.4380558687210323</c:v>
                </c:pt>
                <c:pt idx="7983">
                  <c:v>2.4377505010020042</c:v>
                </c:pt>
                <c:pt idx="7984">
                  <c:v>2.4374452097683155</c:v>
                </c:pt>
                <c:pt idx="7985">
                  <c:v>2.4371399949912345</c:v>
                </c:pt>
                <c:pt idx="7986">
                  <c:v>2.4368348566420432</c:v>
                </c:pt>
                <c:pt idx="7987">
                  <c:v>2.4365297946920381</c:v>
                </c:pt>
                <c:pt idx="7988">
                  <c:v>2.4362248091125296</c:v>
                </c:pt>
                <c:pt idx="7989">
                  <c:v>2.4359198998748437</c:v>
                </c:pt>
                <c:pt idx="7990">
                  <c:v>2.4356150669503189</c:v>
                </c:pt>
                <c:pt idx="7991">
                  <c:v>2.4353103103103102</c:v>
                </c:pt>
                <c:pt idx="7992">
                  <c:v>2.4350056299261853</c:v>
                </c:pt>
                <c:pt idx="7993">
                  <c:v>2.4347010257693271</c:v>
                </c:pt>
                <c:pt idx="7994">
                  <c:v>2.4343964978111319</c:v>
                </c:pt>
                <c:pt idx="7995">
                  <c:v>2.4340920460230113</c:v>
                </c:pt>
                <c:pt idx="7996">
                  <c:v>2.433787670376391</c:v>
                </c:pt>
                <c:pt idx="7997">
                  <c:v>2.4334833708427106</c:v>
                </c:pt>
                <c:pt idx="7998">
                  <c:v>2.4331791473934241</c:v>
                </c:pt>
                <c:pt idx="7999">
                  <c:v>2.4328750000000001</c:v>
                </c:pt>
                <c:pt idx="8000">
                  <c:v>2.4325709286339205</c:v>
                </c:pt>
                <c:pt idx="8001">
                  <c:v>2.4322669332666833</c:v>
                </c:pt>
                <c:pt idx="8002">
                  <c:v>2.4319630138697987</c:v>
                </c:pt>
                <c:pt idx="8003">
                  <c:v>2.4316591704147927</c:v>
                </c:pt>
                <c:pt idx="8004">
                  <c:v>2.4313554028732041</c:v>
                </c:pt>
                <c:pt idx="8005">
                  <c:v>2.4310517112165875</c:v>
                </c:pt>
                <c:pt idx="8006">
                  <c:v>2.4307480954165106</c:v>
                </c:pt>
                <c:pt idx="8007">
                  <c:v>2.4304445554445553</c:v>
                </c:pt>
                <c:pt idx="8008">
                  <c:v>2.4301410912723185</c:v>
                </c:pt>
                <c:pt idx="8009">
                  <c:v>2.4298377028714109</c:v>
                </c:pt>
                <c:pt idx="8010">
                  <c:v>2.4295343902134565</c:v>
                </c:pt>
                <c:pt idx="8011">
                  <c:v>2.429231153270095</c:v>
                </c:pt>
                <c:pt idx="8012">
                  <c:v>2.4289279920129787</c:v>
                </c:pt>
                <c:pt idx="8013">
                  <c:v>2.4286249064137757</c:v>
                </c:pt>
                <c:pt idx="8014">
                  <c:v>2.4283218964441673</c:v>
                </c:pt>
                <c:pt idx="8015">
                  <c:v>2.4280189620758481</c:v>
                </c:pt>
                <c:pt idx="8016">
                  <c:v>2.4277161032805288</c:v>
                </c:pt>
                <c:pt idx="8017">
                  <c:v>2.4274133200299328</c:v>
                </c:pt>
                <c:pt idx="8018">
                  <c:v>2.4271106122957975</c:v>
                </c:pt>
                <c:pt idx="8019">
                  <c:v>2.4268079800498752</c:v>
                </c:pt>
                <c:pt idx="8020">
                  <c:v>2.426505423263932</c:v>
                </c:pt>
                <c:pt idx="8021">
                  <c:v>2.4262029419097484</c:v>
                </c:pt>
                <c:pt idx="8022">
                  <c:v>2.4259005359591175</c:v>
                </c:pt>
                <c:pt idx="8023">
                  <c:v>2.4255982053838485</c:v>
                </c:pt>
                <c:pt idx="8024">
                  <c:v>2.4252959501557632</c:v>
                </c:pt>
                <c:pt idx="8025">
                  <c:v>2.4249937702466982</c:v>
                </c:pt>
                <c:pt idx="8026">
                  <c:v>2.4246916656285036</c:v>
                </c:pt>
                <c:pt idx="8027">
                  <c:v>2.4243896362730442</c:v>
                </c:pt>
                <c:pt idx="8028">
                  <c:v>2.4240876821521984</c:v>
                </c:pt>
                <c:pt idx="8029">
                  <c:v>2.4237858032378581</c:v>
                </c:pt>
                <c:pt idx="8030">
                  <c:v>2.4234839995019302</c:v>
                </c:pt>
                <c:pt idx="8031">
                  <c:v>2.4231822709163349</c:v>
                </c:pt>
                <c:pt idx="8032">
                  <c:v>2.4228806174530062</c:v>
                </c:pt>
                <c:pt idx="8033">
                  <c:v>2.4225790390838933</c:v>
                </c:pt>
                <c:pt idx="8034">
                  <c:v>2.4222775357809585</c:v>
                </c:pt>
                <c:pt idx="8035">
                  <c:v>2.4219761075161772</c:v>
                </c:pt>
                <c:pt idx="8036">
                  <c:v>2.4216747542615402</c:v>
                </c:pt>
                <c:pt idx="8037">
                  <c:v>2.4213734759890522</c:v>
                </c:pt>
                <c:pt idx="8038">
                  <c:v>2.4210722726707301</c:v>
                </c:pt>
                <c:pt idx="8039">
                  <c:v>2.4207711442786071</c:v>
                </c:pt>
                <c:pt idx="8040">
                  <c:v>2.4204700907847281</c:v>
                </c:pt>
                <c:pt idx="8041">
                  <c:v>2.4201691121611542</c:v>
                </c:pt>
                <c:pt idx="8042">
                  <c:v>2.4198682083799579</c:v>
                </c:pt>
                <c:pt idx="8043">
                  <c:v>2.4195673794132273</c:v>
                </c:pt>
                <c:pt idx="8044">
                  <c:v>2.4192666252330639</c:v>
                </c:pt>
                <c:pt idx="8045">
                  <c:v>2.4189659458115833</c:v>
                </c:pt>
                <c:pt idx="8046">
                  <c:v>2.4186653411209145</c:v>
                </c:pt>
                <c:pt idx="8047">
                  <c:v>2.418364811133201</c:v>
                </c:pt>
                <c:pt idx="8048">
                  <c:v>2.418064355820599</c:v>
                </c:pt>
                <c:pt idx="8049">
                  <c:v>2.4177639751552795</c:v>
                </c:pt>
                <c:pt idx="8050">
                  <c:v>2.4174636691094276</c:v>
                </c:pt>
                <c:pt idx="8051">
                  <c:v>2.4171634376552409</c:v>
                </c:pt>
                <c:pt idx="8052">
                  <c:v>2.4168632807649324</c:v>
                </c:pt>
                <c:pt idx="8053">
                  <c:v>2.4165631984107274</c:v>
                </c:pt>
                <c:pt idx="8054">
                  <c:v>2.4162631905648664</c:v>
                </c:pt>
                <c:pt idx="8055">
                  <c:v>2.4159632571996026</c:v>
                </c:pt>
                <c:pt idx="8056">
                  <c:v>2.4156633982872036</c:v>
                </c:pt>
                <c:pt idx="8057">
                  <c:v>2.4153636137999506</c:v>
                </c:pt>
                <c:pt idx="8058">
                  <c:v>2.4150639037101378</c:v>
                </c:pt>
                <c:pt idx="8059">
                  <c:v>2.4147642679900745</c:v>
                </c:pt>
                <c:pt idx="8060">
                  <c:v>2.4144647066120828</c:v>
                </c:pt>
                <c:pt idx="8061">
                  <c:v>2.4141652195484991</c:v>
                </c:pt>
                <c:pt idx="8062">
                  <c:v>2.413865806771673</c:v>
                </c:pt>
                <c:pt idx="8063">
                  <c:v>2.4135664682539684</c:v>
                </c:pt>
                <c:pt idx="8064">
                  <c:v>2.4132672039677621</c:v>
                </c:pt>
                <c:pt idx="8065">
                  <c:v>2.412968013885445</c:v>
                </c:pt>
                <c:pt idx="8066">
                  <c:v>2.4126688979794224</c:v>
                </c:pt>
                <c:pt idx="8067">
                  <c:v>2.4123698562221119</c:v>
                </c:pt>
                <c:pt idx="8068">
                  <c:v>2.4120708885859461</c:v>
                </c:pt>
                <c:pt idx="8069">
                  <c:v>2.4117719950433707</c:v>
                </c:pt>
                <c:pt idx="8070">
                  <c:v>2.4114731755668442</c:v>
                </c:pt>
                <c:pt idx="8071">
                  <c:v>2.4111744301288405</c:v>
                </c:pt>
                <c:pt idx="8072">
                  <c:v>2.4108757587018457</c:v>
                </c:pt>
                <c:pt idx="8073">
                  <c:v>2.41057716125836</c:v>
                </c:pt>
                <c:pt idx="8074">
                  <c:v>2.4102786377708978</c:v>
                </c:pt>
                <c:pt idx="8075">
                  <c:v>2.409980188211986</c:v>
                </c:pt>
                <c:pt idx="8076">
                  <c:v>2.4096818125541661</c:v>
                </c:pt>
                <c:pt idx="8077">
                  <c:v>2.4093835107699926</c:v>
                </c:pt>
                <c:pt idx="8078">
                  <c:v>2.4090852828320335</c:v>
                </c:pt>
                <c:pt idx="8079">
                  <c:v>2.4087871287128713</c:v>
                </c:pt>
                <c:pt idx="8080">
                  <c:v>2.4084890483851007</c:v>
                </c:pt>
                <c:pt idx="8081">
                  <c:v>2.4081910418213313</c:v>
                </c:pt>
                <c:pt idx="8082">
                  <c:v>2.4078931089941853</c:v>
                </c:pt>
                <c:pt idx="8083">
                  <c:v>2.4075952498762989</c:v>
                </c:pt>
                <c:pt idx="8084">
                  <c:v>2.4072974644403216</c:v>
                </c:pt>
                <c:pt idx="8085">
                  <c:v>2.4069997526589169</c:v>
                </c:pt>
                <c:pt idx="8086">
                  <c:v>2.4067021145047609</c:v>
                </c:pt>
                <c:pt idx="8087">
                  <c:v>2.406404549950544</c:v>
                </c:pt>
                <c:pt idx="8088">
                  <c:v>2.4061070589689701</c:v>
                </c:pt>
                <c:pt idx="8089">
                  <c:v>2.4058096415327563</c:v>
                </c:pt>
                <c:pt idx="8090">
                  <c:v>2.4055122976146337</c:v>
                </c:pt>
                <c:pt idx="8091">
                  <c:v>2.4052150271873454</c:v>
                </c:pt>
                <c:pt idx="8092">
                  <c:v>2.40491783022365</c:v>
                </c:pt>
                <c:pt idx="8093">
                  <c:v>2.4046207066963183</c:v>
                </c:pt>
                <c:pt idx="8094">
                  <c:v>2.4043236565781347</c:v>
                </c:pt>
                <c:pt idx="8095">
                  <c:v>2.4040266798418974</c:v>
                </c:pt>
                <c:pt idx="8096">
                  <c:v>2.4037297764604175</c:v>
                </c:pt>
                <c:pt idx="8097">
                  <c:v>2.4034329464065203</c:v>
                </c:pt>
                <c:pt idx="8098">
                  <c:v>2.4031361896530434</c:v>
                </c:pt>
                <c:pt idx="8099">
                  <c:v>2.4028395061728394</c:v>
                </c:pt>
                <c:pt idx="8100">
                  <c:v>2.4025428959387729</c:v>
                </c:pt>
                <c:pt idx="8101">
                  <c:v>2.4022463589237226</c:v>
                </c:pt>
                <c:pt idx="8102">
                  <c:v>2.40194989510058</c:v>
                </c:pt>
                <c:pt idx="8103">
                  <c:v>2.4016535044422507</c:v>
                </c:pt>
                <c:pt idx="8104">
                  <c:v>2.4013571869216532</c:v>
                </c:pt>
                <c:pt idx="8105">
                  <c:v>2.4010609425117195</c:v>
                </c:pt>
                <c:pt idx="8106">
                  <c:v>2.4007647711853952</c:v>
                </c:pt>
                <c:pt idx="8107">
                  <c:v>2.4004686729156388</c:v>
                </c:pt>
                <c:pt idx="8108">
                  <c:v>2.4001726476754222</c:v>
                </c:pt>
                <c:pt idx="8109">
                  <c:v>2.3998766954377313</c:v>
                </c:pt>
                <c:pt idx="8110">
                  <c:v>2.3995808161755638</c:v>
                </c:pt>
                <c:pt idx="8111">
                  <c:v>2.3992850098619329</c:v>
                </c:pt>
                <c:pt idx="8112">
                  <c:v>2.3989892764698633</c:v>
                </c:pt>
                <c:pt idx="8113">
                  <c:v>2.3986936159723933</c:v>
                </c:pt>
                <c:pt idx="8114">
                  <c:v>2.3983980283425756</c:v>
                </c:pt>
                <c:pt idx="8115">
                  <c:v>2.3981025135534746</c:v>
                </c:pt>
                <c:pt idx="8116">
                  <c:v>2.3978070715781694</c:v>
                </c:pt>
                <c:pt idx="8117">
                  <c:v>2.397511702389751</c:v>
                </c:pt>
                <c:pt idx="8118">
                  <c:v>2.3972164059613252</c:v>
                </c:pt>
                <c:pt idx="8119">
                  <c:v>2.3969211822660097</c:v>
                </c:pt>
                <c:pt idx="8120">
                  <c:v>2.3966260312769365</c:v>
                </c:pt>
                <c:pt idx="8121">
                  <c:v>2.3963309529672494</c:v>
                </c:pt>
                <c:pt idx="8122">
                  <c:v>2.3960359473101072</c:v>
                </c:pt>
                <c:pt idx="8123">
                  <c:v>2.3957410142786806</c:v>
                </c:pt>
                <c:pt idx="8124">
                  <c:v>2.3954461538461538</c:v>
                </c:pt>
                <c:pt idx="8125">
                  <c:v>2.3951513659857246</c:v>
                </c:pt>
                <c:pt idx="8126">
                  <c:v>2.3948566506706044</c:v>
                </c:pt>
                <c:pt idx="8127">
                  <c:v>2.3945620078740157</c:v>
                </c:pt>
                <c:pt idx="8128">
                  <c:v>2.3942674375691966</c:v>
                </c:pt>
                <c:pt idx="8129">
                  <c:v>2.3939729397293972</c:v>
                </c:pt>
                <c:pt idx="8130">
                  <c:v>2.3936785143278811</c:v>
                </c:pt>
                <c:pt idx="8131">
                  <c:v>2.3933841613379241</c:v>
                </c:pt>
                <c:pt idx="8132">
                  <c:v>2.3930898807328167</c:v>
                </c:pt>
                <c:pt idx="8133">
                  <c:v>2.3927956724858617</c:v>
                </c:pt>
                <c:pt idx="8134">
                  <c:v>2.392501536570375</c:v>
                </c:pt>
                <c:pt idx="8135">
                  <c:v>2.3922074729596852</c:v>
                </c:pt>
                <c:pt idx="8136">
                  <c:v>2.3919134816271352</c:v>
                </c:pt>
                <c:pt idx="8137">
                  <c:v>2.3916195625460803</c:v>
                </c:pt>
                <c:pt idx="8138">
                  <c:v>2.3913257156898884</c:v>
                </c:pt>
                <c:pt idx="8139">
                  <c:v>2.3910319410319412</c:v>
                </c:pt>
                <c:pt idx="8140">
                  <c:v>2.3907382385456333</c:v>
                </c:pt>
                <c:pt idx="8141">
                  <c:v>2.3904446082043722</c:v>
                </c:pt>
                <c:pt idx="8142">
                  <c:v>2.3901510499815792</c:v>
                </c:pt>
                <c:pt idx="8143">
                  <c:v>2.3898575638506876</c:v>
                </c:pt>
                <c:pt idx="8144">
                  <c:v>2.3895641497851443</c:v>
                </c:pt>
                <c:pt idx="8145">
                  <c:v>2.3892708077584088</c:v>
                </c:pt>
                <c:pt idx="8146">
                  <c:v>2.3889775377439548</c:v>
                </c:pt>
                <c:pt idx="8147">
                  <c:v>2.3886843397152675</c:v>
                </c:pt>
                <c:pt idx="8148">
                  <c:v>2.3883912136458463</c:v>
                </c:pt>
                <c:pt idx="8149">
                  <c:v>2.3880981595092026</c:v>
                </c:pt>
                <c:pt idx="8150">
                  <c:v>2.3878051772788615</c:v>
                </c:pt>
                <c:pt idx="8151">
                  <c:v>2.3875122669283613</c:v>
                </c:pt>
                <c:pt idx="8152">
                  <c:v>2.3872194284312522</c:v>
                </c:pt>
                <c:pt idx="8153">
                  <c:v>2.3869266617610987</c:v>
                </c:pt>
                <c:pt idx="8154">
                  <c:v>2.3866339668914778</c:v>
                </c:pt>
                <c:pt idx="8155">
                  <c:v>2.3863413437959786</c:v>
                </c:pt>
                <c:pt idx="8156">
                  <c:v>2.3860487924482041</c:v>
                </c:pt>
                <c:pt idx="8157">
                  <c:v>2.38575631282177</c:v>
                </c:pt>
                <c:pt idx="8158">
                  <c:v>2.385463904890305</c:v>
                </c:pt>
                <c:pt idx="8159">
                  <c:v>2.3851715686274511</c:v>
                </c:pt>
                <c:pt idx="8160">
                  <c:v>2.3848793040068621</c:v>
                </c:pt>
                <c:pt idx="8161">
                  <c:v>2.3845871110022054</c:v>
                </c:pt>
                <c:pt idx="8162">
                  <c:v>2.3842949895871617</c:v>
                </c:pt>
                <c:pt idx="8163">
                  <c:v>2.3840029397354239</c:v>
                </c:pt>
                <c:pt idx="8164">
                  <c:v>2.3837109614206979</c:v>
                </c:pt>
                <c:pt idx="8165">
                  <c:v>2.3834190546167036</c:v>
                </c:pt>
                <c:pt idx="8166">
                  <c:v>2.3831272192971715</c:v>
                </c:pt>
                <c:pt idx="8167">
                  <c:v>2.3828354554358473</c:v>
                </c:pt>
                <c:pt idx="8168">
                  <c:v>2.3825437630064878</c:v>
                </c:pt>
                <c:pt idx="8169">
                  <c:v>2.3822521419828639</c:v>
                </c:pt>
                <c:pt idx="8170">
                  <c:v>2.3819605923387592</c:v>
                </c:pt>
                <c:pt idx="8171">
                  <c:v>2.3816691140479689</c:v>
                </c:pt>
                <c:pt idx="8172">
                  <c:v>2.3813777070843019</c:v>
                </c:pt>
                <c:pt idx="8173">
                  <c:v>2.3810863714215804</c:v>
                </c:pt>
                <c:pt idx="8174">
                  <c:v>2.3807951070336393</c:v>
                </c:pt>
                <c:pt idx="8175">
                  <c:v>2.3805039138943247</c:v>
                </c:pt>
                <c:pt idx="8176">
                  <c:v>2.380212791977498</c:v>
                </c:pt>
                <c:pt idx="8177">
                  <c:v>2.3799217412570313</c:v>
                </c:pt>
                <c:pt idx="8178">
                  <c:v>2.3796307617068102</c:v>
                </c:pt>
                <c:pt idx="8179">
                  <c:v>2.3793398533007335</c:v>
                </c:pt>
                <c:pt idx="8180">
                  <c:v>2.3790490160127122</c:v>
                </c:pt>
                <c:pt idx="8181">
                  <c:v>2.3787582498166708</c:v>
                </c:pt>
                <c:pt idx="8182">
                  <c:v>2.3784675546865452</c:v>
                </c:pt>
                <c:pt idx="8183">
                  <c:v>2.3781769305962857</c:v>
                </c:pt>
                <c:pt idx="8184">
                  <c:v>2.3778863775198533</c:v>
                </c:pt>
                <c:pt idx="8185">
                  <c:v>2.3775958954312242</c:v>
                </c:pt>
                <c:pt idx="8186">
                  <c:v>2.3773054843043848</c:v>
                </c:pt>
                <c:pt idx="8187">
                  <c:v>2.3770151441133365</c:v>
                </c:pt>
                <c:pt idx="8188">
                  <c:v>2.3767248748320919</c:v>
                </c:pt>
                <c:pt idx="8189">
                  <c:v>2.3764346764346764</c:v>
                </c:pt>
                <c:pt idx="8190">
                  <c:v>2.3761445488951289</c:v>
                </c:pt>
                <c:pt idx="8191">
                  <c:v>2.3758544921875</c:v>
                </c:pt>
                <c:pt idx="8192">
                  <c:v>2.3755645062858539</c:v>
                </c:pt>
                <c:pt idx="8193">
                  <c:v>2.3752745911642665</c:v>
                </c:pt>
                <c:pt idx="8194">
                  <c:v>2.3749847467968275</c:v>
                </c:pt>
                <c:pt idx="8195">
                  <c:v>2.3746949731576379</c:v>
                </c:pt>
                <c:pt idx="8196">
                  <c:v>2.3744052702208127</c:v>
                </c:pt>
                <c:pt idx="8197">
                  <c:v>2.374115637960478</c:v>
                </c:pt>
                <c:pt idx="8198">
                  <c:v>2.3738260763507744</c:v>
                </c:pt>
                <c:pt idx="8199">
                  <c:v>2.3735365853658537</c:v>
                </c:pt>
                <c:pt idx="8200">
                  <c:v>2.3732471649798805</c:v>
                </c:pt>
                <c:pt idx="8201">
                  <c:v>2.3729578151670325</c:v>
                </c:pt>
                <c:pt idx="8202">
                  <c:v>2.3726685359014996</c:v>
                </c:pt>
                <c:pt idx="8203">
                  <c:v>2.3723793271574842</c:v>
                </c:pt>
                <c:pt idx="8204">
                  <c:v>2.3720901889092016</c:v>
                </c:pt>
                <c:pt idx="8205">
                  <c:v>2.37180112113088</c:v>
                </c:pt>
                <c:pt idx="8206">
                  <c:v>2.3715121237967587</c:v>
                </c:pt>
                <c:pt idx="8207">
                  <c:v>2.3712231968810915</c:v>
                </c:pt>
                <c:pt idx="8208">
                  <c:v>2.3709343403581435</c:v>
                </c:pt>
                <c:pt idx="8209">
                  <c:v>2.3706455542021923</c:v>
                </c:pt>
                <c:pt idx="8210">
                  <c:v>2.3703568383875289</c:v>
                </c:pt>
                <c:pt idx="8211">
                  <c:v>2.3700681928884557</c:v>
                </c:pt>
                <c:pt idx="8212">
                  <c:v>2.3697796176792889</c:v>
                </c:pt>
                <c:pt idx="8213">
                  <c:v>2.3694911127343561</c:v>
                </c:pt>
                <c:pt idx="8214">
                  <c:v>2.3692026780279978</c:v>
                </c:pt>
                <c:pt idx="8215">
                  <c:v>2.3689143135345665</c:v>
                </c:pt>
                <c:pt idx="8216">
                  <c:v>2.368626019228429</c:v>
                </c:pt>
                <c:pt idx="8217">
                  <c:v>2.3683377950839621</c:v>
                </c:pt>
                <c:pt idx="8218">
                  <c:v>2.3680496410755567</c:v>
                </c:pt>
                <c:pt idx="8219">
                  <c:v>2.3677615571776154</c:v>
                </c:pt>
                <c:pt idx="8220">
                  <c:v>2.3674735433645542</c:v>
                </c:pt>
                <c:pt idx="8221">
                  <c:v>2.3671855996108002</c:v>
                </c:pt>
                <c:pt idx="8222">
                  <c:v>2.3668977258907939</c:v>
                </c:pt>
                <c:pt idx="8223">
                  <c:v>2.3666099221789882</c:v>
                </c:pt>
                <c:pt idx="8224">
                  <c:v>2.366322188449848</c:v>
                </c:pt>
                <c:pt idx="8225">
                  <c:v>2.3660345246778509</c:v>
                </c:pt>
                <c:pt idx="8226">
                  <c:v>2.3657469308374863</c:v>
                </c:pt>
                <c:pt idx="8227">
                  <c:v>2.3654594069032573</c:v>
                </c:pt>
                <c:pt idx="8228">
                  <c:v>2.365171952849678</c:v>
                </c:pt>
                <c:pt idx="8229">
                  <c:v>2.3648845686512758</c:v>
                </c:pt>
                <c:pt idx="8230">
                  <c:v>2.3645972542825904</c:v>
                </c:pt>
                <c:pt idx="8231">
                  <c:v>2.3643100097181731</c:v>
                </c:pt>
                <c:pt idx="8232">
                  <c:v>2.3640228349325882</c:v>
                </c:pt>
                <c:pt idx="8233">
                  <c:v>2.3637357299004131</c:v>
                </c:pt>
                <c:pt idx="8234">
                  <c:v>2.3634486945962356</c:v>
                </c:pt>
                <c:pt idx="8235">
                  <c:v>2.3631617289946578</c:v>
                </c:pt>
                <c:pt idx="8236">
                  <c:v>2.3628748330702924</c:v>
                </c:pt>
                <c:pt idx="8237">
                  <c:v>2.3625880067977665</c:v>
                </c:pt>
                <c:pt idx="8238">
                  <c:v>2.3623012501517175</c:v>
                </c:pt>
                <c:pt idx="8239">
                  <c:v>2.3620145631067961</c:v>
                </c:pt>
                <c:pt idx="8240">
                  <c:v>2.3617279456376652</c:v>
                </c:pt>
                <c:pt idx="8241">
                  <c:v>2.3614413977190001</c:v>
                </c:pt>
                <c:pt idx="8242">
                  <c:v>2.3611549193254882</c:v>
                </c:pt>
                <c:pt idx="8243">
                  <c:v>2.3608685104318292</c:v>
                </c:pt>
                <c:pt idx="8244">
                  <c:v>2.360582171012735</c:v>
                </c:pt>
                <c:pt idx="8245">
                  <c:v>2.3602959010429299</c:v>
                </c:pt>
                <c:pt idx="8246">
                  <c:v>2.3600097004971503</c:v>
                </c:pt>
                <c:pt idx="8247">
                  <c:v>2.3597235693501455</c:v>
                </c:pt>
                <c:pt idx="8248">
                  <c:v>2.359437507576676</c:v>
                </c:pt>
                <c:pt idx="8249">
                  <c:v>2.359151515151515</c:v>
                </c:pt>
                <c:pt idx="8250">
                  <c:v>2.3588655920494483</c:v>
                </c:pt>
                <c:pt idx="8251">
                  <c:v>2.358579738245274</c:v>
                </c:pt>
                <c:pt idx="8252">
                  <c:v>2.358293953713801</c:v>
                </c:pt>
                <c:pt idx="8253">
                  <c:v>2.3580082384298522</c:v>
                </c:pt>
                <c:pt idx="8254">
                  <c:v>2.3577225923682619</c:v>
                </c:pt>
                <c:pt idx="8255">
                  <c:v>2.357437015503876</c:v>
                </c:pt>
                <c:pt idx="8256">
                  <c:v>2.3571515078115537</c:v>
                </c:pt>
                <c:pt idx="8257">
                  <c:v>2.3568660692661663</c:v>
                </c:pt>
                <c:pt idx="8258">
                  <c:v>2.356580699842596</c:v>
                </c:pt>
                <c:pt idx="8259">
                  <c:v>2.3562953995157385</c:v>
                </c:pt>
                <c:pt idx="8260">
                  <c:v>2.356010168260501</c:v>
                </c:pt>
                <c:pt idx="8261">
                  <c:v>2.3557250060518036</c:v>
                </c:pt>
                <c:pt idx="8262">
                  <c:v>2.3554399128645769</c:v>
                </c:pt>
                <c:pt idx="8263">
                  <c:v>2.3551548886737659</c:v>
                </c:pt>
                <c:pt idx="8264">
                  <c:v>2.3548699334543253</c:v>
                </c:pt>
                <c:pt idx="8265">
                  <c:v>2.3545850471812244</c:v>
                </c:pt>
                <c:pt idx="8266">
                  <c:v>2.3543002298294424</c:v>
                </c:pt>
                <c:pt idx="8267">
                  <c:v>2.3540154813739718</c:v>
                </c:pt>
                <c:pt idx="8268">
                  <c:v>2.3537308017898173</c:v>
                </c:pt>
                <c:pt idx="8269">
                  <c:v>2.353446191051995</c:v>
                </c:pt>
                <c:pt idx="8270">
                  <c:v>2.3531616491355338</c:v>
                </c:pt>
                <c:pt idx="8271">
                  <c:v>2.3528771760154741</c:v>
                </c:pt>
                <c:pt idx="8272">
                  <c:v>2.3525927716668682</c:v>
                </c:pt>
                <c:pt idx="8273">
                  <c:v>2.3523084360647815</c:v>
                </c:pt>
                <c:pt idx="8274">
                  <c:v>2.3520241691842902</c:v>
                </c:pt>
                <c:pt idx="8275">
                  <c:v>2.3517399710004834</c:v>
                </c:pt>
                <c:pt idx="8276">
                  <c:v>2.3514558414884621</c:v>
                </c:pt>
                <c:pt idx="8277">
                  <c:v>2.3511717806233388</c:v>
                </c:pt>
                <c:pt idx="8278">
                  <c:v>2.350887788380239</c:v>
                </c:pt>
                <c:pt idx="8279">
                  <c:v>2.3506038647342997</c:v>
                </c:pt>
                <c:pt idx="8280">
                  <c:v>2.3503200096606691</c:v>
                </c:pt>
                <c:pt idx="8281">
                  <c:v>2.3500362231345084</c:v>
                </c:pt>
                <c:pt idx="8282">
                  <c:v>2.3497525051309913</c:v>
                </c:pt>
                <c:pt idx="8283">
                  <c:v>2.3494688556253016</c:v>
                </c:pt>
                <c:pt idx="8284">
                  <c:v>2.3491852745926374</c:v>
                </c:pt>
                <c:pt idx="8285">
                  <c:v>2.3489017620082064</c:v>
                </c:pt>
                <c:pt idx="8286">
                  <c:v>2.3486183178472304</c:v>
                </c:pt>
                <c:pt idx="8287">
                  <c:v>2.348334942084942</c:v>
                </c:pt>
                <c:pt idx="8288">
                  <c:v>2.3480516346965858</c:v>
                </c:pt>
                <c:pt idx="8289">
                  <c:v>2.3477683956574187</c:v>
                </c:pt>
                <c:pt idx="8290">
                  <c:v>2.3474852249427092</c:v>
                </c:pt>
                <c:pt idx="8291">
                  <c:v>2.3472021225277375</c:v>
                </c:pt>
                <c:pt idx="8292">
                  <c:v>2.3469190883877968</c:v>
                </c:pt>
                <c:pt idx="8293">
                  <c:v>2.3466361224981913</c:v>
                </c:pt>
                <c:pt idx="8294">
                  <c:v>2.3463532248342376</c:v>
                </c:pt>
                <c:pt idx="8295">
                  <c:v>2.3460703953712634</c:v>
                </c:pt>
                <c:pt idx="8296">
                  <c:v>2.3457876340846089</c:v>
                </c:pt>
                <c:pt idx="8297">
                  <c:v>2.3455049409496262</c:v>
                </c:pt>
                <c:pt idx="8298">
                  <c:v>2.3452223159416796</c:v>
                </c:pt>
                <c:pt idx="8299">
                  <c:v>2.3449397590361447</c:v>
                </c:pt>
                <c:pt idx="8300">
                  <c:v>2.3446572702084088</c:v>
                </c:pt>
                <c:pt idx="8301">
                  <c:v>2.3443748494338714</c:v>
                </c:pt>
                <c:pt idx="8302">
                  <c:v>2.3440924966879439</c:v>
                </c:pt>
                <c:pt idx="8303">
                  <c:v>2.34381021194605</c:v>
                </c:pt>
                <c:pt idx="8304">
                  <c:v>2.3435279951836243</c:v>
                </c:pt>
                <c:pt idx="8305">
                  <c:v>2.3432458463761137</c:v>
                </c:pt>
                <c:pt idx="8306">
                  <c:v>2.3429637654989768</c:v>
                </c:pt>
                <c:pt idx="8307">
                  <c:v>2.342681752527684</c:v>
                </c:pt>
                <c:pt idx="8308">
                  <c:v>2.3423998074377179</c:v>
                </c:pt>
                <c:pt idx="8309">
                  <c:v>2.3421179302045729</c:v>
                </c:pt>
                <c:pt idx="8310">
                  <c:v>2.3418361208037539</c:v>
                </c:pt>
                <c:pt idx="8311">
                  <c:v>2.3415543792107796</c:v>
                </c:pt>
                <c:pt idx="8312">
                  <c:v>2.3412727054011788</c:v>
                </c:pt>
                <c:pt idx="8313">
                  <c:v>2.340991099350493</c:v>
                </c:pt>
                <c:pt idx="8314">
                  <c:v>2.3407095610342754</c:v>
                </c:pt>
                <c:pt idx="8315">
                  <c:v>2.3404280904280905</c:v>
                </c:pt>
                <c:pt idx="8316">
                  <c:v>2.3401466875075148</c:v>
                </c:pt>
                <c:pt idx="8317">
                  <c:v>2.3398653522481365</c:v>
                </c:pt>
                <c:pt idx="8318">
                  <c:v>2.3395840846255558</c:v>
                </c:pt>
                <c:pt idx="8319">
                  <c:v>2.3393028846153845</c:v>
                </c:pt>
                <c:pt idx="8320">
                  <c:v>2.3390217521932462</c:v>
                </c:pt>
                <c:pt idx="8321">
                  <c:v>2.3387406873347754</c:v>
                </c:pt>
                <c:pt idx="8322">
                  <c:v>2.3384596900156192</c:v>
                </c:pt>
                <c:pt idx="8323">
                  <c:v>2.338178760211437</c:v>
                </c:pt>
                <c:pt idx="8324">
                  <c:v>2.3378978978978977</c:v>
                </c:pt>
                <c:pt idx="8325">
                  <c:v>2.3376171030506847</c:v>
                </c:pt>
                <c:pt idx="8326">
                  <c:v>2.3373363756454908</c:v>
                </c:pt>
                <c:pt idx="8327">
                  <c:v>2.3370557156580212</c:v>
                </c:pt>
                <c:pt idx="8328">
                  <c:v>2.3367751230639935</c:v>
                </c:pt>
                <c:pt idx="8329">
                  <c:v>2.3364945978391356</c:v>
                </c:pt>
                <c:pt idx="8330">
                  <c:v>2.3362141399591887</c:v>
                </c:pt>
                <c:pt idx="8331">
                  <c:v>2.3359337493999042</c:v>
                </c:pt>
                <c:pt idx="8332">
                  <c:v>2.3356534261370454</c:v>
                </c:pt>
                <c:pt idx="8333">
                  <c:v>2.3353731701463882</c:v>
                </c:pt>
                <c:pt idx="8334">
                  <c:v>2.3350929814037191</c:v>
                </c:pt>
                <c:pt idx="8335">
                  <c:v>2.334812859884837</c:v>
                </c:pt>
                <c:pt idx="8336">
                  <c:v>2.334532805565551</c:v>
                </c:pt>
                <c:pt idx="8337">
                  <c:v>2.334252818421684</c:v>
                </c:pt>
                <c:pt idx="8338">
                  <c:v>2.3339728984290682</c:v>
                </c:pt>
                <c:pt idx="8339">
                  <c:v>2.3336930455635492</c:v>
                </c:pt>
                <c:pt idx="8340">
                  <c:v>2.3334132598009831</c:v>
                </c:pt>
                <c:pt idx="8341">
                  <c:v>2.3331335411172383</c:v>
                </c:pt>
                <c:pt idx="8342">
                  <c:v>2.3328538894881938</c:v>
                </c:pt>
                <c:pt idx="8343">
                  <c:v>2.3325743048897412</c:v>
                </c:pt>
                <c:pt idx="8344">
                  <c:v>2.3322947872977831</c:v>
                </c:pt>
                <c:pt idx="8345">
                  <c:v>2.3320153366882339</c:v>
                </c:pt>
                <c:pt idx="8346">
                  <c:v>2.3317359530370192</c:v>
                </c:pt>
                <c:pt idx="8347">
                  <c:v>2.3314566363200768</c:v>
                </c:pt>
                <c:pt idx="8348">
                  <c:v>2.3311773865133549</c:v>
                </c:pt>
                <c:pt idx="8349">
                  <c:v>2.3308982035928145</c:v>
                </c:pt>
                <c:pt idx="8350">
                  <c:v>2.3306190875344268</c:v>
                </c:pt>
                <c:pt idx="8351">
                  <c:v>2.3303400383141764</c:v>
                </c:pt>
                <c:pt idx="8352">
                  <c:v>2.330061055908057</c:v>
                </c:pt>
                <c:pt idx="8353">
                  <c:v>2.3297821402920755</c:v>
                </c:pt>
                <c:pt idx="8354">
                  <c:v>2.3295032914422502</c:v>
                </c:pt>
                <c:pt idx="8355">
                  <c:v>2.32922450933461</c:v>
                </c:pt>
                <c:pt idx="8356">
                  <c:v>2.3289457939451959</c:v>
                </c:pt>
                <c:pt idx="8357">
                  <c:v>2.3286671452500598</c:v>
                </c:pt>
                <c:pt idx="8358">
                  <c:v>2.3283885632252663</c:v>
                </c:pt>
                <c:pt idx="8359">
                  <c:v>2.3281100478468901</c:v>
                </c:pt>
                <c:pt idx="8360">
                  <c:v>2.3278315990910179</c:v>
                </c:pt>
                <c:pt idx="8361">
                  <c:v>2.3275532169337478</c:v>
                </c:pt>
                <c:pt idx="8362">
                  <c:v>2.3272749013511898</c:v>
                </c:pt>
                <c:pt idx="8363">
                  <c:v>2.3269966523194645</c:v>
                </c:pt>
                <c:pt idx="8364">
                  <c:v>2.3267184698147041</c:v>
                </c:pt>
                <c:pt idx="8365">
                  <c:v>2.3264403538130529</c:v>
                </c:pt>
                <c:pt idx="8366">
                  <c:v>2.3261623042906656</c:v>
                </c:pt>
                <c:pt idx="8367">
                  <c:v>2.3258843212237093</c:v>
                </c:pt>
                <c:pt idx="8368">
                  <c:v>2.325606404588362</c:v>
                </c:pt>
                <c:pt idx="8369">
                  <c:v>2.3253285543608122</c:v>
                </c:pt>
                <c:pt idx="8370">
                  <c:v>2.3250507705172621</c:v>
                </c:pt>
                <c:pt idx="8371">
                  <c:v>2.3247730530339226</c:v>
                </c:pt>
                <c:pt idx="8372">
                  <c:v>2.3244954018870176</c:v>
                </c:pt>
                <c:pt idx="8373">
                  <c:v>2.3242178170527823</c:v>
                </c:pt>
                <c:pt idx="8374">
                  <c:v>2.3239402985074626</c:v>
                </c:pt>
                <c:pt idx="8375">
                  <c:v>2.3236628462273163</c:v>
                </c:pt>
                <c:pt idx="8376">
                  <c:v>2.3233854601886117</c:v>
                </c:pt>
                <c:pt idx="8377">
                  <c:v>2.3231081403676295</c:v>
                </c:pt>
                <c:pt idx="8378">
                  <c:v>2.3228308867406611</c:v>
                </c:pt>
                <c:pt idx="8379">
                  <c:v>2.3225536992840095</c:v>
                </c:pt>
                <c:pt idx="8380">
                  <c:v>2.3222765779739887</c:v>
                </c:pt>
                <c:pt idx="8381">
                  <c:v>2.3219995227869243</c:v>
                </c:pt>
                <c:pt idx="8382">
                  <c:v>2.3217225336991532</c:v>
                </c:pt>
                <c:pt idx="8383">
                  <c:v>2.3214456106870229</c:v>
                </c:pt>
                <c:pt idx="8384">
                  <c:v>2.3211687537268935</c:v>
                </c:pt>
                <c:pt idx="8385">
                  <c:v>2.3208919627951348</c:v>
                </c:pt>
                <c:pt idx="8386">
                  <c:v>2.3206152378681293</c:v>
                </c:pt>
                <c:pt idx="8387">
                  <c:v>2.3203385789222697</c:v>
                </c:pt>
                <c:pt idx="8388">
                  <c:v>2.3200619859339611</c:v>
                </c:pt>
                <c:pt idx="8389">
                  <c:v>2.3197854588796187</c:v>
                </c:pt>
                <c:pt idx="8390">
                  <c:v>2.3195089977356691</c:v>
                </c:pt>
                <c:pt idx="8391">
                  <c:v>2.319232602478551</c:v>
                </c:pt>
                <c:pt idx="8392">
                  <c:v>2.3189562730847135</c:v>
                </c:pt>
                <c:pt idx="8393">
                  <c:v>2.3186800095306173</c:v>
                </c:pt>
                <c:pt idx="8394">
                  <c:v>2.3184038117927339</c:v>
                </c:pt>
                <c:pt idx="8395">
                  <c:v>2.3181276798475463</c:v>
                </c:pt>
                <c:pt idx="8396">
                  <c:v>2.3178516136715492</c:v>
                </c:pt>
                <c:pt idx="8397">
                  <c:v>2.3175756132412477</c:v>
                </c:pt>
                <c:pt idx="8398">
                  <c:v>2.3172996785331588</c:v>
                </c:pt>
                <c:pt idx="8399">
                  <c:v>2.3170238095238096</c:v>
                </c:pt>
                <c:pt idx="8400">
                  <c:v>2.3167480061897394</c:v>
                </c:pt>
                <c:pt idx="8401">
                  <c:v>2.3164722685074981</c:v>
                </c:pt>
                <c:pt idx="8402">
                  <c:v>2.3161965964536475</c:v>
                </c:pt>
                <c:pt idx="8403">
                  <c:v>2.3159209900047597</c:v>
                </c:pt>
                <c:pt idx="8404">
                  <c:v>2.3156454491374183</c:v>
                </c:pt>
                <c:pt idx="8405">
                  <c:v>2.3153699738282181</c:v>
                </c:pt>
                <c:pt idx="8406">
                  <c:v>2.3150945640537648</c:v>
                </c:pt>
                <c:pt idx="8407">
                  <c:v>2.3148192197906754</c:v>
                </c:pt>
                <c:pt idx="8408">
                  <c:v>2.3145439410155784</c:v>
                </c:pt>
                <c:pt idx="8409">
                  <c:v>2.3142687277051128</c:v>
                </c:pt>
                <c:pt idx="8410">
                  <c:v>2.313993579835929</c:v>
                </c:pt>
                <c:pt idx="8411">
                  <c:v>2.3137184973846887</c:v>
                </c:pt>
                <c:pt idx="8412">
                  <c:v>2.3134434803280639</c:v>
                </c:pt>
                <c:pt idx="8413">
                  <c:v>2.3131685286427381</c:v>
                </c:pt>
                <c:pt idx="8414">
                  <c:v>2.3128936423054069</c:v>
                </c:pt>
                <c:pt idx="8415">
                  <c:v>2.3126188212927756</c:v>
                </c:pt>
                <c:pt idx="8416">
                  <c:v>2.312344065581561</c:v>
                </c:pt>
                <c:pt idx="8417">
                  <c:v>2.3120693751484915</c:v>
                </c:pt>
                <c:pt idx="8418">
                  <c:v>2.3117947499703053</c:v>
                </c:pt>
                <c:pt idx="8419">
                  <c:v>2.311520190023753</c:v>
                </c:pt>
                <c:pt idx="8420">
                  <c:v>2.3112456952855953</c:v>
                </c:pt>
                <c:pt idx="8421">
                  <c:v>2.3109712657326051</c:v>
                </c:pt>
                <c:pt idx="8422">
                  <c:v>2.3106969013415646</c:v>
                </c:pt>
                <c:pt idx="8423">
                  <c:v>2.3104226020892686</c:v>
                </c:pt>
                <c:pt idx="8424">
                  <c:v>2.3101483679525221</c:v>
                </c:pt>
                <c:pt idx="8425">
                  <c:v>2.3098741989081413</c:v>
                </c:pt>
                <c:pt idx="8426">
                  <c:v>2.3096000949329536</c:v>
                </c:pt>
                <c:pt idx="8427">
                  <c:v>2.3093260560037967</c:v>
                </c:pt>
                <c:pt idx="8428">
                  <c:v>2.3090520820975207</c:v>
                </c:pt>
                <c:pt idx="8429">
                  <c:v>2.3087781731909844</c:v>
                </c:pt>
                <c:pt idx="8430">
                  <c:v>2.3085043292610603</c:v>
                </c:pt>
                <c:pt idx="8431">
                  <c:v>2.3082305502846299</c:v>
                </c:pt>
                <c:pt idx="8432">
                  <c:v>2.3079568362385867</c:v>
                </c:pt>
                <c:pt idx="8433">
                  <c:v>2.3076831870998342</c:v>
                </c:pt>
                <c:pt idx="8434">
                  <c:v>2.3074096028452873</c:v>
                </c:pt>
                <c:pt idx="8435">
                  <c:v>2.3071360834518728</c:v>
                </c:pt>
                <c:pt idx="8436">
                  <c:v>2.306862628896527</c:v>
                </c:pt>
                <c:pt idx="8437">
                  <c:v>2.3065892391561982</c:v>
                </c:pt>
                <c:pt idx="8438">
                  <c:v>2.3063159142078447</c:v>
                </c:pt>
                <c:pt idx="8439">
                  <c:v>2.306042654028436</c:v>
                </c:pt>
                <c:pt idx="8440">
                  <c:v>2.3057694585949533</c:v>
                </c:pt>
                <c:pt idx="8441">
                  <c:v>2.3054963278843874</c:v>
                </c:pt>
                <c:pt idx="8442">
                  <c:v>2.3052232618737416</c:v>
                </c:pt>
                <c:pt idx="8443">
                  <c:v>2.3049502605400285</c:v>
                </c:pt>
                <c:pt idx="8444">
                  <c:v>2.3046773238602722</c:v>
                </c:pt>
                <c:pt idx="8445">
                  <c:v>2.3044044518115085</c:v>
                </c:pt>
                <c:pt idx="8446">
                  <c:v>2.3041316443707824</c:v>
                </c:pt>
                <c:pt idx="8447">
                  <c:v>2.3038589015151514</c:v>
                </c:pt>
                <c:pt idx="8448">
                  <c:v>2.303586223221683</c:v>
                </c:pt>
                <c:pt idx="8449">
                  <c:v>2.3033136094674558</c:v>
                </c:pt>
                <c:pt idx="8450">
                  <c:v>2.3030410602295586</c:v>
                </c:pt>
                <c:pt idx="8451">
                  <c:v>2.3027685754850924</c:v>
                </c:pt>
                <c:pt idx="8452">
                  <c:v>2.3024961552111676</c:v>
                </c:pt>
                <c:pt idx="8453">
                  <c:v>2.3022237993849064</c:v>
                </c:pt>
                <c:pt idx="8454">
                  <c:v>2.3019515079834418</c:v>
                </c:pt>
                <c:pt idx="8455">
                  <c:v>2.3016792809839166</c:v>
                </c:pt>
                <c:pt idx="8456">
                  <c:v>2.3014071183634859</c:v>
                </c:pt>
                <c:pt idx="8457">
                  <c:v>2.3011350200993141</c:v>
                </c:pt>
                <c:pt idx="8458">
                  <c:v>2.3008629861685779</c:v>
                </c:pt>
                <c:pt idx="8459">
                  <c:v>2.3005910165484633</c:v>
                </c:pt>
                <c:pt idx="8460">
                  <c:v>2.3003191112161683</c:v>
                </c:pt>
                <c:pt idx="8461">
                  <c:v>2.3000472701489008</c:v>
                </c:pt>
                <c:pt idx="8462">
                  <c:v>2.2997754933238803</c:v>
                </c:pt>
                <c:pt idx="8463">
                  <c:v>2.2995037807183363</c:v>
                </c:pt>
                <c:pt idx="8464">
                  <c:v>2.29923213230951</c:v>
                </c:pt>
                <c:pt idx="8465">
                  <c:v>2.2989605480746516</c:v>
                </c:pt>
                <c:pt idx="8466">
                  <c:v>2.2986890279910241</c:v>
                </c:pt>
                <c:pt idx="8467">
                  <c:v>2.2984175720358997</c:v>
                </c:pt>
                <c:pt idx="8468">
                  <c:v>2.2981461801865626</c:v>
                </c:pt>
                <c:pt idx="8469">
                  <c:v>2.297874852420307</c:v>
                </c:pt>
                <c:pt idx="8470">
                  <c:v>2.2976035887144377</c:v>
                </c:pt>
                <c:pt idx="8471">
                  <c:v>2.2973323890462702</c:v>
                </c:pt>
                <c:pt idx="8472">
                  <c:v>2.2970612533931312</c:v>
                </c:pt>
                <c:pt idx="8473">
                  <c:v>2.2967901817323577</c:v>
                </c:pt>
                <c:pt idx="8474">
                  <c:v>2.2965191740412978</c:v>
                </c:pt>
                <c:pt idx="8475">
                  <c:v>2.29624823029731</c:v>
                </c:pt>
                <c:pt idx="8476">
                  <c:v>2.2959773504777634</c:v>
                </c:pt>
                <c:pt idx="8477">
                  <c:v>2.2957065345600376</c:v>
                </c:pt>
                <c:pt idx="8478">
                  <c:v>2.2954357825215239</c:v>
                </c:pt>
                <c:pt idx="8479">
                  <c:v>2.2951650943396227</c:v>
                </c:pt>
                <c:pt idx="8480">
                  <c:v>2.2948944699917462</c:v>
                </c:pt>
                <c:pt idx="8481">
                  <c:v>2.2946239094553174</c:v>
                </c:pt>
                <c:pt idx="8482">
                  <c:v>2.2943534127077685</c:v>
                </c:pt>
                <c:pt idx="8483">
                  <c:v>2.2940829797265443</c:v>
                </c:pt>
                <c:pt idx="8484">
                  <c:v>2.2938126104890983</c:v>
                </c:pt>
                <c:pt idx="8485">
                  <c:v>2.2935423049728967</c:v>
                </c:pt>
                <c:pt idx="8486">
                  <c:v>2.2932720631554142</c:v>
                </c:pt>
                <c:pt idx="8487">
                  <c:v>2.2930018850141378</c:v>
                </c:pt>
                <c:pt idx="8488">
                  <c:v>2.2927317705265637</c:v>
                </c:pt>
                <c:pt idx="8489">
                  <c:v>2.2924617196702002</c:v>
                </c:pt>
                <c:pt idx="8490">
                  <c:v>2.2921917324225651</c:v>
                </c:pt>
                <c:pt idx="8491">
                  <c:v>2.2919218087611868</c:v>
                </c:pt>
                <c:pt idx="8492">
                  <c:v>2.2916519486636053</c:v>
                </c:pt>
                <c:pt idx="8493">
                  <c:v>2.2913821521073698</c:v>
                </c:pt>
                <c:pt idx="8494">
                  <c:v>2.2911124190700414</c:v>
                </c:pt>
                <c:pt idx="8495">
                  <c:v>2.2908427495291903</c:v>
                </c:pt>
                <c:pt idx="8496">
                  <c:v>2.2905731434623986</c:v>
                </c:pt>
                <c:pt idx="8497">
                  <c:v>2.2903036008472584</c:v>
                </c:pt>
                <c:pt idx="8498">
                  <c:v>2.290034121661372</c:v>
                </c:pt>
                <c:pt idx="8499">
                  <c:v>2.2897647058823529</c:v>
                </c:pt>
                <c:pt idx="8500">
                  <c:v>2.2894953534878248</c:v>
                </c:pt>
                <c:pt idx="8501">
                  <c:v>2.2892260644554221</c:v>
                </c:pt>
                <c:pt idx="8502">
                  <c:v>2.2889568387627897</c:v>
                </c:pt>
                <c:pt idx="8503">
                  <c:v>2.2886876763875823</c:v>
                </c:pt>
                <c:pt idx="8504">
                  <c:v>2.2884185773074663</c:v>
                </c:pt>
                <c:pt idx="8505">
                  <c:v>2.2881495415001174</c:v>
                </c:pt>
                <c:pt idx="8506">
                  <c:v>2.2878805689432231</c:v>
                </c:pt>
                <c:pt idx="8507">
                  <c:v>2.2876116596144804</c:v>
                </c:pt>
                <c:pt idx="8508">
                  <c:v>2.287342813491597</c:v>
                </c:pt>
                <c:pt idx="8509">
                  <c:v>2.2870740305522914</c:v>
                </c:pt>
                <c:pt idx="8510">
                  <c:v>2.2868053107742923</c:v>
                </c:pt>
                <c:pt idx="8511">
                  <c:v>2.2865366541353382</c:v>
                </c:pt>
                <c:pt idx="8512">
                  <c:v>2.28626806061318</c:v>
                </c:pt>
                <c:pt idx="8513">
                  <c:v>2.2859995301855767</c:v>
                </c:pt>
                <c:pt idx="8514">
                  <c:v>2.2857310628302994</c:v>
                </c:pt>
                <c:pt idx="8515">
                  <c:v>2.285462658525129</c:v>
                </c:pt>
                <c:pt idx="8516">
                  <c:v>2.285194317247857</c:v>
                </c:pt>
                <c:pt idx="8517">
                  <c:v>2.2849260389762853</c:v>
                </c:pt>
                <c:pt idx="8518">
                  <c:v>2.2846578236882262</c:v>
                </c:pt>
                <c:pt idx="8519">
                  <c:v>2.2843896713615024</c:v>
                </c:pt>
                <c:pt idx="8520">
                  <c:v>2.2841215819739467</c:v>
                </c:pt>
                <c:pt idx="8521">
                  <c:v>2.283853555503403</c:v>
                </c:pt>
                <c:pt idx="8522">
                  <c:v>2.283585591927725</c:v>
                </c:pt>
                <c:pt idx="8523">
                  <c:v>2.2833176912247772</c:v>
                </c:pt>
                <c:pt idx="8524">
                  <c:v>2.2830498533724342</c:v>
                </c:pt>
                <c:pt idx="8525">
                  <c:v>2.2827820783485806</c:v>
                </c:pt>
                <c:pt idx="8526">
                  <c:v>2.2825143661311129</c:v>
                </c:pt>
                <c:pt idx="8527">
                  <c:v>2.2822467166979363</c:v>
                </c:pt>
                <c:pt idx="8528">
                  <c:v>2.2819791300269667</c:v>
                </c:pt>
                <c:pt idx="8529">
                  <c:v>2.2817116060961311</c:v>
                </c:pt>
                <c:pt idx="8530">
                  <c:v>2.2814441448833667</c:v>
                </c:pt>
                <c:pt idx="8531">
                  <c:v>2.2811767463666199</c:v>
                </c:pt>
                <c:pt idx="8532">
                  <c:v>2.2809094105238485</c:v>
                </c:pt>
                <c:pt idx="8533">
                  <c:v>2.2806421373330208</c:v>
                </c:pt>
                <c:pt idx="8534">
                  <c:v>2.2803749267721147</c:v>
                </c:pt>
                <c:pt idx="8535">
                  <c:v>2.2801077788191191</c:v>
                </c:pt>
                <c:pt idx="8536">
                  <c:v>2.2798406934520323</c:v>
                </c:pt>
                <c:pt idx="8537">
                  <c:v>2.2795736706488641</c:v>
                </c:pt>
                <c:pt idx="8538">
                  <c:v>2.2793067103876332</c:v>
                </c:pt>
                <c:pt idx="8539">
                  <c:v>2.2790398126463702</c:v>
                </c:pt>
                <c:pt idx="8540">
                  <c:v>2.2787729774031145</c:v>
                </c:pt>
                <c:pt idx="8541">
                  <c:v>2.2785062046359168</c:v>
                </c:pt>
                <c:pt idx="8542">
                  <c:v>2.2782394943228375</c:v>
                </c:pt>
                <c:pt idx="8543">
                  <c:v>2.2779728464419478</c:v>
                </c:pt>
                <c:pt idx="8544">
                  <c:v>2.2777062609713283</c:v>
                </c:pt>
                <c:pt idx="8545">
                  <c:v>2.2774397378890709</c:v>
                </c:pt>
                <c:pt idx="8546">
                  <c:v>2.2771732771732771</c:v>
                </c:pt>
                <c:pt idx="8547">
                  <c:v>2.276906878802059</c:v>
                </c:pt>
                <c:pt idx="8548">
                  <c:v>2.2766405427535386</c:v>
                </c:pt>
                <c:pt idx="8549">
                  <c:v>2.2763742690058479</c:v>
                </c:pt>
                <c:pt idx="8550">
                  <c:v>2.27610805753713</c:v>
                </c:pt>
                <c:pt idx="8551">
                  <c:v>2.2758419083255377</c:v>
                </c:pt>
                <c:pt idx="8552">
                  <c:v>2.2755758213492343</c:v>
                </c:pt>
                <c:pt idx="8553">
                  <c:v>2.2753097965863924</c:v>
                </c:pt>
                <c:pt idx="8554">
                  <c:v>2.2750438340151957</c:v>
                </c:pt>
                <c:pt idx="8555">
                  <c:v>2.2747779336138381</c:v>
                </c:pt>
                <c:pt idx="8556">
                  <c:v>2.2745120953605236</c:v>
                </c:pt>
                <c:pt idx="8557">
                  <c:v>2.2742463192334657</c:v>
                </c:pt>
                <c:pt idx="8558">
                  <c:v>2.2739806052108893</c:v>
                </c:pt>
                <c:pt idx="8559">
                  <c:v>2.2737149532710279</c:v>
                </c:pt>
                <c:pt idx="8560">
                  <c:v>2.2734493633921269</c:v>
                </c:pt>
                <c:pt idx="8561">
                  <c:v>2.273183835552441</c:v>
                </c:pt>
                <c:pt idx="8562">
                  <c:v>2.2729183697302346</c:v>
                </c:pt>
                <c:pt idx="8563">
                  <c:v>2.2726529659037831</c:v>
                </c:pt>
                <c:pt idx="8564">
                  <c:v>2.2723876240513721</c:v>
                </c:pt>
                <c:pt idx="8565">
                  <c:v>2.2721223441512959</c:v>
                </c:pt>
                <c:pt idx="8566">
                  <c:v>2.2718571261818608</c:v>
                </c:pt>
                <c:pt idx="8567">
                  <c:v>2.2715919701213818</c:v>
                </c:pt>
                <c:pt idx="8568">
                  <c:v>2.2713268759481853</c:v>
                </c:pt>
                <c:pt idx="8569">
                  <c:v>2.2710618436406067</c:v>
                </c:pt>
                <c:pt idx="8570">
                  <c:v>2.2707968731769923</c:v>
                </c:pt>
                <c:pt idx="8571">
                  <c:v>2.2705319645356976</c:v>
                </c:pt>
                <c:pt idx="8572">
                  <c:v>2.2702671176950893</c:v>
                </c:pt>
                <c:pt idx="8573">
                  <c:v>2.2700023326335432</c:v>
                </c:pt>
                <c:pt idx="8574">
                  <c:v>2.2697376093294461</c:v>
                </c:pt>
                <c:pt idx="8575">
                  <c:v>2.2694729477611939</c:v>
                </c:pt>
                <c:pt idx="8576">
                  <c:v>2.2692083479071936</c:v>
                </c:pt>
                <c:pt idx="8577">
                  <c:v>2.2689438097458616</c:v>
                </c:pt>
                <c:pt idx="8578">
                  <c:v>2.2686793332556241</c:v>
                </c:pt>
                <c:pt idx="8579">
                  <c:v>2.2684149184149183</c:v>
                </c:pt>
                <c:pt idx="8580">
                  <c:v>2.2681505652021907</c:v>
                </c:pt>
                <c:pt idx="8581">
                  <c:v>2.2678862735958982</c:v>
                </c:pt>
                <c:pt idx="8582">
                  <c:v>2.2676220435745078</c:v>
                </c:pt>
                <c:pt idx="8583">
                  <c:v>2.2673578751164958</c:v>
                </c:pt>
                <c:pt idx="8584">
                  <c:v>2.2670937682003496</c:v>
                </c:pt>
                <c:pt idx="8585">
                  <c:v>2.2668297228045655</c:v>
                </c:pt>
                <c:pt idx="8586">
                  <c:v>2.266565738907651</c:v>
                </c:pt>
                <c:pt idx="8587">
                  <c:v>2.2663018164881228</c:v>
                </c:pt>
                <c:pt idx="8588">
                  <c:v>2.2660379555245083</c:v>
                </c:pt>
                <c:pt idx="8589">
                  <c:v>2.2657741559953433</c:v>
                </c:pt>
                <c:pt idx="8590">
                  <c:v>2.2655104178791761</c:v>
                </c:pt>
                <c:pt idx="8591">
                  <c:v>2.2652467411545625</c:v>
                </c:pt>
                <c:pt idx="8592">
                  <c:v>2.2649831258000699</c:v>
                </c:pt>
                <c:pt idx="8593">
                  <c:v>2.264719571794275</c:v>
                </c:pt>
                <c:pt idx="8594">
                  <c:v>2.2644560791157651</c:v>
                </c:pt>
                <c:pt idx="8595">
                  <c:v>2.2641926477431364</c:v>
                </c:pt>
                <c:pt idx="8596">
                  <c:v>2.263929277654996</c:v>
                </c:pt>
                <c:pt idx="8597">
                  <c:v>2.2636659688299603</c:v>
                </c:pt>
                <c:pt idx="8598">
                  <c:v>2.2634027212466568</c:v>
                </c:pt>
                <c:pt idx="8599">
                  <c:v>2.2631395348837211</c:v>
                </c:pt>
                <c:pt idx="8600">
                  <c:v>2.2628764097198002</c:v>
                </c:pt>
                <c:pt idx="8601">
                  <c:v>2.2626133457335502</c:v>
                </c:pt>
                <c:pt idx="8602">
                  <c:v>2.2623503429036385</c:v>
                </c:pt>
                <c:pt idx="8603">
                  <c:v>2.2620874012087402</c:v>
                </c:pt>
                <c:pt idx="8604">
                  <c:v>2.2618245206275422</c:v>
                </c:pt>
                <c:pt idx="8605">
                  <c:v>2.2615617011387403</c:v>
                </c:pt>
                <c:pt idx="8606">
                  <c:v>2.2612989427210408</c:v>
                </c:pt>
                <c:pt idx="8607">
                  <c:v>2.2610362453531598</c:v>
                </c:pt>
                <c:pt idx="8608">
                  <c:v>2.2607736090138228</c:v>
                </c:pt>
                <c:pt idx="8609">
                  <c:v>2.2605110336817655</c:v>
                </c:pt>
                <c:pt idx="8610">
                  <c:v>2.2602485193357333</c:v>
                </c:pt>
                <c:pt idx="8611">
                  <c:v>2.2599860659544819</c:v>
                </c:pt>
                <c:pt idx="8612">
                  <c:v>2.2597236735167772</c:v>
                </c:pt>
                <c:pt idx="8613">
                  <c:v>2.2594613420013929</c:v>
                </c:pt>
                <c:pt idx="8614">
                  <c:v>2.2591990713871155</c:v>
                </c:pt>
                <c:pt idx="8615">
                  <c:v>2.2589368616527392</c:v>
                </c:pt>
                <c:pt idx="8616">
                  <c:v>2.2586747127770685</c:v>
                </c:pt>
                <c:pt idx="8617">
                  <c:v>2.2584126247389187</c:v>
                </c:pt>
                <c:pt idx="8618">
                  <c:v>2.2581505975171132</c:v>
                </c:pt>
                <c:pt idx="8619">
                  <c:v>2.2578886310904873</c:v>
                </c:pt>
                <c:pt idx="8620">
                  <c:v>2.2576267254378841</c:v>
                </c:pt>
                <c:pt idx="8621">
                  <c:v>2.2573648805381583</c:v>
                </c:pt>
                <c:pt idx="8622">
                  <c:v>2.2571030963701726</c:v>
                </c:pt>
                <c:pt idx="8623">
                  <c:v>2.2568413729128016</c:v>
                </c:pt>
                <c:pt idx="8624">
                  <c:v>2.2565797101449276</c:v>
                </c:pt>
                <c:pt idx="8625">
                  <c:v>2.256318108045444</c:v>
                </c:pt>
                <c:pt idx="8626">
                  <c:v>2.2560565665932537</c:v>
                </c:pt>
                <c:pt idx="8627">
                  <c:v>2.2557950857672693</c:v>
                </c:pt>
                <c:pt idx="8628">
                  <c:v>2.2555336655464133</c:v>
                </c:pt>
                <c:pt idx="8629">
                  <c:v>2.2552723059096178</c:v>
                </c:pt>
                <c:pt idx="8630">
                  <c:v>2.2550110068358244</c:v>
                </c:pt>
                <c:pt idx="8631">
                  <c:v>2.2547497683039852</c:v>
                </c:pt>
                <c:pt idx="8632">
                  <c:v>2.2544885902930614</c:v>
                </c:pt>
                <c:pt idx="8633">
                  <c:v>2.2542274727820244</c:v>
                </c:pt>
                <c:pt idx="8634">
                  <c:v>2.2539664157498551</c:v>
                </c:pt>
                <c:pt idx="8635">
                  <c:v>2.2537054191755441</c:v>
                </c:pt>
                <c:pt idx="8636">
                  <c:v>2.2534444830380918</c:v>
                </c:pt>
                <c:pt idx="8637">
                  <c:v>2.2531836073165086</c:v>
                </c:pt>
                <c:pt idx="8638">
                  <c:v>2.2529227919898136</c:v>
                </c:pt>
                <c:pt idx="8639">
                  <c:v>2.2526620370370369</c:v>
                </c:pt>
                <c:pt idx="8640">
                  <c:v>2.252401342437218</c:v>
                </c:pt>
                <c:pt idx="8641">
                  <c:v>2.2521407081694051</c:v>
                </c:pt>
                <c:pt idx="8642">
                  <c:v>2.2518801342126578</c:v>
                </c:pt>
                <c:pt idx="8643">
                  <c:v>2.2516196205460437</c:v>
                </c:pt>
                <c:pt idx="8644">
                  <c:v>2.251359167148641</c:v>
                </c:pt>
                <c:pt idx="8645">
                  <c:v>2.2510987739995372</c:v>
                </c:pt>
                <c:pt idx="8646">
                  <c:v>2.2508384410778306</c:v>
                </c:pt>
                <c:pt idx="8647">
                  <c:v>2.2505781683626274</c:v>
                </c:pt>
                <c:pt idx="8648">
                  <c:v>2.2503179558330442</c:v>
                </c:pt>
                <c:pt idx="8649">
                  <c:v>2.2500578034682079</c:v>
                </c:pt>
                <c:pt idx="8650">
                  <c:v>2.2497977112472545</c:v>
                </c:pt>
                <c:pt idx="8651">
                  <c:v>2.2495376791493298</c:v>
                </c:pt>
                <c:pt idx="8652">
                  <c:v>2.2492777071535883</c:v>
                </c:pt>
                <c:pt idx="8653">
                  <c:v>2.2490177952391956</c:v>
                </c:pt>
                <c:pt idx="8654">
                  <c:v>2.2487579433853262</c:v>
                </c:pt>
                <c:pt idx="8655">
                  <c:v>2.2484981515711646</c:v>
                </c:pt>
                <c:pt idx="8656">
                  <c:v>2.248238419775904</c:v>
                </c:pt>
                <c:pt idx="8657">
                  <c:v>2.2479787479787481</c:v>
                </c:pt>
                <c:pt idx="8658">
                  <c:v>2.2477191361589099</c:v>
                </c:pt>
                <c:pt idx="8659">
                  <c:v>2.247459584295612</c:v>
                </c:pt>
                <c:pt idx="8660">
                  <c:v>2.2472000923680868</c:v>
                </c:pt>
                <c:pt idx="8661">
                  <c:v>2.2469406603555759</c:v>
                </c:pt>
                <c:pt idx="8662">
                  <c:v>2.246681288237331</c:v>
                </c:pt>
                <c:pt idx="8663">
                  <c:v>2.2464219759926132</c:v>
                </c:pt>
                <c:pt idx="8664">
                  <c:v>2.2461627236006922</c:v>
                </c:pt>
                <c:pt idx="8665">
                  <c:v>2.2459035310408493</c:v>
                </c:pt>
                <c:pt idx="8666">
                  <c:v>2.2456443982923733</c:v>
                </c:pt>
                <c:pt idx="8667">
                  <c:v>2.2453853253345639</c:v>
                </c:pt>
                <c:pt idx="8668">
                  <c:v>2.2451263121467298</c:v>
                </c:pt>
                <c:pt idx="8669">
                  <c:v>2.2448673587081891</c:v>
                </c:pt>
                <c:pt idx="8670">
                  <c:v>2.24460846499827</c:v>
                </c:pt>
                <c:pt idx="8671">
                  <c:v>2.24434963099631</c:v>
                </c:pt>
                <c:pt idx="8672">
                  <c:v>2.2440908566816558</c:v>
                </c:pt>
                <c:pt idx="8673">
                  <c:v>2.2438321420336638</c:v>
                </c:pt>
                <c:pt idx="8674">
                  <c:v>2.2435734870317003</c:v>
                </c:pt>
                <c:pt idx="8675">
                  <c:v>2.2433148916551406</c:v>
                </c:pt>
                <c:pt idx="8676">
                  <c:v>2.24305635588337</c:v>
                </c:pt>
                <c:pt idx="8677">
                  <c:v>2.2427978796957824</c:v>
                </c:pt>
                <c:pt idx="8678">
                  <c:v>2.2425394630717825</c:v>
                </c:pt>
                <c:pt idx="8679">
                  <c:v>2.2422811059907835</c:v>
                </c:pt>
                <c:pt idx="8680">
                  <c:v>2.2420228084322082</c:v>
                </c:pt>
                <c:pt idx="8681">
                  <c:v>2.2417645703754894</c:v>
                </c:pt>
                <c:pt idx="8682">
                  <c:v>2.2415063918000691</c:v>
                </c:pt>
                <c:pt idx="8683">
                  <c:v>2.2412482726853984</c:v>
                </c:pt>
                <c:pt idx="8684">
                  <c:v>2.2409902130109383</c:v>
                </c:pt>
                <c:pt idx="8685">
                  <c:v>2.2407322127561593</c:v>
                </c:pt>
                <c:pt idx="8686">
                  <c:v>2.240474271900541</c:v>
                </c:pt>
                <c:pt idx="8687">
                  <c:v>2.2402163904235728</c:v>
                </c:pt>
                <c:pt idx="8688">
                  <c:v>2.2399585683047532</c:v>
                </c:pt>
                <c:pt idx="8689">
                  <c:v>2.2397008055235905</c:v>
                </c:pt>
                <c:pt idx="8690">
                  <c:v>2.2394431020596017</c:v>
                </c:pt>
                <c:pt idx="8691">
                  <c:v>2.2391854578923147</c:v>
                </c:pt>
                <c:pt idx="8692">
                  <c:v>2.2389278730012654</c:v>
                </c:pt>
                <c:pt idx="8693">
                  <c:v>2.2386703473659995</c:v>
                </c:pt>
                <c:pt idx="8694">
                  <c:v>2.2384128809660724</c:v>
                </c:pt>
                <c:pt idx="8695">
                  <c:v>2.238155473781049</c:v>
                </c:pt>
                <c:pt idx="8696">
                  <c:v>2.2378981257905024</c:v>
                </c:pt>
                <c:pt idx="8697">
                  <c:v>2.2376408369740171</c:v>
                </c:pt>
                <c:pt idx="8698">
                  <c:v>2.2373836073111852</c:v>
                </c:pt>
                <c:pt idx="8699">
                  <c:v>2.2371264367816091</c:v>
                </c:pt>
                <c:pt idx="8700">
                  <c:v>2.2368693253649008</c:v>
                </c:pt>
                <c:pt idx="8701">
                  <c:v>2.2366122730406803</c:v>
                </c:pt>
                <c:pt idx="8702">
                  <c:v>2.2363552797885786</c:v>
                </c:pt>
                <c:pt idx="8703">
                  <c:v>2.2360983455882355</c:v>
                </c:pt>
                <c:pt idx="8704">
                  <c:v>2.2358414704192993</c:v>
                </c:pt>
                <c:pt idx="8705">
                  <c:v>2.2355846542614288</c:v>
                </c:pt>
                <c:pt idx="8706">
                  <c:v>2.235327897094292</c:v>
                </c:pt>
                <c:pt idx="8707">
                  <c:v>2.2350711988975656</c:v>
                </c:pt>
                <c:pt idx="8708">
                  <c:v>2.2348145596509359</c:v>
                </c:pt>
                <c:pt idx="8709">
                  <c:v>2.2345579793340988</c:v>
                </c:pt>
                <c:pt idx="8710">
                  <c:v>2.234301457926759</c:v>
                </c:pt>
                <c:pt idx="8711">
                  <c:v>2.2340449954086319</c:v>
                </c:pt>
                <c:pt idx="8712">
                  <c:v>2.2337885917594398</c:v>
                </c:pt>
                <c:pt idx="8713">
                  <c:v>2.2335322469589167</c:v>
                </c:pt>
                <c:pt idx="8714">
                  <c:v>2.2332759609868043</c:v>
                </c:pt>
                <c:pt idx="8715">
                  <c:v>2.2330197338228546</c:v>
                </c:pt>
                <c:pt idx="8716">
                  <c:v>2.2327635654468279</c:v>
                </c:pt>
                <c:pt idx="8717">
                  <c:v>2.232507455838495</c:v>
                </c:pt>
                <c:pt idx="8718">
                  <c:v>2.2322514049776352</c:v>
                </c:pt>
                <c:pt idx="8719">
                  <c:v>2.2319954128440367</c:v>
                </c:pt>
                <c:pt idx="8720">
                  <c:v>2.2317394794174978</c:v>
                </c:pt>
                <c:pt idx="8721">
                  <c:v>2.2314836046778264</c:v>
                </c:pt>
                <c:pt idx="8722">
                  <c:v>2.2312277886048379</c:v>
                </c:pt>
                <c:pt idx="8723">
                  <c:v>2.2309720311783585</c:v>
                </c:pt>
                <c:pt idx="8724">
                  <c:v>2.2307163323782233</c:v>
                </c:pt>
                <c:pt idx="8725">
                  <c:v>2.2304606921842769</c:v>
                </c:pt>
                <c:pt idx="8726">
                  <c:v>2.2302051105763723</c:v>
                </c:pt>
                <c:pt idx="8727">
                  <c:v>2.2299495875343722</c:v>
                </c:pt>
                <c:pt idx="8728">
                  <c:v>2.2296941230381488</c:v>
                </c:pt>
                <c:pt idx="8729">
                  <c:v>2.2294387170675831</c:v>
                </c:pt>
                <c:pt idx="8730">
                  <c:v>2.2291833696025654</c:v>
                </c:pt>
                <c:pt idx="8731">
                  <c:v>2.2289280806229961</c:v>
                </c:pt>
                <c:pt idx="8732">
                  <c:v>2.2286728501087829</c:v>
                </c:pt>
                <c:pt idx="8733">
                  <c:v>2.2284176780398441</c:v>
                </c:pt>
                <c:pt idx="8734">
                  <c:v>2.2281625643961078</c:v>
                </c:pt>
                <c:pt idx="8735">
                  <c:v>2.2279075091575091</c:v>
                </c:pt>
                <c:pt idx="8736">
                  <c:v>2.2276525123039943</c:v>
                </c:pt>
                <c:pt idx="8737">
                  <c:v>2.2273975738155185</c:v>
                </c:pt>
                <c:pt idx="8738">
                  <c:v>2.2271426936720449</c:v>
                </c:pt>
                <c:pt idx="8739">
                  <c:v>2.2268878718535468</c:v>
                </c:pt>
                <c:pt idx="8740">
                  <c:v>2.2266331083400068</c:v>
                </c:pt>
                <c:pt idx="8741">
                  <c:v>2.2263784031114162</c:v>
                </c:pt>
                <c:pt idx="8742">
                  <c:v>2.2261237561477754</c:v>
                </c:pt>
                <c:pt idx="8743">
                  <c:v>2.225869167429094</c:v>
                </c:pt>
                <c:pt idx="8744">
                  <c:v>2.2256146369353917</c:v>
                </c:pt>
                <c:pt idx="8745">
                  <c:v>2.2253601646466956</c:v>
                </c:pt>
                <c:pt idx="8746">
                  <c:v>2.2251057505430434</c:v>
                </c:pt>
                <c:pt idx="8747">
                  <c:v>2.2248513946044812</c:v>
                </c:pt>
                <c:pt idx="8748">
                  <c:v>2.2245970968110642</c:v>
                </c:pt>
                <c:pt idx="8749">
                  <c:v>2.2243428571428572</c:v>
                </c:pt>
                <c:pt idx="8750">
                  <c:v>2.2240886755799338</c:v>
                </c:pt>
                <c:pt idx="8751">
                  <c:v>2.2238345521023768</c:v>
                </c:pt>
                <c:pt idx="8752">
                  <c:v>2.2235804866902775</c:v>
                </c:pt>
                <c:pt idx="8753">
                  <c:v>2.2233264793237377</c:v>
                </c:pt>
                <c:pt idx="8754">
                  <c:v>2.2230725299828671</c:v>
                </c:pt>
                <c:pt idx="8755">
                  <c:v>2.2228186386477842</c:v>
                </c:pt>
                <c:pt idx="8756">
                  <c:v>2.2225648052986182</c:v>
                </c:pt>
                <c:pt idx="8757">
                  <c:v>2.222311029915506</c:v>
                </c:pt>
                <c:pt idx="8758">
                  <c:v>2.2220573124785936</c:v>
                </c:pt>
                <c:pt idx="8759">
                  <c:v>2.2218036529680365</c:v>
                </c:pt>
                <c:pt idx="8760">
                  <c:v>2.2215500513639994</c:v>
                </c:pt>
                <c:pt idx="8761">
                  <c:v>2.221296507646656</c:v>
                </c:pt>
                <c:pt idx="8762">
                  <c:v>2.2210430217961887</c:v>
                </c:pt>
                <c:pt idx="8763">
                  <c:v>2.2207895937927886</c:v>
                </c:pt>
                <c:pt idx="8764">
                  <c:v>2.2205362236166573</c:v>
                </c:pt>
                <c:pt idx="8765">
                  <c:v>2.2202829112480038</c:v>
                </c:pt>
                <c:pt idx="8766">
                  <c:v>2.2200296566670468</c:v>
                </c:pt>
                <c:pt idx="8767">
                  <c:v>2.2197764598540144</c:v>
                </c:pt>
                <c:pt idx="8768">
                  <c:v>2.2195233207891434</c:v>
                </c:pt>
                <c:pt idx="8769">
                  <c:v>2.2192702394526798</c:v>
                </c:pt>
                <c:pt idx="8770">
                  <c:v>2.2190172158248775</c:v>
                </c:pt>
                <c:pt idx="8771">
                  <c:v>2.218764249886001</c:v>
                </c:pt>
                <c:pt idx="8772">
                  <c:v>2.2185113416163227</c:v>
                </c:pt>
                <c:pt idx="8773">
                  <c:v>2.2182584909961247</c:v>
                </c:pt>
                <c:pt idx="8774">
                  <c:v>2.2180056980056979</c:v>
                </c:pt>
                <c:pt idx="8775">
                  <c:v>2.2177529626253421</c:v>
                </c:pt>
                <c:pt idx="8776">
                  <c:v>2.2175002848353653</c:v>
                </c:pt>
                <c:pt idx="8777">
                  <c:v>2.2172476646160857</c:v>
                </c:pt>
                <c:pt idx="8778">
                  <c:v>2.21699510194783</c:v>
                </c:pt>
                <c:pt idx="8779">
                  <c:v>2.216742596810934</c:v>
                </c:pt>
                <c:pt idx="8780">
                  <c:v>2.2164901491857418</c:v>
                </c:pt>
                <c:pt idx="8781">
                  <c:v>2.2162377590526074</c:v>
                </c:pt>
                <c:pt idx="8782">
                  <c:v>2.2159854263918932</c:v>
                </c:pt>
                <c:pt idx="8783">
                  <c:v>2.2157331511839709</c:v>
                </c:pt>
                <c:pt idx="8784">
                  <c:v>2.2154809334092205</c:v>
                </c:pt>
                <c:pt idx="8785">
                  <c:v>2.2152287730480311</c:v>
                </c:pt>
                <c:pt idx="8786">
                  <c:v>2.2149766700808011</c:v>
                </c:pt>
                <c:pt idx="8787">
                  <c:v>2.2147246244879382</c:v>
                </c:pt>
                <c:pt idx="8788">
                  <c:v>2.2144726362498579</c:v>
                </c:pt>
                <c:pt idx="8789">
                  <c:v>2.2142207053469853</c:v>
                </c:pt>
                <c:pt idx="8790">
                  <c:v>2.2139688317597543</c:v>
                </c:pt>
                <c:pt idx="8791">
                  <c:v>2.2137170154686077</c:v>
                </c:pt>
                <c:pt idx="8792">
                  <c:v>2.2134652564539974</c:v>
                </c:pt>
                <c:pt idx="8793">
                  <c:v>2.213213554696384</c:v>
                </c:pt>
                <c:pt idx="8794">
                  <c:v>2.2129619101762366</c:v>
                </c:pt>
                <c:pt idx="8795">
                  <c:v>2.2127103228740337</c:v>
                </c:pt>
                <c:pt idx="8796">
                  <c:v>2.2124587927702626</c:v>
                </c:pt>
                <c:pt idx="8797">
                  <c:v>2.2122073198454193</c:v>
                </c:pt>
                <c:pt idx="8798">
                  <c:v>2.2119559040800092</c:v>
                </c:pt>
                <c:pt idx="8799">
                  <c:v>2.2117045454545456</c:v>
                </c:pt>
                <c:pt idx="8800">
                  <c:v>2.2114532439495513</c:v>
                </c:pt>
                <c:pt idx="8801">
                  <c:v>2.2112019995455579</c:v>
                </c:pt>
                <c:pt idx="8802">
                  <c:v>2.2109508122231056</c:v>
                </c:pt>
                <c:pt idx="8803">
                  <c:v>2.210699681962744</c:v>
                </c:pt>
                <c:pt idx="8804">
                  <c:v>2.2104486087450312</c:v>
                </c:pt>
                <c:pt idx="8805">
                  <c:v>2.2101975925505339</c:v>
                </c:pt>
                <c:pt idx="8806">
                  <c:v>2.2099466333598272</c:v>
                </c:pt>
                <c:pt idx="8807">
                  <c:v>2.2096957311534968</c:v>
                </c:pt>
                <c:pt idx="8808">
                  <c:v>2.2094448859121352</c:v>
                </c:pt>
                <c:pt idx="8809">
                  <c:v>2.2091940976163449</c:v>
                </c:pt>
                <c:pt idx="8810">
                  <c:v>2.208943366246737</c:v>
                </c:pt>
                <c:pt idx="8811">
                  <c:v>2.2086926917839311</c:v>
                </c:pt>
                <c:pt idx="8812">
                  <c:v>2.2084420742085555</c:v>
                </c:pt>
                <c:pt idx="8813">
                  <c:v>2.208191513501248</c:v>
                </c:pt>
                <c:pt idx="8814">
                  <c:v>2.2079410096426546</c:v>
                </c:pt>
                <c:pt idx="8815">
                  <c:v>2.20769056261343</c:v>
                </c:pt>
                <c:pt idx="8816">
                  <c:v>2.2074401723942385</c:v>
                </c:pt>
                <c:pt idx="8817">
                  <c:v>2.207189838965752</c:v>
                </c:pt>
                <c:pt idx="8818">
                  <c:v>2.2069395623086518</c:v>
                </c:pt>
                <c:pt idx="8819">
                  <c:v>2.206689342403628</c:v>
                </c:pt>
                <c:pt idx="8820">
                  <c:v>2.2064391792313796</c:v>
                </c:pt>
                <c:pt idx="8821">
                  <c:v>2.2061890727726139</c:v>
                </c:pt>
                <c:pt idx="8822">
                  <c:v>2.2059390230080473</c:v>
                </c:pt>
                <c:pt idx="8823">
                  <c:v>2.2056890299184042</c:v>
                </c:pt>
                <c:pt idx="8824">
                  <c:v>2.2054390934844195</c:v>
                </c:pt>
                <c:pt idx="8825">
                  <c:v>2.2051892136868343</c:v>
                </c:pt>
                <c:pt idx="8826">
                  <c:v>2.204939390506401</c:v>
                </c:pt>
                <c:pt idx="8827">
                  <c:v>2.2046896239238785</c:v>
                </c:pt>
                <c:pt idx="8828">
                  <c:v>2.2044399139200364</c:v>
                </c:pt>
                <c:pt idx="8829">
                  <c:v>2.2041902604756514</c:v>
                </c:pt>
                <c:pt idx="8830">
                  <c:v>2.2039406635715095</c:v>
                </c:pt>
                <c:pt idx="8831">
                  <c:v>2.2036911231884058</c:v>
                </c:pt>
                <c:pt idx="8832">
                  <c:v>2.2034416393071439</c:v>
                </c:pt>
                <c:pt idx="8833">
                  <c:v>2.2031922119085352</c:v>
                </c:pt>
                <c:pt idx="8834">
                  <c:v>2.2029428409734013</c:v>
                </c:pt>
                <c:pt idx="8835">
                  <c:v>2.2026935264825713</c:v>
                </c:pt>
                <c:pt idx="8836">
                  <c:v>2.2024442684168837</c:v>
                </c:pt>
                <c:pt idx="8837">
                  <c:v>2.2021950667571848</c:v>
                </c:pt>
                <c:pt idx="8838">
                  <c:v>2.2019459214843309</c:v>
                </c:pt>
                <c:pt idx="8839">
                  <c:v>2.2016968325791857</c:v>
                </c:pt>
                <c:pt idx="8840">
                  <c:v>2.2014478000226219</c:v>
                </c:pt>
                <c:pt idx="8841">
                  <c:v>2.2011988237955213</c:v>
                </c:pt>
                <c:pt idx="8842">
                  <c:v>2.2009499038787741</c:v>
                </c:pt>
                <c:pt idx="8843">
                  <c:v>2.200701040253279</c:v>
                </c:pt>
                <c:pt idx="8844">
                  <c:v>2.2004522328999436</c:v>
                </c:pt>
                <c:pt idx="8845">
                  <c:v>2.2002034817996834</c:v>
                </c:pt>
                <c:pt idx="8846">
                  <c:v>2.1999547869334237</c:v>
                </c:pt>
                <c:pt idx="8847">
                  <c:v>2.1997061482820977</c:v>
                </c:pt>
                <c:pt idx="8848">
                  <c:v>2.1994575658266471</c:v>
                </c:pt>
                <c:pt idx="8849">
                  <c:v>2.1992090395480224</c:v>
                </c:pt>
                <c:pt idx="8850">
                  <c:v>2.1989605694271832</c:v>
                </c:pt>
                <c:pt idx="8851">
                  <c:v>2.1987121554450972</c:v>
                </c:pt>
                <c:pt idx="8852">
                  <c:v>2.1984637975827401</c:v>
                </c:pt>
                <c:pt idx="8853">
                  <c:v>2.1982154958210978</c:v>
                </c:pt>
                <c:pt idx="8854">
                  <c:v>2.1979672501411631</c:v>
                </c:pt>
                <c:pt idx="8855">
                  <c:v>2.1977190605239385</c:v>
                </c:pt>
                <c:pt idx="8856">
                  <c:v>2.1974709269504347</c:v>
                </c:pt>
                <c:pt idx="8857">
                  <c:v>2.1972228494016708</c:v>
                </c:pt>
                <c:pt idx="8858">
                  <c:v>2.1969748278586749</c:v>
                </c:pt>
                <c:pt idx="8859">
                  <c:v>2.1967268623024832</c:v>
                </c:pt>
                <c:pt idx="8860">
                  <c:v>2.1964789527141404</c:v>
                </c:pt>
                <c:pt idx="8861">
                  <c:v>2.1962310990747009</c:v>
                </c:pt>
                <c:pt idx="8862">
                  <c:v>2.1959833013652261</c:v>
                </c:pt>
                <c:pt idx="8863">
                  <c:v>2.1957355595667871</c:v>
                </c:pt>
                <c:pt idx="8864">
                  <c:v>2.1954878736604626</c:v>
                </c:pt>
                <c:pt idx="8865">
                  <c:v>2.1952402436273406</c:v>
                </c:pt>
                <c:pt idx="8866">
                  <c:v>2.1949926694485171</c:v>
                </c:pt>
                <c:pt idx="8867">
                  <c:v>2.194745151105097</c:v>
                </c:pt>
                <c:pt idx="8868">
                  <c:v>2.1944976885781937</c:v>
                </c:pt>
                <c:pt idx="8869">
                  <c:v>2.1942502818489289</c:v>
                </c:pt>
                <c:pt idx="8870">
                  <c:v>2.1940029308984332</c:v>
                </c:pt>
                <c:pt idx="8871">
                  <c:v>2.1937556357078449</c:v>
                </c:pt>
                <c:pt idx="8872">
                  <c:v>2.193508396258312</c:v>
                </c:pt>
                <c:pt idx="8873">
                  <c:v>2.1932612125309894</c:v>
                </c:pt>
                <c:pt idx="8874">
                  <c:v>2.193014084507042</c:v>
                </c:pt>
                <c:pt idx="8875">
                  <c:v>2.1927670121676432</c:v>
                </c:pt>
                <c:pt idx="8876">
                  <c:v>2.1925199954939734</c:v>
                </c:pt>
                <c:pt idx="8877">
                  <c:v>2.1922730344672225</c:v>
                </c:pt>
                <c:pt idx="8878">
                  <c:v>2.192026129068589</c:v>
                </c:pt>
                <c:pt idx="8879">
                  <c:v>2.1917792792792792</c:v>
                </c:pt>
                <c:pt idx="8880">
                  <c:v>2.1915324850805091</c:v>
                </c:pt>
                <c:pt idx="8881">
                  <c:v>2.1912857464535014</c:v>
                </c:pt>
                <c:pt idx="8882">
                  <c:v>2.1910390633794887</c:v>
                </c:pt>
                <c:pt idx="8883">
                  <c:v>2.1907924358397119</c:v>
                </c:pt>
                <c:pt idx="8884">
                  <c:v>2.1905458638154194</c:v>
                </c:pt>
                <c:pt idx="8885">
                  <c:v>2.1902993472878687</c:v>
                </c:pt>
                <c:pt idx="8886">
                  <c:v>2.1900528862383255</c:v>
                </c:pt>
                <c:pt idx="8887">
                  <c:v>2.1898064806480648</c:v>
                </c:pt>
                <c:pt idx="8888">
                  <c:v>2.1895601304983687</c:v>
                </c:pt>
                <c:pt idx="8889">
                  <c:v>2.1893138357705286</c:v>
                </c:pt>
                <c:pt idx="8890">
                  <c:v>2.1890675964458439</c:v>
                </c:pt>
                <c:pt idx="8891">
                  <c:v>2.1888214125056229</c:v>
                </c:pt>
                <c:pt idx="8892">
                  <c:v>2.1885752839311818</c:v>
                </c:pt>
                <c:pt idx="8893">
                  <c:v>2.1883292107038455</c:v>
                </c:pt>
                <c:pt idx="8894">
                  <c:v>2.1880831928049465</c:v>
                </c:pt>
                <c:pt idx="8895">
                  <c:v>2.1878372302158273</c:v>
                </c:pt>
                <c:pt idx="8896">
                  <c:v>2.1875913229178376</c:v>
                </c:pt>
                <c:pt idx="8897">
                  <c:v>2.1873454708923354</c:v>
                </c:pt>
                <c:pt idx="8898">
                  <c:v>2.1870996741206876</c:v>
                </c:pt>
                <c:pt idx="8899">
                  <c:v>2.1868539325842695</c:v>
                </c:pt>
                <c:pt idx="8900">
                  <c:v>2.1866082462644645</c:v>
                </c:pt>
                <c:pt idx="8901">
                  <c:v>2.1863626151426647</c:v>
                </c:pt>
                <c:pt idx="8902">
                  <c:v>2.1861170392002696</c:v>
                </c:pt>
                <c:pt idx="8903">
                  <c:v>2.1858715184186881</c:v>
                </c:pt>
                <c:pt idx="8904">
                  <c:v>2.1856260527793374</c:v>
                </c:pt>
                <c:pt idx="8905">
                  <c:v>2.1853806422636426</c:v>
                </c:pt>
                <c:pt idx="8906">
                  <c:v>2.1851352868530372</c:v>
                </c:pt>
                <c:pt idx="8907">
                  <c:v>2.1848899865289626</c:v>
                </c:pt>
                <c:pt idx="8908">
                  <c:v>2.1846447412728702</c:v>
                </c:pt>
                <c:pt idx="8909">
                  <c:v>2.1843995510662175</c:v>
                </c:pt>
                <c:pt idx="8910">
                  <c:v>2.1841544158904727</c:v>
                </c:pt>
                <c:pt idx="8911">
                  <c:v>2.1839093357271095</c:v>
                </c:pt>
                <c:pt idx="8912">
                  <c:v>2.1836643105576123</c:v>
                </c:pt>
                <c:pt idx="8913">
                  <c:v>2.1834193403634732</c:v>
                </c:pt>
                <c:pt idx="8914">
                  <c:v>2.1831744251261918</c:v>
                </c:pt>
                <c:pt idx="8915">
                  <c:v>2.1829295648272766</c:v>
                </c:pt>
                <c:pt idx="8916">
                  <c:v>2.1826847594482448</c:v>
                </c:pt>
                <c:pt idx="8917">
                  <c:v>2.1824400089706213</c:v>
                </c:pt>
                <c:pt idx="8918">
                  <c:v>2.1821953133759391</c:v>
                </c:pt>
                <c:pt idx="8919">
                  <c:v>2.1819506726457401</c:v>
                </c:pt>
                <c:pt idx="8920">
                  <c:v>2.1817060867615736</c:v>
                </c:pt>
                <c:pt idx="8921">
                  <c:v>2.181461555704999</c:v>
                </c:pt>
                <c:pt idx="8922">
                  <c:v>2.1812170794575816</c:v>
                </c:pt>
                <c:pt idx="8923">
                  <c:v>2.1809726580008966</c:v>
                </c:pt>
                <c:pt idx="8924">
                  <c:v>2.1807282913165267</c:v>
                </c:pt>
                <c:pt idx="8925">
                  <c:v>2.1804839793860631</c:v>
                </c:pt>
                <c:pt idx="8926">
                  <c:v>2.1802397221911058</c:v>
                </c:pt>
                <c:pt idx="8927">
                  <c:v>2.1799955197132617</c:v>
                </c:pt>
                <c:pt idx="8928">
                  <c:v>2.179751371934147</c:v>
                </c:pt>
                <c:pt idx="8929">
                  <c:v>2.1795072788353864</c:v>
                </c:pt>
                <c:pt idx="8930">
                  <c:v>2.1792632403986114</c:v>
                </c:pt>
                <c:pt idx="8931">
                  <c:v>2.1790192566054634</c:v>
                </c:pt>
                <c:pt idx="8932">
                  <c:v>2.1787753274375912</c:v>
                </c:pt>
                <c:pt idx="8933">
                  <c:v>2.1785314528766508</c:v>
                </c:pt>
                <c:pt idx="8934">
                  <c:v>2.178287632904309</c:v>
                </c:pt>
                <c:pt idx="8935">
                  <c:v>2.1780438675022382</c:v>
                </c:pt>
                <c:pt idx="8936">
                  <c:v>2.1778001566521206</c:v>
                </c:pt>
                <c:pt idx="8937">
                  <c:v>2.1775565003356454</c:v>
                </c:pt>
                <c:pt idx="8938">
                  <c:v>2.1773128985345118</c:v>
                </c:pt>
                <c:pt idx="8939">
                  <c:v>2.1770693512304251</c:v>
                </c:pt>
                <c:pt idx="8940">
                  <c:v>2.1768258584050999</c:v>
                </c:pt>
                <c:pt idx="8941">
                  <c:v>2.1765824200402593</c:v>
                </c:pt>
                <c:pt idx="8942">
                  <c:v>2.1763390361176338</c:v>
                </c:pt>
                <c:pt idx="8943">
                  <c:v>2.1760957066189626</c:v>
                </c:pt>
                <c:pt idx="8944">
                  <c:v>2.1758524315259922</c:v>
                </c:pt>
                <c:pt idx="8945">
                  <c:v>2.1756092108204785</c:v>
                </c:pt>
                <c:pt idx="8946">
                  <c:v>2.1753660444841847</c:v>
                </c:pt>
                <c:pt idx="8947">
                  <c:v>2.1751229324988826</c:v>
                </c:pt>
                <c:pt idx="8948">
                  <c:v>2.1748798748463516</c:v>
                </c:pt>
                <c:pt idx="8949">
                  <c:v>2.1746368715083797</c:v>
                </c:pt>
                <c:pt idx="8950">
                  <c:v>2.1743939224667637</c:v>
                </c:pt>
                <c:pt idx="8951">
                  <c:v>2.1741510277033065</c:v>
                </c:pt>
                <c:pt idx="8952">
                  <c:v>2.1739081871998214</c:v>
                </c:pt>
                <c:pt idx="8953">
                  <c:v>2.1736654009381282</c:v>
                </c:pt>
                <c:pt idx="8954">
                  <c:v>2.1734226689000558</c:v>
                </c:pt>
                <c:pt idx="8955">
                  <c:v>2.1731799910674408</c:v>
                </c:pt>
                <c:pt idx="8956">
                  <c:v>2.172937367422128</c:v>
                </c:pt>
                <c:pt idx="8957">
                  <c:v>2.1726947979459701</c:v>
                </c:pt>
                <c:pt idx="8958">
                  <c:v>2.1724522826208283</c:v>
                </c:pt>
                <c:pt idx="8959">
                  <c:v>2.1722098214285714</c:v>
                </c:pt>
                <c:pt idx="8960">
                  <c:v>2.171967414351077</c:v>
                </c:pt>
                <c:pt idx="8961">
                  <c:v>2.1717250613702297</c:v>
                </c:pt>
                <c:pt idx="8962">
                  <c:v>2.1714827624679236</c:v>
                </c:pt>
                <c:pt idx="8963">
                  <c:v>2.1712405176260599</c:v>
                </c:pt>
                <c:pt idx="8964">
                  <c:v>2.1709983268265476</c:v>
                </c:pt>
                <c:pt idx="8965">
                  <c:v>2.1707561900513048</c:v>
                </c:pt>
                <c:pt idx="8966">
                  <c:v>2.1705141072822571</c:v>
                </c:pt>
                <c:pt idx="8967">
                  <c:v>2.1702720785013381</c:v>
                </c:pt>
                <c:pt idx="8968">
                  <c:v>2.1700301036904897</c:v>
                </c:pt>
                <c:pt idx="8969">
                  <c:v>2.169788182831661</c:v>
                </c:pt>
                <c:pt idx="8970">
                  <c:v>2.1695463159068109</c:v>
                </c:pt>
                <c:pt idx="8971">
                  <c:v>2.1693045028979046</c:v>
                </c:pt>
                <c:pt idx="8972">
                  <c:v>2.1690627437869163</c:v>
                </c:pt>
                <c:pt idx="8973">
                  <c:v>2.1688210385558278</c:v>
                </c:pt>
                <c:pt idx="8974">
                  <c:v>2.1685793871866297</c:v>
                </c:pt>
                <c:pt idx="8975">
                  <c:v>2.1683377896613192</c:v>
                </c:pt>
                <c:pt idx="8976">
                  <c:v>2.1680962459619026</c:v>
                </c:pt>
                <c:pt idx="8977">
                  <c:v>2.1678547560703945</c:v>
                </c:pt>
                <c:pt idx="8978">
                  <c:v>2.1676133199688161</c:v>
                </c:pt>
                <c:pt idx="8979">
                  <c:v>2.167371937639198</c:v>
                </c:pt>
                <c:pt idx="8980">
                  <c:v>2.1671306090635785</c:v>
                </c:pt>
                <c:pt idx="8981">
                  <c:v>2.1668893342240034</c:v>
                </c:pt>
                <c:pt idx="8982">
                  <c:v>2.1666481131025268</c:v>
                </c:pt>
                <c:pt idx="8983">
                  <c:v>2.1664069456812109</c:v>
                </c:pt>
                <c:pt idx="8984">
                  <c:v>2.1661658319421258</c:v>
                </c:pt>
                <c:pt idx="8985">
                  <c:v>2.1659247718673491</c:v>
                </c:pt>
                <c:pt idx="8986">
                  <c:v>2.1656837654389673</c:v>
                </c:pt>
                <c:pt idx="8987">
                  <c:v>2.1654428126390743</c:v>
                </c:pt>
                <c:pt idx="8988">
                  <c:v>2.165201913449772</c:v>
                </c:pt>
                <c:pt idx="8989">
                  <c:v>2.1649610678531701</c:v>
                </c:pt>
                <c:pt idx="8990">
                  <c:v>2.164720275831387</c:v>
                </c:pt>
                <c:pt idx="8991">
                  <c:v>2.1644795373665482</c:v>
                </c:pt>
                <c:pt idx="8992">
                  <c:v>2.1642388524407874</c:v>
                </c:pt>
                <c:pt idx="8993">
                  <c:v>2.1639982210362465</c:v>
                </c:pt>
                <c:pt idx="8994">
                  <c:v>2.1637576431350749</c:v>
                </c:pt>
                <c:pt idx="8995">
                  <c:v>2.1635171187194309</c:v>
                </c:pt>
                <c:pt idx="8996">
                  <c:v>2.1632766477714793</c:v>
                </c:pt>
                <c:pt idx="8997">
                  <c:v>2.1630362302733941</c:v>
                </c:pt>
                <c:pt idx="8998">
                  <c:v>2.1627958662073565</c:v>
                </c:pt>
                <c:pt idx="8999">
                  <c:v>2.1625555555555556</c:v>
                </c:pt>
                <c:pt idx="9000">
                  <c:v>2.162315298300189</c:v>
                </c:pt>
                <c:pt idx="9001">
                  <c:v>2.1620750944234612</c:v>
                </c:pt>
                <c:pt idx="9002">
                  <c:v>2.1618349439075866</c:v>
                </c:pt>
                <c:pt idx="9003">
                  <c:v>2.1615948467347845</c:v>
                </c:pt>
                <c:pt idx="9004">
                  <c:v>2.1613548028872849</c:v>
                </c:pt>
                <c:pt idx="9005">
                  <c:v>2.1611148123473241</c:v>
                </c:pt>
                <c:pt idx="9006">
                  <c:v>2.1608748750971465</c:v>
                </c:pt>
                <c:pt idx="9007">
                  <c:v>2.1606349911190055</c:v>
                </c:pt>
                <c:pt idx="9008">
                  <c:v>2.1603951603951606</c:v>
                </c:pt>
                <c:pt idx="9009">
                  <c:v>2.1601553829078801</c:v>
                </c:pt>
                <c:pt idx="9010">
                  <c:v>2.1599156586394406</c:v>
                </c:pt>
                <c:pt idx="9011">
                  <c:v>2.1596759875721259</c:v>
                </c:pt>
                <c:pt idx="9012">
                  <c:v>2.1594363696882279</c:v>
                </c:pt>
                <c:pt idx="9013">
                  <c:v>2.1591968049700467</c:v>
                </c:pt>
                <c:pt idx="9014">
                  <c:v>2.1589572933998893</c:v>
                </c:pt>
                <c:pt idx="9015">
                  <c:v>2.1587178349600711</c:v>
                </c:pt>
                <c:pt idx="9016">
                  <c:v>2.1584784296329156</c:v>
                </c:pt>
                <c:pt idx="9017">
                  <c:v>2.1582390774007543</c:v>
                </c:pt>
                <c:pt idx="9018">
                  <c:v>2.1579997782459253</c:v>
                </c:pt>
                <c:pt idx="9019">
                  <c:v>2.157760532150776</c:v>
                </c:pt>
                <c:pt idx="9020">
                  <c:v>2.1575213390976611</c:v>
                </c:pt>
                <c:pt idx="9021">
                  <c:v>2.1572821990689426</c:v>
                </c:pt>
                <c:pt idx="9022">
                  <c:v>2.1570431120469911</c:v>
                </c:pt>
                <c:pt idx="9023">
                  <c:v>2.1568040780141846</c:v>
                </c:pt>
                <c:pt idx="9024">
                  <c:v>2.1565650969529084</c:v>
                </c:pt>
                <c:pt idx="9025">
                  <c:v>2.1563261688455575</c:v>
                </c:pt>
                <c:pt idx="9026">
                  <c:v>2.1560872936745321</c:v>
                </c:pt>
                <c:pt idx="9027">
                  <c:v>2.1558484714222419</c:v>
                </c:pt>
                <c:pt idx="9028">
                  <c:v>2.155609702071104</c:v>
                </c:pt>
                <c:pt idx="9029">
                  <c:v>2.1553709856035437</c:v>
                </c:pt>
                <c:pt idx="9030">
                  <c:v>2.1551323220019931</c:v>
                </c:pt>
                <c:pt idx="9031">
                  <c:v>2.1548937112488926</c:v>
                </c:pt>
                <c:pt idx="9032">
                  <c:v>2.1546551533266909</c:v>
                </c:pt>
                <c:pt idx="9033">
                  <c:v>2.1544166482178437</c:v>
                </c:pt>
                <c:pt idx="9034">
                  <c:v>2.1541781959048145</c:v>
                </c:pt>
                <c:pt idx="9035">
                  <c:v>2.153939796370075</c:v>
                </c:pt>
                <c:pt idx="9036">
                  <c:v>2.1537014495961051</c:v>
                </c:pt>
                <c:pt idx="9037">
                  <c:v>2.1534631555653907</c:v>
                </c:pt>
                <c:pt idx="9038">
                  <c:v>2.1532249142604272</c:v>
                </c:pt>
                <c:pt idx="9039">
                  <c:v>2.152986725663717</c:v>
                </c:pt>
                <c:pt idx="9040">
                  <c:v>2.1527485897577701</c:v>
                </c:pt>
                <c:pt idx="9041">
                  <c:v>2.1525105065251049</c:v>
                </c:pt>
                <c:pt idx="9042">
                  <c:v>2.1522724759482474</c:v>
                </c:pt>
                <c:pt idx="9043">
                  <c:v>2.1520344980097303</c:v>
                </c:pt>
                <c:pt idx="9044">
                  <c:v>2.1517965726920951</c:v>
                </c:pt>
                <c:pt idx="9045">
                  <c:v>2.1515586999778908</c:v>
                </c:pt>
                <c:pt idx="9046">
                  <c:v>2.1513208798496741</c:v>
                </c:pt>
                <c:pt idx="9047">
                  <c:v>2.1510831122900087</c:v>
                </c:pt>
                <c:pt idx="9048">
                  <c:v>2.1508453972814676</c:v>
                </c:pt>
                <c:pt idx="9049">
                  <c:v>2.1506077348066297</c:v>
                </c:pt>
                <c:pt idx="9050">
                  <c:v>2.1503701248480831</c:v>
                </c:pt>
                <c:pt idx="9051">
                  <c:v>2.1501325673884226</c:v>
                </c:pt>
                <c:pt idx="9052">
                  <c:v>2.1498950624102506</c:v>
                </c:pt>
                <c:pt idx="9053">
                  <c:v>2.1496576098961784</c:v>
                </c:pt>
                <c:pt idx="9054">
                  <c:v>2.1494202098288238</c:v>
                </c:pt>
                <c:pt idx="9055">
                  <c:v>2.1491828621908127</c:v>
                </c:pt>
                <c:pt idx="9056">
                  <c:v>2.1489455669647786</c:v>
                </c:pt>
                <c:pt idx="9057">
                  <c:v>2.1487083241333629</c:v>
                </c:pt>
                <c:pt idx="9058">
                  <c:v>2.1484711336792142</c:v>
                </c:pt>
                <c:pt idx="9059">
                  <c:v>2.148233995584989</c:v>
                </c:pt>
                <c:pt idx="9060">
                  <c:v>2.1479969098333518</c:v>
                </c:pt>
                <c:pt idx="9061">
                  <c:v>2.1477598764069743</c:v>
                </c:pt>
                <c:pt idx="9062">
                  <c:v>2.1475228952885357</c:v>
                </c:pt>
                <c:pt idx="9063">
                  <c:v>2.1472859664607236</c:v>
                </c:pt>
                <c:pt idx="9064">
                  <c:v>2.1470490899062327</c:v>
                </c:pt>
                <c:pt idx="9065">
                  <c:v>2.1468122656077653</c:v>
                </c:pt>
                <c:pt idx="9066">
                  <c:v>2.1465754935480312</c:v>
                </c:pt>
                <c:pt idx="9067">
                  <c:v>2.1463387737097483</c:v>
                </c:pt>
                <c:pt idx="9068">
                  <c:v>2.1461021060756424</c:v>
                </c:pt>
                <c:pt idx="9069">
                  <c:v>2.1458654906284456</c:v>
                </c:pt>
                <c:pt idx="9070">
                  <c:v>2.1456289273508986</c:v>
                </c:pt>
                <c:pt idx="9071">
                  <c:v>2.1453924162257496</c:v>
                </c:pt>
                <c:pt idx="9072">
                  <c:v>2.1451559572357546</c:v>
                </c:pt>
                <c:pt idx="9073">
                  <c:v>2.1449195503636767</c:v>
                </c:pt>
                <c:pt idx="9074">
                  <c:v>2.1446831955922865</c:v>
                </c:pt>
                <c:pt idx="9075">
                  <c:v>2.1444468929043632</c:v>
                </c:pt>
                <c:pt idx="9076">
                  <c:v>2.1442106422826925</c:v>
                </c:pt>
                <c:pt idx="9077">
                  <c:v>2.1439744437100683</c:v>
                </c:pt>
                <c:pt idx="9078">
                  <c:v>2.1437382971692918</c:v>
                </c:pt>
                <c:pt idx="9079">
                  <c:v>2.1435022026431718</c:v>
                </c:pt>
                <c:pt idx="9080">
                  <c:v>2.1432661601145249</c:v>
                </c:pt>
                <c:pt idx="9081">
                  <c:v>2.1430301695661749</c:v>
                </c:pt>
                <c:pt idx="9082">
                  <c:v>2.1427942309809533</c:v>
                </c:pt>
                <c:pt idx="9083">
                  <c:v>2.1425583443416998</c:v>
                </c:pt>
                <c:pt idx="9084">
                  <c:v>2.1423225096312604</c:v>
                </c:pt>
                <c:pt idx="9085">
                  <c:v>2.1420867268324897</c:v>
                </c:pt>
                <c:pt idx="9086">
                  <c:v>2.141850995928249</c:v>
                </c:pt>
                <c:pt idx="9087">
                  <c:v>2.1416153169014085</c:v>
                </c:pt>
                <c:pt idx="9088">
                  <c:v>2.1413796897348445</c:v>
                </c:pt>
                <c:pt idx="9089">
                  <c:v>2.1411441144114409</c:v>
                </c:pt>
                <c:pt idx="9090">
                  <c:v>2.140908590914091</c:v>
                </c:pt>
                <c:pt idx="9091">
                  <c:v>2.1406731192256929</c:v>
                </c:pt>
                <c:pt idx="9092">
                  <c:v>2.1404376993291545</c:v>
                </c:pt>
                <c:pt idx="9093">
                  <c:v>2.1402023312073895</c:v>
                </c:pt>
                <c:pt idx="9094">
                  <c:v>2.1399670148433203</c:v>
                </c:pt>
                <c:pt idx="9095">
                  <c:v>2.1397317502198767</c:v>
                </c:pt>
                <c:pt idx="9096">
                  <c:v>2.1394965373199955</c:v>
                </c:pt>
                <c:pt idx="9097">
                  <c:v>2.1392613761266213</c:v>
                </c:pt>
                <c:pt idx="9098">
                  <c:v>2.139026266622706</c:v>
                </c:pt>
                <c:pt idx="9099">
                  <c:v>2.1387912087912087</c:v>
                </c:pt>
                <c:pt idx="9100">
                  <c:v>2.138556202615097</c:v>
                </c:pt>
                <c:pt idx="9101">
                  <c:v>2.1383212480773457</c:v>
                </c:pt>
                <c:pt idx="9102">
                  <c:v>2.1380863451609358</c:v>
                </c:pt>
                <c:pt idx="9103">
                  <c:v>2.1378514938488578</c:v>
                </c:pt>
                <c:pt idx="9104">
                  <c:v>2.1376166941241075</c:v>
                </c:pt>
                <c:pt idx="9105">
                  <c:v>2.1373819459696901</c:v>
                </c:pt>
                <c:pt idx="9106">
                  <c:v>2.1371472493686174</c:v>
                </c:pt>
                <c:pt idx="9107">
                  <c:v>2.1369126043039088</c:v>
                </c:pt>
                <c:pt idx="9108">
                  <c:v>2.1366780107585903</c:v>
                </c:pt>
                <c:pt idx="9109">
                  <c:v>2.1364434687156972</c:v>
                </c:pt>
                <c:pt idx="9110">
                  <c:v>2.1362089781582703</c:v>
                </c:pt>
                <c:pt idx="9111">
                  <c:v>2.135974539069359</c:v>
                </c:pt>
                <c:pt idx="9112">
                  <c:v>2.13574015143202</c:v>
                </c:pt>
                <c:pt idx="9113">
                  <c:v>2.1355058152293176</c:v>
                </c:pt>
                <c:pt idx="9114">
                  <c:v>2.1352715304443226</c:v>
                </c:pt>
                <c:pt idx="9115">
                  <c:v>2.1350372970601139</c:v>
                </c:pt>
                <c:pt idx="9116">
                  <c:v>2.1348031150597784</c:v>
                </c:pt>
                <c:pt idx="9117">
                  <c:v>2.1345689844264095</c:v>
                </c:pt>
                <c:pt idx="9118">
                  <c:v>2.134334905143108</c:v>
                </c:pt>
                <c:pt idx="9119">
                  <c:v>2.1341008771929824</c:v>
                </c:pt>
                <c:pt idx="9120">
                  <c:v>2.1338669005591493</c:v>
                </c:pt>
                <c:pt idx="9121">
                  <c:v>2.1336329752247316</c:v>
                </c:pt>
                <c:pt idx="9122">
                  <c:v>2.1333991011728597</c:v>
                </c:pt>
                <c:pt idx="9123">
                  <c:v>2.1331652783866724</c:v>
                </c:pt>
                <c:pt idx="9124">
                  <c:v>2.1329315068493151</c:v>
                </c:pt>
                <c:pt idx="9125">
                  <c:v>2.1326977865439405</c:v>
                </c:pt>
                <c:pt idx="9126">
                  <c:v>2.1324641174537087</c:v>
                </c:pt>
                <c:pt idx="9127">
                  <c:v>2.1322304995617878</c:v>
                </c:pt>
                <c:pt idx="9128">
                  <c:v>2.1319969328513526</c:v>
                </c:pt>
                <c:pt idx="9129">
                  <c:v>2.1317634173055859</c:v>
                </c:pt>
                <c:pt idx="9130">
                  <c:v>2.1315299529076772</c:v>
                </c:pt>
                <c:pt idx="9131">
                  <c:v>2.1312965396408234</c:v>
                </c:pt>
                <c:pt idx="9132">
                  <c:v>2.1310631774882296</c:v>
                </c:pt>
                <c:pt idx="9133">
                  <c:v>2.1308298664331069</c:v>
                </c:pt>
                <c:pt idx="9134">
                  <c:v>2.1305966064586754</c:v>
                </c:pt>
                <c:pt idx="9135">
                  <c:v>2.1303633975481611</c:v>
                </c:pt>
                <c:pt idx="9136">
                  <c:v>2.1301302396847981</c:v>
                </c:pt>
                <c:pt idx="9137">
                  <c:v>2.1298971328518275</c:v>
                </c:pt>
                <c:pt idx="9138">
                  <c:v>2.1296640770324982</c:v>
                </c:pt>
                <c:pt idx="9139">
                  <c:v>2.1294310722100658</c:v>
                </c:pt>
                <c:pt idx="9140">
                  <c:v>2.1291981183677935</c:v>
                </c:pt>
                <c:pt idx="9141">
                  <c:v>2.128965215488952</c:v>
                </c:pt>
                <c:pt idx="9142">
                  <c:v>2.1287323635568196</c:v>
                </c:pt>
                <c:pt idx="9143">
                  <c:v>2.1284995625546808</c:v>
                </c:pt>
                <c:pt idx="9144">
                  <c:v>2.1282668124658284</c:v>
                </c:pt>
                <c:pt idx="9145">
                  <c:v>2.1280341132735621</c:v>
                </c:pt>
                <c:pt idx="9146">
                  <c:v>2.1278014649611894</c:v>
                </c:pt>
                <c:pt idx="9147">
                  <c:v>2.1275688675120246</c:v>
                </c:pt>
                <c:pt idx="9148">
                  <c:v>2.127336320909389</c:v>
                </c:pt>
                <c:pt idx="9149">
                  <c:v>2.1271038251366119</c:v>
                </c:pt>
                <c:pt idx="9150">
                  <c:v>2.1268713801770298</c:v>
                </c:pt>
                <c:pt idx="9151">
                  <c:v>2.1266389860139858</c:v>
                </c:pt>
                <c:pt idx="9152">
                  <c:v>2.1264066426308315</c:v>
                </c:pt>
                <c:pt idx="9153">
                  <c:v>2.126174350010924</c:v>
                </c:pt>
                <c:pt idx="9154">
                  <c:v>2.1259421081376297</c:v>
                </c:pt>
                <c:pt idx="9155">
                  <c:v>2.1257099169943205</c:v>
                </c:pt>
                <c:pt idx="9156">
                  <c:v>2.1254777765643769</c:v>
                </c:pt>
                <c:pt idx="9157">
                  <c:v>2.1252456868311858</c:v>
                </c:pt>
                <c:pt idx="9158">
                  <c:v>2.1250136477781418</c:v>
                </c:pt>
                <c:pt idx="9159">
                  <c:v>2.1247816593886464</c:v>
                </c:pt>
                <c:pt idx="9160">
                  <c:v>2.1245497216461087</c:v>
                </c:pt>
                <c:pt idx="9161">
                  <c:v>2.1243178345339446</c:v>
                </c:pt>
                <c:pt idx="9162">
                  <c:v>2.1240859980355777</c:v>
                </c:pt>
                <c:pt idx="9163">
                  <c:v>2.123854212134439</c:v>
                </c:pt>
                <c:pt idx="9164">
                  <c:v>2.1236224768139662</c:v>
                </c:pt>
                <c:pt idx="9165">
                  <c:v>2.1233907920576041</c:v>
                </c:pt>
                <c:pt idx="9166">
                  <c:v>2.1231591578488054</c:v>
                </c:pt>
                <c:pt idx="9167">
                  <c:v>2.1229275741710296</c:v>
                </c:pt>
                <c:pt idx="9168">
                  <c:v>2.1226960410077433</c:v>
                </c:pt>
                <c:pt idx="9169">
                  <c:v>2.1224645583424211</c:v>
                </c:pt>
                <c:pt idx="9170">
                  <c:v>2.1222331261585432</c:v>
                </c:pt>
                <c:pt idx="9171">
                  <c:v>2.1220017444395989</c:v>
                </c:pt>
                <c:pt idx="9172">
                  <c:v>2.1217704131690831</c:v>
                </c:pt>
                <c:pt idx="9173">
                  <c:v>2.1215391323304993</c:v>
                </c:pt>
                <c:pt idx="9174">
                  <c:v>2.1213079019073571</c:v>
                </c:pt>
                <c:pt idx="9175">
                  <c:v>2.1210767218831736</c:v>
                </c:pt>
                <c:pt idx="9176">
                  <c:v>2.1208455922414733</c:v>
                </c:pt>
                <c:pt idx="9177">
                  <c:v>2.1206145129657878</c:v>
                </c:pt>
                <c:pt idx="9178">
                  <c:v>2.1203834840396558</c:v>
                </c:pt>
                <c:pt idx="9179">
                  <c:v>2.1201525054466233</c:v>
                </c:pt>
                <c:pt idx="9180">
                  <c:v>2.1199215771702429</c:v>
                </c:pt>
                <c:pt idx="9181">
                  <c:v>2.1196906991940754</c:v>
                </c:pt>
                <c:pt idx="9182">
                  <c:v>2.1194598715016877</c:v>
                </c:pt>
                <c:pt idx="9183">
                  <c:v>2.1192290940766552</c:v>
                </c:pt>
                <c:pt idx="9184">
                  <c:v>2.1189983669025585</c:v>
                </c:pt>
                <c:pt idx="9185">
                  <c:v>2.1187676899629873</c:v>
                </c:pt>
                <c:pt idx="9186">
                  <c:v>2.1185370632415368</c:v>
                </c:pt>
                <c:pt idx="9187">
                  <c:v>2.1183064867218109</c:v>
                </c:pt>
                <c:pt idx="9188">
                  <c:v>2.1180759603874195</c:v>
                </c:pt>
                <c:pt idx="9189">
                  <c:v>2.1178454842219803</c:v>
                </c:pt>
                <c:pt idx="9190">
                  <c:v>2.1176150582091178</c:v>
                </c:pt>
                <c:pt idx="9191">
                  <c:v>2.1173846823324629</c:v>
                </c:pt>
                <c:pt idx="9192">
                  <c:v>2.1171543565756554</c:v>
                </c:pt>
                <c:pt idx="9193">
                  <c:v>2.1169240809223409</c:v>
                </c:pt>
                <c:pt idx="9194">
                  <c:v>2.1166938553561718</c:v>
                </c:pt>
                <c:pt idx="9195">
                  <c:v>2.116463679860809</c:v>
                </c:pt>
                <c:pt idx="9196">
                  <c:v>2.1162335544199196</c:v>
                </c:pt>
                <c:pt idx="9197">
                  <c:v>2.1160034790171776</c:v>
                </c:pt>
                <c:pt idx="9198">
                  <c:v>2.1157734536362649</c:v>
                </c:pt>
                <c:pt idx="9199">
                  <c:v>2.1155434782608697</c:v>
                </c:pt>
                <c:pt idx="9200">
                  <c:v>2.1153135528746874</c:v>
                </c:pt>
                <c:pt idx="9201">
                  <c:v>2.1150836774614215</c:v>
                </c:pt>
                <c:pt idx="9202">
                  <c:v>2.114853852004781</c:v>
                </c:pt>
                <c:pt idx="9203">
                  <c:v>2.1146240764884832</c:v>
                </c:pt>
                <c:pt idx="9204">
                  <c:v>2.1143943508962519</c:v>
                </c:pt>
                <c:pt idx="9205">
                  <c:v>2.1141646752118182</c:v>
                </c:pt>
                <c:pt idx="9206">
                  <c:v>2.1139350494189202</c:v>
                </c:pt>
                <c:pt idx="9207">
                  <c:v>2.113705473501303</c:v>
                </c:pt>
                <c:pt idx="9208">
                  <c:v>2.1134759474427192</c:v>
                </c:pt>
                <c:pt idx="9209">
                  <c:v>2.1132464712269274</c:v>
                </c:pt>
                <c:pt idx="9210">
                  <c:v>2.1130170448376941</c:v>
                </c:pt>
                <c:pt idx="9211">
                  <c:v>2.1127876682587927</c:v>
                </c:pt>
                <c:pt idx="9212">
                  <c:v>2.1125583414740041</c:v>
                </c:pt>
                <c:pt idx="9213">
                  <c:v>2.1123290644671151</c:v>
                </c:pt>
                <c:pt idx="9214">
                  <c:v>2.1120998372219209</c:v>
                </c:pt>
                <c:pt idx="9215">
                  <c:v>2.1118706597222223</c:v>
                </c:pt>
                <c:pt idx="9216">
                  <c:v>2.111641531951828</c:v>
                </c:pt>
                <c:pt idx="9217">
                  <c:v>2.111412453894554</c:v>
                </c:pt>
                <c:pt idx="9218">
                  <c:v>2.111183425534223</c:v>
                </c:pt>
                <c:pt idx="9219">
                  <c:v>2.1109544468546639</c:v>
                </c:pt>
                <c:pt idx="9220">
                  <c:v>2.1107255178397137</c:v>
                </c:pt>
                <c:pt idx="9221">
                  <c:v>2.110496638473216</c:v>
                </c:pt>
                <c:pt idx="9222">
                  <c:v>2.1102678087390219</c:v>
                </c:pt>
                <c:pt idx="9223">
                  <c:v>2.1100390286209887</c:v>
                </c:pt>
                <c:pt idx="9224">
                  <c:v>2.1098102981029809</c:v>
                </c:pt>
                <c:pt idx="9225">
                  <c:v>2.1095816171688706</c:v>
                </c:pt>
                <c:pt idx="9226">
                  <c:v>2.1093529858025359</c:v>
                </c:pt>
                <c:pt idx="9227">
                  <c:v>2.1091244039878632</c:v>
                </c:pt>
                <c:pt idx="9228">
                  <c:v>2.1088958717087443</c:v>
                </c:pt>
                <c:pt idx="9229">
                  <c:v>2.1086673889490792</c:v>
                </c:pt>
                <c:pt idx="9230">
                  <c:v>2.1084389556927743</c:v>
                </c:pt>
                <c:pt idx="9231">
                  <c:v>2.1082105719237436</c:v>
                </c:pt>
                <c:pt idx="9232">
                  <c:v>2.1079822376259072</c:v>
                </c:pt>
                <c:pt idx="9233">
                  <c:v>2.1077539527831926</c:v>
                </c:pt>
                <c:pt idx="9234">
                  <c:v>2.1075257173795343</c:v>
                </c:pt>
                <c:pt idx="9235">
                  <c:v>2.1072975313988738</c:v>
                </c:pt>
                <c:pt idx="9236">
                  <c:v>2.1070693948251598</c:v>
                </c:pt>
                <c:pt idx="9237">
                  <c:v>2.1068413076423469</c:v>
                </c:pt>
                <c:pt idx="9238">
                  <c:v>2.1066132698343978</c:v>
                </c:pt>
                <c:pt idx="9239">
                  <c:v>2.1063852813852812</c:v>
                </c:pt>
                <c:pt idx="9240">
                  <c:v>2.1061573422789741</c:v>
                </c:pt>
                <c:pt idx="9241">
                  <c:v>2.105929452499459</c:v>
                </c:pt>
                <c:pt idx="9242">
                  <c:v>2.1057016120307259</c:v>
                </c:pt>
                <c:pt idx="9243">
                  <c:v>2.1054738208567718</c:v>
                </c:pt>
                <c:pt idx="9244">
                  <c:v>2.105246078961601</c:v>
                </c:pt>
                <c:pt idx="9245">
                  <c:v>2.1050183863292236</c:v>
                </c:pt>
                <c:pt idx="9246">
                  <c:v>2.1047907429436572</c:v>
                </c:pt>
                <c:pt idx="9247">
                  <c:v>2.1045631487889271</c:v>
                </c:pt>
                <c:pt idx="9248">
                  <c:v>2.1043356038490648</c:v>
                </c:pt>
                <c:pt idx="9249">
                  <c:v>2.1041081081081079</c:v>
                </c:pt>
                <c:pt idx="9250">
                  <c:v>2.1038806615501029</c:v>
                </c:pt>
                <c:pt idx="9251">
                  <c:v>2.1036532641591008</c:v>
                </c:pt>
                <c:pt idx="9252">
                  <c:v>2.1034259159191615</c:v>
                </c:pt>
                <c:pt idx="9253">
                  <c:v>2.1031986168143506</c:v>
                </c:pt>
                <c:pt idx="9254">
                  <c:v>2.1029713668287413</c:v>
                </c:pt>
                <c:pt idx="9255">
                  <c:v>2.102744165946413</c:v>
                </c:pt>
                <c:pt idx="9256">
                  <c:v>2.1025170141514531</c:v>
                </c:pt>
                <c:pt idx="9257">
                  <c:v>2.1022899114279543</c:v>
                </c:pt>
                <c:pt idx="9258">
                  <c:v>2.1020628577600173</c:v>
                </c:pt>
                <c:pt idx="9259">
                  <c:v>2.1018358531317496</c:v>
                </c:pt>
                <c:pt idx="9260">
                  <c:v>2.1016088975272647</c:v>
                </c:pt>
                <c:pt idx="9261">
                  <c:v>2.1013819909306846</c:v>
                </c:pt>
                <c:pt idx="9262">
                  <c:v>2.1011551333261362</c:v>
                </c:pt>
                <c:pt idx="9263">
                  <c:v>2.1009283246977546</c:v>
                </c:pt>
                <c:pt idx="9264">
                  <c:v>2.1007015650296816</c:v>
                </c:pt>
                <c:pt idx="9265">
                  <c:v>2.1004748543060652</c:v>
                </c:pt>
                <c:pt idx="9266">
                  <c:v>2.1002481925110605</c:v>
                </c:pt>
                <c:pt idx="9267">
                  <c:v>2.1000215796288302</c:v>
                </c:pt>
                <c:pt idx="9268">
                  <c:v>2.0997950156435432</c:v>
                </c:pt>
                <c:pt idx="9269">
                  <c:v>2.0995685005393745</c:v>
                </c:pt>
                <c:pt idx="9270">
                  <c:v>2.0993420343005069</c:v>
                </c:pt>
                <c:pt idx="9271">
                  <c:v>2.0991156169111305</c:v>
                </c:pt>
                <c:pt idx="9272">
                  <c:v>2.0988892483554404</c:v>
                </c:pt>
                <c:pt idx="9273">
                  <c:v>2.0986629286176406</c:v>
                </c:pt>
                <c:pt idx="9274">
                  <c:v>2.0984366576819409</c:v>
                </c:pt>
                <c:pt idx="9275">
                  <c:v>2.098210435532557</c:v>
                </c:pt>
                <c:pt idx="9276">
                  <c:v>2.0979842621537137</c:v>
                </c:pt>
                <c:pt idx="9277">
                  <c:v>2.0977581375296399</c:v>
                </c:pt>
                <c:pt idx="9278">
                  <c:v>2.0975320616445736</c:v>
                </c:pt>
                <c:pt idx="9279">
                  <c:v>2.0973060344827585</c:v>
                </c:pt>
                <c:pt idx="9280">
                  <c:v>2.097080056028445</c:v>
                </c:pt>
                <c:pt idx="9281">
                  <c:v>2.0968541262658911</c:v>
                </c:pt>
                <c:pt idx="9282">
                  <c:v>2.0966282451793603</c:v>
                </c:pt>
                <c:pt idx="9283">
                  <c:v>2.0964024127531236</c:v>
                </c:pt>
                <c:pt idx="9284">
                  <c:v>2.0961766289714592</c:v>
                </c:pt>
                <c:pt idx="9285">
                  <c:v>2.0959508938186517</c:v>
                </c:pt>
                <c:pt idx="9286">
                  <c:v>2.095725207278992</c:v>
                </c:pt>
                <c:pt idx="9287">
                  <c:v>2.0954995693367788</c:v>
                </c:pt>
                <c:pt idx="9288">
                  <c:v>2.0952739799763163</c:v>
                </c:pt>
                <c:pt idx="9289">
                  <c:v>2.095048439181916</c:v>
                </c:pt>
                <c:pt idx="9290">
                  <c:v>2.0948229469378967</c:v>
                </c:pt>
                <c:pt idx="9291">
                  <c:v>2.0945975032285835</c:v>
                </c:pt>
                <c:pt idx="9292">
                  <c:v>2.0943721080383084</c:v>
                </c:pt>
                <c:pt idx="9293">
                  <c:v>2.0941467613514093</c:v>
                </c:pt>
                <c:pt idx="9294">
                  <c:v>2.0939214631522325</c:v>
                </c:pt>
                <c:pt idx="9295">
                  <c:v>2.0936962134251291</c:v>
                </c:pt>
                <c:pt idx="9296">
                  <c:v>2.0934710121544584</c:v>
                </c:pt>
                <c:pt idx="9297">
                  <c:v>2.0932458593245857</c:v>
                </c:pt>
                <c:pt idx="9298">
                  <c:v>2.093020754919884</c:v>
                </c:pt>
                <c:pt idx="9299">
                  <c:v>2.0927956989247312</c:v>
                </c:pt>
                <c:pt idx="9300">
                  <c:v>2.0925706913235138</c:v>
                </c:pt>
                <c:pt idx="9301">
                  <c:v>2.0923457321006236</c:v>
                </c:pt>
                <c:pt idx="9302">
                  <c:v>2.0921208212404601</c:v>
                </c:pt>
                <c:pt idx="9303">
                  <c:v>2.0918959587274291</c:v>
                </c:pt>
                <c:pt idx="9304">
                  <c:v>2.0916711445459431</c:v>
                </c:pt>
                <c:pt idx="9305">
                  <c:v>2.0914463786804212</c:v>
                </c:pt>
                <c:pt idx="9306">
                  <c:v>2.0912216611152896</c:v>
                </c:pt>
                <c:pt idx="9307">
                  <c:v>2.0909969918349804</c:v>
                </c:pt>
                <c:pt idx="9308">
                  <c:v>2.0907723708239336</c:v>
                </c:pt>
                <c:pt idx="9309">
                  <c:v>2.090547798066595</c:v>
                </c:pt>
                <c:pt idx="9310">
                  <c:v>2.0903232735474169</c:v>
                </c:pt>
                <c:pt idx="9311">
                  <c:v>2.0900987972508589</c:v>
                </c:pt>
                <c:pt idx="9312">
                  <c:v>2.0898743691613872</c:v>
                </c:pt>
                <c:pt idx="9313">
                  <c:v>2.0896499892634743</c:v>
                </c:pt>
                <c:pt idx="9314">
                  <c:v>2.0894256575415997</c:v>
                </c:pt>
                <c:pt idx="9315">
                  <c:v>2.0892013739802491</c:v>
                </c:pt>
                <c:pt idx="9316">
                  <c:v>2.0889771385639153</c:v>
                </c:pt>
                <c:pt idx="9317">
                  <c:v>2.0887529512770979</c:v>
                </c:pt>
                <c:pt idx="9318">
                  <c:v>2.0885288121043031</c:v>
                </c:pt>
                <c:pt idx="9319">
                  <c:v>2.0883047210300427</c:v>
                </c:pt>
                <c:pt idx="9320">
                  <c:v>2.0880806780388372</c:v>
                </c:pt>
                <c:pt idx="9321">
                  <c:v>2.0878566831152114</c:v>
                </c:pt>
                <c:pt idx="9322">
                  <c:v>2.0876327362436982</c:v>
                </c:pt>
                <c:pt idx="9323">
                  <c:v>2.0874088374088373</c:v>
                </c:pt>
                <c:pt idx="9324">
                  <c:v>2.0871849865951742</c:v>
                </c:pt>
                <c:pt idx="9325">
                  <c:v>2.0869611837872615</c:v>
                </c:pt>
                <c:pt idx="9326">
                  <c:v>2.0867374289696579</c:v>
                </c:pt>
                <c:pt idx="9327">
                  <c:v>2.0865137221269299</c:v>
                </c:pt>
                <c:pt idx="9328">
                  <c:v>2.086290063243649</c:v>
                </c:pt>
                <c:pt idx="9329">
                  <c:v>2.0860664523043946</c:v>
                </c:pt>
                <c:pt idx="9330">
                  <c:v>2.0858428892937519</c:v>
                </c:pt>
                <c:pt idx="9331">
                  <c:v>2.0856193741963138</c:v>
                </c:pt>
                <c:pt idx="9332">
                  <c:v>2.0853959069966783</c:v>
                </c:pt>
                <c:pt idx="9333">
                  <c:v>2.0851724876794515</c:v>
                </c:pt>
                <c:pt idx="9334">
                  <c:v>2.0849491162292448</c:v>
                </c:pt>
                <c:pt idx="9335">
                  <c:v>2.0847257926306768</c:v>
                </c:pt>
                <c:pt idx="9336">
                  <c:v>2.0845025168683731</c:v>
                </c:pt>
                <c:pt idx="9337">
                  <c:v>2.084279288926965</c:v>
                </c:pt>
                <c:pt idx="9338">
                  <c:v>2.0840561087910912</c:v>
                </c:pt>
                <c:pt idx="9339">
                  <c:v>2.0838329764453962</c:v>
                </c:pt>
                <c:pt idx="9340">
                  <c:v>2.0836098918745316</c:v>
                </c:pt>
                <c:pt idx="9341">
                  <c:v>2.0833868550631558</c:v>
                </c:pt>
                <c:pt idx="9342">
                  <c:v>2.0831638659959326</c:v>
                </c:pt>
                <c:pt idx="9343">
                  <c:v>2.0829409246575343</c:v>
                </c:pt>
                <c:pt idx="9344">
                  <c:v>2.0827180310326376</c:v>
                </c:pt>
                <c:pt idx="9345">
                  <c:v>2.0824951851059277</c:v>
                </c:pt>
                <c:pt idx="9346">
                  <c:v>2.0822723868620949</c:v>
                </c:pt>
                <c:pt idx="9347">
                  <c:v>2.0820496362858365</c:v>
                </c:pt>
                <c:pt idx="9348">
                  <c:v>2.0818269333618571</c:v>
                </c:pt>
                <c:pt idx="9349">
                  <c:v>2.0816042780748663</c:v>
                </c:pt>
                <c:pt idx="9350">
                  <c:v>2.081381670409582</c:v>
                </c:pt>
                <c:pt idx="9351">
                  <c:v>2.0811591103507272</c:v>
                </c:pt>
                <c:pt idx="9352">
                  <c:v>2.0809365978830323</c:v>
                </c:pt>
                <c:pt idx="9353">
                  <c:v>2.0807141329912335</c:v>
                </c:pt>
                <c:pt idx="9354">
                  <c:v>2.0804917156600746</c:v>
                </c:pt>
                <c:pt idx="9355">
                  <c:v>2.0802693458743051</c:v>
                </c:pt>
                <c:pt idx="9356">
                  <c:v>2.0800470236186812</c:v>
                </c:pt>
                <c:pt idx="9357">
                  <c:v>2.0798247488779653</c:v>
                </c:pt>
                <c:pt idx="9358">
                  <c:v>2.0796025216369269</c:v>
                </c:pt>
                <c:pt idx="9359">
                  <c:v>2.0793803418803418</c:v>
                </c:pt>
                <c:pt idx="9360">
                  <c:v>2.0791582095929924</c:v>
                </c:pt>
                <c:pt idx="9361">
                  <c:v>2.0789361247596667</c:v>
                </c:pt>
                <c:pt idx="9362">
                  <c:v>2.0787140873651606</c:v>
                </c:pt>
                <c:pt idx="9363">
                  <c:v>2.078492097394276</c:v>
                </c:pt>
                <c:pt idx="9364">
                  <c:v>2.0782701548318205</c:v>
                </c:pt>
                <c:pt idx="9365">
                  <c:v>2.0780482596626095</c:v>
                </c:pt>
                <c:pt idx="9366">
                  <c:v>2.0778264118714636</c:v>
                </c:pt>
                <c:pt idx="9367">
                  <c:v>2.0776046114432107</c:v>
                </c:pt>
                <c:pt idx="9368">
                  <c:v>2.0773828583626854</c:v>
                </c:pt>
                <c:pt idx="9369">
                  <c:v>2.0771611526147278</c:v>
                </c:pt>
                <c:pt idx="9370">
                  <c:v>2.0769394941841854</c:v>
                </c:pt>
                <c:pt idx="9371">
                  <c:v>2.0767178830559114</c:v>
                </c:pt>
                <c:pt idx="9372">
                  <c:v>2.0764963192147659</c:v>
                </c:pt>
                <c:pt idx="9373">
                  <c:v>2.0762748026456155</c:v>
                </c:pt>
                <c:pt idx="9374">
                  <c:v>2.0760533333333333</c:v>
                </c:pt>
                <c:pt idx="9375">
                  <c:v>2.0758319112627985</c:v>
                </c:pt>
                <c:pt idx="9376">
                  <c:v>2.0756105364188975</c:v>
                </c:pt>
                <c:pt idx="9377">
                  <c:v>2.0753892087865218</c:v>
                </c:pt>
                <c:pt idx="9378">
                  <c:v>2.0751679283505706</c:v>
                </c:pt>
                <c:pt idx="9379">
                  <c:v>2.074946695095949</c:v>
                </c:pt>
                <c:pt idx="9380">
                  <c:v>2.0747255090075685</c:v>
                </c:pt>
                <c:pt idx="9381">
                  <c:v>2.0745043700703474</c:v>
                </c:pt>
                <c:pt idx="9382">
                  <c:v>2.0742832782692102</c:v>
                </c:pt>
                <c:pt idx="9383">
                  <c:v>2.0740622335890877</c:v>
                </c:pt>
                <c:pt idx="9384">
                  <c:v>2.0738412360149172</c:v>
                </c:pt>
                <c:pt idx="9385">
                  <c:v>2.0736202855316428</c:v>
                </c:pt>
                <c:pt idx="9386">
                  <c:v>2.0733993821242143</c:v>
                </c:pt>
                <c:pt idx="9387">
                  <c:v>2.0731785257775885</c:v>
                </c:pt>
                <c:pt idx="9388">
                  <c:v>2.0729577164767279</c:v>
                </c:pt>
                <c:pt idx="9389">
                  <c:v>2.072736954206603</c:v>
                </c:pt>
                <c:pt idx="9390">
                  <c:v>2.0725162389521881</c:v>
                </c:pt>
                <c:pt idx="9391">
                  <c:v>2.0722955706984667</c:v>
                </c:pt>
                <c:pt idx="9392">
                  <c:v>2.0720749494304269</c:v>
                </c:pt>
                <c:pt idx="9393">
                  <c:v>2.0718543751330638</c:v>
                </c:pt>
                <c:pt idx="9394">
                  <c:v>2.0716338477913783</c:v>
                </c:pt>
                <c:pt idx="9395">
                  <c:v>2.0714133673903787</c:v>
                </c:pt>
                <c:pt idx="9396">
                  <c:v>2.0711929339150794</c:v>
                </c:pt>
                <c:pt idx="9397">
                  <c:v>2.0709725473505003</c:v>
                </c:pt>
                <c:pt idx="9398">
                  <c:v>2.0707522076816685</c:v>
                </c:pt>
                <c:pt idx="9399">
                  <c:v>2.0705319148936172</c:v>
                </c:pt>
                <c:pt idx="9400">
                  <c:v>2.0703116689713861</c:v>
                </c:pt>
                <c:pt idx="9401">
                  <c:v>2.0700914699000212</c:v>
                </c:pt>
                <c:pt idx="9402">
                  <c:v>2.0698713176645751</c:v>
                </c:pt>
                <c:pt idx="9403">
                  <c:v>2.0696512122501063</c:v>
                </c:pt>
                <c:pt idx="9404">
                  <c:v>2.0694311536416801</c:v>
                </c:pt>
                <c:pt idx="9405">
                  <c:v>2.0692111418243675</c:v>
                </c:pt>
                <c:pt idx="9406">
                  <c:v>2.0689911767832467</c:v>
                </c:pt>
                <c:pt idx="9407">
                  <c:v>2.0687712585034013</c:v>
                </c:pt>
                <c:pt idx="9408">
                  <c:v>2.0685513869699226</c:v>
                </c:pt>
                <c:pt idx="9409">
                  <c:v>2.0683315621679066</c:v>
                </c:pt>
                <c:pt idx="9410">
                  <c:v>2.0681117840824568</c:v>
                </c:pt>
                <c:pt idx="9411">
                  <c:v>2.0678920526986824</c:v>
                </c:pt>
                <c:pt idx="9412">
                  <c:v>2.0676723680016997</c:v>
                </c:pt>
                <c:pt idx="9413">
                  <c:v>2.0674527299766305</c:v>
                </c:pt>
                <c:pt idx="9414">
                  <c:v>2.0672331386086031</c:v>
                </c:pt>
                <c:pt idx="9415">
                  <c:v>2.067013593882753</c:v>
                </c:pt>
                <c:pt idx="9416">
                  <c:v>2.0667940957842199</c:v>
                </c:pt>
                <c:pt idx="9417">
                  <c:v>2.0665746442981523</c:v>
                </c:pt>
                <c:pt idx="9418">
                  <c:v>2.0663552394097038</c:v>
                </c:pt>
                <c:pt idx="9419">
                  <c:v>2.0661358811040338</c:v>
                </c:pt>
                <c:pt idx="9420">
                  <c:v>2.0659165693663093</c:v>
                </c:pt>
                <c:pt idx="9421">
                  <c:v>2.0656973041817026</c:v>
                </c:pt>
                <c:pt idx="9422">
                  <c:v>2.0654780855353922</c:v>
                </c:pt>
                <c:pt idx="9423">
                  <c:v>2.0652589134125638</c:v>
                </c:pt>
                <c:pt idx="9424">
                  <c:v>2.0650397877984084</c:v>
                </c:pt>
                <c:pt idx="9425">
                  <c:v>2.0648207086781243</c:v>
                </c:pt>
                <c:pt idx="9426">
                  <c:v>2.064601676036915</c:v>
                </c:pt>
                <c:pt idx="9427">
                  <c:v>2.0643826898599915</c:v>
                </c:pt>
                <c:pt idx="9428">
                  <c:v>2.0641637501325696</c:v>
                </c:pt>
                <c:pt idx="9429">
                  <c:v>2.0639448568398726</c:v>
                </c:pt>
                <c:pt idx="9430">
                  <c:v>2.0637260099671297</c:v>
                </c:pt>
                <c:pt idx="9431">
                  <c:v>2.0635072094995759</c:v>
                </c:pt>
                <c:pt idx="9432">
                  <c:v>2.0632884554224531</c:v>
                </c:pt>
                <c:pt idx="9433">
                  <c:v>2.0630697477210092</c:v>
                </c:pt>
                <c:pt idx="9434">
                  <c:v>2.0628510863804981</c:v>
                </c:pt>
                <c:pt idx="9435">
                  <c:v>2.0626324713861806</c:v>
                </c:pt>
                <c:pt idx="9436">
                  <c:v>2.062413902723323</c:v>
                </c:pt>
                <c:pt idx="9437">
                  <c:v>2.0621953803771986</c:v>
                </c:pt>
                <c:pt idx="9438">
                  <c:v>2.0619769043330862</c:v>
                </c:pt>
                <c:pt idx="9439">
                  <c:v>2.0617584745762714</c:v>
                </c:pt>
                <c:pt idx="9440">
                  <c:v>2.0615400910920454</c:v>
                </c:pt>
                <c:pt idx="9441">
                  <c:v>2.0613217538657063</c:v>
                </c:pt>
                <c:pt idx="9442">
                  <c:v>2.0611034628825586</c:v>
                </c:pt>
                <c:pt idx="9443">
                  <c:v>2.060885218127912</c:v>
                </c:pt>
                <c:pt idx="9444">
                  <c:v>2.0606670195870831</c:v>
                </c:pt>
                <c:pt idx="9445">
                  <c:v>2.0604488672453947</c:v>
                </c:pt>
                <c:pt idx="9446">
                  <c:v>2.0602307610881763</c:v>
                </c:pt>
                <c:pt idx="9447">
                  <c:v>2.0600127011007618</c:v>
                </c:pt>
                <c:pt idx="9448">
                  <c:v>2.0597946872684942</c:v>
                </c:pt>
                <c:pt idx="9449">
                  <c:v>2.0595767195767194</c:v>
                </c:pt>
                <c:pt idx="9450">
                  <c:v>2.0593587980107926</c:v>
                </c:pt>
                <c:pt idx="9451">
                  <c:v>2.0591409225560726</c:v>
                </c:pt>
                <c:pt idx="9452">
                  <c:v>2.0589230931979268</c:v>
                </c:pt>
                <c:pt idx="9453">
                  <c:v>2.0587053099217263</c:v>
                </c:pt>
                <c:pt idx="9454">
                  <c:v>2.0584875727128504</c:v>
                </c:pt>
                <c:pt idx="9455">
                  <c:v>2.0582698815566838</c:v>
                </c:pt>
                <c:pt idx="9456">
                  <c:v>2.0580522364386167</c:v>
                </c:pt>
                <c:pt idx="9457">
                  <c:v>2.0578346373440475</c:v>
                </c:pt>
                <c:pt idx="9458">
                  <c:v>2.0576170842583781</c:v>
                </c:pt>
                <c:pt idx="9459">
                  <c:v>2.0573995771670188</c:v>
                </c:pt>
                <c:pt idx="9460">
                  <c:v>2.0571821160553854</c:v>
                </c:pt>
                <c:pt idx="9461">
                  <c:v>2.0569647009088987</c:v>
                </c:pt>
                <c:pt idx="9462">
                  <c:v>2.0567473317129874</c:v>
                </c:pt>
                <c:pt idx="9463">
                  <c:v>2.0565300084530853</c:v>
                </c:pt>
                <c:pt idx="9464">
                  <c:v>2.056312731114633</c:v>
                </c:pt>
                <c:pt idx="9465">
                  <c:v>2.0560954996830763</c:v>
                </c:pt>
                <c:pt idx="9466">
                  <c:v>2.0558783141438681</c:v>
                </c:pt>
                <c:pt idx="9467">
                  <c:v>2.0556611744824673</c:v>
                </c:pt>
                <c:pt idx="9468">
                  <c:v>2.0554440806843384</c:v>
                </c:pt>
                <c:pt idx="9469">
                  <c:v>2.0552270327349524</c:v>
                </c:pt>
                <c:pt idx="9470">
                  <c:v>2.0550100306197869</c:v>
                </c:pt>
                <c:pt idx="9471">
                  <c:v>2.0547930743243241</c:v>
                </c:pt>
                <c:pt idx="9472">
                  <c:v>2.0545761638340547</c:v>
                </c:pt>
                <c:pt idx="9473">
                  <c:v>2.0543592991344735</c:v>
                </c:pt>
                <c:pt idx="9474">
                  <c:v>2.0541424802110817</c:v>
                </c:pt>
                <c:pt idx="9475">
                  <c:v>2.0539257070493879</c:v>
                </c:pt>
                <c:pt idx="9476">
                  <c:v>2.0537089796349055</c:v>
                </c:pt>
                <c:pt idx="9477">
                  <c:v>2.0534922979531545</c:v>
                </c:pt>
                <c:pt idx="9478">
                  <c:v>2.0532756619896615</c:v>
                </c:pt>
                <c:pt idx="9479">
                  <c:v>2.0530590717299577</c:v>
                </c:pt>
                <c:pt idx="9480">
                  <c:v>2.0528425271595823</c:v>
                </c:pt>
                <c:pt idx="9481">
                  <c:v>2.0526260282640791</c:v>
                </c:pt>
                <c:pt idx="9482">
                  <c:v>2.0524095750289995</c:v>
                </c:pt>
                <c:pt idx="9483">
                  <c:v>2.0521931674398988</c:v>
                </c:pt>
                <c:pt idx="9484">
                  <c:v>2.0519768054823406</c:v>
                </c:pt>
                <c:pt idx="9485">
                  <c:v>2.0517604891418935</c:v>
                </c:pt>
                <c:pt idx="9486">
                  <c:v>2.0515442184041319</c:v>
                </c:pt>
                <c:pt idx="9487">
                  <c:v>2.0513279932546373</c:v>
                </c:pt>
                <c:pt idx="9488">
                  <c:v>2.0511118136789968</c:v>
                </c:pt>
                <c:pt idx="9489">
                  <c:v>2.0508956796628031</c:v>
                </c:pt>
                <c:pt idx="9490">
                  <c:v>2.0506795911916553</c:v>
                </c:pt>
                <c:pt idx="9491">
                  <c:v>2.0504635482511588</c:v>
                </c:pt>
                <c:pt idx="9492">
                  <c:v>2.0502475508269251</c:v>
                </c:pt>
                <c:pt idx="9493">
                  <c:v>2.0500315989045714</c:v>
                </c:pt>
                <c:pt idx="9494">
                  <c:v>2.0498156924697208</c:v>
                </c:pt>
                <c:pt idx="9495">
                  <c:v>2.0495998315080035</c:v>
                </c:pt>
                <c:pt idx="9496">
                  <c:v>2.049384016005054</c:v>
                </c:pt>
                <c:pt idx="9497">
                  <c:v>2.049168245946515</c:v>
                </c:pt>
                <c:pt idx="9498">
                  <c:v>2.0489525213180335</c:v>
                </c:pt>
                <c:pt idx="9499">
                  <c:v>2.0487368421052632</c:v>
                </c:pt>
                <c:pt idx="9500">
                  <c:v>2.048521208293864</c:v>
                </c:pt>
                <c:pt idx="9501">
                  <c:v>2.0483056198695011</c:v>
                </c:pt>
                <c:pt idx="9502">
                  <c:v>2.0480900768178469</c:v>
                </c:pt>
                <c:pt idx="9503">
                  <c:v>2.0478745791245792</c:v>
                </c:pt>
                <c:pt idx="9504">
                  <c:v>2.0476591267753812</c:v>
                </c:pt>
                <c:pt idx="9505">
                  <c:v>2.0474437197559436</c:v>
                </c:pt>
                <c:pt idx="9506">
                  <c:v>2.0472283580519619</c:v>
                </c:pt>
                <c:pt idx="9507">
                  <c:v>2.0470130416491377</c:v>
                </c:pt>
                <c:pt idx="9508">
                  <c:v>2.0467977705331792</c:v>
                </c:pt>
                <c:pt idx="9509">
                  <c:v>2.0465825446898003</c:v>
                </c:pt>
                <c:pt idx="9510">
                  <c:v>2.0463673641047206</c:v>
                </c:pt>
                <c:pt idx="9511">
                  <c:v>2.0461522287636669</c:v>
                </c:pt>
                <c:pt idx="9512">
                  <c:v>2.0459371386523704</c:v>
                </c:pt>
                <c:pt idx="9513">
                  <c:v>2.0457220937565692</c:v>
                </c:pt>
                <c:pt idx="9514">
                  <c:v>2.0455070940620073</c:v>
                </c:pt>
                <c:pt idx="9515">
                  <c:v>2.0452921395544346</c:v>
                </c:pt>
                <c:pt idx="9516">
                  <c:v>2.045077230219607</c:v>
                </c:pt>
                <c:pt idx="9517">
                  <c:v>2.0448623660432865</c:v>
                </c:pt>
                <c:pt idx="9518">
                  <c:v>2.0446475470112406</c:v>
                </c:pt>
                <c:pt idx="9519">
                  <c:v>2.0444327731092438</c:v>
                </c:pt>
                <c:pt idx="9520">
                  <c:v>2.0442180443230753</c:v>
                </c:pt>
                <c:pt idx="9521">
                  <c:v>2.0440033606385213</c:v>
                </c:pt>
                <c:pt idx="9522">
                  <c:v>2.0437887220413735</c:v>
                </c:pt>
                <c:pt idx="9523">
                  <c:v>2.0435741285174296</c:v>
                </c:pt>
                <c:pt idx="9524">
                  <c:v>2.0433595800524933</c:v>
                </c:pt>
                <c:pt idx="9525">
                  <c:v>2.0431450766323747</c:v>
                </c:pt>
                <c:pt idx="9526">
                  <c:v>2.0429306182428886</c:v>
                </c:pt>
                <c:pt idx="9527">
                  <c:v>2.0427162048698571</c:v>
                </c:pt>
                <c:pt idx="9528">
                  <c:v>2.0425018364991079</c:v>
                </c:pt>
                <c:pt idx="9529">
                  <c:v>2.0422875131164742</c:v>
                </c:pt>
                <c:pt idx="9530">
                  <c:v>2.0420732347077957</c:v>
                </c:pt>
                <c:pt idx="9531">
                  <c:v>2.0418590012589175</c:v>
                </c:pt>
                <c:pt idx="9532">
                  <c:v>2.0416448127556905</c:v>
                </c:pt>
                <c:pt idx="9533">
                  <c:v>2.0414306691839732</c:v>
                </c:pt>
                <c:pt idx="9534">
                  <c:v>2.0412165705296279</c:v>
                </c:pt>
                <c:pt idx="9535">
                  <c:v>2.0410025167785233</c:v>
                </c:pt>
                <c:pt idx="9536">
                  <c:v>2.0407885079165355</c:v>
                </c:pt>
                <c:pt idx="9537">
                  <c:v>2.0405745439295448</c:v>
                </c:pt>
                <c:pt idx="9538">
                  <c:v>2.0403606248034385</c:v>
                </c:pt>
                <c:pt idx="9539">
                  <c:v>2.0401467505241091</c:v>
                </c:pt>
                <c:pt idx="9540">
                  <c:v>2.0399329210774551</c:v>
                </c:pt>
                <c:pt idx="9541">
                  <c:v>2.0397191364493819</c:v>
                </c:pt>
                <c:pt idx="9542">
                  <c:v>2.039505396625799</c:v>
                </c:pt>
                <c:pt idx="9543">
                  <c:v>2.0392917015926235</c:v>
                </c:pt>
                <c:pt idx="9544">
                  <c:v>2.0390780513357778</c:v>
                </c:pt>
                <c:pt idx="9545">
                  <c:v>2.03886444584119</c:v>
                </c:pt>
                <c:pt idx="9546">
                  <c:v>2.038650885094794</c:v>
                </c:pt>
                <c:pt idx="9547">
                  <c:v>2.0384373690825304</c:v>
                </c:pt>
                <c:pt idx="9548">
                  <c:v>2.0382238977903446</c:v>
                </c:pt>
                <c:pt idx="9549">
                  <c:v>2.0380104712041884</c:v>
                </c:pt>
                <c:pt idx="9550">
                  <c:v>2.0377970893100197</c:v>
                </c:pt>
                <c:pt idx="9551">
                  <c:v>2.0375837520938025</c:v>
                </c:pt>
                <c:pt idx="9552">
                  <c:v>2.0373704595415054</c:v>
                </c:pt>
                <c:pt idx="9553">
                  <c:v>2.0371572116391041</c:v>
                </c:pt>
                <c:pt idx="9554">
                  <c:v>2.0369440083725796</c:v>
                </c:pt>
                <c:pt idx="9555">
                  <c:v>2.0367308497279195</c:v>
                </c:pt>
                <c:pt idx="9556">
                  <c:v>2.0365177356911164</c:v>
                </c:pt>
                <c:pt idx="9557">
                  <c:v>2.036304666248169</c:v>
                </c:pt>
                <c:pt idx="9558">
                  <c:v>2.0360916413850823</c:v>
                </c:pt>
                <c:pt idx="9559">
                  <c:v>2.0358786610878661</c:v>
                </c:pt>
                <c:pt idx="9560">
                  <c:v>2.0356657253425374</c:v>
                </c:pt>
                <c:pt idx="9561">
                  <c:v>2.0354528341351181</c:v>
                </c:pt>
                <c:pt idx="9562">
                  <c:v>2.0352399874516367</c:v>
                </c:pt>
                <c:pt idx="9563">
                  <c:v>2.0350271852781261</c:v>
                </c:pt>
                <c:pt idx="9564">
                  <c:v>2.0348144276006273</c:v>
                </c:pt>
                <c:pt idx="9565">
                  <c:v>2.0346017144051851</c:v>
                </c:pt>
                <c:pt idx="9566">
                  <c:v>2.0343890456778508</c:v>
                </c:pt>
                <c:pt idx="9567">
                  <c:v>2.0341764214046822</c:v>
                </c:pt>
                <c:pt idx="9568">
                  <c:v>2.033963841571742</c:v>
                </c:pt>
                <c:pt idx="9569">
                  <c:v>2.0337513061650991</c:v>
                </c:pt>
                <c:pt idx="9570">
                  <c:v>2.0335388151708287</c:v>
                </c:pt>
                <c:pt idx="9571">
                  <c:v>2.0333263685750103</c:v>
                </c:pt>
                <c:pt idx="9572">
                  <c:v>2.0331139663637314</c:v>
                </c:pt>
                <c:pt idx="9573">
                  <c:v>2.0329016085230833</c:v>
                </c:pt>
                <c:pt idx="9574">
                  <c:v>2.0326892950391646</c:v>
                </c:pt>
                <c:pt idx="9575">
                  <c:v>2.0324770258980784</c:v>
                </c:pt>
                <c:pt idx="9576">
                  <c:v>2.032264801085935</c:v>
                </c:pt>
                <c:pt idx="9577">
                  <c:v>2.0320526205888494</c:v>
                </c:pt>
                <c:pt idx="9578">
                  <c:v>2.031840484392943</c:v>
                </c:pt>
                <c:pt idx="9579">
                  <c:v>2.0316283924843423</c:v>
                </c:pt>
                <c:pt idx="9580">
                  <c:v>2.0314163448491809</c:v>
                </c:pt>
                <c:pt idx="9581">
                  <c:v>2.0312043414735963</c:v>
                </c:pt>
                <c:pt idx="9582">
                  <c:v>2.0309923823437339</c:v>
                </c:pt>
                <c:pt idx="9583">
                  <c:v>2.030780467445743</c:v>
                </c:pt>
                <c:pt idx="9584">
                  <c:v>2.0305685967657801</c:v>
                </c:pt>
                <c:pt idx="9585">
                  <c:v>2.0303567702900063</c:v>
                </c:pt>
                <c:pt idx="9586">
                  <c:v>2.0301449880045896</c:v>
                </c:pt>
                <c:pt idx="9587">
                  <c:v>2.029933249895703</c:v>
                </c:pt>
                <c:pt idx="9588">
                  <c:v>2.0297215559495254</c:v>
                </c:pt>
                <c:pt idx="9589">
                  <c:v>2.0295099061522421</c:v>
                </c:pt>
                <c:pt idx="9590">
                  <c:v>2.0292983004900429</c:v>
                </c:pt>
                <c:pt idx="9591">
                  <c:v>2.0290867389491241</c:v>
                </c:pt>
                <c:pt idx="9592">
                  <c:v>2.0288752215156887</c:v>
                </c:pt>
                <c:pt idx="9593">
                  <c:v>2.0286637481759433</c:v>
                </c:pt>
                <c:pt idx="9594">
                  <c:v>2.0284523189161021</c:v>
                </c:pt>
                <c:pt idx="9595">
                  <c:v>2.0282409337223841</c:v>
                </c:pt>
                <c:pt idx="9596">
                  <c:v>2.028029592581015</c:v>
                </c:pt>
                <c:pt idx="9597">
                  <c:v>2.0278182954782245</c:v>
                </c:pt>
                <c:pt idx="9598">
                  <c:v>2.0276070424002501</c:v>
                </c:pt>
                <c:pt idx="9599">
                  <c:v>2.0273958333333333</c:v>
                </c:pt>
                <c:pt idx="9600">
                  <c:v>2.0271846682637227</c:v>
                </c:pt>
                <c:pt idx="9601">
                  <c:v>2.0269735471776715</c:v>
                </c:pt>
                <c:pt idx="9602">
                  <c:v>2.0267624700614393</c:v>
                </c:pt>
                <c:pt idx="9603">
                  <c:v>2.0265514369012911</c:v>
                </c:pt>
                <c:pt idx="9604">
                  <c:v>2.0263404476834981</c:v>
                </c:pt>
                <c:pt idx="9605">
                  <c:v>2.0261295023943369</c:v>
                </c:pt>
                <c:pt idx="9606">
                  <c:v>2.0259186010200896</c:v>
                </c:pt>
                <c:pt idx="9607">
                  <c:v>2.0257077435470441</c:v>
                </c:pt>
                <c:pt idx="9608">
                  <c:v>2.0254969299614944</c:v>
                </c:pt>
                <c:pt idx="9609">
                  <c:v>2.0252861602497401</c:v>
                </c:pt>
                <c:pt idx="9610">
                  <c:v>2.0250754343980857</c:v>
                </c:pt>
                <c:pt idx="9611">
                  <c:v>2.0248647523928422</c:v>
                </c:pt>
                <c:pt idx="9612">
                  <c:v>2.0246541142203265</c:v>
                </c:pt>
                <c:pt idx="9613">
                  <c:v>2.0244435198668609</c:v>
                </c:pt>
                <c:pt idx="9614">
                  <c:v>2.0242329693187728</c:v>
                </c:pt>
                <c:pt idx="9615">
                  <c:v>2.0240224625623959</c:v>
                </c:pt>
                <c:pt idx="9616">
                  <c:v>2.02381199958407</c:v>
                </c:pt>
                <c:pt idx="9617">
                  <c:v>2.0236015803701393</c:v>
                </c:pt>
                <c:pt idx="9618">
                  <c:v>2.0233912049069551</c:v>
                </c:pt>
                <c:pt idx="9619">
                  <c:v>2.0231808731808734</c:v>
                </c:pt>
                <c:pt idx="9620">
                  <c:v>2.022970585178256</c:v>
                </c:pt>
                <c:pt idx="9621">
                  <c:v>2.0227603408854709</c:v>
                </c:pt>
                <c:pt idx="9622">
                  <c:v>2.022550140288891</c:v>
                </c:pt>
                <c:pt idx="9623">
                  <c:v>2.0223399833748963</c:v>
                </c:pt>
                <c:pt idx="9624">
                  <c:v>2.02212987012987</c:v>
                </c:pt>
                <c:pt idx="9625">
                  <c:v>2.0219198005402035</c:v>
                </c:pt>
                <c:pt idx="9626">
                  <c:v>2.0217097745922925</c:v>
                </c:pt>
                <c:pt idx="9627">
                  <c:v>2.0214997922725386</c:v>
                </c:pt>
                <c:pt idx="9628">
                  <c:v>2.0212898535673487</c:v>
                </c:pt>
                <c:pt idx="9629">
                  <c:v>2.0210799584631358</c:v>
                </c:pt>
                <c:pt idx="9630">
                  <c:v>2.0208701069463193</c:v>
                </c:pt>
                <c:pt idx="9631">
                  <c:v>2.0206602990033224</c:v>
                </c:pt>
                <c:pt idx="9632">
                  <c:v>2.0204505346205752</c:v>
                </c:pt>
                <c:pt idx="9633">
                  <c:v>2.0202408137845134</c:v>
                </c:pt>
                <c:pt idx="9634">
                  <c:v>2.0200311364815775</c:v>
                </c:pt>
                <c:pt idx="9635">
                  <c:v>2.0198215026982149</c:v>
                </c:pt>
                <c:pt idx="9636">
                  <c:v>2.0196119124208778</c:v>
                </c:pt>
                <c:pt idx="9637">
                  <c:v>2.019402365636024</c:v>
                </c:pt>
                <c:pt idx="9638">
                  <c:v>2.0191928623301174</c:v>
                </c:pt>
                <c:pt idx="9639">
                  <c:v>2.0189834024896265</c:v>
                </c:pt>
                <c:pt idx="9640">
                  <c:v>2.018773986101027</c:v>
                </c:pt>
                <c:pt idx="9641">
                  <c:v>2.0185646131507986</c:v>
                </c:pt>
                <c:pt idx="9642">
                  <c:v>2.0183552836254277</c:v>
                </c:pt>
                <c:pt idx="9643">
                  <c:v>2.018145997511406</c:v>
                </c:pt>
                <c:pt idx="9644">
                  <c:v>2.0179367547952305</c:v>
                </c:pt>
                <c:pt idx="9645">
                  <c:v>2.0177275554634044</c:v>
                </c:pt>
                <c:pt idx="9646">
                  <c:v>2.0175183995024359</c:v>
                </c:pt>
                <c:pt idx="9647">
                  <c:v>2.0173092868988389</c:v>
                </c:pt>
                <c:pt idx="9648">
                  <c:v>2.0171002176391335</c:v>
                </c:pt>
                <c:pt idx="9649">
                  <c:v>2.0168911917098447</c:v>
                </c:pt>
                <c:pt idx="9650">
                  <c:v>2.0166822090975027</c:v>
                </c:pt>
                <c:pt idx="9651">
                  <c:v>2.0164732697886447</c:v>
                </c:pt>
                <c:pt idx="9652">
                  <c:v>2.0162643737698125</c:v>
                </c:pt>
                <c:pt idx="9653">
                  <c:v>2.0160555210275533</c:v>
                </c:pt>
                <c:pt idx="9654">
                  <c:v>2.0158467115484204</c:v>
                </c:pt>
                <c:pt idx="9655">
                  <c:v>2.0156379453189728</c:v>
                </c:pt>
                <c:pt idx="9656">
                  <c:v>2.0154292223257739</c:v>
                </c:pt>
                <c:pt idx="9657">
                  <c:v>2.0152205425553946</c:v>
                </c:pt>
                <c:pt idx="9658">
                  <c:v>2.0150119059944092</c:v>
                </c:pt>
                <c:pt idx="9659">
                  <c:v>2.0148033126293994</c:v>
                </c:pt>
                <c:pt idx="9660">
                  <c:v>2.0145947624469516</c:v>
                </c:pt>
                <c:pt idx="9661">
                  <c:v>2.0143862554336578</c:v>
                </c:pt>
                <c:pt idx="9662">
                  <c:v>2.014177791576115</c:v>
                </c:pt>
                <c:pt idx="9663">
                  <c:v>2.0139693708609272</c:v>
                </c:pt>
                <c:pt idx="9664">
                  <c:v>2.0137609932747025</c:v>
                </c:pt>
                <c:pt idx="9665">
                  <c:v>2.0135526588040555</c:v>
                </c:pt>
                <c:pt idx="9666">
                  <c:v>2.0133443674356055</c:v>
                </c:pt>
                <c:pt idx="9667">
                  <c:v>2.0131361191559787</c:v>
                </c:pt>
                <c:pt idx="9668">
                  <c:v>2.0129279139518048</c:v>
                </c:pt>
                <c:pt idx="9669">
                  <c:v>2.0127197518097208</c:v>
                </c:pt>
                <c:pt idx="9670">
                  <c:v>2.0125116327163686</c:v>
                </c:pt>
                <c:pt idx="9671">
                  <c:v>2.0123035566583956</c:v>
                </c:pt>
                <c:pt idx="9672">
                  <c:v>2.0120955236224543</c:v>
                </c:pt>
                <c:pt idx="9673">
                  <c:v>2.0118875335952038</c:v>
                </c:pt>
                <c:pt idx="9674">
                  <c:v>2.0116795865633077</c:v>
                </c:pt>
                <c:pt idx="9675">
                  <c:v>2.0114716825134353</c:v>
                </c:pt>
                <c:pt idx="9676">
                  <c:v>2.0112638214322622</c:v>
                </c:pt>
                <c:pt idx="9677">
                  <c:v>2.0110560033064684</c:v>
                </c:pt>
                <c:pt idx="9678">
                  <c:v>2.01084822812274</c:v>
                </c:pt>
                <c:pt idx="9679">
                  <c:v>2.0106404958677686</c:v>
                </c:pt>
                <c:pt idx="9680">
                  <c:v>2.0104328065282511</c:v>
                </c:pt>
                <c:pt idx="9681">
                  <c:v>2.0102251600908905</c:v>
                </c:pt>
                <c:pt idx="9682">
                  <c:v>2.0100175565423939</c:v>
                </c:pt>
                <c:pt idx="9683">
                  <c:v>2.0098099958694755</c:v>
                </c:pt>
                <c:pt idx="9684">
                  <c:v>2.0096024780588539</c:v>
                </c:pt>
                <c:pt idx="9685">
                  <c:v>2.0093950030972536</c:v>
                </c:pt>
                <c:pt idx="9686">
                  <c:v>2.0091875709714051</c:v>
                </c:pt>
                <c:pt idx="9687">
                  <c:v>2.008980181668043</c:v>
                </c:pt>
                <c:pt idx="9688">
                  <c:v>2.0087728351739087</c:v>
                </c:pt>
                <c:pt idx="9689">
                  <c:v>2.0085655314757482</c:v>
                </c:pt>
                <c:pt idx="9690">
                  <c:v>2.0083582705603136</c:v>
                </c:pt>
                <c:pt idx="9691">
                  <c:v>2.0081510524143624</c:v>
                </c:pt>
                <c:pt idx="9692">
                  <c:v>2.0079438770246569</c:v>
                </c:pt>
                <c:pt idx="9693">
                  <c:v>2.0077367443779659</c:v>
                </c:pt>
                <c:pt idx="9694">
                  <c:v>2.0075296544610626</c:v>
                </c:pt>
                <c:pt idx="9695">
                  <c:v>2.007322607260726</c:v>
                </c:pt>
                <c:pt idx="9696">
                  <c:v>2.0071156027637413</c:v>
                </c:pt>
                <c:pt idx="9697">
                  <c:v>2.0069086409568984</c:v>
                </c:pt>
                <c:pt idx="9698">
                  <c:v>2.0067017218269925</c:v>
                </c:pt>
                <c:pt idx="9699">
                  <c:v>2.0064948453608249</c:v>
                </c:pt>
                <c:pt idx="9700">
                  <c:v>2.0062880115452013</c:v>
                </c:pt>
                <c:pt idx="9701">
                  <c:v>2.0060812203669345</c:v>
                </c:pt>
                <c:pt idx="9702">
                  <c:v>2.0058744718128412</c:v>
                </c:pt>
                <c:pt idx="9703">
                  <c:v>2.0056677658697444</c:v>
                </c:pt>
                <c:pt idx="9704">
                  <c:v>2.005461102524472</c:v>
                </c:pt>
                <c:pt idx="9705">
                  <c:v>2.0052544817638576</c:v>
                </c:pt>
                <c:pt idx="9706">
                  <c:v>2.0050479035747397</c:v>
                </c:pt>
                <c:pt idx="9707">
                  <c:v>2.0048413679439636</c:v>
                </c:pt>
                <c:pt idx="9708">
                  <c:v>2.0046348748583789</c:v>
                </c:pt>
                <c:pt idx="9709">
                  <c:v>2.0044284243048405</c:v>
                </c:pt>
                <c:pt idx="9710">
                  <c:v>2.0042220162702091</c:v>
                </c:pt>
                <c:pt idx="9711">
                  <c:v>2.0040156507413509</c:v>
                </c:pt>
                <c:pt idx="9712">
                  <c:v>2.0038093277051376</c:v>
                </c:pt>
                <c:pt idx="9713">
                  <c:v>2.0036030471484456</c:v>
                </c:pt>
                <c:pt idx="9714">
                  <c:v>2.0033968090581573</c:v>
                </c:pt>
                <c:pt idx="9715">
                  <c:v>2.003190613421161</c:v>
                </c:pt>
                <c:pt idx="9716">
                  <c:v>2.002984460224349</c:v>
                </c:pt>
                <c:pt idx="9717">
                  <c:v>2.0027783494546201</c:v>
                </c:pt>
                <c:pt idx="9718">
                  <c:v>2.0025722810988786</c:v>
                </c:pt>
                <c:pt idx="9719">
                  <c:v>2.0023662551440329</c:v>
                </c:pt>
                <c:pt idx="9720">
                  <c:v>2.0021602715769982</c:v>
                </c:pt>
                <c:pt idx="9721">
                  <c:v>2.0019543303846947</c:v>
                </c:pt>
                <c:pt idx="9722">
                  <c:v>2.0017484315540472</c:v>
                </c:pt>
                <c:pt idx="9723">
                  <c:v>2.0015425750719866</c:v>
                </c:pt>
                <c:pt idx="9724">
                  <c:v>2.00133676092545</c:v>
                </c:pt>
                <c:pt idx="9725">
                  <c:v>2.0011309891013775</c:v>
                </c:pt>
                <c:pt idx="9726">
                  <c:v>2.0009252595867175</c:v>
                </c:pt>
                <c:pt idx="9727">
                  <c:v>2.0007195723684212</c:v>
                </c:pt>
                <c:pt idx="9728">
                  <c:v>2.0005139274334462</c:v>
                </c:pt>
                <c:pt idx="9729">
                  <c:v>2.0003083247687563</c:v>
                </c:pt>
                <c:pt idx="9730">
                  <c:v>2.0001027643613196</c:v>
                </c:pt>
                <c:pt idx="9731">
                  <c:v>1.9998972461981093</c:v>
                </c:pt>
                <c:pt idx="9732">
                  <c:v>1.999691770266105</c:v>
                </c:pt>
                <c:pt idx="9733">
                  <c:v>1.999486336552291</c:v>
                </c:pt>
                <c:pt idx="9734">
                  <c:v>1.9992809450436568</c:v>
                </c:pt>
                <c:pt idx="9735">
                  <c:v>1.999075595727198</c:v>
                </c:pt>
                <c:pt idx="9736">
                  <c:v>1.9988702885899148</c:v>
                </c:pt>
                <c:pt idx="9737">
                  <c:v>1.9986650236188128</c:v>
                </c:pt>
                <c:pt idx="9738">
                  <c:v>1.9984598008009036</c:v>
                </c:pt>
                <c:pt idx="9739">
                  <c:v>1.9982546201232032</c:v>
                </c:pt>
                <c:pt idx="9740">
                  <c:v>1.9980494815727339</c:v>
                </c:pt>
                <c:pt idx="9741">
                  <c:v>1.9978443851365222</c:v>
                </c:pt>
                <c:pt idx="9742">
                  <c:v>1.9976393308016012</c:v>
                </c:pt>
                <c:pt idx="9743">
                  <c:v>1.9974343185550083</c:v>
                </c:pt>
                <c:pt idx="9744">
                  <c:v>1.9972293483837866</c:v>
                </c:pt>
                <c:pt idx="9745">
                  <c:v>1.9970244202749845</c:v>
                </c:pt>
                <c:pt idx="9746">
                  <c:v>1.9968195342156561</c:v>
                </c:pt>
                <c:pt idx="9747">
                  <c:v>1.9966146901928601</c:v>
                </c:pt>
                <c:pt idx="9748">
                  <c:v>1.9964098881936609</c:v>
                </c:pt>
                <c:pt idx="9749">
                  <c:v>1.9962051282051283</c:v>
                </c:pt>
                <c:pt idx="9750">
                  <c:v>1.9960004102143369</c:v>
                </c:pt>
                <c:pt idx="9751">
                  <c:v>1.9957957342083674</c:v>
                </c:pt>
                <c:pt idx="9752">
                  <c:v>1.9955911001743054</c:v>
                </c:pt>
                <c:pt idx="9753">
                  <c:v>1.9953865080992412</c:v>
                </c:pt>
                <c:pt idx="9754">
                  <c:v>1.9951819579702716</c:v>
                </c:pt>
                <c:pt idx="9755">
                  <c:v>1.9949774497744976</c:v>
                </c:pt>
                <c:pt idx="9756">
                  <c:v>1.9947729834990264</c:v>
                </c:pt>
                <c:pt idx="9757">
                  <c:v>1.9945685591309694</c:v>
                </c:pt>
                <c:pt idx="9758">
                  <c:v>1.9943641766574445</c:v>
                </c:pt>
                <c:pt idx="9759">
                  <c:v>1.9941598360655737</c:v>
                </c:pt>
                <c:pt idx="9760">
                  <c:v>1.9939555373424853</c:v>
                </c:pt>
                <c:pt idx="9761">
                  <c:v>1.9937512804753124</c:v>
                </c:pt>
                <c:pt idx="9762">
                  <c:v>1.9935470654511933</c:v>
                </c:pt>
                <c:pt idx="9763">
                  <c:v>1.9933428922572716</c:v>
                </c:pt>
                <c:pt idx="9764">
                  <c:v>1.9931387608806963</c:v>
                </c:pt>
                <c:pt idx="9765">
                  <c:v>1.9929346713086218</c:v>
                </c:pt>
                <c:pt idx="9766">
                  <c:v>1.9927306235282072</c:v>
                </c:pt>
                <c:pt idx="9767">
                  <c:v>1.9925266175266174</c:v>
                </c:pt>
                <c:pt idx="9768">
                  <c:v>1.9923226532910225</c:v>
                </c:pt>
                <c:pt idx="9769">
                  <c:v>1.9921187308085977</c:v>
                </c:pt>
                <c:pt idx="9770">
                  <c:v>1.9919148500665234</c:v>
                </c:pt>
                <c:pt idx="9771">
                  <c:v>1.9917110110519853</c:v>
                </c:pt>
                <c:pt idx="9772">
                  <c:v>1.9915072137521743</c:v>
                </c:pt>
                <c:pt idx="9773">
                  <c:v>1.9913034581542868</c:v>
                </c:pt>
                <c:pt idx="9774">
                  <c:v>1.9910997442455243</c:v>
                </c:pt>
                <c:pt idx="9775">
                  <c:v>1.9908960720130933</c:v>
                </c:pt>
                <c:pt idx="9776">
                  <c:v>1.9906924414442058</c:v>
                </c:pt>
                <c:pt idx="9777">
                  <c:v>1.9904888525260789</c:v>
                </c:pt>
                <c:pt idx="9778">
                  <c:v>1.9902853052459353</c:v>
                </c:pt>
                <c:pt idx="9779">
                  <c:v>1.9900817995910021</c:v>
                </c:pt>
                <c:pt idx="9780">
                  <c:v>1.9898783355485123</c:v>
                </c:pt>
                <c:pt idx="9781">
                  <c:v>1.9896749131057043</c:v>
                </c:pt>
                <c:pt idx="9782">
                  <c:v>1.9894715322498211</c:v>
                </c:pt>
                <c:pt idx="9783">
                  <c:v>1.9892681929681113</c:v>
                </c:pt>
                <c:pt idx="9784">
                  <c:v>1.9890648952478283</c:v>
                </c:pt>
                <c:pt idx="9785">
                  <c:v>1.9888616390762313</c:v>
                </c:pt>
                <c:pt idx="9786">
                  <c:v>1.9886584244405845</c:v>
                </c:pt>
                <c:pt idx="9787">
                  <c:v>1.988455251328157</c:v>
                </c:pt>
                <c:pt idx="9788">
                  <c:v>1.9882521197262233</c:v>
                </c:pt>
                <c:pt idx="9789">
                  <c:v>1.9880490296220634</c:v>
                </c:pt>
                <c:pt idx="9790">
                  <c:v>1.9878459810029618</c:v>
                </c:pt>
                <c:pt idx="9791">
                  <c:v>1.9876429738562091</c:v>
                </c:pt>
                <c:pt idx="9792">
                  <c:v>1.9874400081691004</c:v>
                </c:pt>
                <c:pt idx="9793">
                  <c:v>1.9872370839289362</c:v>
                </c:pt>
                <c:pt idx="9794">
                  <c:v>1.987034201123022</c:v>
                </c:pt>
                <c:pt idx="9795">
                  <c:v>1.9868313597386689</c:v>
                </c:pt>
                <c:pt idx="9796">
                  <c:v>1.9866285597631927</c:v>
                </c:pt>
                <c:pt idx="9797">
                  <c:v>1.9864258011839151</c:v>
                </c:pt>
                <c:pt idx="9798">
                  <c:v>1.9862230839881621</c:v>
                </c:pt>
                <c:pt idx="9799">
                  <c:v>1.9860204081632653</c:v>
                </c:pt>
                <c:pt idx="9800">
                  <c:v>1.9858177736965616</c:v>
                </c:pt>
                <c:pt idx="9801">
                  <c:v>1.9856151805753928</c:v>
                </c:pt>
                <c:pt idx="9802">
                  <c:v>1.9854126287871059</c:v>
                </c:pt>
                <c:pt idx="9803">
                  <c:v>1.9852101183190534</c:v>
                </c:pt>
                <c:pt idx="9804">
                  <c:v>1.9850076491585926</c:v>
                </c:pt>
                <c:pt idx="9805">
                  <c:v>1.9848052212930858</c:v>
                </c:pt>
                <c:pt idx="9806">
                  <c:v>1.9846028347099012</c:v>
                </c:pt>
                <c:pt idx="9807">
                  <c:v>1.9844004893964111</c:v>
                </c:pt>
                <c:pt idx="9808">
                  <c:v>1.9841981853399939</c:v>
                </c:pt>
                <c:pt idx="9809">
                  <c:v>1.9839959225280326</c:v>
                </c:pt>
                <c:pt idx="9810">
                  <c:v>1.9837937009479156</c:v>
                </c:pt>
                <c:pt idx="9811">
                  <c:v>1.9835915205870362</c:v>
                </c:pt>
                <c:pt idx="9812">
                  <c:v>1.9833893814327932</c:v>
                </c:pt>
                <c:pt idx="9813">
                  <c:v>1.9831872834725901</c:v>
                </c:pt>
                <c:pt idx="9814">
                  <c:v>1.9829852266938359</c:v>
                </c:pt>
                <c:pt idx="9815">
                  <c:v>1.9827832110839445</c:v>
                </c:pt>
                <c:pt idx="9816">
                  <c:v>1.982581236630335</c:v>
                </c:pt>
                <c:pt idx="9817">
                  <c:v>1.9823793033204318</c:v>
                </c:pt>
                <c:pt idx="9818">
                  <c:v>1.9821774111416641</c:v>
                </c:pt>
                <c:pt idx="9819">
                  <c:v>1.9819755600814664</c:v>
                </c:pt>
                <c:pt idx="9820">
                  <c:v>1.9817737501272783</c:v>
                </c:pt>
                <c:pt idx="9821">
                  <c:v>1.9815719812665444</c:v>
                </c:pt>
                <c:pt idx="9822">
                  <c:v>1.9813702534867148</c:v>
                </c:pt>
                <c:pt idx="9823">
                  <c:v>1.9811685667752443</c:v>
                </c:pt>
                <c:pt idx="9824">
                  <c:v>1.9809669211195928</c:v>
                </c:pt>
                <c:pt idx="9825">
                  <c:v>1.9807653165072256</c:v>
                </c:pt>
                <c:pt idx="9826">
                  <c:v>1.980563752925613</c:v>
                </c:pt>
                <c:pt idx="9827">
                  <c:v>1.9803622303622304</c:v>
                </c:pt>
                <c:pt idx="9828">
                  <c:v>1.9801607488045578</c:v>
                </c:pt>
                <c:pt idx="9829">
                  <c:v>1.9799593082400815</c:v>
                </c:pt>
                <c:pt idx="9830">
                  <c:v>1.9797579086562913</c:v>
                </c:pt>
                <c:pt idx="9831">
                  <c:v>1.9795565500406835</c:v>
                </c:pt>
                <c:pt idx="9832">
                  <c:v>1.9793552323807586</c:v>
                </c:pt>
                <c:pt idx="9833">
                  <c:v>1.9791539556640227</c:v>
                </c:pt>
                <c:pt idx="9834">
                  <c:v>1.9789527198779868</c:v>
                </c:pt>
                <c:pt idx="9835">
                  <c:v>1.9787515250101668</c:v>
                </c:pt>
                <c:pt idx="9836">
                  <c:v>1.9785503710480838</c:v>
                </c:pt>
                <c:pt idx="9837">
                  <c:v>1.9783492579792641</c:v>
                </c:pt>
                <c:pt idx="9838">
                  <c:v>1.9781481857912389</c:v>
                </c:pt>
                <c:pt idx="9839">
                  <c:v>1.9779471544715448</c:v>
                </c:pt>
                <c:pt idx="9840">
                  <c:v>1.9777461640077227</c:v>
                </c:pt>
                <c:pt idx="9841">
                  <c:v>1.9775452143873196</c:v>
                </c:pt>
                <c:pt idx="9842">
                  <c:v>1.9773443055978868</c:v>
                </c:pt>
                <c:pt idx="9843">
                  <c:v>1.977143437626981</c:v>
                </c:pt>
                <c:pt idx="9844">
                  <c:v>1.9769426104621635</c:v>
                </c:pt>
                <c:pt idx="9845">
                  <c:v>1.9767418240910015</c:v>
                </c:pt>
                <c:pt idx="9846">
                  <c:v>1.9765410785010664</c:v>
                </c:pt>
                <c:pt idx="9847">
                  <c:v>1.976340373679935</c:v>
                </c:pt>
                <c:pt idx="9848">
                  <c:v>1.9761397096151894</c:v>
                </c:pt>
                <c:pt idx="9849">
                  <c:v>1.9759390862944162</c:v>
                </c:pt>
                <c:pt idx="9850">
                  <c:v>1.9757385037052075</c:v>
                </c:pt>
                <c:pt idx="9851">
                  <c:v>1.9755379618351603</c:v>
                </c:pt>
                <c:pt idx="9852">
                  <c:v>1.9753374606718765</c:v>
                </c:pt>
                <c:pt idx="9853">
                  <c:v>1.9751370002029633</c:v>
                </c:pt>
                <c:pt idx="9854">
                  <c:v>1.9749365804160324</c:v>
                </c:pt>
                <c:pt idx="9855">
                  <c:v>1.9747362012987013</c:v>
                </c:pt>
                <c:pt idx="9856">
                  <c:v>1.9745358628385918</c:v>
                </c:pt>
                <c:pt idx="9857">
                  <c:v>1.9743355650233314</c:v>
                </c:pt>
                <c:pt idx="9858">
                  <c:v>1.9741353078405517</c:v>
                </c:pt>
                <c:pt idx="9859">
                  <c:v>1.9739350912778906</c:v>
                </c:pt>
                <c:pt idx="9860">
                  <c:v>1.9737349153229895</c:v>
                </c:pt>
                <c:pt idx="9861">
                  <c:v>1.9735347799634964</c:v>
                </c:pt>
                <c:pt idx="9862">
                  <c:v>1.9733346851870628</c:v>
                </c:pt>
                <c:pt idx="9863">
                  <c:v>1.9731346309813462</c:v>
                </c:pt>
                <c:pt idx="9864">
                  <c:v>1.9729346173340092</c:v>
                </c:pt>
                <c:pt idx="9865">
                  <c:v>1.9727346442327185</c:v>
                </c:pt>
                <c:pt idx="9866">
                  <c:v>1.9725347116651464</c:v>
                </c:pt>
                <c:pt idx="9867">
                  <c:v>1.9723348196189705</c:v>
                </c:pt>
                <c:pt idx="9868">
                  <c:v>1.9721349680818725</c:v>
                </c:pt>
                <c:pt idx="9869">
                  <c:v>1.97193515704154</c:v>
                </c:pt>
                <c:pt idx="9870">
                  <c:v>1.971735386485665</c:v>
                </c:pt>
                <c:pt idx="9871">
                  <c:v>1.9715356564019448</c:v>
                </c:pt>
                <c:pt idx="9872">
                  <c:v>1.9713359667780816</c:v>
                </c:pt>
                <c:pt idx="9873">
                  <c:v>1.9711363176017824</c:v>
                </c:pt>
                <c:pt idx="9874">
                  <c:v>1.9709367088607594</c:v>
                </c:pt>
                <c:pt idx="9875">
                  <c:v>1.9707371405427299</c:v>
                </c:pt>
                <c:pt idx="9876">
                  <c:v>1.9705376126354157</c:v>
                </c:pt>
                <c:pt idx="9877">
                  <c:v>1.9703381251265439</c:v>
                </c:pt>
                <c:pt idx="9878">
                  <c:v>1.9701386780038466</c:v>
                </c:pt>
                <c:pt idx="9879">
                  <c:v>1.9699392712550607</c:v>
                </c:pt>
                <c:pt idx="9880">
                  <c:v>1.9697399048679283</c:v>
                </c:pt>
                <c:pt idx="9881">
                  <c:v>1.9695405788301963</c:v>
                </c:pt>
                <c:pt idx="9882">
                  <c:v>1.9693412931296166</c:v>
                </c:pt>
                <c:pt idx="9883">
                  <c:v>1.9691420477539459</c:v>
                </c:pt>
                <c:pt idx="9884">
                  <c:v>1.9689428426909459</c:v>
                </c:pt>
                <c:pt idx="9885">
                  <c:v>1.9687436779283836</c:v>
                </c:pt>
                <c:pt idx="9886">
                  <c:v>1.9685445534540305</c:v>
                </c:pt>
                <c:pt idx="9887">
                  <c:v>1.9683454692556634</c:v>
                </c:pt>
                <c:pt idx="9888">
                  <c:v>1.9681464253210639</c:v>
                </c:pt>
                <c:pt idx="9889">
                  <c:v>1.9679474216380182</c:v>
                </c:pt>
                <c:pt idx="9890">
                  <c:v>1.9677484581943181</c:v>
                </c:pt>
                <c:pt idx="9891">
                  <c:v>1.9675495349777599</c:v>
                </c:pt>
                <c:pt idx="9892">
                  <c:v>1.9673506519761448</c:v>
                </c:pt>
                <c:pt idx="9893">
                  <c:v>1.9671518091772791</c:v>
                </c:pt>
                <c:pt idx="9894">
                  <c:v>1.9669530065689742</c:v>
                </c:pt>
                <c:pt idx="9895">
                  <c:v>1.966754244139046</c:v>
                </c:pt>
                <c:pt idx="9896">
                  <c:v>1.9665555218753157</c:v>
                </c:pt>
                <c:pt idx="9897">
                  <c:v>1.9663568397656093</c:v>
                </c:pt>
                <c:pt idx="9898">
                  <c:v>1.9661581977977574</c:v>
                </c:pt>
                <c:pt idx="9899">
                  <c:v>1.9659595959595959</c:v>
                </c:pt>
                <c:pt idx="9900">
                  <c:v>1.9657610342389658</c:v>
                </c:pt>
                <c:pt idx="9901">
                  <c:v>1.9655625126237124</c:v>
                </c:pt>
                <c:pt idx="9902">
                  <c:v>1.9653640311016864</c:v>
                </c:pt>
                <c:pt idx="9903">
                  <c:v>1.9651655896607432</c:v>
                </c:pt>
                <c:pt idx="9904">
                  <c:v>1.9649671882887429</c:v>
                </c:pt>
                <c:pt idx="9905">
                  <c:v>1.9647688269735515</c:v>
                </c:pt>
                <c:pt idx="9906">
                  <c:v>1.9645705057030383</c:v>
                </c:pt>
                <c:pt idx="9907">
                  <c:v>1.9643722244650788</c:v>
                </c:pt>
                <c:pt idx="9908">
                  <c:v>1.9641739832475527</c:v>
                </c:pt>
                <c:pt idx="9909">
                  <c:v>1.963975782038345</c:v>
                </c:pt>
                <c:pt idx="9910">
                  <c:v>1.9637776208253457</c:v>
                </c:pt>
                <c:pt idx="9911">
                  <c:v>1.9635794995964488</c:v>
                </c:pt>
                <c:pt idx="9912">
                  <c:v>1.9633814183395542</c:v>
                </c:pt>
                <c:pt idx="9913">
                  <c:v>1.963183377042566</c:v>
                </c:pt>
                <c:pt idx="9914">
                  <c:v>1.9629853756933939</c:v>
                </c:pt>
                <c:pt idx="9915">
                  <c:v>1.9627874142799515</c:v>
                </c:pt>
                <c:pt idx="9916">
                  <c:v>1.9625894927901584</c:v>
                </c:pt>
                <c:pt idx="9917">
                  <c:v>1.9623916112119379</c:v>
                </c:pt>
                <c:pt idx="9918">
                  <c:v>1.962193769533219</c:v>
                </c:pt>
                <c:pt idx="9919">
                  <c:v>1.9619959677419354</c:v>
                </c:pt>
                <c:pt idx="9920">
                  <c:v>1.9617982058260257</c:v>
                </c:pt>
                <c:pt idx="9921">
                  <c:v>1.9616004837734329</c:v>
                </c:pt>
                <c:pt idx="9922">
                  <c:v>1.9614028015721052</c:v>
                </c:pt>
                <c:pt idx="9923">
                  <c:v>1.9612051592099959</c:v>
                </c:pt>
                <c:pt idx="9924">
                  <c:v>1.9610075566750629</c:v>
                </c:pt>
                <c:pt idx="9925">
                  <c:v>1.960809993955269</c:v>
                </c:pt>
                <c:pt idx="9926">
                  <c:v>1.9606124710385817</c:v>
                </c:pt>
                <c:pt idx="9927">
                  <c:v>1.9604149879129733</c:v>
                </c:pt>
                <c:pt idx="9928">
                  <c:v>1.9602175445664216</c:v>
                </c:pt>
                <c:pt idx="9929">
                  <c:v>1.9600201409869085</c:v>
                </c:pt>
                <c:pt idx="9930">
                  <c:v>1.9598227771624206</c:v>
                </c:pt>
                <c:pt idx="9931">
                  <c:v>1.9596254530809505</c:v>
                </c:pt>
                <c:pt idx="9932">
                  <c:v>1.9594281687304944</c:v>
                </c:pt>
                <c:pt idx="9933">
                  <c:v>1.9592309240990537</c:v>
                </c:pt>
                <c:pt idx="9934">
                  <c:v>1.9590337191746352</c:v>
                </c:pt>
                <c:pt idx="9935">
                  <c:v>1.9588365539452497</c:v>
                </c:pt>
                <c:pt idx="9936">
                  <c:v>1.9586394283989133</c:v>
                </c:pt>
                <c:pt idx="9937">
                  <c:v>1.9584423425236466</c:v>
                </c:pt>
                <c:pt idx="9938">
                  <c:v>1.9582452963074757</c:v>
                </c:pt>
                <c:pt idx="9939">
                  <c:v>1.9580482897384306</c:v>
                </c:pt>
                <c:pt idx="9940">
                  <c:v>1.9578513228045469</c:v>
                </c:pt>
                <c:pt idx="9941">
                  <c:v>1.9576543954938643</c:v>
                </c:pt>
                <c:pt idx="9942">
                  <c:v>1.9574575077944283</c:v>
                </c:pt>
                <c:pt idx="9943">
                  <c:v>1.9572606596942881</c:v>
                </c:pt>
                <c:pt idx="9944">
                  <c:v>1.9570638511814982</c:v>
                </c:pt>
                <c:pt idx="9945">
                  <c:v>1.9568670822441183</c:v>
                </c:pt>
                <c:pt idx="9946">
                  <c:v>1.9566703528702121</c:v>
                </c:pt>
                <c:pt idx="9947">
                  <c:v>1.9564736630478488</c:v>
                </c:pt>
                <c:pt idx="9948">
                  <c:v>1.9562770127651021</c:v>
                </c:pt>
                <c:pt idx="9949">
                  <c:v>1.9560804020100502</c:v>
                </c:pt>
                <c:pt idx="9950">
                  <c:v>1.9558838307707769</c:v>
                </c:pt>
                <c:pt idx="9951">
                  <c:v>1.9556872990353698</c:v>
                </c:pt>
                <c:pt idx="9952">
                  <c:v>1.9554908067919221</c:v>
                </c:pt>
                <c:pt idx="9953">
                  <c:v>1.9552943540285312</c:v>
                </c:pt>
                <c:pt idx="9954">
                  <c:v>1.9550979407332998</c:v>
                </c:pt>
                <c:pt idx="9955">
                  <c:v>1.954901566894335</c:v>
                </c:pt>
                <c:pt idx="9956">
                  <c:v>1.9547052324997489</c:v>
                </c:pt>
                <c:pt idx="9957">
                  <c:v>1.9545089375376581</c:v>
                </c:pt>
                <c:pt idx="9958">
                  <c:v>1.9543126819961845</c:v>
                </c:pt>
                <c:pt idx="9959">
                  <c:v>1.9541164658634538</c:v>
                </c:pt>
                <c:pt idx="9960">
                  <c:v>1.9539202891275975</c:v>
                </c:pt>
                <c:pt idx="9961">
                  <c:v>1.9537241517767516</c:v>
                </c:pt>
                <c:pt idx="9962">
                  <c:v>1.9535280537990565</c:v>
                </c:pt>
                <c:pt idx="9963">
                  <c:v>1.9533319951826575</c:v>
                </c:pt>
                <c:pt idx="9964">
                  <c:v>1.953135975915705</c:v>
                </c:pt>
                <c:pt idx="9965">
                  <c:v>1.9529399959863536</c:v>
                </c:pt>
                <c:pt idx="9966">
                  <c:v>1.9527440553827631</c:v>
                </c:pt>
                <c:pt idx="9967">
                  <c:v>1.952548154093098</c:v>
                </c:pt>
                <c:pt idx="9968">
                  <c:v>1.9523522921055272</c:v>
                </c:pt>
                <c:pt idx="9969">
                  <c:v>1.9521564694082247</c:v>
                </c:pt>
                <c:pt idx="9970">
                  <c:v>1.9519606859893692</c:v>
                </c:pt>
                <c:pt idx="9971">
                  <c:v>1.9517649418371441</c:v>
                </c:pt>
                <c:pt idx="9972">
                  <c:v>1.9515692369397373</c:v>
                </c:pt>
                <c:pt idx="9973">
                  <c:v>1.9513735712853419</c:v>
                </c:pt>
                <c:pt idx="9974">
                  <c:v>1.9511779448621553</c:v>
                </c:pt>
                <c:pt idx="9975">
                  <c:v>1.95098235765838</c:v>
                </c:pt>
                <c:pt idx="9976">
                  <c:v>1.9507868096622232</c:v>
                </c:pt>
                <c:pt idx="9977">
                  <c:v>1.9505913008618962</c:v>
                </c:pt>
                <c:pt idx="9978">
                  <c:v>1.9503958312456158</c:v>
                </c:pt>
                <c:pt idx="9979">
                  <c:v>1.9502004008016032</c:v>
                </c:pt>
                <c:pt idx="9980">
                  <c:v>1.9500050095180843</c:v>
                </c:pt>
                <c:pt idx="9981">
                  <c:v>1.9498096573832899</c:v>
                </c:pt>
                <c:pt idx="9982">
                  <c:v>1.9496143443854552</c:v>
                </c:pt>
                <c:pt idx="9983">
                  <c:v>1.9494190705128205</c:v>
                </c:pt>
                <c:pt idx="9984">
                  <c:v>1.9492238357536305</c:v>
                </c:pt>
                <c:pt idx="9985">
                  <c:v>1.9490286400961345</c:v>
                </c:pt>
                <c:pt idx="9986">
                  <c:v>1.9488334835285872</c:v>
                </c:pt>
                <c:pt idx="9987">
                  <c:v>1.948638366039247</c:v>
                </c:pt>
                <c:pt idx="9988">
                  <c:v>1.948443287616378</c:v>
                </c:pt>
                <c:pt idx="9989">
                  <c:v>1.9482482482482482</c:v>
                </c:pt>
                <c:pt idx="9990">
                  <c:v>1.9480532479231307</c:v>
                </c:pt>
                <c:pt idx="9991">
                  <c:v>1.9478582866293035</c:v>
                </c:pt>
                <c:pt idx="9992">
                  <c:v>1.9476633643550485</c:v>
                </c:pt>
                <c:pt idx="9993">
                  <c:v>1.9474684810886531</c:v>
                </c:pt>
                <c:pt idx="9994">
                  <c:v>1.9472736368184091</c:v>
                </c:pt>
                <c:pt idx="9995">
                  <c:v>1.9470788315326131</c:v>
                </c:pt>
                <c:pt idx="9996">
                  <c:v>1.9468840652195658</c:v>
                </c:pt>
                <c:pt idx="9997">
                  <c:v>1.9466893378675736</c:v>
                </c:pt>
                <c:pt idx="9998">
                  <c:v>1.9464946494649464</c:v>
                </c:pt>
                <c:pt idx="9999">
                  <c:v>1.9462999999999999</c:v>
                </c:pt>
                <c:pt idx="10000">
                  <c:v>1.9461053894610538</c:v>
                </c:pt>
                <c:pt idx="10001">
                  <c:v>1.9459108178364326</c:v>
                </c:pt>
                <c:pt idx="10002">
                  <c:v>1.9457162851144656</c:v>
                </c:pt>
                <c:pt idx="10003">
                  <c:v>1.9455217912834866</c:v>
                </c:pt>
                <c:pt idx="10004">
                  <c:v>1.9453273363318342</c:v>
                </c:pt>
                <c:pt idx="10005">
                  <c:v>1.9451329202478513</c:v>
                </c:pt>
                <c:pt idx="10006">
                  <c:v>1.944938543019886</c:v>
                </c:pt>
                <c:pt idx="10007">
                  <c:v>1.9447442046362911</c:v>
                </c:pt>
                <c:pt idx="10008">
                  <c:v>1.9445499050854231</c:v>
                </c:pt>
                <c:pt idx="10009">
                  <c:v>1.9443556443556445</c:v>
                </c:pt>
                <c:pt idx="10010">
                  <c:v>1.9441614224353212</c:v>
                </c:pt>
                <c:pt idx="10011">
                  <c:v>1.9439672393128247</c:v>
                </c:pt>
                <c:pt idx="10012">
                  <c:v>1.9437730949765306</c:v>
                </c:pt>
                <c:pt idx="10013">
                  <c:v>1.9435789894148192</c:v>
                </c:pt>
                <c:pt idx="10014">
                  <c:v>1.943384922616076</c:v>
                </c:pt>
                <c:pt idx="10015">
                  <c:v>1.94319089456869</c:v>
                </c:pt>
                <c:pt idx="10016">
                  <c:v>1.9429969052610563</c:v>
                </c:pt>
                <c:pt idx="10017">
                  <c:v>1.9428029546815733</c:v>
                </c:pt>
                <c:pt idx="10018">
                  <c:v>1.9426090428186447</c:v>
                </c:pt>
                <c:pt idx="10019">
                  <c:v>1.9424151696606786</c:v>
                </c:pt>
                <c:pt idx="10020">
                  <c:v>1.9422213351960882</c:v>
                </c:pt>
                <c:pt idx="10021">
                  <c:v>1.9420275394132909</c:v>
                </c:pt>
                <c:pt idx="10022">
                  <c:v>1.9418337823007084</c:v>
                </c:pt>
                <c:pt idx="10023">
                  <c:v>1.9416400638467677</c:v>
                </c:pt>
                <c:pt idx="10024">
                  <c:v>1.9414463840399003</c:v>
                </c:pt>
                <c:pt idx="10025">
                  <c:v>1.9412527428685418</c:v>
                </c:pt>
                <c:pt idx="10026">
                  <c:v>1.941059140321133</c:v>
                </c:pt>
                <c:pt idx="10027">
                  <c:v>1.9408655763861189</c:v>
                </c:pt>
                <c:pt idx="10028">
                  <c:v>1.9406720510519493</c:v>
                </c:pt>
                <c:pt idx="10029">
                  <c:v>1.9404785643070788</c:v>
                </c:pt>
                <c:pt idx="10030">
                  <c:v>1.9402851161399661</c:v>
                </c:pt>
                <c:pt idx="10031">
                  <c:v>1.940091706539075</c:v>
                </c:pt>
                <c:pt idx="10032">
                  <c:v>1.9398983354928736</c:v>
                </c:pt>
                <c:pt idx="10033">
                  <c:v>1.9397050029898346</c:v>
                </c:pt>
                <c:pt idx="10034">
                  <c:v>1.9395117090184355</c:v>
                </c:pt>
                <c:pt idx="10035">
                  <c:v>1.9393184535671582</c:v>
                </c:pt>
                <c:pt idx="10036">
                  <c:v>1.9391252366244893</c:v>
                </c:pt>
                <c:pt idx="10037">
                  <c:v>1.93893205817892</c:v>
                </c:pt>
                <c:pt idx="10038">
                  <c:v>1.9387389182189461</c:v>
                </c:pt>
                <c:pt idx="10039">
                  <c:v>1.9385458167330678</c:v>
                </c:pt>
                <c:pt idx="10040">
                  <c:v>1.9383527537097898</c:v>
                </c:pt>
                <c:pt idx="10041">
                  <c:v>1.938159729137622</c:v>
                </c:pt>
                <c:pt idx="10042">
                  <c:v>1.9379667430050782</c:v>
                </c:pt>
                <c:pt idx="10043">
                  <c:v>1.9377737953006771</c:v>
                </c:pt>
                <c:pt idx="10044">
                  <c:v>1.9375808860129418</c:v>
                </c:pt>
                <c:pt idx="10045">
                  <c:v>1.9373880151304002</c:v>
                </c:pt>
                <c:pt idx="10046">
                  <c:v>1.9371951826415845</c:v>
                </c:pt>
                <c:pt idx="10047">
                  <c:v>1.9370023885350318</c:v>
                </c:pt>
                <c:pt idx="10048">
                  <c:v>1.9368096327992834</c:v>
                </c:pt>
                <c:pt idx="10049">
                  <c:v>1.9366169154228856</c:v>
                </c:pt>
                <c:pt idx="10050">
                  <c:v>1.9364242363943887</c:v>
                </c:pt>
                <c:pt idx="10051">
                  <c:v>1.9362315957023477</c:v>
                </c:pt>
                <c:pt idx="10052">
                  <c:v>1.9360389933353228</c:v>
                </c:pt>
                <c:pt idx="10053">
                  <c:v>1.9358464292818778</c:v>
                </c:pt>
                <c:pt idx="10054">
                  <c:v>1.9356539035305818</c:v>
                </c:pt>
                <c:pt idx="10055">
                  <c:v>1.9354614160700079</c:v>
                </c:pt>
                <c:pt idx="10056">
                  <c:v>1.9352689668887342</c:v>
                </c:pt>
                <c:pt idx="10057">
                  <c:v>1.9350765559753431</c:v>
                </c:pt>
                <c:pt idx="10058">
                  <c:v>1.9348841833184214</c:v>
                </c:pt>
                <c:pt idx="10059">
                  <c:v>1.9346918489065605</c:v>
                </c:pt>
                <c:pt idx="10060">
                  <c:v>1.9344995527283571</c:v>
                </c:pt>
                <c:pt idx="10061">
                  <c:v>1.9343072947724111</c:v>
                </c:pt>
                <c:pt idx="10062">
                  <c:v>1.9341150750273279</c:v>
                </c:pt>
                <c:pt idx="10063">
                  <c:v>1.933922893481717</c:v>
                </c:pt>
                <c:pt idx="10064">
                  <c:v>1.9337307501241927</c:v>
                </c:pt>
                <c:pt idx="10065">
                  <c:v>1.9335386449433738</c:v>
                </c:pt>
                <c:pt idx="10066">
                  <c:v>1.9333465779278831</c:v>
                </c:pt>
                <c:pt idx="10067">
                  <c:v>1.9331545490663489</c:v>
                </c:pt>
                <c:pt idx="10068">
                  <c:v>1.9329625583474028</c:v>
                </c:pt>
                <c:pt idx="10069">
                  <c:v>1.9327706057596823</c:v>
                </c:pt>
                <c:pt idx="10070">
                  <c:v>1.9325786912918279</c:v>
                </c:pt>
                <c:pt idx="10071">
                  <c:v>1.9323868149324861</c:v>
                </c:pt>
                <c:pt idx="10072">
                  <c:v>1.9321949766703068</c:v>
                </c:pt>
                <c:pt idx="10073">
                  <c:v>1.9320031764939447</c:v>
                </c:pt>
                <c:pt idx="10074">
                  <c:v>1.9318114143920595</c:v>
                </c:pt>
                <c:pt idx="10075">
                  <c:v>1.9316196903533147</c:v>
                </c:pt>
                <c:pt idx="10076">
                  <c:v>1.931428004366379</c:v>
                </c:pt>
                <c:pt idx="10077">
                  <c:v>1.9312363564199246</c:v>
                </c:pt>
                <c:pt idx="10078">
                  <c:v>1.9310447465026293</c:v>
                </c:pt>
                <c:pt idx="10079">
                  <c:v>1.9308531746031745</c:v>
                </c:pt>
                <c:pt idx="10080">
                  <c:v>1.930661640710247</c:v>
                </c:pt>
                <c:pt idx="10081">
                  <c:v>1.9304701448125372</c:v>
                </c:pt>
                <c:pt idx="10082">
                  <c:v>1.9302786868987405</c:v>
                </c:pt>
                <c:pt idx="10083">
                  <c:v>1.9300872669575566</c:v>
                </c:pt>
                <c:pt idx="10084">
                  <c:v>1.9298958849776897</c:v>
                </c:pt>
                <c:pt idx="10085">
                  <c:v>1.9297045409478486</c:v>
                </c:pt>
                <c:pt idx="10086">
                  <c:v>1.9295132348567463</c:v>
                </c:pt>
                <c:pt idx="10087">
                  <c:v>1.9293219666931007</c:v>
                </c:pt>
                <c:pt idx="10088">
                  <c:v>1.9291307364456338</c:v>
                </c:pt>
                <c:pt idx="10089">
                  <c:v>1.9289395441030723</c:v>
                </c:pt>
                <c:pt idx="10090">
                  <c:v>1.9287483896541473</c:v>
                </c:pt>
                <c:pt idx="10091">
                  <c:v>1.9285572730875942</c:v>
                </c:pt>
                <c:pt idx="10092">
                  <c:v>1.9283661943921531</c:v>
                </c:pt>
                <c:pt idx="10093">
                  <c:v>1.9281751535565683</c:v>
                </c:pt>
                <c:pt idx="10094">
                  <c:v>1.9279841505695889</c:v>
                </c:pt>
                <c:pt idx="10095">
                  <c:v>1.9277931854199684</c:v>
                </c:pt>
                <c:pt idx="10096">
                  <c:v>1.9276022580964642</c:v>
                </c:pt>
                <c:pt idx="10097">
                  <c:v>1.9274113685878391</c:v>
                </c:pt>
                <c:pt idx="10098">
                  <c:v>1.9272205168828598</c:v>
                </c:pt>
                <c:pt idx="10099">
                  <c:v>1.927029702970297</c:v>
                </c:pt>
                <c:pt idx="10100">
                  <c:v>1.9268389268389268</c:v>
                </c:pt>
                <c:pt idx="10101">
                  <c:v>1.9266481884775293</c:v>
                </c:pt>
                <c:pt idx="10102">
                  <c:v>1.9264574878748886</c:v>
                </c:pt>
                <c:pt idx="10103">
                  <c:v>1.9262668250197941</c:v>
                </c:pt>
                <c:pt idx="10104">
                  <c:v>1.9260761999010392</c:v>
                </c:pt>
                <c:pt idx="10105">
                  <c:v>1.9258856125074213</c:v>
                </c:pt>
                <c:pt idx="10106">
                  <c:v>1.9256950628277432</c:v>
                </c:pt>
                <c:pt idx="10107">
                  <c:v>1.9255045508508113</c:v>
                </c:pt>
                <c:pt idx="10108">
                  <c:v>1.9253140765654368</c:v>
                </c:pt>
                <c:pt idx="10109">
                  <c:v>1.9251236399604352</c:v>
                </c:pt>
                <c:pt idx="10110">
                  <c:v>1.9249332410246267</c:v>
                </c:pt>
                <c:pt idx="10111">
                  <c:v>1.9247428797468353</c:v>
                </c:pt>
                <c:pt idx="10112">
                  <c:v>1.9245525561158905</c:v>
                </c:pt>
                <c:pt idx="10113">
                  <c:v>1.9243622701206249</c:v>
                </c:pt>
                <c:pt idx="10114">
                  <c:v>1.9241720217498763</c:v>
                </c:pt>
                <c:pt idx="10115">
                  <c:v>1.9239818109924871</c:v>
                </c:pt>
                <c:pt idx="10116">
                  <c:v>1.9237916378373034</c:v>
                </c:pt>
                <c:pt idx="10117">
                  <c:v>1.9236015022731765</c:v>
                </c:pt>
                <c:pt idx="10118">
                  <c:v>1.9234114042889614</c:v>
                </c:pt>
                <c:pt idx="10119">
                  <c:v>1.9232213438735177</c:v>
                </c:pt>
                <c:pt idx="10120">
                  <c:v>1.9230313210157099</c:v>
                </c:pt>
                <c:pt idx="10121">
                  <c:v>1.9228413357044063</c:v>
                </c:pt>
                <c:pt idx="10122">
                  <c:v>1.9226513879284797</c:v>
                </c:pt>
                <c:pt idx="10123">
                  <c:v>1.9224614776768076</c:v>
                </c:pt>
                <c:pt idx="10124">
                  <c:v>1.9222716049382715</c:v>
                </c:pt>
                <c:pt idx="10125">
                  <c:v>1.9220817697017578</c:v>
                </c:pt>
                <c:pt idx="10126">
                  <c:v>1.9218919719561569</c:v>
                </c:pt>
                <c:pt idx="10127">
                  <c:v>1.9217022116903633</c:v>
                </c:pt>
                <c:pt idx="10128">
                  <c:v>1.9215124888932766</c:v>
                </c:pt>
                <c:pt idx="10129">
                  <c:v>1.9213228035538006</c:v>
                </c:pt>
                <c:pt idx="10130">
                  <c:v>1.9211331556608429</c:v>
                </c:pt>
                <c:pt idx="10131">
                  <c:v>1.9209435452033161</c:v>
                </c:pt>
                <c:pt idx="10132">
                  <c:v>1.9207539721701372</c:v>
                </c:pt>
                <c:pt idx="10133">
                  <c:v>1.920564436550227</c:v>
                </c:pt>
                <c:pt idx="10134">
                  <c:v>1.9203749383325111</c:v>
                </c:pt>
                <c:pt idx="10135">
                  <c:v>1.9201854775059195</c:v>
                </c:pt>
                <c:pt idx="10136">
                  <c:v>1.9199960540593863</c:v>
                </c:pt>
                <c:pt idx="10137">
                  <c:v>1.9198066679818504</c:v>
                </c:pt>
                <c:pt idx="10138">
                  <c:v>1.9196173192622548</c:v>
                </c:pt>
                <c:pt idx="10139">
                  <c:v>1.9194280078895463</c:v>
                </c:pt>
                <c:pt idx="10140">
                  <c:v>1.9192387338526773</c:v>
                </c:pt>
                <c:pt idx="10141">
                  <c:v>1.9190494971406034</c:v>
                </c:pt>
                <c:pt idx="10142">
                  <c:v>1.9188602977422853</c:v>
                </c:pt>
                <c:pt idx="10143">
                  <c:v>1.9186711356466877</c:v>
                </c:pt>
                <c:pt idx="10144">
                  <c:v>1.9184820108427796</c:v>
                </c:pt>
                <c:pt idx="10145">
                  <c:v>1.9182929233195347</c:v>
                </c:pt>
                <c:pt idx="10146">
                  <c:v>1.9181038730659308</c:v>
                </c:pt>
                <c:pt idx="10147">
                  <c:v>1.9179148600709499</c:v>
                </c:pt>
                <c:pt idx="10148">
                  <c:v>1.9177258843235787</c:v>
                </c:pt>
                <c:pt idx="10149">
                  <c:v>1.917536945812808</c:v>
                </c:pt>
                <c:pt idx="10150">
                  <c:v>1.9173480445276327</c:v>
                </c:pt>
                <c:pt idx="10151">
                  <c:v>1.9171591804570527</c:v>
                </c:pt>
                <c:pt idx="10152">
                  <c:v>1.916970353590072</c:v>
                </c:pt>
                <c:pt idx="10153">
                  <c:v>1.9167815639156982</c:v>
                </c:pt>
                <c:pt idx="10154">
                  <c:v>1.9165928114229445</c:v>
                </c:pt>
                <c:pt idx="10155">
                  <c:v>1.9164040961008271</c:v>
                </c:pt>
                <c:pt idx="10156">
                  <c:v>1.9162154179383677</c:v>
                </c:pt>
                <c:pt idx="10157">
                  <c:v>1.9160267769245916</c:v>
                </c:pt>
                <c:pt idx="10158">
                  <c:v>1.9158381730485283</c:v>
                </c:pt>
                <c:pt idx="10159">
                  <c:v>1.9156496062992125</c:v>
                </c:pt>
                <c:pt idx="10160">
                  <c:v>1.9154610766656825</c:v>
                </c:pt>
                <c:pt idx="10161">
                  <c:v>1.9152725841369809</c:v>
                </c:pt>
                <c:pt idx="10162">
                  <c:v>1.9150841287021549</c:v>
                </c:pt>
                <c:pt idx="10163">
                  <c:v>1.9148957103502557</c:v>
                </c:pt>
                <c:pt idx="10164">
                  <c:v>1.9147073290703394</c:v>
                </c:pt>
                <c:pt idx="10165">
                  <c:v>1.9145189848514657</c:v>
                </c:pt>
                <c:pt idx="10166">
                  <c:v>1.9143306776826989</c:v>
                </c:pt>
                <c:pt idx="10167">
                  <c:v>1.9141424075531077</c:v>
                </c:pt>
                <c:pt idx="10168">
                  <c:v>1.9139541744517652</c:v>
                </c:pt>
                <c:pt idx="10169">
                  <c:v>1.9137659783677483</c:v>
                </c:pt>
                <c:pt idx="10170">
                  <c:v>1.9135778192901387</c:v>
                </c:pt>
                <c:pt idx="10171">
                  <c:v>1.913389697208022</c:v>
                </c:pt>
                <c:pt idx="10172">
                  <c:v>1.9132016121104884</c:v>
                </c:pt>
                <c:pt idx="10173">
                  <c:v>1.9130135639866326</c:v>
                </c:pt>
                <c:pt idx="10174">
                  <c:v>1.9128255528255529</c:v>
                </c:pt>
                <c:pt idx="10175">
                  <c:v>1.9126375786163523</c:v>
                </c:pt>
                <c:pt idx="10176">
                  <c:v>1.912449641348138</c:v>
                </c:pt>
                <c:pt idx="10177">
                  <c:v>1.9122617410100216</c:v>
                </c:pt>
                <c:pt idx="10178">
                  <c:v>1.912073877591119</c:v>
                </c:pt>
                <c:pt idx="10179">
                  <c:v>1.9118860510805502</c:v>
                </c:pt>
                <c:pt idx="10180">
                  <c:v>1.9116982614674394</c:v>
                </c:pt>
                <c:pt idx="10181">
                  <c:v>1.9115105087409154</c:v>
                </c:pt>
                <c:pt idx="10182">
                  <c:v>1.9113227928901109</c:v>
                </c:pt>
                <c:pt idx="10183">
                  <c:v>1.9111351139041635</c:v>
                </c:pt>
                <c:pt idx="10184">
                  <c:v>1.9109474717722141</c:v>
                </c:pt>
                <c:pt idx="10185">
                  <c:v>1.9107598664834087</c:v>
                </c:pt>
                <c:pt idx="10186">
                  <c:v>1.9105722980268971</c:v>
                </c:pt>
                <c:pt idx="10187">
                  <c:v>1.9103847663918336</c:v>
                </c:pt>
                <c:pt idx="10188">
                  <c:v>1.9101972715673765</c:v>
                </c:pt>
                <c:pt idx="10189">
                  <c:v>1.9100098135426888</c:v>
                </c:pt>
                <c:pt idx="10190">
                  <c:v>1.9098223923069375</c:v>
                </c:pt>
                <c:pt idx="10191">
                  <c:v>1.9096350078492936</c:v>
                </c:pt>
                <c:pt idx="10192">
                  <c:v>1.9094476601589325</c:v>
                </c:pt>
                <c:pt idx="10193">
                  <c:v>1.9092603492250344</c:v>
                </c:pt>
                <c:pt idx="10194">
                  <c:v>1.9090730750367828</c:v>
                </c:pt>
                <c:pt idx="10195">
                  <c:v>1.9088858375833659</c:v>
                </c:pt>
                <c:pt idx="10196">
                  <c:v>1.9086986368539767</c:v>
                </c:pt>
                <c:pt idx="10197">
                  <c:v>1.9085114728378114</c:v>
                </c:pt>
                <c:pt idx="10198">
                  <c:v>1.908324345524071</c:v>
                </c:pt>
                <c:pt idx="10199">
                  <c:v>1.9081372549019608</c:v>
                </c:pt>
                <c:pt idx="10200">
                  <c:v>1.9079502009606901</c:v>
                </c:pt>
                <c:pt idx="10201">
                  <c:v>1.9077631836894726</c:v>
                </c:pt>
                <c:pt idx="10202">
                  <c:v>1.9075762030775263</c:v>
                </c:pt>
                <c:pt idx="10203">
                  <c:v>1.9073892591140729</c:v>
                </c:pt>
                <c:pt idx="10204">
                  <c:v>1.907202351788339</c:v>
                </c:pt>
                <c:pt idx="10205">
                  <c:v>1.9070154810895552</c:v>
                </c:pt>
                <c:pt idx="10206">
                  <c:v>1.906828647006956</c:v>
                </c:pt>
                <c:pt idx="10207">
                  <c:v>1.9066418495297806</c:v>
                </c:pt>
                <c:pt idx="10208">
                  <c:v>1.906455088647272</c:v>
                </c:pt>
                <c:pt idx="10209">
                  <c:v>1.9062683643486777</c:v>
                </c:pt>
                <c:pt idx="10210">
                  <c:v>1.9060816766232493</c:v>
                </c:pt>
                <c:pt idx="10211">
                  <c:v>1.9058950254602429</c:v>
                </c:pt>
                <c:pt idx="10212">
                  <c:v>1.905708410848918</c:v>
                </c:pt>
                <c:pt idx="10213">
                  <c:v>1.9055218327785393</c:v>
                </c:pt>
                <c:pt idx="10214">
                  <c:v>1.905335291238375</c:v>
                </c:pt>
                <c:pt idx="10215">
                  <c:v>1.9051487862176977</c:v>
                </c:pt>
                <c:pt idx="10216">
                  <c:v>1.9049623177057844</c:v>
                </c:pt>
                <c:pt idx="10217">
                  <c:v>1.9047758856919161</c:v>
                </c:pt>
                <c:pt idx="10218">
                  <c:v>1.9045894901653782</c:v>
                </c:pt>
                <c:pt idx="10219">
                  <c:v>1.9044031311154599</c:v>
                </c:pt>
                <c:pt idx="10220">
                  <c:v>1.9042168085314548</c:v>
                </c:pt>
                <c:pt idx="10221">
                  <c:v>1.904030522402661</c:v>
                </c:pt>
                <c:pt idx="10222">
                  <c:v>1.9038442727183802</c:v>
                </c:pt>
                <c:pt idx="10223">
                  <c:v>1.9036580594679187</c:v>
                </c:pt>
                <c:pt idx="10224">
                  <c:v>1.9034718826405868</c:v>
                </c:pt>
                <c:pt idx="10225">
                  <c:v>1.9032857422256992</c:v>
                </c:pt>
                <c:pt idx="10226">
                  <c:v>1.9030996382125747</c:v>
                </c:pt>
                <c:pt idx="10227">
                  <c:v>1.9029135705905358</c:v>
                </c:pt>
                <c:pt idx="10228">
                  <c:v>1.90272753934891</c:v>
                </c:pt>
                <c:pt idx="10229">
                  <c:v>1.9025415444770284</c:v>
                </c:pt>
                <c:pt idx="10230">
                  <c:v>1.9023555859642263</c:v>
                </c:pt>
                <c:pt idx="10231">
                  <c:v>1.9021696637998435</c:v>
                </c:pt>
                <c:pt idx="10232">
                  <c:v>1.9019837779732238</c:v>
                </c:pt>
                <c:pt idx="10233">
                  <c:v>1.901797928473715</c:v>
                </c:pt>
                <c:pt idx="10234">
                  <c:v>1.9016121152906693</c:v>
                </c:pt>
                <c:pt idx="10235">
                  <c:v>1.9014263384134427</c:v>
                </c:pt>
                <c:pt idx="10236">
                  <c:v>1.901240597831396</c:v>
                </c:pt>
                <c:pt idx="10237">
                  <c:v>1.9010548935338933</c:v>
                </c:pt>
                <c:pt idx="10238">
                  <c:v>1.9008692255103037</c:v>
                </c:pt>
                <c:pt idx="10239">
                  <c:v>1.90068359375</c:v>
                </c:pt>
                <c:pt idx="10240">
                  <c:v>1.9004979982423591</c:v>
                </c:pt>
                <c:pt idx="10241">
                  <c:v>1.9003124389767623</c:v>
                </c:pt>
                <c:pt idx="10242">
                  <c:v>1.9001269159425949</c:v>
                </c:pt>
                <c:pt idx="10243">
                  <c:v>1.8999414291292465</c:v>
                </c:pt>
                <c:pt idx="10244">
                  <c:v>1.8997559785261102</c:v>
                </c:pt>
                <c:pt idx="10245">
                  <c:v>1.8995705641225844</c:v>
                </c:pt>
                <c:pt idx="10246">
                  <c:v>1.8993851859080706</c:v>
                </c:pt>
                <c:pt idx="10247">
                  <c:v>1.899199843871975</c:v>
                </c:pt>
                <c:pt idx="10248">
                  <c:v>1.8990145380037078</c:v>
                </c:pt>
                <c:pt idx="10249">
                  <c:v>1.8988292682926828</c:v>
                </c:pt>
                <c:pt idx="10250">
                  <c:v>1.8986440347283191</c:v>
                </c:pt>
                <c:pt idx="10251">
                  <c:v>1.8984588373000391</c:v>
                </c:pt>
                <c:pt idx="10252">
                  <c:v>1.8982736759972691</c:v>
                </c:pt>
                <c:pt idx="10253">
                  <c:v>1.8980885508094403</c:v>
                </c:pt>
                <c:pt idx="10254">
                  <c:v>1.8979034617259873</c:v>
                </c:pt>
                <c:pt idx="10255">
                  <c:v>1.8977184087363494</c:v>
                </c:pt>
                <c:pt idx="10256">
                  <c:v>1.8975333918299697</c:v>
                </c:pt>
                <c:pt idx="10257">
                  <c:v>1.8973484109962955</c:v>
                </c:pt>
                <c:pt idx="10258">
                  <c:v>1.8971634662247783</c:v>
                </c:pt>
                <c:pt idx="10259">
                  <c:v>1.8969785575048732</c:v>
                </c:pt>
                <c:pt idx="10260">
                  <c:v>1.8967936848260403</c:v>
                </c:pt>
                <c:pt idx="10261">
                  <c:v>1.8966088481777432</c:v>
                </c:pt>
                <c:pt idx="10262">
                  <c:v>1.8964240475494494</c:v>
                </c:pt>
                <c:pt idx="10263">
                  <c:v>1.8962392829306314</c:v>
                </c:pt>
                <c:pt idx="10264">
                  <c:v>1.8960545543107648</c:v>
                </c:pt>
                <c:pt idx="10265">
                  <c:v>1.8958698616793299</c:v>
                </c:pt>
                <c:pt idx="10266">
                  <c:v>1.8956852050258108</c:v>
                </c:pt>
                <c:pt idx="10267">
                  <c:v>1.8955005843396961</c:v>
                </c:pt>
                <c:pt idx="10268">
                  <c:v>1.895315999610478</c:v>
                </c:pt>
                <c:pt idx="10269">
                  <c:v>1.8951314508276533</c:v>
                </c:pt>
                <c:pt idx="10270">
                  <c:v>1.8949469379807224</c:v>
                </c:pt>
                <c:pt idx="10271">
                  <c:v>1.89476246105919</c:v>
                </c:pt>
                <c:pt idx="10272">
                  <c:v>1.894578020052565</c:v>
                </c:pt>
                <c:pt idx="10273">
                  <c:v>1.8943936149503602</c:v>
                </c:pt>
                <c:pt idx="10274">
                  <c:v>1.8942092457420925</c:v>
                </c:pt>
                <c:pt idx="10275">
                  <c:v>1.894024912417283</c:v>
                </c:pt>
                <c:pt idx="10276">
                  <c:v>1.8938406149654567</c:v>
                </c:pt>
                <c:pt idx="10277">
                  <c:v>1.8936563533761432</c:v>
                </c:pt>
                <c:pt idx="10278">
                  <c:v>1.8934721276388753</c:v>
                </c:pt>
                <c:pt idx="10279">
                  <c:v>1.8932879377431906</c:v>
                </c:pt>
                <c:pt idx="10280">
                  <c:v>1.8931037836786304</c:v>
                </c:pt>
                <c:pt idx="10281">
                  <c:v>1.8929196654347402</c:v>
                </c:pt>
                <c:pt idx="10282">
                  <c:v>1.8927355830010697</c:v>
                </c:pt>
                <c:pt idx="10283">
                  <c:v>1.8925515363671723</c:v>
                </c:pt>
                <c:pt idx="10284">
                  <c:v>1.8923675255226058</c:v>
                </c:pt>
                <c:pt idx="10285">
                  <c:v>1.8921835504569318</c:v>
                </c:pt>
                <c:pt idx="10286">
                  <c:v>1.8919996111597162</c:v>
                </c:pt>
                <c:pt idx="10287">
                  <c:v>1.8918157076205289</c:v>
                </c:pt>
                <c:pt idx="10288">
                  <c:v>1.8916318398289436</c:v>
                </c:pt>
                <c:pt idx="10289">
                  <c:v>1.8914480077745384</c:v>
                </c:pt>
                <c:pt idx="10290">
                  <c:v>1.8912642114468954</c:v>
                </c:pt>
                <c:pt idx="10291">
                  <c:v>1.8910804508356005</c:v>
                </c:pt>
                <c:pt idx="10292">
                  <c:v>1.8908967259302438</c:v>
                </c:pt>
                <c:pt idx="10293">
                  <c:v>1.8907130367204197</c:v>
                </c:pt>
                <c:pt idx="10294">
                  <c:v>1.8905293831957262</c:v>
                </c:pt>
                <c:pt idx="10295">
                  <c:v>1.8903457653457654</c:v>
                </c:pt>
                <c:pt idx="10296">
                  <c:v>1.8901621831601438</c:v>
                </c:pt>
                <c:pt idx="10297">
                  <c:v>1.8899786366284717</c:v>
                </c:pt>
                <c:pt idx="10298">
                  <c:v>1.8897951257403631</c:v>
                </c:pt>
                <c:pt idx="10299">
                  <c:v>1.889611650485437</c:v>
                </c:pt>
                <c:pt idx="10300">
                  <c:v>1.8894282108533151</c:v>
                </c:pt>
                <c:pt idx="10301">
                  <c:v>1.8892448068336245</c:v>
                </c:pt>
                <c:pt idx="10302">
                  <c:v>1.8890614384159954</c:v>
                </c:pt>
                <c:pt idx="10303">
                  <c:v>1.8888781055900621</c:v>
                </c:pt>
                <c:pt idx="10304">
                  <c:v>1.8886948083454633</c:v>
                </c:pt>
                <c:pt idx="10305">
                  <c:v>1.8885115466718416</c:v>
                </c:pt>
                <c:pt idx="10306">
                  <c:v>1.8883283205588435</c:v>
                </c:pt>
                <c:pt idx="10307">
                  <c:v>1.8881451299961196</c:v>
                </c:pt>
                <c:pt idx="10308">
                  <c:v>1.8879619749733243</c:v>
                </c:pt>
                <c:pt idx="10309">
                  <c:v>1.8877788554801165</c:v>
                </c:pt>
                <c:pt idx="10310">
                  <c:v>1.8875957715061584</c:v>
                </c:pt>
                <c:pt idx="10311">
                  <c:v>1.8874127230411171</c:v>
                </c:pt>
                <c:pt idx="10312">
                  <c:v>1.8872297100746631</c:v>
                </c:pt>
                <c:pt idx="10313">
                  <c:v>1.8870467325964708</c:v>
                </c:pt>
                <c:pt idx="10314">
                  <c:v>1.8868637905962191</c:v>
                </c:pt>
                <c:pt idx="10315">
                  <c:v>1.8866808840635905</c:v>
                </c:pt>
                <c:pt idx="10316">
                  <c:v>1.8864980129882718</c:v>
                </c:pt>
                <c:pt idx="10317">
                  <c:v>1.8863151773599536</c:v>
                </c:pt>
                <c:pt idx="10318">
                  <c:v>1.8861323771683303</c:v>
                </c:pt>
                <c:pt idx="10319">
                  <c:v>1.8859496124031008</c:v>
                </c:pt>
                <c:pt idx="10320">
                  <c:v>1.8857668830539676</c:v>
                </c:pt>
                <c:pt idx="10321">
                  <c:v>1.8855841891106375</c:v>
                </c:pt>
                <c:pt idx="10322">
                  <c:v>1.8854015305628209</c:v>
                </c:pt>
                <c:pt idx="10323">
                  <c:v>1.8852189074002326</c:v>
                </c:pt>
                <c:pt idx="10324">
                  <c:v>1.8850363196125908</c:v>
                </c:pt>
                <c:pt idx="10325">
                  <c:v>1.8848537671896184</c:v>
                </c:pt>
                <c:pt idx="10326">
                  <c:v>1.8846712501210419</c:v>
                </c:pt>
                <c:pt idx="10327">
                  <c:v>1.8844887683965919</c:v>
                </c:pt>
                <c:pt idx="10328">
                  <c:v>1.8843063220060026</c:v>
                </c:pt>
                <c:pt idx="10329">
                  <c:v>1.8841239109390127</c:v>
                </c:pt>
                <c:pt idx="10330">
                  <c:v>1.8839415351853643</c:v>
                </c:pt>
                <c:pt idx="10331">
                  <c:v>1.8837591947348045</c:v>
                </c:pt>
                <c:pt idx="10332">
                  <c:v>1.883576889577083</c:v>
                </c:pt>
                <c:pt idx="10333">
                  <c:v>1.8833946197019547</c:v>
                </c:pt>
                <c:pt idx="10334">
                  <c:v>1.8832123850991775</c:v>
                </c:pt>
                <c:pt idx="10335">
                  <c:v>1.8830301857585139</c:v>
                </c:pt>
                <c:pt idx="10336">
                  <c:v>1.8828480216697301</c:v>
                </c:pt>
                <c:pt idx="10337">
                  <c:v>1.8826658928225963</c:v>
                </c:pt>
                <c:pt idx="10338">
                  <c:v>1.8824837992068866</c:v>
                </c:pt>
                <c:pt idx="10339">
                  <c:v>1.8823017408123792</c:v>
                </c:pt>
                <c:pt idx="10340">
                  <c:v>1.882119717628856</c:v>
                </c:pt>
                <c:pt idx="10341">
                  <c:v>1.8819377296461033</c:v>
                </c:pt>
                <c:pt idx="10342">
                  <c:v>1.8817557768539108</c:v>
                </c:pt>
                <c:pt idx="10343">
                  <c:v>1.8815738592420728</c:v>
                </c:pt>
                <c:pt idx="10344">
                  <c:v>1.8813919768003866</c:v>
                </c:pt>
                <c:pt idx="10345">
                  <c:v>1.8812101295186545</c:v>
                </c:pt>
                <c:pt idx="10346">
                  <c:v>1.8810283173866822</c:v>
                </c:pt>
                <c:pt idx="10347">
                  <c:v>1.8808465403942791</c:v>
                </c:pt>
                <c:pt idx="10348">
                  <c:v>1.880664798531259</c:v>
                </c:pt>
                <c:pt idx="10349">
                  <c:v>1.8804830917874396</c:v>
                </c:pt>
                <c:pt idx="10350">
                  <c:v>1.8803014201526422</c:v>
                </c:pt>
                <c:pt idx="10351">
                  <c:v>1.8801197836166925</c:v>
                </c:pt>
                <c:pt idx="10352">
                  <c:v>1.8799381821694194</c:v>
                </c:pt>
                <c:pt idx="10353">
                  <c:v>1.8797566158006567</c:v>
                </c:pt>
                <c:pt idx="10354">
                  <c:v>1.8795750845002415</c:v>
                </c:pt>
                <c:pt idx="10355">
                  <c:v>1.8793935882580146</c:v>
                </c:pt>
                <c:pt idx="10356">
                  <c:v>1.8792121270638216</c:v>
                </c:pt>
                <c:pt idx="10357">
                  <c:v>1.8790307009075111</c:v>
                </c:pt>
                <c:pt idx="10358">
                  <c:v>1.8788493097789363</c:v>
                </c:pt>
                <c:pt idx="10359">
                  <c:v>1.8786679536679536</c:v>
                </c:pt>
                <c:pt idx="10360">
                  <c:v>1.8784866325644243</c:v>
                </c:pt>
                <c:pt idx="10361">
                  <c:v>1.8783053464582127</c:v>
                </c:pt>
                <c:pt idx="10362">
                  <c:v>1.8781240953391876</c:v>
                </c:pt>
                <c:pt idx="10363">
                  <c:v>1.8779428791972212</c:v>
                </c:pt>
                <c:pt idx="10364">
                  <c:v>1.8777616980221901</c:v>
                </c:pt>
                <c:pt idx="10365">
                  <c:v>1.8775805518039745</c:v>
                </c:pt>
                <c:pt idx="10366">
                  <c:v>1.8773994405324588</c:v>
                </c:pt>
                <c:pt idx="10367">
                  <c:v>1.8772183641975309</c:v>
                </c:pt>
                <c:pt idx="10368">
                  <c:v>1.8770373227890829</c:v>
                </c:pt>
                <c:pt idx="10369">
                  <c:v>1.8768563162970107</c:v>
                </c:pt>
                <c:pt idx="10370">
                  <c:v>1.8766753447112139</c:v>
                </c:pt>
                <c:pt idx="10371">
                  <c:v>1.8764944080215966</c:v>
                </c:pt>
                <c:pt idx="10372">
                  <c:v>1.876313506218066</c:v>
                </c:pt>
                <c:pt idx="10373">
                  <c:v>1.876132639290534</c:v>
                </c:pt>
                <c:pt idx="10374">
                  <c:v>1.8759518072289156</c:v>
                </c:pt>
                <c:pt idx="10375">
                  <c:v>1.8757710100231304</c:v>
                </c:pt>
                <c:pt idx="10376">
                  <c:v>1.875590247663101</c:v>
                </c:pt>
                <c:pt idx="10377">
                  <c:v>1.8754095201387551</c:v>
                </c:pt>
                <c:pt idx="10378">
                  <c:v>1.8752288274400231</c:v>
                </c:pt>
                <c:pt idx="10379">
                  <c:v>1.8750481695568402</c:v>
                </c:pt>
                <c:pt idx="10380">
                  <c:v>1.8748675464791447</c:v>
                </c:pt>
                <c:pt idx="10381">
                  <c:v>1.8746869581968792</c:v>
                </c:pt>
                <c:pt idx="10382">
                  <c:v>1.8745064046999904</c:v>
                </c:pt>
                <c:pt idx="10383">
                  <c:v>1.8743258859784284</c:v>
                </c:pt>
                <c:pt idx="10384">
                  <c:v>1.8741454020221473</c:v>
                </c:pt>
                <c:pt idx="10385">
                  <c:v>1.8739649528211053</c:v>
                </c:pt>
                <c:pt idx="10386">
                  <c:v>1.8737845383652643</c:v>
                </c:pt>
                <c:pt idx="10387">
                  <c:v>1.87360415864459</c:v>
                </c:pt>
                <c:pt idx="10388">
                  <c:v>1.873423813649052</c:v>
                </c:pt>
                <c:pt idx="10389">
                  <c:v>1.8732435033686237</c:v>
                </c:pt>
                <c:pt idx="10390">
                  <c:v>1.8730632277932826</c:v>
                </c:pt>
                <c:pt idx="10391">
                  <c:v>1.8728829869130099</c:v>
                </c:pt>
                <c:pt idx="10392">
                  <c:v>1.8727027807177907</c:v>
                </c:pt>
                <c:pt idx="10393">
                  <c:v>1.8725226091976139</c:v>
                </c:pt>
                <c:pt idx="10394">
                  <c:v>1.8723424723424724</c:v>
                </c:pt>
                <c:pt idx="10395">
                  <c:v>1.8721623701423624</c:v>
                </c:pt>
                <c:pt idx="10396">
                  <c:v>1.8719823025872848</c:v>
                </c:pt>
                <c:pt idx="10397">
                  <c:v>1.8718022696672436</c:v>
                </c:pt>
                <c:pt idx="10398">
                  <c:v>1.8716222713722472</c:v>
                </c:pt>
                <c:pt idx="10399">
                  <c:v>1.8714423076923077</c:v>
                </c:pt>
                <c:pt idx="10400">
                  <c:v>1.8712623786174407</c:v>
                </c:pt>
                <c:pt idx="10401">
                  <c:v>1.8710824841376659</c:v>
                </c:pt>
                <c:pt idx="10402">
                  <c:v>1.8709026242430069</c:v>
                </c:pt>
                <c:pt idx="10403">
                  <c:v>1.8707227989234909</c:v>
                </c:pt>
                <c:pt idx="10404">
                  <c:v>1.8705430081691494</c:v>
                </c:pt>
                <c:pt idx="10405">
                  <c:v>1.8703632519700173</c:v>
                </c:pt>
                <c:pt idx="10406">
                  <c:v>1.8701835303161334</c:v>
                </c:pt>
                <c:pt idx="10407">
                  <c:v>1.8700038431975403</c:v>
                </c:pt>
                <c:pt idx="10408">
                  <c:v>1.8698241906042847</c:v>
                </c:pt>
                <c:pt idx="10409">
                  <c:v>1.8696445725264168</c:v>
                </c:pt>
                <c:pt idx="10410">
                  <c:v>1.8694649889539909</c:v>
                </c:pt>
                <c:pt idx="10411">
                  <c:v>1.8692854398770649</c:v>
                </c:pt>
                <c:pt idx="10412">
                  <c:v>1.8691059252857005</c:v>
                </c:pt>
                <c:pt idx="10413">
                  <c:v>1.8689264451699634</c:v>
                </c:pt>
                <c:pt idx="10414">
                  <c:v>1.8687469995199233</c:v>
                </c:pt>
                <c:pt idx="10415">
                  <c:v>1.868567588325653</c:v>
                </c:pt>
                <c:pt idx="10416">
                  <c:v>1.8683882115772295</c:v>
                </c:pt>
                <c:pt idx="10417">
                  <c:v>1.8682088692647341</c:v>
                </c:pt>
                <c:pt idx="10418">
                  <c:v>1.8680295613782514</c:v>
                </c:pt>
                <c:pt idx="10419">
                  <c:v>1.8678502879078696</c:v>
                </c:pt>
                <c:pt idx="10420">
                  <c:v>1.867671048843681</c:v>
                </c:pt>
                <c:pt idx="10421">
                  <c:v>1.867491844175782</c:v>
                </c:pt>
                <c:pt idx="10422">
                  <c:v>1.8673126738942722</c:v>
                </c:pt>
                <c:pt idx="10423">
                  <c:v>1.8671335379892555</c:v>
                </c:pt>
                <c:pt idx="10424">
                  <c:v>1.8669544364508392</c:v>
                </c:pt>
                <c:pt idx="10425">
                  <c:v>1.8667753692691349</c:v>
                </c:pt>
                <c:pt idx="10426">
                  <c:v>1.8665963364342573</c:v>
                </c:pt>
                <c:pt idx="10427">
                  <c:v>1.8664173379363254</c:v>
                </c:pt>
                <c:pt idx="10428">
                  <c:v>1.8662383737654618</c:v>
                </c:pt>
                <c:pt idx="10429">
                  <c:v>1.866059443911793</c:v>
                </c:pt>
                <c:pt idx="10430">
                  <c:v>1.865880548365449</c:v>
                </c:pt>
                <c:pt idx="10431">
                  <c:v>1.8657016871165644</c:v>
                </c:pt>
                <c:pt idx="10432">
                  <c:v>1.8655228601552765</c:v>
                </c:pt>
                <c:pt idx="10433">
                  <c:v>1.865344067471727</c:v>
                </c:pt>
                <c:pt idx="10434">
                  <c:v>1.8651653090560614</c:v>
                </c:pt>
                <c:pt idx="10435">
                  <c:v>1.8649865848984286</c:v>
                </c:pt>
                <c:pt idx="10436">
                  <c:v>1.8648078949889815</c:v>
                </c:pt>
                <c:pt idx="10437">
                  <c:v>1.8646292393178769</c:v>
                </c:pt>
                <c:pt idx="10438">
                  <c:v>1.8644506178752753</c:v>
                </c:pt>
                <c:pt idx="10439">
                  <c:v>1.864272030651341</c:v>
                </c:pt>
                <c:pt idx="10440">
                  <c:v>1.8640934776362417</c:v>
                </c:pt>
                <c:pt idx="10441">
                  <c:v>1.8639149588201493</c:v>
                </c:pt>
                <c:pt idx="10442">
                  <c:v>1.8637364741932394</c:v>
                </c:pt>
                <c:pt idx="10443">
                  <c:v>1.8635580237456912</c:v>
                </c:pt>
                <c:pt idx="10444">
                  <c:v>1.8633796074676878</c:v>
                </c:pt>
                <c:pt idx="10445">
                  <c:v>1.8632012253494161</c:v>
                </c:pt>
                <c:pt idx="10446">
                  <c:v>1.8630228773810664</c:v>
                </c:pt>
                <c:pt idx="10447">
                  <c:v>1.862844563552833</c:v>
                </c:pt>
                <c:pt idx="10448">
                  <c:v>1.8626662838549144</c:v>
                </c:pt>
                <c:pt idx="10449">
                  <c:v>1.862488038277512</c:v>
                </c:pt>
                <c:pt idx="10450">
                  <c:v>1.8623098268108316</c:v>
                </c:pt>
                <c:pt idx="10451">
                  <c:v>1.8621316494450824</c:v>
                </c:pt>
                <c:pt idx="10452">
                  <c:v>1.8619535061704773</c:v>
                </c:pt>
                <c:pt idx="10453">
                  <c:v>1.8617753969772335</c:v>
                </c:pt>
                <c:pt idx="10454">
                  <c:v>1.8615973218555715</c:v>
                </c:pt>
                <c:pt idx="10455">
                  <c:v>1.8614192807957153</c:v>
                </c:pt>
                <c:pt idx="10456">
                  <c:v>1.8612412737878932</c:v>
                </c:pt>
                <c:pt idx="10457">
                  <c:v>1.861063300822337</c:v>
                </c:pt>
                <c:pt idx="10458">
                  <c:v>1.860885361889282</c:v>
                </c:pt>
                <c:pt idx="10459">
                  <c:v>1.8607074569789674</c:v>
                </c:pt>
                <c:pt idx="10460">
                  <c:v>1.8605295860816367</c:v>
                </c:pt>
                <c:pt idx="10461">
                  <c:v>1.8603517491875359</c:v>
                </c:pt>
                <c:pt idx="10462">
                  <c:v>1.8601739462869158</c:v>
                </c:pt>
                <c:pt idx="10463">
                  <c:v>1.8599961773700306</c:v>
                </c:pt>
                <c:pt idx="10464">
                  <c:v>1.859818442427138</c:v>
                </c:pt>
                <c:pt idx="10465">
                  <c:v>1.8596407414484999</c:v>
                </c:pt>
                <c:pt idx="10466">
                  <c:v>1.8594630744243814</c:v>
                </c:pt>
                <c:pt idx="10467">
                  <c:v>1.8592854413450517</c:v>
                </c:pt>
                <c:pt idx="10468">
                  <c:v>1.8591078422007832</c:v>
                </c:pt>
                <c:pt idx="10469">
                  <c:v>1.858930276981853</c:v>
                </c:pt>
                <c:pt idx="10470">
                  <c:v>1.8587527456785407</c:v>
                </c:pt>
                <c:pt idx="10471">
                  <c:v>1.8585752482811306</c:v>
                </c:pt>
                <c:pt idx="10472">
                  <c:v>1.8583977847799102</c:v>
                </c:pt>
                <c:pt idx="10473">
                  <c:v>1.8582203551651708</c:v>
                </c:pt>
                <c:pt idx="10474">
                  <c:v>1.8580429594272077</c:v>
                </c:pt>
                <c:pt idx="10475">
                  <c:v>1.8578655975563192</c:v>
                </c:pt>
                <c:pt idx="10476">
                  <c:v>1.8576882695428081</c:v>
                </c:pt>
                <c:pt idx="10477">
                  <c:v>1.8575109753769803</c:v>
                </c:pt>
                <c:pt idx="10478">
                  <c:v>1.857333715049146</c:v>
                </c:pt>
                <c:pt idx="10479">
                  <c:v>1.8571564885496183</c:v>
                </c:pt>
                <c:pt idx="10480">
                  <c:v>1.8569792958687148</c:v>
                </c:pt>
                <c:pt idx="10481">
                  <c:v>1.8568021369967564</c:v>
                </c:pt>
                <c:pt idx="10482">
                  <c:v>1.8566250119240675</c:v>
                </c:pt>
                <c:pt idx="10483">
                  <c:v>1.8564479206409767</c:v>
                </c:pt>
                <c:pt idx="10484">
                  <c:v>1.856270863137816</c:v>
                </c:pt>
                <c:pt idx="10485">
                  <c:v>1.8560938394049209</c:v>
                </c:pt>
                <c:pt idx="10486">
                  <c:v>1.8559168494326308</c:v>
                </c:pt>
                <c:pt idx="10487">
                  <c:v>1.8557398932112892</c:v>
                </c:pt>
                <c:pt idx="10488">
                  <c:v>1.8555629707312422</c:v>
                </c:pt>
                <c:pt idx="10489">
                  <c:v>1.8553860819828407</c:v>
                </c:pt>
                <c:pt idx="10490">
                  <c:v>1.8552092269564389</c:v>
                </c:pt>
                <c:pt idx="10491">
                  <c:v>1.8550324056423941</c:v>
                </c:pt>
                <c:pt idx="10492">
                  <c:v>1.8548556180310682</c:v>
                </c:pt>
                <c:pt idx="10493">
                  <c:v>1.8546788641128265</c:v>
                </c:pt>
                <c:pt idx="10494">
                  <c:v>1.8545021438780371</c:v>
                </c:pt>
                <c:pt idx="10495">
                  <c:v>1.8543254573170731</c:v>
                </c:pt>
                <c:pt idx="10496">
                  <c:v>1.8541488044203105</c:v>
                </c:pt>
                <c:pt idx="10497">
                  <c:v>1.8539721851781292</c:v>
                </c:pt>
                <c:pt idx="10498">
                  <c:v>1.8537955995809126</c:v>
                </c:pt>
                <c:pt idx="10499">
                  <c:v>1.8536190476190477</c:v>
                </c:pt>
                <c:pt idx="10500">
                  <c:v>1.8534425292829255</c:v>
                </c:pt>
                <c:pt idx="10501">
                  <c:v>1.8532660445629403</c:v>
                </c:pt>
                <c:pt idx="10502">
                  <c:v>1.8530895934494906</c:v>
                </c:pt>
                <c:pt idx="10503">
                  <c:v>1.852913175932978</c:v>
                </c:pt>
                <c:pt idx="10504">
                  <c:v>1.8527367920038078</c:v>
                </c:pt>
                <c:pt idx="10505">
                  <c:v>1.8525604416523891</c:v>
                </c:pt>
                <c:pt idx="10506">
                  <c:v>1.8523841248691348</c:v>
                </c:pt>
                <c:pt idx="10507">
                  <c:v>1.8522078416444614</c:v>
                </c:pt>
                <c:pt idx="10508">
                  <c:v>1.8520315919687886</c:v>
                </c:pt>
                <c:pt idx="10509">
                  <c:v>1.8518553758325405</c:v>
                </c:pt>
                <c:pt idx="10510">
                  <c:v>1.851679193226144</c:v>
                </c:pt>
                <c:pt idx="10511">
                  <c:v>1.8515030441400304</c:v>
                </c:pt>
                <c:pt idx="10512">
                  <c:v>1.8513269285646343</c:v>
                </c:pt>
                <c:pt idx="10513">
                  <c:v>1.8511508464903939</c:v>
                </c:pt>
                <c:pt idx="10514">
                  <c:v>1.8509747979077509</c:v>
                </c:pt>
                <c:pt idx="10515">
                  <c:v>1.850798782807151</c:v>
                </c:pt>
                <c:pt idx="10516">
                  <c:v>1.8506228011790435</c:v>
                </c:pt>
                <c:pt idx="10517">
                  <c:v>1.8504468530138809</c:v>
                </c:pt>
                <c:pt idx="10518">
                  <c:v>1.8502709383021201</c:v>
                </c:pt>
                <c:pt idx="10519">
                  <c:v>1.8500950570342205</c:v>
                </c:pt>
                <c:pt idx="10520">
                  <c:v>1.8499192092006462</c:v>
                </c:pt>
                <c:pt idx="10521">
                  <c:v>1.8497433947918647</c:v>
                </c:pt>
                <c:pt idx="10522">
                  <c:v>1.8495676137983466</c:v>
                </c:pt>
                <c:pt idx="10523">
                  <c:v>1.8493918662105664</c:v>
                </c:pt>
                <c:pt idx="10524">
                  <c:v>1.8492161520190025</c:v>
                </c:pt>
                <c:pt idx="10525">
                  <c:v>1.8490404712141364</c:v>
                </c:pt>
                <c:pt idx="10526">
                  <c:v>1.8488648237864538</c:v>
                </c:pt>
                <c:pt idx="10527">
                  <c:v>1.8486892097264438</c:v>
                </c:pt>
                <c:pt idx="10528">
                  <c:v>1.8485136290245987</c:v>
                </c:pt>
                <c:pt idx="10529">
                  <c:v>1.848338081671415</c:v>
                </c:pt>
                <c:pt idx="10530">
                  <c:v>1.8481625676573925</c:v>
                </c:pt>
                <c:pt idx="10531">
                  <c:v>1.8479870869730346</c:v>
                </c:pt>
                <c:pt idx="10532">
                  <c:v>1.8478116396088484</c:v>
                </c:pt>
                <c:pt idx="10533">
                  <c:v>1.8476362255553447</c:v>
                </c:pt>
                <c:pt idx="10534">
                  <c:v>1.8474608448030374</c:v>
                </c:pt>
                <c:pt idx="10535">
                  <c:v>1.8472854973424448</c:v>
                </c:pt>
                <c:pt idx="10536">
                  <c:v>1.8471101831640884</c:v>
                </c:pt>
                <c:pt idx="10537">
                  <c:v>1.8469349022584931</c:v>
                </c:pt>
                <c:pt idx="10538">
                  <c:v>1.8467596546161875</c:v>
                </c:pt>
                <c:pt idx="10539">
                  <c:v>1.8465844402277041</c:v>
                </c:pt>
                <c:pt idx="10540">
                  <c:v>1.8464092590835783</c:v>
                </c:pt>
                <c:pt idx="10541">
                  <c:v>1.8462341111743503</c:v>
                </c:pt>
                <c:pt idx="10542">
                  <c:v>1.8460589964905625</c:v>
                </c:pt>
                <c:pt idx="10543">
                  <c:v>1.8458839150227617</c:v>
                </c:pt>
                <c:pt idx="10544">
                  <c:v>1.8457088667614983</c:v>
                </c:pt>
                <c:pt idx="10545">
                  <c:v>1.8455338516973261</c:v>
                </c:pt>
                <c:pt idx="10546">
                  <c:v>1.8453588698208021</c:v>
                </c:pt>
                <c:pt idx="10547">
                  <c:v>1.8451839211224876</c:v>
                </c:pt>
                <c:pt idx="10548">
                  <c:v>1.8450090055929471</c:v>
                </c:pt>
                <c:pt idx="10549">
                  <c:v>1.8448341232227488</c:v>
                </c:pt>
                <c:pt idx="10550">
                  <c:v>1.8446592740024643</c:v>
                </c:pt>
                <c:pt idx="10551">
                  <c:v>1.8444844579226687</c:v>
                </c:pt>
                <c:pt idx="10552">
                  <c:v>1.8443096749739412</c:v>
                </c:pt>
                <c:pt idx="10553">
                  <c:v>1.8441349251468637</c:v>
                </c:pt>
                <c:pt idx="10554">
                  <c:v>1.8439602084320228</c:v>
                </c:pt>
                <c:pt idx="10555">
                  <c:v>1.8437855248200077</c:v>
                </c:pt>
                <c:pt idx="10556">
                  <c:v>1.8436108743014115</c:v>
                </c:pt>
                <c:pt idx="10557">
                  <c:v>1.8434362568668308</c:v>
                </c:pt>
                <c:pt idx="10558">
                  <c:v>1.8432616725068662</c:v>
                </c:pt>
                <c:pt idx="10559">
                  <c:v>1.8430871212121211</c:v>
                </c:pt>
                <c:pt idx="10560">
                  <c:v>1.8429126029732033</c:v>
                </c:pt>
                <c:pt idx="10561">
                  <c:v>1.8427381177807234</c:v>
                </c:pt>
                <c:pt idx="10562">
                  <c:v>1.8425636656252959</c:v>
                </c:pt>
                <c:pt idx="10563">
                  <c:v>1.8423892464975389</c:v>
                </c:pt>
                <c:pt idx="10564">
                  <c:v>1.8422148603880739</c:v>
                </c:pt>
                <c:pt idx="10565">
                  <c:v>1.8420405072875261</c:v>
                </c:pt>
                <c:pt idx="10566">
                  <c:v>1.8418661871865241</c:v>
                </c:pt>
                <c:pt idx="10567">
                  <c:v>1.8416919000757002</c:v>
                </c:pt>
                <c:pt idx="10568">
                  <c:v>1.8415176459456901</c:v>
                </c:pt>
                <c:pt idx="10569">
                  <c:v>1.8413434247871334</c:v>
                </c:pt>
                <c:pt idx="10570">
                  <c:v>1.8411692365906727</c:v>
                </c:pt>
                <c:pt idx="10571">
                  <c:v>1.8409950813469542</c:v>
                </c:pt>
                <c:pt idx="10572">
                  <c:v>1.8408209590466282</c:v>
                </c:pt>
                <c:pt idx="10573">
                  <c:v>1.840646869680348</c:v>
                </c:pt>
                <c:pt idx="10574">
                  <c:v>1.8404728132387707</c:v>
                </c:pt>
                <c:pt idx="10575">
                  <c:v>1.8402987897125567</c:v>
                </c:pt>
                <c:pt idx="10576">
                  <c:v>1.8401247990923701</c:v>
                </c:pt>
                <c:pt idx="10577">
                  <c:v>1.8399508413688788</c:v>
                </c:pt>
                <c:pt idx="10578">
                  <c:v>1.8397769165327535</c:v>
                </c:pt>
                <c:pt idx="10579">
                  <c:v>1.8396030245746693</c:v>
                </c:pt>
                <c:pt idx="10580">
                  <c:v>1.8394291654853039</c:v>
                </c:pt>
                <c:pt idx="10581">
                  <c:v>1.8392553392553392</c:v>
                </c:pt>
                <c:pt idx="10582">
                  <c:v>1.8390815458754606</c:v>
                </c:pt>
                <c:pt idx="10583">
                  <c:v>1.8389077853363567</c:v>
                </c:pt>
                <c:pt idx="10584">
                  <c:v>1.8387340576287199</c:v>
                </c:pt>
                <c:pt idx="10585">
                  <c:v>1.8385603627432459</c:v>
                </c:pt>
                <c:pt idx="10586">
                  <c:v>1.8383867006706338</c:v>
                </c:pt>
                <c:pt idx="10587">
                  <c:v>1.8382130714015867</c:v>
                </c:pt>
                <c:pt idx="10588">
                  <c:v>1.8380394749268107</c:v>
                </c:pt>
                <c:pt idx="10589">
                  <c:v>1.8378659112370161</c:v>
                </c:pt>
                <c:pt idx="10590">
                  <c:v>1.8376923803229157</c:v>
                </c:pt>
                <c:pt idx="10591">
                  <c:v>1.8375188821752266</c:v>
                </c:pt>
                <c:pt idx="10592">
                  <c:v>1.8373454167846692</c:v>
                </c:pt>
                <c:pt idx="10593">
                  <c:v>1.8371719841419671</c:v>
                </c:pt>
                <c:pt idx="10594">
                  <c:v>1.836998584237848</c:v>
                </c:pt>
                <c:pt idx="10595">
                  <c:v>1.8368252170630426</c:v>
                </c:pt>
                <c:pt idx="10596">
                  <c:v>1.8366518826082854</c:v>
                </c:pt>
                <c:pt idx="10597">
                  <c:v>1.836478580864314</c:v>
                </c:pt>
                <c:pt idx="10598">
                  <c:v>1.83630531182187</c:v>
                </c:pt>
                <c:pt idx="10599">
                  <c:v>1.8361320754716981</c:v>
                </c:pt>
                <c:pt idx="10600">
                  <c:v>1.8359588718045468</c:v>
                </c:pt>
                <c:pt idx="10601">
                  <c:v>1.8357857008111678</c:v>
                </c:pt>
                <c:pt idx="10602">
                  <c:v>1.8356125624823163</c:v>
                </c:pt>
                <c:pt idx="10603">
                  <c:v>1.8354394568087513</c:v>
                </c:pt>
                <c:pt idx="10604">
                  <c:v>1.8352663837812353</c:v>
                </c:pt>
                <c:pt idx="10605">
                  <c:v>1.8350933433905336</c:v>
                </c:pt>
                <c:pt idx="10606">
                  <c:v>1.834920335627416</c:v>
                </c:pt>
                <c:pt idx="10607">
                  <c:v>1.8347473604826545</c:v>
                </c:pt>
                <c:pt idx="10608">
                  <c:v>1.834574417947026</c:v>
                </c:pt>
                <c:pt idx="10609">
                  <c:v>1.8344015080113101</c:v>
                </c:pt>
                <c:pt idx="10610">
                  <c:v>1.8342286306662896</c:v>
                </c:pt>
                <c:pt idx="10611">
                  <c:v>1.8340557859027515</c:v>
                </c:pt>
                <c:pt idx="10612">
                  <c:v>1.8338829737114859</c:v>
                </c:pt>
                <c:pt idx="10613">
                  <c:v>1.8337101940832863</c:v>
                </c:pt>
                <c:pt idx="10614">
                  <c:v>1.8335374470089496</c:v>
                </c:pt>
                <c:pt idx="10615">
                  <c:v>1.8333647324792766</c:v>
                </c:pt>
                <c:pt idx="10616">
                  <c:v>1.8331920504850712</c:v>
                </c:pt>
                <c:pt idx="10617">
                  <c:v>1.8330194010171408</c:v>
                </c:pt>
                <c:pt idx="10618">
                  <c:v>1.8328467840662963</c:v>
                </c:pt>
                <c:pt idx="10619">
                  <c:v>1.8326741996233522</c:v>
                </c:pt>
                <c:pt idx="10620">
                  <c:v>1.8325016476791263</c:v>
                </c:pt>
                <c:pt idx="10621">
                  <c:v>1.8323291282244398</c:v>
                </c:pt>
                <c:pt idx="10622">
                  <c:v>1.8321566412501176</c:v>
                </c:pt>
                <c:pt idx="10623">
                  <c:v>1.8319841867469879</c:v>
                </c:pt>
                <c:pt idx="10624">
                  <c:v>1.8318117647058823</c:v>
                </c:pt>
                <c:pt idx="10625">
                  <c:v>1.8316393751176361</c:v>
                </c:pt>
                <c:pt idx="10626">
                  <c:v>1.8314670179730874</c:v>
                </c:pt>
                <c:pt idx="10627">
                  <c:v>1.8312946932630787</c:v>
                </c:pt>
                <c:pt idx="10628">
                  <c:v>1.8311224009784552</c:v>
                </c:pt>
                <c:pt idx="10629">
                  <c:v>1.8309501411100659</c:v>
                </c:pt>
                <c:pt idx="10630">
                  <c:v>1.830777913648763</c:v>
                </c:pt>
                <c:pt idx="10631">
                  <c:v>1.8306057185854026</c:v>
                </c:pt>
                <c:pt idx="10632">
                  <c:v>1.8304335559108436</c:v>
                </c:pt>
                <c:pt idx="10633">
                  <c:v>1.8302614256159488</c:v>
                </c:pt>
                <c:pt idx="10634">
                  <c:v>1.8300893276915844</c:v>
                </c:pt>
                <c:pt idx="10635">
                  <c:v>1.8299172621286197</c:v>
                </c:pt>
                <c:pt idx="10636">
                  <c:v>1.8297452289179279</c:v>
                </c:pt>
                <c:pt idx="10637">
                  <c:v>1.8295732280503854</c:v>
                </c:pt>
                <c:pt idx="10638">
                  <c:v>1.8294012595168718</c:v>
                </c:pt>
                <c:pt idx="10639">
                  <c:v>1.8292293233082706</c:v>
                </c:pt>
                <c:pt idx="10640">
                  <c:v>1.8290574194154685</c:v>
                </c:pt>
                <c:pt idx="10641">
                  <c:v>1.8288855478293553</c:v>
                </c:pt>
                <c:pt idx="10642">
                  <c:v>1.8287137085408249</c:v>
                </c:pt>
                <c:pt idx="10643">
                  <c:v>1.8285419015407742</c:v>
                </c:pt>
                <c:pt idx="10644">
                  <c:v>1.8283701268201034</c:v>
                </c:pt>
                <c:pt idx="10645">
                  <c:v>1.8281983843697163</c:v>
                </c:pt>
                <c:pt idx="10646">
                  <c:v>1.8280266741805202</c:v>
                </c:pt>
                <c:pt idx="10647">
                  <c:v>1.8278549962434261</c:v>
                </c:pt>
                <c:pt idx="10648">
                  <c:v>1.8276833505493473</c:v>
                </c:pt>
                <c:pt idx="10649">
                  <c:v>1.8275117370892018</c:v>
                </c:pt>
                <c:pt idx="10650">
                  <c:v>1.8273401558539104</c:v>
                </c:pt>
                <c:pt idx="10651">
                  <c:v>1.8271686068343973</c:v>
                </c:pt>
                <c:pt idx="10652">
                  <c:v>1.8269970900215902</c:v>
                </c:pt>
                <c:pt idx="10653">
                  <c:v>1.82682560540642</c:v>
                </c:pt>
                <c:pt idx="10654">
                  <c:v>1.8266541529798217</c:v>
                </c:pt>
                <c:pt idx="10655">
                  <c:v>1.8264827327327327</c:v>
                </c:pt>
                <c:pt idx="10656">
                  <c:v>1.8263113446560946</c:v>
                </c:pt>
                <c:pt idx="10657">
                  <c:v>1.826139988740852</c:v>
                </c:pt>
                <c:pt idx="10658">
                  <c:v>1.825968664977953</c:v>
                </c:pt>
                <c:pt idx="10659">
                  <c:v>1.825797373358349</c:v>
                </c:pt>
                <c:pt idx="10660">
                  <c:v>1.825626113872995</c:v>
                </c:pt>
                <c:pt idx="10661">
                  <c:v>1.8254548865128493</c:v>
                </c:pt>
                <c:pt idx="10662">
                  <c:v>1.8252836912688737</c:v>
                </c:pt>
                <c:pt idx="10663">
                  <c:v>1.8251125281320331</c:v>
                </c:pt>
                <c:pt idx="10664">
                  <c:v>1.8249413970932957</c:v>
                </c:pt>
                <c:pt idx="10665">
                  <c:v>1.824770298143634</c:v>
                </c:pt>
                <c:pt idx="10666">
                  <c:v>1.8245992312740227</c:v>
                </c:pt>
                <c:pt idx="10667">
                  <c:v>1.8244281964754405</c:v>
                </c:pt>
                <c:pt idx="10668">
                  <c:v>1.8242571937388696</c:v>
                </c:pt>
                <c:pt idx="10669">
                  <c:v>1.8240862230552952</c:v>
                </c:pt>
                <c:pt idx="10670">
                  <c:v>1.8239152844157061</c:v>
                </c:pt>
                <c:pt idx="10671">
                  <c:v>1.8237443778110944</c:v>
                </c:pt>
                <c:pt idx="10672">
                  <c:v>1.8235735032324558</c:v>
                </c:pt>
                <c:pt idx="10673">
                  <c:v>1.8234026606707889</c:v>
                </c:pt>
                <c:pt idx="10674">
                  <c:v>1.8232318501170961</c:v>
                </c:pt>
                <c:pt idx="10675">
                  <c:v>1.823061071562383</c:v>
                </c:pt>
                <c:pt idx="10676">
                  <c:v>1.8228903249976585</c:v>
                </c:pt>
                <c:pt idx="10677">
                  <c:v>1.8227196104139352</c:v>
                </c:pt>
                <c:pt idx="10678">
                  <c:v>1.8225489278022287</c:v>
                </c:pt>
                <c:pt idx="10679">
                  <c:v>1.8223782771535582</c:v>
                </c:pt>
                <c:pt idx="10680">
                  <c:v>1.8222076584589457</c:v>
                </c:pt>
                <c:pt idx="10681">
                  <c:v>1.8220370717094176</c:v>
                </c:pt>
                <c:pt idx="10682">
                  <c:v>1.8218665168960031</c:v>
                </c:pt>
                <c:pt idx="10683">
                  <c:v>1.8216959940097341</c:v>
                </c:pt>
                <c:pt idx="10684">
                  <c:v>1.8215255030416471</c:v>
                </c:pt>
                <c:pt idx="10685">
                  <c:v>1.8213550439827813</c:v>
                </c:pt>
                <c:pt idx="10686">
                  <c:v>1.821184616824179</c:v>
                </c:pt>
                <c:pt idx="10687">
                  <c:v>1.8210142215568863</c:v>
                </c:pt>
                <c:pt idx="10688">
                  <c:v>1.8208438581719524</c:v>
                </c:pt>
                <c:pt idx="10689">
                  <c:v>1.8206735266604304</c:v>
                </c:pt>
                <c:pt idx="10690">
                  <c:v>1.8205032270133756</c:v>
                </c:pt>
                <c:pt idx="10691">
                  <c:v>1.820332959221848</c:v>
                </c:pt>
                <c:pt idx="10692">
                  <c:v>1.8201627232769102</c:v>
                </c:pt>
                <c:pt idx="10693">
                  <c:v>1.8199925191696278</c:v>
                </c:pt>
                <c:pt idx="10694">
                  <c:v>1.8198223468910706</c:v>
                </c:pt>
                <c:pt idx="10695">
                  <c:v>1.8196522064323111</c:v>
                </c:pt>
                <c:pt idx="10696">
                  <c:v>1.8194820977844255</c:v>
                </c:pt>
                <c:pt idx="10697">
                  <c:v>1.8193120209384932</c:v>
                </c:pt>
                <c:pt idx="10698">
                  <c:v>1.8191419758855969</c:v>
                </c:pt>
                <c:pt idx="10699">
                  <c:v>1.8189719626168224</c:v>
                </c:pt>
                <c:pt idx="10700">
                  <c:v>1.8188019811232594</c:v>
                </c:pt>
                <c:pt idx="10701">
                  <c:v>1.8186320313960007</c:v>
                </c:pt>
                <c:pt idx="10702">
                  <c:v>1.8184621134261423</c:v>
                </c:pt>
                <c:pt idx="10703">
                  <c:v>1.8182922272047832</c:v>
                </c:pt>
                <c:pt idx="10704">
                  <c:v>1.8181223727230267</c:v>
                </c:pt>
                <c:pt idx="10705">
                  <c:v>1.8179525499719784</c:v>
                </c:pt>
                <c:pt idx="10706">
                  <c:v>1.8177827589427478</c:v>
                </c:pt>
                <c:pt idx="10707">
                  <c:v>1.8176129996264476</c:v>
                </c:pt>
                <c:pt idx="10708">
                  <c:v>1.8174432720141938</c:v>
                </c:pt>
                <c:pt idx="10709">
                  <c:v>1.8172735760971055</c:v>
                </c:pt>
                <c:pt idx="10710">
                  <c:v>1.8171039118663057</c:v>
                </c:pt>
                <c:pt idx="10711">
                  <c:v>1.8169342793129202</c:v>
                </c:pt>
                <c:pt idx="10712">
                  <c:v>1.816764678428078</c:v>
                </c:pt>
                <c:pt idx="10713">
                  <c:v>1.816595109202912</c:v>
                </c:pt>
                <c:pt idx="10714">
                  <c:v>1.816425571628558</c:v>
                </c:pt>
                <c:pt idx="10715">
                  <c:v>1.8162560656961553</c:v>
                </c:pt>
                <c:pt idx="10716">
                  <c:v>1.816086591396846</c:v>
                </c:pt>
                <c:pt idx="10717">
                  <c:v>1.8159171487217765</c:v>
                </c:pt>
                <c:pt idx="10718">
                  <c:v>1.8157477376620954</c:v>
                </c:pt>
                <c:pt idx="10719">
                  <c:v>1.8155783582089553</c:v>
                </c:pt>
                <c:pt idx="10720">
                  <c:v>1.8154090103535119</c:v>
                </c:pt>
                <c:pt idx="10721">
                  <c:v>1.815239694086924</c:v>
                </c:pt>
                <c:pt idx="10722">
                  <c:v>1.8150704094003545</c:v>
                </c:pt>
                <c:pt idx="10723">
                  <c:v>1.8149011562849684</c:v>
                </c:pt>
                <c:pt idx="10724">
                  <c:v>1.8147319347319348</c:v>
                </c:pt>
                <c:pt idx="10725">
                  <c:v>1.814562744732426</c:v>
                </c:pt>
                <c:pt idx="10726">
                  <c:v>1.8143935862776173</c:v>
                </c:pt>
                <c:pt idx="10727">
                  <c:v>1.8142244593586876</c:v>
                </c:pt>
                <c:pt idx="10728">
                  <c:v>1.8140553639668189</c:v>
                </c:pt>
                <c:pt idx="10729">
                  <c:v>1.8138863000931966</c:v>
                </c:pt>
                <c:pt idx="10730">
                  <c:v>1.8137172677290094</c:v>
                </c:pt>
                <c:pt idx="10731">
                  <c:v>1.8135482668654492</c:v>
                </c:pt>
                <c:pt idx="10732">
                  <c:v>1.8133792974937111</c:v>
                </c:pt>
                <c:pt idx="10733">
                  <c:v>1.8132103596049935</c:v>
                </c:pt>
                <c:pt idx="10734">
                  <c:v>1.8130414531904984</c:v>
                </c:pt>
                <c:pt idx="10735">
                  <c:v>1.8128725782414308</c:v>
                </c:pt>
                <c:pt idx="10736">
                  <c:v>1.8127037347489987</c:v>
                </c:pt>
                <c:pt idx="10737">
                  <c:v>1.8125349227044143</c:v>
                </c:pt>
                <c:pt idx="10738">
                  <c:v>1.8123661420988919</c:v>
                </c:pt>
                <c:pt idx="10739">
                  <c:v>1.8121973929236499</c:v>
                </c:pt>
                <c:pt idx="10740">
                  <c:v>1.8120286751699097</c:v>
                </c:pt>
                <c:pt idx="10741">
                  <c:v>1.811859988828896</c:v>
                </c:pt>
                <c:pt idx="10742">
                  <c:v>1.8116913338918366</c:v>
                </c:pt>
                <c:pt idx="10743">
                  <c:v>1.8115227103499627</c:v>
                </c:pt>
                <c:pt idx="10744">
                  <c:v>1.811354118194509</c:v>
                </c:pt>
                <c:pt idx="10745">
                  <c:v>1.8111855574167133</c:v>
                </c:pt>
                <c:pt idx="10746">
                  <c:v>1.8110170280078162</c:v>
                </c:pt>
                <c:pt idx="10747">
                  <c:v>1.8108485299590622</c:v>
                </c:pt>
                <c:pt idx="10748">
                  <c:v>1.8106800632616988</c:v>
                </c:pt>
                <c:pt idx="10749">
                  <c:v>1.8105116279069768</c:v>
                </c:pt>
                <c:pt idx="10750">
                  <c:v>1.8103432238861501</c:v>
                </c:pt>
                <c:pt idx="10751">
                  <c:v>1.8101748511904763</c:v>
                </c:pt>
                <c:pt idx="10752">
                  <c:v>1.8100065098112155</c:v>
                </c:pt>
                <c:pt idx="10753">
                  <c:v>1.8098381997396318</c:v>
                </c:pt>
                <c:pt idx="10754">
                  <c:v>1.8096699209669922</c:v>
                </c:pt>
                <c:pt idx="10755">
                  <c:v>1.8095016734845668</c:v>
                </c:pt>
                <c:pt idx="10756">
                  <c:v>1.8093334572836293</c:v>
                </c:pt>
                <c:pt idx="10757">
                  <c:v>1.8091652723554563</c:v>
                </c:pt>
                <c:pt idx="10758">
                  <c:v>1.8089971186913283</c:v>
                </c:pt>
                <c:pt idx="10759">
                  <c:v>1.8088289962825279</c:v>
                </c:pt>
                <c:pt idx="10760">
                  <c:v>1.8086609051203419</c:v>
                </c:pt>
                <c:pt idx="10761">
                  <c:v>1.8084928451960602</c:v>
                </c:pt>
                <c:pt idx="10762">
                  <c:v>1.8083248165009755</c:v>
                </c:pt>
                <c:pt idx="10763">
                  <c:v>1.8081568190263841</c:v>
                </c:pt>
                <c:pt idx="10764">
                  <c:v>1.8079888527635857</c:v>
                </c:pt>
                <c:pt idx="10765">
                  <c:v>1.8078209177038826</c:v>
                </c:pt>
                <c:pt idx="10766">
                  <c:v>1.8076530138385809</c:v>
                </c:pt>
                <c:pt idx="10767">
                  <c:v>1.8074851411589896</c:v>
                </c:pt>
                <c:pt idx="10768">
                  <c:v>1.8073172996564213</c:v>
                </c:pt>
                <c:pt idx="10769">
                  <c:v>1.8071494893221913</c:v>
                </c:pt>
                <c:pt idx="10770">
                  <c:v>1.8069817101476187</c:v>
                </c:pt>
                <c:pt idx="10771">
                  <c:v>1.8068139621240253</c:v>
                </c:pt>
                <c:pt idx="10772">
                  <c:v>1.8066462452427365</c:v>
                </c:pt>
                <c:pt idx="10773">
                  <c:v>1.8064785594950807</c:v>
                </c:pt>
                <c:pt idx="10774">
                  <c:v>1.8063109048723898</c:v>
                </c:pt>
                <c:pt idx="10775">
                  <c:v>1.8061432813659986</c:v>
                </c:pt>
                <c:pt idx="10776">
                  <c:v>1.8059756889672451</c:v>
                </c:pt>
                <c:pt idx="10777">
                  <c:v>1.8058081276674707</c:v>
                </c:pt>
                <c:pt idx="10778">
                  <c:v>1.8056405974580203</c:v>
                </c:pt>
                <c:pt idx="10779">
                  <c:v>1.8054730983302412</c:v>
                </c:pt>
                <c:pt idx="10780">
                  <c:v>1.8053056302754846</c:v>
                </c:pt>
                <c:pt idx="10781">
                  <c:v>1.8051381932851047</c:v>
                </c:pt>
                <c:pt idx="10782">
                  <c:v>1.804970787350459</c:v>
                </c:pt>
                <c:pt idx="10783">
                  <c:v>1.804803412462908</c:v>
                </c:pt>
                <c:pt idx="10784">
                  <c:v>1.8046360686138154</c:v>
                </c:pt>
                <c:pt idx="10785">
                  <c:v>1.8044687557945485</c:v>
                </c:pt>
                <c:pt idx="10786">
                  <c:v>1.8043014739964773</c:v>
                </c:pt>
                <c:pt idx="10787">
                  <c:v>1.8041342232109752</c:v>
                </c:pt>
                <c:pt idx="10788">
                  <c:v>1.8039670034294188</c:v>
                </c:pt>
                <c:pt idx="10789">
                  <c:v>1.8037998146431882</c:v>
                </c:pt>
                <c:pt idx="10790">
                  <c:v>1.803632656843666</c:v>
                </c:pt>
                <c:pt idx="10791">
                  <c:v>1.8034655300222386</c:v>
                </c:pt>
                <c:pt idx="10792">
                  <c:v>1.8032984341702956</c:v>
                </c:pt>
                <c:pt idx="10793">
                  <c:v>1.8031313692792292</c:v>
                </c:pt>
                <c:pt idx="10794">
                  <c:v>1.8029643353404354</c:v>
                </c:pt>
                <c:pt idx="10795">
                  <c:v>1.802797332345313</c:v>
                </c:pt>
                <c:pt idx="10796">
                  <c:v>1.8026303602852645</c:v>
                </c:pt>
                <c:pt idx="10797">
                  <c:v>1.8024634191516948</c:v>
                </c:pt>
                <c:pt idx="10798">
                  <c:v>1.8022965089360126</c:v>
                </c:pt>
                <c:pt idx="10799">
                  <c:v>1.8021296296296296</c:v>
                </c:pt>
                <c:pt idx="10800">
                  <c:v>1.8019627812239607</c:v>
                </c:pt>
                <c:pt idx="10801">
                  <c:v>1.8017959637104239</c:v>
                </c:pt>
                <c:pt idx="10802">
                  <c:v>1.8016291770804407</c:v>
                </c:pt>
                <c:pt idx="10803">
                  <c:v>1.8014624213254351</c:v>
                </c:pt>
                <c:pt idx="10804">
                  <c:v>1.8012956964368347</c:v>
                </c:pt>
                <c:pt idx="10805">
                  <c:v>1.8011290024060707</c:v>
                </c:pt>
                <c:pt idx="10806">
                  <c:v>1.8009623392245766</c:v>
                </c:pt>
                <c:pt idx="10807">
                  <c:v>1.8007957068837899</c:v>
                </c:pt>
                <c:pt idx="10808">
                  <c:v>1.8006291053751504</c:v>
                </c:pt>
                <c:pt idx="10809">
                  <c:v>1.8004625346901018</c:v>
                </c:pt>
                <c:pt idx="10810">
                  <c:v>1.8002959948200907</c:v>
                </c:pt>
                <c:pt idx="10811">
                  <c:v>1.8001294857565668</c:v>
                </c:pt>
                <c:pt idx="10812">
                  <c:v>1.7999630074909831</c:v>
                </c:pt>
                <c:pt idx="10813">
                  <c:v>1.7997965600147956</c:v>
                </c:pt>
                <c:pt idx="10814">
                  <c:v>1.7996301433194637</c:v>
                </c:pt>
                <c:pt idx="10815">
                  <c:v>1.7994637573964498</c:v>
                </c:pt>
                <c:pt idx="10816">
                  <c:v>1.7992974022372192</c:v>
                </c:pt>
                <c:pt idx="10817">
                  <c:v>1.799131077833241</c:v>
                </c:pt>
                <c:pt idx="10818">
                  <c:v>1.7989647841759866</c:v>
                </c:pt>
                <c:pt idx="10819">
                  <c:v>1.7987985212569315</c:v>
                </c:pt>
                <c:pt idx="10820">
                  <c:v>1.7986322890675539</c:v>
                </c:pt>
                <c:pt idx="10821">
                  <c:v>1.7984660875993348</c:v>
                </c:pt>
                <c:pt idx="10822">
                  <c:v>1.7982999168437586</c:v>
                </c:pt>
                <c:pt idx="10823">
                  <c:v>1.7981337767923133</c:v>
                </c:pt>
                <c:pt idx="10824">
                  <c:v>1.7979676674364895</c:v>
                </c:pt>
                <c:pt idx="10825">
                  <c:v>1.7978015887677812</c:v>
                </c:pt>
                <c:pt idx="10826">
                  <c:v>1.7976355407776854</c:v>
                </c:pt>
                <c:pt idx="10827">
                  <c:v>1.7974695234577023</c:v>
                </c:pt>
                <c:pt idx="10828">
                  <c:v>1.7973035367993351</c:v>
                </c:pt>
                <c:pt idx="10829">
                  <c:v>1.7971375807940906</c:v>
                </c:pt>
                <c:pt idx="10830">
                  <c:v>1.796971655433478</c:v>
                </c:pt>
                <c:pt idx="10831">
                  <c:v>1.7968057607090104</c:v>
                </c:pt>
                <c:pt idx="10832">
                  <c:v>1.7966398966122035</c:v>
                </c:pt>
                <c:pt idx="10833">
                  <c:v>1.7964740631345764</c:v>
                </c:pt>
                <c:pt idx="10834">
                  <c:v>1.7963082602676512</c:v>
                </c:pt>
                <c:pt idx="10835">
                  <c:v>1.7961424880029531</c:v>
                </c:pt>
                <c:pt idx="10836">
                  <c:v>1.7959767463320107</c:v>
                </c:pt>
                <c:pt idx="10837">
                  <c:v>1.7958110352463554</c:v>
                </c:pt>
                <c:pt idx="10838">
                  <c:v>1.795645354737522</c:v>
                </c:pt>
                <c:pt idx="10839">
                  <c:v>1.7954797047970479</c:v>
                </c:pt>
                <c:pt idx="10840">
                  <c:v>1.7953140854164744</c:v>
                </c:pt>
                <c:pt idx="10841">
                  <c:v>1.7951484965873454</c:v>
                </c:pt>
                <c:pt idx="10842">
                  <c:v>1.7949829383012081</c:v>
                </c:pt>
                <c:pt idx="10843">
                  <c:v>1.7948174105496126</c:v>
                </c:pt>
                <c:pt idx="10844">
                  <c:v>1.7946519133241126</c:v>
                </c:pt>
                <c:pt idx="10845">
                  <c:v>1.794486446616264</c:v>
                </c:pt>
                <c:pt idx="10846">
                  <c:v>1.794321010417627</c:v>
                </c:pt>
                <c:pt idx="10847">
                  <c:v>1.794155604719764</c:v>
                </c:pt>
                <c:pt idx="10848">
                  <c:v>1.7939902295142409</c:v>
                </c:pt>
                <c:pt idx="10849">
                  <c:v>1.7938248847926268</c:v>
                </c:pt>
                <c:pt idx="10850">
                  <c:v>1.7936595705464935</c:v>
                </c:pt>
                <c:pt idx="10851">
                  <c:v>1.7934942867674162</c:v>
                </c:pt>
                <c:pt idx="10852">
                  <c:v>1.7933290334469731</c:v>
                </c:pt>
                <c:pt idx="10853">
                  <c:v>1.793163810576746</c:v>
                </c:pt>
                <c:pt idx="10854">
                  <c:v>1.7929986181483188</c:v>
                </c:pt>
                <c:pt idx="10855">
                  <c:v>1.7928334561532793</c:v>
                </c:pt>
                <c:pt idx="10856">
                  <c:v>1.7926683245832182</c:v>
                </c:pt>
                <c:pt idx="10857">
                  <c:v>1.7925032234297293</c:v>
                </c:pt>
                <c:pt idx="10858">
                  <c:v>1.7923381526844093</c:v>
                </c:pt>
                <c:pt idx="10859">
                  <c:v>1.7921731123388582</c:v>
                </c:pt>
                <c:pt idx="10860">
                  <c:v>1.7920081023846792</c:v>
                </c:pt>
                <c:pt idx="10861">
                  <c:v>1.7918431228134781</c:v>
                </c:pt>
                <c:pt idx="10862">
                  <c:v>1.7916781736168645</c:v>
                </c:pt>
                <c:pt idx="10863">
                  <c:v>1.7915132547864507</c:v>
                </c:pt>
                <c:pt idx="10864">
                  <c:v>1.7913483663138519</c:v>
                </c:pt>
                <c:pt idx="10865">
                  <c:v>1.7911835081906866</c:v>
                </c:pt>
                <c:pt idx="10866">
                  <c:v>1.7910186804085764</c:v>
                </c:pt>
                <c:pt idx="10867">
                  <c:v>1.790853882959146</c:v>
                </c:pt>
                <c:pt idx="10868">
                  <c:v>1.7906891158340235</c:v>
                </c:pt>
                <c:pt idx="10869">
                  <c:v>1.7905243790248391</c:v>
                </c:pt>
                <c:pt idx="10870">
                  <c:v>1.7903596725232269</c:v>
                </c:pt>
                <c:pt idx="10871">
                  <c:v>1.7901949963208241</c:v>
                </c:pt>
                <c:pt idx="10872">
                  <c:v>1.7900303504092707</c:v>
                </c:pt>
                <c:pt idx="10873">
                  <c:v>1.7898657347802096</c:v>
                </c:pt>
                <c:pt idx="10874">
                  <c:v>1.7897011494252875</c:v>
                </c:pt>
                <c:pt idx="10875">
                  <c:v>1.789536594336153</c:v>
                </c:pt>
                <c:pt idx="10876">
                  <c:v>1.789372069504459</c:v>
                </c:pt>
                <c:pt idx="10877">
                  <c:v>1.7892075749218606</c:v>
                </c:pt>
                <c:pt idx="10878">
                  <c:v>1.7890431105800166</c:v>
                </c:pt>
                <c:pt idx="10879">
                  <c:v>1.7888786764705882</c:v>
                </c:pt>
                <c:pt idx="10880">
                  <c:v>1.7887142725852403</c:v>
                </c:pt>
                <c:pt idx="10881">
                  <c:v>1.7885498989156405</c:v>
                </c:pt>
                <c:pt idx="10882">
                  <c:v>1.7883855554534596</c:v>
                </c:pt>
                <c:pt idx="10883">
                  <c:v>1.7882212421903712</c:v>
                </c:pt>
                <c:pt idx="10884">
                  <c:v>1.7880569591180524</c:v>
                </c:pt>
                <c:pt idx="10885">
                  <c:v>1.7878927062281831</c:v>
                </c:pt>
                <c:pt idx="10886">
                  <c:v>1.7877284835124461</c:v>
                </c:pt>
                <c:pt idx="10887">
                  <c:v>1.7875642909625276</c:v>
                </c:pt>
                <c:pt idx="10888">
                  <c:v>1.7874001285701167</c:v>
                </c:pt>
                <c:pt idx="10889">
                  <c:v>1.7872359963269053</c:v>
                </c:pt>
                <c:pt idx="10890">
                  <c:v>1.7870718942245891</c:v>
                </c:pt>
                <c:pt idx="10891">
                  <c:v>1.786907822254866</c:v>
                </c:pt>
                <c:pt idx="10892">
                  <c:v>1.7867437804094373</c:v>
                </c:pt>
                <c:pt idx="10893">
                  <c:v>1.7865797686800073</c:v>
                </c:pt>
                <c:pt idx="10894">
                  <c:v>1.7864157870582835</c:v>
                </c:pt>
                <c:pt idx="10895">
                  <c:v>1.7862518355359764</c:v>
                </c:pt>
                <c:pt idx="10896">
                  <c:v>1.7860879141047994</c:v>
                </c:pt>
                <c:pt idx="10897">
                  <c:v>1.785924022756469</c:v>
                </c:pt>
                <c:pt idx="10898">
                  <c:v>1.7857601614827048</c:v>
                </c:pt>
                <c:pt idx="10899">
                  <c:v>1.7855963302752293</c:v>
                </c:pt>
                <c:pt idx="10900">
                  <c:v>1.7854325291257682</c:v>
                </c:pt>
                <c:pt idx="10901">
                  <c:v>1.7852687580260502</c:v>
                </c:pt>
                <c:pt idx="10902">
                  <c:v>1.7851050169678071</c:v>
                </c:pt>
                <c:pt idx="10903">
                  <c:v>1.7849413059427732</c:v>
                </c:pt>
                <c:pt idx="10904">
                  <c:v>1.7847776249426868</c:v>
                </c:pt>
                <c:pt idx="10905">
                  <c:v>1.7846139739592886</c:v>
                </c:pt>
                <c:pt idx="10906">
                  <c:v>1.7844503529843221</c:v>
                </c:pt>
                <c:pt idx="10907">
                  <c:v>1.7842867620095342</c:v>
                </c:pt>
                <c:pt idx="10908">
                  <c:v>1.7841232010266752</c:v>
                </c:pt>
                <c:pt idx="10909">
                  <c:v>1.7839596700274978</c:v>
                </c:pt>
                <c:pt idx="10910">
                  <c:v>1.7837961690037576</c:v>
                </c:pt>
                <c:pt idx="10911">
                  <c:v>1.7836326979472141</c:v>
                </c:pt>
                <c:pt idx="10912">
                  <c:v>1.7834692568496289</c:v>
                </c:pt>
                <c:pt idx="10913">
                  <c:v>1.7833058457027671</c:v>
                </c:pt>
                <c:pt idx="10914">
                  <c:v>1.7831424644983966</c:v>
                </c:pt>
                <c:pt idx="10915">
                  <c:v>1.7829791132282888</c:v>
                </c:pt>
                <c:pt idx="10916">
                  <c:v>1.7828157918842173</c:v>
                </c:pt>
                <c:pt idx="10917">
                  <c:v>1.7826525004579594</c:v>
                </c:pt>
                <c:pt idx="10918">
                  <c:v>1.782489238941295</c:v>
                </c:pt>
                <c:pt idx="10919">
                  <c:v>1.7823260073260074</c:v>
                </c:pt>
                <c:pt idx="10920">
                  <c:v>1.7821628056038825</c:v>
                </c:pt>
                <c:pt idx="10921">
                  <c:v>1.7819996337667094</c:v>
                </c:pt>
                <c:pt idx="10922">
                  <c:v>1.7818364918062803</c:v>
                </c:pt>
                <c:pt idx="10923">
                  <c:v>1.7816733797143904</c:v>
                </c:pt>
                <c:pt idx="10924">
                  <c:v>1.7815102974828376</c:v>
                </c:pt>
                <c:pt idx="10925">
                  <c:v>1.7813472451034231</c:v>
                </c:pt>
                <c:pt idx="10926">
                  <c:v>1.7811842225679508</c:v>
                </c:pt>
                <c:pt idx="10927">
                  <c:v>1.7810212298682284</c:v>
                </c:pt>
                <c:pt idx="10928">
                  <c:v>1.7808582669960655</c:v>
                </c:pt>
                <c:pt idx="10929">
                  <c:v>1.7806953339432754</c:v>
                </c:pt>
                <c:pt idx="10930">
                  <c:v>1.7805324307016741</c:v>
                </c:pt>
                <c:pt idx="10931">
                  <c:v>1.7803695572630809</c:v>
                </c:pt>
                <c:pt idx="10932">
                  <c:v>1.7802067136193176</c:v>
                </c:pt>
                <c:pt idx="10933">
                  <c:v>1.7800438997622097</c:v>
                </c:pt>
                <c:pt idx="10934">
                  <c:v>1.7798811156835848</c:v>
                </c:pt>
                <c:pt idx="10935">
                  <c:v>1.7797183613752743</c:v>
                </c:pt>
                <c:pt idx="10936">
                  <c:v>1.7795556368291121</c:v>
                </c:pt>
                <c:pt idx="10937">
                  <c:v>1.7793929420369354</c:v>
                </c:pt>
                <c:pt idx="10938">
                  <c:v>1.7792302769905841</c:v>
                </c:pt>
                <c:pt idx="10939">
                  <c:v>1.7790676416819013</c:v>
                </c:pt>
                <c:pt idx="10940">
                  <c:v>1.7789050361027328</c:v>
                </c:pt>
                <c:pt idx="10941">
                  <c:v>1.7787424602449278</c:v>
                </c:pt>
                <c:pt idx="10942">
                  <c:v>1.7785799141003382</c:v>
                </c:pt>
                <c:pt idx="10943">
                  <c:v>1.7784173976608186</c:v>
                </c:pt>
                <c:pt idx="10944">
                  <c:v>1.7782549109182275</c:v>
                </c:pt>
                <c:pt idx="10945">
                  <c:v>1.7780924538644254</c:v>
                </c:pt>
                <c:pt idx="10946">
                  <c:v>1.7779300264912761</c:v>
                </c:pt>
                <c:pt idx="10947">
                  <c:v>1.7777676287906468</c:v>
                </c:pt>
                <c:pt idx="10948">
                  <c:v>1.7776052607544068</c:v>
                </c:pt>
                <c:pt idx="10949">
                  <c:v>1.7774429223744292</c:v>
                </c:pt>
                <c:pt idx="10950">
                  <c:v>1.7772806136425898</c:v>
                </c:pt>
                <c:pt idx="10951">
                  <c:v>1.7771183345507671</c:v>
                </c:pt>
                <c:pt idx="10952">
                  <c:v>1.7769560850908428</c:v>
                </c:pt>
                <c:pt idx="10953">
                  <c:v>1.7767938652547015</c:v>
                </c:pt>
                <c:pt idx="10954">
                  <c:v>1.776631675034231</c:v>
                </c:pt>
                <c:pt idx="10955">
                  <c:v>1.7764695144213216</c:v>
                </c:pt>
                <c:pt idx="10956">
                  <c:v>1.7763073834078671</c:v>
                </c:pt>
                <c:pt idx="10957">
                  <c:v>1.7761452819857639</c:v>
                </c:pt>
                <c:pt idx="10958">
                  <c:v>1.7759832101469113</c:v>
                </c:pt>
                <c:pt idx="10959">
                  <c:v>1.7758211678832116</c:v>
                </c:pt>
                <c:pt idx="10960">
                  <c:v>1.7756591551865706</c:v>
                </c:pt>
                <c:pt idx="10961">
                  <c:v>1.7754971720488961</c:v>
                </c:pt>
                <c:pt idx="10962">
                  <c:v>1.7753352184620999</c:v>
                </c:pt>
                <c:pt idx="10963">
                  <c:v>1.7751732944180956</c:v>
                </c:pt>
                <c:pt idx="10964">
                  <c:v>1.7750113999088006</c:v>
                </c:pt>
                <c:pt idx="10965">
                  <c:v>1.7748495349261353</c:v>
                </c:pt>
                <c:pt idx="10966">
                  <c:v>1.7746876994620224</c:v>
                </c:pt>
                <c:pt idx="10967">
                  <c:v>1.7745258935083881</c:v>
                </c:pt>
                <c:pt idx="10968">
                  <c:v>1.7743641170571611</c:v>
                </c:pt>
                <c:pt idx="10969">
                  <c:v>1.7742023701002734</c:v>
                </c:pt>
                <c:pt idx="10970">
                  <c:v>1.7740406526296599</c:v>
                </c:pt>
                <c:pt idx="10971">
                  <c:v>1.7738789646372586</c:v>
                </c:pt>
                <c:pt idx="10972">
                  <c:v>1.7737173061150096</c:v>
                </c:pt>
                <c:pt idx="10973">
                  <c:v>1.7735556770548568</c:v>
                </c:pt>
                <c:pt idx="10974">
                  <c:v>1.7733940774487471</c:v>
                </c:pt>
                <c:pt idx="10975">
                  <c:v>1.7732325072886297</c:v>
                </c:pt>
                <c:pt idx="10976">
                  <c:v>1.7730709665664572</c:v>
                </c:pt>
                <c:pt idx="10977">
                  <c:v>1.7729094552741846</c:v>
                </c:pt>
                <c:pt idx="10978">
                  <c:v>1.7727479734037708</c:v>
                </c:pt>
                <c:pt idx="10979">
                  <c:v>1.7725865209471767</c:v>
                </c:pt>
                <c:pt idx="10980">
                  <c:v>1.7724250978963665</c:v>
                </c:pt>
                <c:pt idx="10981">
                  <c:v>1.7722637042433071</c:v>
                </c:pt>
                <c:pt idx="10982">
                  <c:v>1.7721023399799691</c:v>
                </c:pt>
                <c:pt idx="10983">
                  <c:v>1.7719410050983249</c:v>
                </c:pt>
                <c:pt idx="10984">
                  <c:v>1.7717796995903505</c:v>
                </c:pt>
                <c:pt idx="10985">
                  <c:v>1.7716184234480248</c:v>
                </c:pt>
                <c:pt idx="10986">
                  <c:v>1.7714571766633294</c:v>
                </c:pt>
                <c:pt idx="10987">
                  <c:v>1.7712959592282489</c:v>
                </c:pt>
                <c:pt idx="10988">
                  <c:v>1.7711347711347711</c:v>
                </c:pt>
                <c:pt idx="10989">
                  <c:v>1.7709736123748863</c:v>
                </c:pt>
                <c:pt idx="10990">
                  <c:v>1.7708124829405878</c:v>
                </c:pt>
                <c:pt idx="10991">
                  <c:v>1.7706513828238719</c:v>
                </c:pt>
                <c:pt idx="10992">
                  <c:v>1.7704903120167379</c:v>
                </c:pt>
                <c:pt idx="10993">
                  <c:v>1.7703292705111879</c:v>
                </c:pt>
                <c:pt idx="10994">
                  <c:v>1.7701682582992269</c:v>
                </c:pt>
                <c:pt idx="10995">
                  <c:v>1.7700072753728628</c:v>
                </c:pt>
                <c:pt idx="10996">
                  <c:v>1.7698463217241065</c:v>
                </c:pt>
                <c:pt idx="10997">
                  <c:v>1.7696853973449718</c:v>
                </c:pt>
                <c:pt idx="10998">
                  <c:v>1.7695245022274753</c:v>
                </c:pt>
                <c:pt idx="10999">
                  <c:v>1.7693636363636365</c:v>
                </c:pt>
                <c:pt idx="11000">
                  <c:v>1.7692027997454778</c:v>
                </c:pt>
                <c:pt idx="11001">
                  <c:v>1.7690419923650245</c:v>
                </c:pt>
                <c:pt idx="11002">
                  <c:v>1.7688812142143051</c:v>
                </c:pt>
                <c:pt idx="11003">
                  <c:v>1.7687204652853508</c:v>
                </c:pt>
                <c:pt idx="11004">
                  <c:v>1.7685597455701954</c:v>
                </c:pt>
                <c:pt idx="11005">
                  <c:v>1.7683990550608759</c:v>
                </c:pt>
                <c:pt idx="11006">
                  <c:v>1.7682383937494321</c:v>
                </c:pt>
                <c:pt idx="11007">
                  <c:v>1.7680777616279071</c:v>
                </c:pt>
                <c:pt idx="11008">
                  <c:v>1.767917158688346</c:v>
                </c:pt>
                <c:pt idx="11009">
                  <c:v>1.7677565849227974</c:v>
                </c:pt>
                <c:pt idx="11010">
                  <c:v>1.7675960403233131</c:v>
                </c:pt>
                <c:pt idx="11011">
                  <c:v>1.7674355248819469</c:v>
                </c:pt>
                <c:pt idx="11012">
                  <c:v>1.7672750385907563</c:v>
                </c:pt>
                <c:pt idx="11013">
                  <c:v>1.7671145814418014</c:v>
                </c:pt>
                <c:pt idx="11014">
                  <c:v>1.7669541534271449</c:v>
                </c:pt>
                <c:pt idx="11015">
                  <c:v>1.7667937545388526</c:v>
                </c:pt>
                <c:pt idx="11016">
                  <c:v>1.7666333847689935</c:v>
                </c:pt>
                <c:pt idx="11017">
                  <c:v>1.7664730441096388</c:v>
                </c:pt>
                <c:pt idx="11018">
                  <c:v>1.7663127325528631</c:v>
                </c:pt>
                <c:pt idx="11019">
                  <c:v>1.7661524500907442</c:v>
                </c:pt>
                <c:pt idx="11020">
                  <c:v>1.7659921967153616</c:v>
                </c:pt>
                <c:pt idx="11021">
                  <c:v>1.7658319724187987</c:v>
                </c:pt>
                <c:pt idx="11022">
                  <c:v>1.7656717771931416</c:v>
                </c:pt>
                <c:pt idx="11023">
                  <c:v>1.7655116110304789</c:v>
                </c:pt>
                <c:pt idx="11024">
                  <c:v>1.7653514739229026</c:v>
                </c:pt>
                <c:pt idx="11025">
                  <c:v>1.7651913658625069</c:v>
                </c:pt>
                <c:pt idx="11026">
                  <c:v>1.7650312868413893</c:v>
                </c:pt>
                <c:pt idx="11027">
                  <c:v>1.7648712368516504</c:v>
                </c:pt>
                <c:pt idx="11028">
                  <c:v>1.764711215885393</c:v>
                </c:pt>
                <c:pt idx="11029">
                  <c:v>1.7645512239347234</c:v>
                </c:pt>
                <c:pt idx="11030">
                  <c:v>1.7643912609917505</c:v>
                </c:pt>
                <c:pt idx="11031">
                  <c:v>1.7642313270485859</c:v>
                </c:pt>
                <c:pt idx="11032">
                  <c:v>1.7640714220973444</c:v>
                </c:pt>
                <c:pt idx="11033">
                  <c:v>1.7639115461301431</c:v>
                </c:pt>
                <c:pt idx="11034">
                  <c:v>1.7637516991391029</c:v>
                </c:pt>
                <c:pt idx="11035">
                  <c:v>1.7635918811163465</c:v>
                </c:pt>
                <c:pt idx="11036">
                  <c:v>1.7634320920540001</c:v>
                </c:pt>
                <c:pt idx="11037">
                  <c:v>1.7632723319441928</c:v>
                </c:pt>
                <c:pt idx="11038">
                  <c:v>1.7631126007790561</c:v>
                </c:pt>
                <c:pt idx="11039">
                  <c:v>1.7629528985507246</c:v>
                </c:pt>
                <c:pt idx="11040">
                  <c:v>1.7627932252513359</c:v>
                </c:pt>
                <c:pt idx="11041">
                  <c:v>1.7626335808730302</c:v>
                </c:pt>
                <c:pt idx="11042">
                  <c:v>1.7624739654079506</c:v>
                </c:pt>
                <c:pt idx="11043">
                  <c:v>1.7623143788482434</c:v>
                </c:pt>
                <c:pt idx="11044">
                  <c:v>1.7621548211860569</c:v>
                </c:pt>
                <c:pt idx="11045">
                  <c:v>1.7619952924135434</c:v>
                </c:pt>
                <c:pt idx="11046">
                  <c:v>1.7618357925228569</c:v>
                </c:pt>
                <c:pt idx="11047">
                  <c:v>1.7616763215061551</c:v>
                </c:pt>
                <c:pt idx="11048">
                  <c:v>1.7615168793555978</c:v>
                </c:pt>
                <c:pt idx="11049">
                  <c:v>1.7613574660633484</c:v>
                </c:pt>
                <c:pt idx="11050">
                  <c:v>1.7611980816215727</c:v>
                </c:pt>
                <c:pt idx="11051">
                  <c:v>1.7610387260224394</c:v>
                </c:pt>
                <c:pt idx="11052">
                  <c:v>1.76087939925812</c:v>
                </c:pt>
                <c:pt idx="11053">
                  <c:v>1.7607201013207889</c:v>
                </c:pt>
                <c:pt idx="11054">
                  <c:v>1.7605608322026232</c:v>
                </c:pt>
                <c:pt idx="11055">
                  <c:v>1.7604015918958031</c:v>
                </c:pt>
                <c:pt idx="11056">
                  <c:v>1.7602423803925116</c:v>
                </c:pt>
                <c:pt idx="11057">
                  <c:v>1.760083197684934</c:v>
                </c:pt>
                <c:pt idx="11058">
                  <c:v>1.759924043765259</c:v>
                </c:pt>
                <c:pt idx="11059">
                  <c:v>1.7597649186256781</c:v>
                </c:pt>
                <c:pt idx="11060">
                  <c:v>1.7596058222583852</c:v>
                </c:pt>
                <c:pt idx="11061">
                  <c:v>1.7594467546555776</c:v>
                </c:pt>
                <c:pt idx="11062">
                  <c:v>1.7592877158094549</c:v>
                </c:pt>
                <c:pt idx="11063">
                  <c:v>1.7591287057122198</c:v>
                </c:pt>
                <c:pt idx="11064">
                  <c:v>1.7589697243560778</c:v>
                </c:pt>
                <c:pt idx="11065">
                  <c:v>1.7588107717332369</c:v>
                </c:pt>
                <c:pt idx="11066">
                  <c:v>1.7586518478359086</c:v>
                </c:pt>
                <c:pt idx="11067">
                  <c:v>1.7584929526563065</c:v>
                </c:pt>
                <c:pt idx="11068">
                  <c:v>1.7583340861866474</c:v>
                </c:pt>
                <c:pt idx="11069">
                  <c:v>1.7581752484191508</c:v>
                </c:pt>
                <c:pt idx="11070">
                  <c:v>1.7580164393460391</c:v>
                </c:pt>
                <c:pt idx="11071">
                  <c:v>1.7578576589595376</c:v>
                </c:pt>
                <c:pt idx="11072">
                  <c:v>1.7576989072518738</c:v>
                </c:pt>
                <c:pt idx="11073">
                  <c:v>1.7575401842152791</c:v>
                </c:pt>
                <c:pt idx="11074">
                  <c:v>1.7573814898419864</c:v>
                </c:pt>
                <c:pt idx="11075">
                  <c:v>1.7572228241242325</c:v>
                </c:pt>
                <c:pt idx="11076">
                  <c:v>1.7570641870542565</c:v>
                </c:pt>
                <c:pt idx="11077">
                  <c:v>1.7569055786243004</c:v>
                </c:pt>
                <c:pt idx="11078">
                  <c:v>1.7567469988266089</c:v>
                </c:pt>
                <c:pt idx="11079">
                  <c:v>1.7565884476534297</c:v>
                </c:pt>
                <c:pt idx="11080">
                  <c:v>1.756429925097013</c:v>
                </c:pt>
                <c:pt idx="11081">
                  <c:v>1.7562714311496119</c:v>
                </c:pt>
                <c:pt idx="11082">
                  <c:v>1.7561129658034829</c:v>
                </c:pt>
                <c:pt idx="11083">
                  <c:v>1.7559545290508842</c:v>
                </c:pt>
                <c:pt idx="11084">
                  <c:v>1.7557961208840775</c:v>
                </c:pt>
                <c:pt idx="11085">
                  <c:v>1.7556377412953275</c:v>
                </c:pt>
                <c:pt idx="11086">
                  <c:v>1.7554793902769008</c:v>
                </c:pt>
                <c:pt idx="11087">
                  <c:v>1.7553210678210678</c:v>
                </c:pt>
                <c:pt idx="11088">
                  <c:v>1.755162773920101</c:v>
                </c:pt>
                <c:pt idx="11089">
                  <c:v>1.755004508566276</c:v>
                </c:pt>
                <c:pt idx="11090">
                  <c:v>1.7548462717518709</c:v>
                </c:pt>
                <c:pt idx="11091">
                  <c:v>1.7546880634691671</c:v>
                </c:pt>
                <c:pt idx="11092">
                  <c:v>1.7545298837104479</c:v>
                </c:pt>
                <c:pt idx="11093">
                  <c:v>1.7543717324680008</c:v>
                </c:pt>
                <c:pt idx="11094">
                  <c:v>1.7542136097341146</c:v>
                </c:pt>
                <c:pt idx="11095">
                  <c:v>1.7540555155010815</c:v>
                </c:pt>
                <c:pt idx="11096">
                  <c:v>1.7538974497611968</c:v>
                </c:pt>
                <c:pt idx="11097">
                  <c:v>1.753739412506758</c:v>
                </c:pt>
                <c:pt idx="11098">
                  <c:v>1.7535814037300659</c:v>
                </c:pt>
                <c:pt idx="11099">
                  <c:v>1.7534234234234234</c:v>
                </c:pt>
                <c:pt idx="11100">
                  <c:v>1.7532654715791369</c:v>
                </c:pt>
                <c:pt idx="11101">
                  <c:v>1.7531075481895153</c:v>
                </c:pt>
                <c:pt idx="11102">
                  <c:v>1.7529496532468702</c:v>
                </c:pt>
                <c:pt idx="11103">
                  <c:v>1.7527917867435159</c:v>
                </c:pt>
                <c:pt idx="11104">
                  <c:v>1.7526339486717695</c:v>
                </c:pt>
                <c:pt idx="11105">
                  <c:v>1.7524761390239509</c:v>
                </c:pt>
                <c:pt idx="11106">
                  <c:v>1.7523183577923831</c:v>
                </c:pt>
                <c:pt idx="11107">
                  <c:v>1.7521606049693914</c:v>
                </c:pt>
                <c:pt idx="11108">
                  <c:v>1.752002880547304</c:v>
                </c:pt>
                <c:pt idx="11109">
                  <c:v>1.7518451845184519</c:v>
                </c:pt>
                <c:pt idx="11110">
                  <c:v>1.7516875168751687</c:v>
                </c:pt>
                <c:pt idx="11111">
                  <c:v>1.7515298776097912</c:v>
                </c:pt>
                <c:pt idx="11112">
                  <c:v>1.7513722667146585</c:v>
                </c:pt>
                <c:pt idx="11113">
                  <c:v>1.7512146841821126</c:v>
                </c:pt>
                <c:pt idx="11114">
                  <c:v>1.7510571300044984</c:v>
                </c:pt>
                <c:pt idx="11115">
                  <c:v>1.7508996041741633</c:v>
                </c:pt>
                <c:pt idx="11116">
                  <c:v>1.7507421066834579</c:v>
                </c:pt>
                <c:pt idx="11117">
                  <c:v>1.7505846375247347</c:v>
                </c:pt>
                <c:pt idx="11118">
                  <c:v>1.75042719669035</c:v>
                </c:pt>
                <c:pt idx="11119">
                  <c:v>1.7502697841726618</c:v>
                </c:pt>
                <c:pt idx="11120">
                  <c:v>1.750112399964032</c:v>
                </c:pt>
                <c:pt idx="11121">
                  <c:v>1.7499550440568243</c:v>
                </c:pt>
                <c:pt idx="11122">
                  <c:v>1.7497977164434055</c:v>
                </c:pt>
                <c:pt idx="11123">
                  <c:v>1.7496404171161453</c:v>
                </c:pt>
                <c:pt idx="11124">
                  <c:v>1.7494831460674158</c:v>
                </c:pt>
                <c:pt idx="11125">
                  <c:v>1.749325903289592</c:v>
                </c:pt>
                <c:pt idx="11126">
                  <c:v>1.7491686887750517</c:v>
                </c:pt>
                <c:pt idx="11127">
                  <c:v>1.7490115025161754</c:v>
                </c:pt>
                <c:pt idx="11128">
                  <c:v>1.7488543445053464</c:v>
                </c:pt>
                <c:pt idx="11129">
                  <c:v>1.7486972147349507</c:v>
                </c:pt>
                <c:pt idx="11130">
                  <c:v>1.7485401131973768</c:v>
                </c:pt>
                <c:pt idx="11131">
                  <c:v>1.7483830398850162</c:v>
                </c:pt>
                <c:pt idx="11132">
                  <c:v>1.7482259947902632</c:v>
                </c:pt>
                <c:pt idx="11133">
                  <c:v>1.7480689779055147</c:v>
                </c:pt>
                <c:pt idx="11134">
                  <c:v>1.7479119892231703</c:v>
                </c:pt>
                <c:pt idx="11135">
                  <c:v>1.7477550287356323</c:v>
                </c:pt>
                <c:pt idx="11136">
                  <c:v>1.7475980964353057</c:v>
                </c:pt>
                <c:pt idx="11137">
                  <c:v>1.7474411923145987</c:v>
                </c:pt>
                <c:pt idx="11138">
                  <c:v>1.7472843163659215</c:v>
                </c:pt>
                <c:pt idx="11139">
                  <c:v>1.7471274685816875</c:v>
                </c:pt>
                <c:pt idx="11140">
                  <c:v>1.7469706489543129</c:v>
                </c:pt>
                <c:pt idx="11141">
                  <c:v>1.7468138574762162</c:v>
                </c:pt>
                <c:pt idx="11142">
                  <c:v>1.7466570941398187</c:v>
                </c:pt>
                <c:pt idx="11143">
                  <c:v>1.746500358937545</c:v>
                </c:pt>
                <c:pt idx="11144">
                  <c:v>1.7463436518618214</c:v>
                </c:pt>
                <c:pt idx="11145">
                  <c:v>1.7461869729050781</c:v>
                </c:pt>
                <c:pt idx="11146">
                  <c:v>1.7460303220597471</c:v>
                </c:pt>
                <c:pt idx="11147">
                  <c:v>1.7458736993182633</c:v>
                </c:pt>
                <c:pt idx="11148">
                  <c:v>1.7457171046730648</c:v>
                </c:pt>
                <c:pt idx="11149">
                  <c:v>1.745560538116592</c:v>
                </c:pt>
                <c:pt idx="11150">
                  <c:v>1.7454039996412878</c:v>
                </c:pt>
                <c:pt idx="11151">
                  <c:v>1.7452474892395984</c:v>
                </c:pt>
                <c:pt idx="11152">
                  <c:v>1.745091006903972</c:v>
                </c:pt>
                <c:pt idx="11153">
                  <c:v>1.7449345526268603</c:v>
                </c:pt>
                <c:pt idx="11154">
                  <c:v>1.7447781264007172</c:v>
                </c:pt>
                <c:pt idx="11155">
                  <c:v>1.7446217282179992</c:v>
                </c:pt>
                <c:pt idx="11156">
                  <c:v>1.744465358071166</c:v>
                </c:pt>
                <c:pt idx="11157">
                  <c:v>1.7443090159526797</c:v>
                </c:pt>
                <c:pt idx="11158">
                  <c:v>1.7441527018550049</c:v>
                </c:pt>
                <c:pt idx="11159">
                  <c:v>1.7439964157706094</c:v>
                </c:pt>
                <c:pt idx="11160">
                  <c:v>1.7438401576919631</c:v>
                </c:pt>
                <c:pt idx="11161">
                  <c:v>1.7436839276115392</c:v>
                </c:pt>
                <c:pt idx="11162">
                  <c:v>1.7435277255218131</c:v>
                </c:pt>
                <c:pt idx="11163">
                  <c:v>1.7433715514152635</c:v>
                </c:pt>
                <c:pt idx="11164">
                  <c:v>1.7432154052843709</c:v>
                </c:pt>
                <c:pt idx="11165">
                  <c:v>1.7430592871216193</c:v>
                </c:pt>
                <c:pt idx="11166">
                  <c:v>1.742903196919495</c:v>
                </c:pt>
                <c:pt idx="11167">
                  <c:v>1.742747134670487</c:v>
                </c:pt>
                <c:pt idx="11168">
                  <c:v>1.7425911003670875</c:v>
                </c:pt>
                <c:pt idx="11169">
                  <c:v>1.7424350940017905</c:v>
                </c:pt>
                <c:pt idx="11170">
                  <c:v>1.7422791155670934</c:v>
                </c:pt>
                <c:pt idx="11171">
                  <c:v>1.7421231650554958</c:v>
                </c:pt>
                <c:pt idx="11172">
                  <c:v>1.7419672424595005</c:v>
                </c:pt>
                <c:pt idx="11173">
                  <c:v>1.7418113477716126</c:v>
                </c:pt>
                <c:pt idx="11174">
                  <c:v>1.7416554809843401</c:v>
                </c:pt>
                <c:pt idx="11175">
                  <c:v>1.7414996420901934</c:v>
                </c:pt>
                <c:pt idx="11176">
                  <c:v>1.7413438310816856</c:v>
                </c:pt>
                <c:pt idx="11177">
                  <c:v>1.7411880479513331</c:v>
                </c:pt>
                <c:pt idx="11178">
                  <c:v>1.7410322926916539</c:v>
                </c:pt>
                <c:pt idx="11179">
                  <c:v>1.7408765652951699</c:v>
                </c:pt>
                <c:pt idx="11180">
                  <c:v>1.7407208657544049</c:v>
                </c:pt>
                <c:pt idx="11181">
                  <c:v>1.7405651940618851</c:v>
                </c:pt>
                <c:pt idx="11182">
                  <c:v>1.7404095502101404</c:v>
                </c:pt>
                <c:pt idx="11183">
                  <c:v>1.7402539341917025</c:v>
                </c:pt>
                <c:pt idx="11184">
                  <c:v>1.740098345999106</c:v>
                </c:pt>
                <c:pt idx="11185">
                  <c:v>1.7399427856248884</c:v>
                </c:pt>
                <c:pt idx="11186">
                  <c:v>1.7397872530615894</c:v>
                </c:pt>
                <c:pt idx="11187">
                  <c:v>1.7396317483017518</c:v>
                </c:pt>
                <c:pt idx="11188">
                  <c:v>1.7394762713379213</c:v>
                </c:pt>
                <c:pt idx="11189">
                  <c:v>1.7393208221626453</c:v>
                </c:pt>
                <c:pt idx="11190">
                  <c:v>1.7391654007684747</c:v>
                </c:pt>
                <c:pt idx="11191">
                  <c:v>1.7390100071479628</c:v>
                </c:pt>
                <c:pt idx="11192">
                  <c:v>1.7388546412936656</c:v>
                </c:pt>
                <c:pt idx="11193">
                  <c:v>1.7386993031981419</c:v>
                </c:pt>
                <c:pt idx="11194">
                  <c:v>1.7385439928539526</c:v>
                </c:pt>
                <c:pt idx="11195">
                  <c:v>1.7383887102536619</c:v>
                </c:pt>
                <c:pt idx="11196">
                  <c:v>1.7382334553898366</c:v>
                </c:pt>
                <c:pt idx="11197">
                  <c:v>1.7380782282550455</c:v>
                </c:pt>
                <c:pt idx="11198">
                  <c:v>1.7379230288418608</c:v>
                </c:pt>
                <c:pt idx="11199">
                  <c:v>1.7377678571428572</c:v>
                </c:pt>
                <c:pt idx="11200">
                  <c:v>1.7376127131506116</c:v>
                </c:pt>
                <c:pt idx="11201">
                  <c:v>1.737457596857704</c:v>
                </c:pt>
                <c:pt idx="11202">
                  <c:v>1.7373025082567171</c:v>
                </c:pt>
                <c:pt idx="11203">
                  <c:v>1.7371474473402357</c:v>
                </c:pt>
                <c:pt idx="11204">
                  <c:v>1.7369924141008479</c:v>
                </c:pt>
                <c:pt idx="11205">
                  <c:v>1.736837408531144</c:v>
                </c:pt>
                <c:pt idx="11206">
                  <c:v>1.7366824306237174</c:v>
                </c:pt>
                <c:pt idx="11207">
                  <c:v>1.7365274803711634</c:v>
                </c:pt>
                <c:pt idx="11208">
                  <c:v>1.7363725577660809</c:v>
                </c:pt>
                <c:pt idx="11209">
                  <c:v>1.7362176628010704</c:v>
                </c:pt>
                <c:pt idx="11210">
                  <c:v>1.736062795468736</c:v>
                </c:pt>
                <c:pt idx="11211">
                  <c:v>1.7359079557616839</c:v>
                </c:pt>
                <c:pt idx="11212">
                  <c:v>1.7357531436725229</c:v>
                </c:pt>
                <c:pt idx="11213">
                  <c:v>1.7355983591938648</c:v>
                </c:pt>
                <c:pt idx="11214">
                  <c:v>1.7354436023183237</c:v>
                </c:pt>
                <c:pt idx="11215">
                  <c:v>1.7352888730385163</c:v>
                </c:pt>
                <c:pt idx="11216">
                  <c:v>1.7351341713470625</c:v>
                </c:pt>
                <c:pt idx="11217">
                  <c:v>1.734979497236584</c:v>
                </c:pt>
                <c:pt idx="11218">
                  <c:v>1.7348248506997059</c:v>
                </c:pt>
                <c:pt idx="11219">
                  <c:v>1.7346702317290552</c:v>
                </c:pt>
                <c:pt idx="11220">
                  <c:v>1.7345156403172624</c:v>
                </c:pt>
                <c:pt idx="11221">
                  <c:v>1.7343610764569595</c:v>
                </c:pt>
                <c:pt idx="11222">
                  <c:v>1.7342065401407822</c:v>
                </c:pt>
                <c:pt idx="11223">
                  <c:v>1.7340520313613685</c:v>
                </c:pt>
                <c:pt idx="11224">
                  <c:v>1.7338975501113585</c:v>
                </c:pt>
                <c:pt idx="11225">
                  <c:v>1.7337430963833957</c:v>
                </c:pt>
                <c:pt idx="11226">
                  <c:v>1.7335886701701255</c:v>
                </c:pt>
                <c:pt idx="11227">
                  <c:v>1.7334342714641966</c:v>
                </c:pt>
                <c:pt idx="11228">
                  <c:v>1.73327990025826</c:v>
                </c:pt>
                <c:pt idx="11229">
                  <c:v>1.7331255565449688</c:v>
                </c:pt>
                <c:pt idx="11230">
                  <c:v>1.7329712403169797</c:v>
                </c:pt>
                <c:pt idx="11231">
                  <c:v>1.7328169515669516</c:v>
                </c:pt>
                <c:pt idx="11232">
                  <c:v>1.7326626902875457</c:v>
                </c:pt>
                <c:pt idx="11233">
                  <c:v>1.7325084564714259</c:v>
                </c:pt>
                <c:pt idx="11234">
                  <c:v>1.7323542501112594</c:v>
                </c:pt>
                <c:pt idx="11235">
                  <c:v>1.7322000711997152</c:v>
                </c:pt>
                <c:pt idx="11236">
                  <c:v>1.7320459197294651</c:v>
                </c:pt>
                <c:pt idx="11237">
                  <c:v>1.7318917956931839</c:v>
                </c:pt>
                <c:pt idx="11238">
                  <c:v>1.7317376990835485</c:v>
                </c:pt>
                <c:pt idx="11239">
                  <c:v>1.7315836298932383</c:v>
                </c:pt>
                <c:pt idx="11240">
                  <c:v>1.7314295881149364</c:v>
                </c:pt>
                <c:pt idx="11241">
                  <c:v>1.7312755737413272</c:v>
                </c:pt>
                <c:pt idx="11242">
                  <c:v>1.7311215867650982</c:v>
                </c:pt>
                <c:pt idx="11243">
                  <c:v>1.7309676271789398</c:v>
                </c:pt>
                <c:pt idx="11244">
                  <c:v>1.7308136949755446</c:v>
                </c:pt>
                <c:pt idx="11245">
                  <c:v>1.730659790147608</c:v>
                </c:pt>
                <c:pt idx="11246">
                  <c:v>1.7305059126878279</c:v>
                </c:pt>
                <c:pt idx="11247">
                  <c:v>1.7303520625889046</c:v>
                </c:pt>
                <c:pt idx="11248">
                  <c:v>1.7301982398435416</c:v>
                </c:pt>
                <c:pt idx="11249">
                  <c:v>1.7300444444444445</c:v>
                </c:pt>
                <c:pt idx="11250">
                  <c:v>1.7298906763843214</c:v>
                </c:pt>
                <c:pt idx="11251">
                  <c:v>1.7297369356558834</c:v>
                </c:pt>
                <c:pt idx="11252">
                  <c:v>1.7295832222518439</c:v>
                </c:pt>
                <c:pt idx="11253">
                  <c:v>1.7294295361649192</c:v>
                </c:pt>
                <c:pt idx="11254">
                  <c:v>1.7292758773878276</c:v>
                </c:pt>
                <c:pt idx="11255">
                  <c:v>1.7291222459132907</c:v>
                </c:pt>
                <c:pt idx="11256">
                  <c:v>1.7289686417340322</c:v>
                </c:pt>
                <c:pt idx="11257">
                  <c:v>1.7288150648427785</c:v>
                </c:pt>
                <c:pt idx="11258">
                  <c:v>1.7286615152322586</c:v>
                </c:pt>
                <c:pt idx="11259">
                  <c:v>1.7285079928952043</c:v>
                </c:pt>
                <c:pt idx="11260">
                  <c:v>1.7283544978243495</c:v>
                </c:pt>
                <c:pt idx="11261">
                  <c:v>1.7282010300124311</c:v>
                </c:pt>
                <c:pt idx="11262">
                  <c:v>1.7280475894521885</c:v>
                </c:pt>
                <c:pt idx="11263">
                  <c:v>1.7278941761363635</c:v>
                </c:pt>
                <c:pt idx="11264">
                  <c:v>1.7277407900577009</c:v>
                </c:pt>
                <c:pt idx="11265">
                  <c:v>1.7275874312089472</c:v>
                </c:pt>
                <c:pt idx="11266">
                  <c:v>1.7274340995828525</c:v>
                </c:pt>
                <c:pt idx="11267">
                  <c:v>1.7272807951721689</c:v>
                </c:pt>
                <c:pt idx="11268">
                  <c:v>1.7271275179696512</c:v>
                </c:pt>
                <c:pt idx="11269">
                  <c:v>1.7269742679680569</c:v>
                </c:pt>
                <c:pt idx="11270">
                  <c:v>1.7268210451601456</c:v>
                </c:pt>
                <c:pt idx="11271">
                  <c:v>1.72666784953868</c:v>
                </c:pt>
                <c:pt idx="11272">
                  <c:v>1.7265146810964251</c:v>
                </c:pt>
                <c:pt idx="11273">
                  <c:v>1.7263615398261487</c:v>
                </c:pt>
                <c:pt idx="11274">
                  <c:v>1.7262084257206209</c:v>
                </c:pt>
                <c:pt idx="11275">
                  <c:v>1.7260553387726143</c:v>
                </c:pt>
                <c:pt idx="11276">
                  <c:v>1.7259022789749048</c:v>
                </c:pt>
                <c:pt idx="11277">
                  <c:v>1.7257492463202695</c:v>
                </c:pt>
                <c:pt idx="11278">
                  <c:v>1.7255962408014895</c:v>
                </c:pt>
                <c:pt idx="11279">
                  <c:v>1.7254432624113476</c:v>
                </c:pt>
                <c:pt idx="11280">
                  <c:v>1.7252903111426292</c:v>
                </c:pt>
                <c:pt idx="11281">
                  <c:v>1.7251373869881226</c:v>
                </c:pt>
                <c:pt idx="11282">
                  <c:v>1.7249844899406186</c:v>
                </c:pt>
                <c:pt idx="11283">
                  <c:v>1.7248316199929103</c:v>
                </c:pt>
                <c:pt idx="11284">
                  <c:v>1.7246787771377936</c:v>
                </c:pt>
                <c:pt idx="11285">
                  <c:v>1.7245259613680666</c:v>
                </c:pt>
                <c:pt idx="11286">
                  <c:v>1.7243731726765306</c:v>
                </c:pt>
                <c:pt idx="11287">
                  <c:v>1.7242204110559887</c:v>
                </c:pt>
                <c:pt idx="11288">
                  <c:v>1.7240676764992471</c:v>
                </c:pt>
                <c:pt idx="11289">
                  <c:v>1.7239149689991142</c:v>
                </c:pt>
                <c:pt idx="11290">
                  <c:v>1.7237622885484014</c:v>
                </c:pt>
                <c:pt idx="11291">
                  <c:v>1.7236096351399222</c:v>
                </c:pt>
                <c:pt idx="11292">
                  <c:v>1.7234570087664924</c:v>
                </c:pt>
                <c:pt idx="11293">
                  <c:v>1.7233044094209315</c:v>
                </c:pt>
                <c:pt idx="11294">
                  <c:v>1.7231518370960601</c:v>
                </c:pt>
                <c:pt idx="11295">
                  <c:v>1.7229992917847026</c:v>
                </c:pt>
                <c:pt idx="11296">
                  <c:v>1.7228467734796848</c:v>
                </c:pt>
                <c:pt idx="11297">
                  <c:v>1.722694282173836</c:v>
                </c:pt>
                <c:pt idx="11298">
                  <c:v>1.7225418178599876</c:v>
                </c:pt>
                <c:pt idx="11299">
                  <c:v>1.7223893805309733</c:v>
                </c:pt>
                <c:pt idx="11300">
                  <c:v>1.7222369701796301</c:v>
                </c:pt>
                <c:pt idx="11301">
                  <c:v>1.7220845867987966</c:v>
                </c:pt>
                <c:pt idx="11302">
                  <c:v>1.7219322303813147</c:v>
                </c:pt>
                <c:pt idx="11303">
                  <c:v>1.7217799009200283</c:v>
                </c:pt>
                <c:pt idx="11304">
                  <c:v>1.7216275984077842</c:v>
                </c:pt>
                <c:pt idx="11305">
                  <c:v>1.7214753228374315</c:v>
                </c:pt>
                <c:pt idx="11306">
                  <c:v>1.721323074201822</c:v>
                </c:pt>
                <c:pt idx="11307">
                  <c:v>1.7211708524938096</c:v>
                </c:pt>
                <c:pt idx="11308">
                  <c:v>1.7210186577062516</c:v>
                </c:pt>
                <c:pt idx="11309">
                  <c:v>1.720866489832007</c:v>
                </c:pt>
                <c:pt idx="11310">
                  <c:v>1.7207143488639378</c:v>
                </c:pt>
                <c:pt idx="11311">
                  <c:v>1.7205622347949081</c:v>
                </c:pt>
                <c:pt idx="11312">
                  <c:v>1.7204101476177849</c:v>
                </c:pt>
                <c:pt idx="11313">
                  <c:v>1.7202580873254376</c:v>
                </c:pt>
                <c:pt idx="11314">
                  <c:v>1.720106053910738</c:v>
                </c:pt>
                <c:pt idx="11315">
                  <c:v>1.7199540473665607</c:v>
                </c:pt>
                <c:pt idx="11316">
                  <c:v>1.7198020676857824</c:v>
                </c:pt>
                <c:pt idx="11317">
                  <c:v>1.7196501148612828</c:v>
                </c:pt>
                <c:pt idx="11318">
                  <c:v>1.719498188885944</c:v>
                </c:pt>
                <c:pt idx="11319">
                  <c:v>1.7193462897526501</c:v>
                </c:pt>
                <c:pt idx="11320">
                  <c:v>1.7191944174542886</c:v>
                </c:pt>
                <c:pt idx="11321">
                  <c:v>1.7190425719837485</c:v>
                </c:pt>
                <c:pt idx="11322">
                  <c:v>1.7188907533339222</c:v>
                </c:pt>
                <c:pt idx="11323">
                  <c:v>1.718738961497704</c:v>
                </c:pt>
                <c:pt idx="11324">
                  <c:v>1.7185871964679911</c:v>
                </c:pt>
                <c:pt idx="11325">
                  <c:v>1.7184354582376833</c:v>
                </c:pt>
                <c:pt idx="11326">
                  <c:v>1.7182837467996821</c:v>
                </c:pt>
                <c:pt idx="11327">
                  <c:v>1.7181320621468927</c:v>
                </c:pt>
                <c:pt idx="11328">
                  <c:v>1.7179804042722218</c:v>
                </c:pt>
                <c:pt idx="11329">
                  <c:v>1.7178287731685791</c:v>
                </c:pt>
                <c:pt idx="11330">
                  <c:v>1.7176771688288766</c:v>
                </c:pt>
                <c:pt idx="11331">
                  <c:v>1.717525591246029</c:v>
                </c:pt>
                <c:pt idx="11332">
                  <c:v>1.7173740404129534</c:v>
                </c:pt>
                <c:pt idx="11333">
                  <c:v>1.7172225163225692</c:v>
                </c:pt>
                <c:pt idx="11334">
                  <c:v>1.7170710189677989</c:v>
                </c:pt>
                <c:pt idx="11335">
                  <c:v>1.7169195483415667</c:v>
                </c:pt>
                <c:pt idx="11336">
                  <c:v>1.7167681044367999</c:v>
                </c:pt>
                <c:pt idx="11337">
                  <c:v>1.7166166872464279</c:v>
                </c:pt>
                <c:pt idx="11338">
                  <c:v>1.7164652967633831</c:v>
                </c:pt>
                <c:pt idx="11339">
                  <c:v>1.7163139329805996</c:v>
                </c:pt>
                <c:pt idx="11340">
                  <c:v>1.7161625958910149</c:v>
                </c:pt>
                <c:pt idx="11341">
                  <c:v>1.7160112854875684</c:v>
                </c:pt>
                <c:pt idx="11342">
                  <c:v>1.715860001763202</c:v>
                </c:pt>
                <c:pt idx="11343">
                  <c:v>1.7157087447108603</c:v>
                </c:pt>
                <c:pt idx="11344">
                  <c:v>1.7155575143234905</c:v>
                </c:pt>
                <c:pt idx="11345">
                  <c:v>1.715406310594042</c:v>
                </c:pt>
                <c:pt idx="11346">
                  <c:v>1.7152551335154667</c:v>
                </c:pt>
                <c:pt idx="11347">
                  <c:v>1.7151039830807191</c:v>
                </c:pt>
                <c:pt idx="11348">
                  <c:v>1.7149528592827561</c:v>
                </c:pt>
                <c:pt idx="11349">
                  <c:v>1.7148017621145375</c:v>
                </c:pt>
                <c:pt idx="11350">
                  <c:v>1.7146506915690247</c:v>
                </c:pt>
                <c:pt idx="11351">
                  <c:v>1.7144996476391825</c:v>
                </c:pt>
                <c:pt idx="11352">
                  <c:v>1.7143486303179776</c:v>
                </c:pt>
                <c:pt idx="11353">
                  <c:v>1.7141976395983793</c:v>
                </c:pt>
                <c:pt idx="11354">
                  <c:v>1.7140466754733596</c:v>
                </c:pt>
                <c:pt idx="11355">
                  <c:v>1.713895737935893</c:v>
                </c:pt>
                <c:pt idx="11356">
                  <c:v>1.7137448269789557</c:v>
                </c:pt>
                <c:pt idx="11357">
                  <c:v>1.7135939425955273</c:v>
                </c:pt>
                <c:pt idx="11358">
                  <c:v>1.7134430847785898</c:v>
                </c:pt>
                <c:pt idx="11359">
                  <c:v>1.7132922535211268</c:v>
                </c:pt>
                <c:pt idx="11360">
                  <c:v>1.7131414488161254</c:v>
                </c:pt>
                <c:pt idx="11361">
                  <c:v>1.7129906706565745</c:v>
                </c:pt>
                <c:pt idx="11362">
                  <c:v>1.712839919035466</c:v>
                </c:pt>
                <c:pt idx="11363">
                  <c:v>1.7126891939457938</c:v>
                </c:pt>
                <c:pt idx="11364">
                  <c:v>1.7125384953805542</c:v>
                </c:pt>
                <c:pt idx="11365">
                  <c:v>1.7123878233327468</c:v>
                </c:pt>
                <c:pt idx="11366">
                  <c:v>1.7122371777953727</c:v>
                </c:pt>
                <c:pt idx="11367">
                  <c:v>1.7120865587614356</c:v>
                </c:pt>
                <c:pt idx="11368">
                  <c:v>1.7119359662239424</c:v>
                </c:pt>
                <c:pt idx="11369">
                  <c:v>1.7117854001759014</c:v>
                </c:pt>
                <c:pt idx="11370">
                  <c:v>1.7116348606103244</c:v>
                </c:pt>
                <c:pt idx="11371">
                  <c:v>1.711484347520225</c:v>
                </c:pt>
                <c:pt idx="11372">
                  <c:v>1.7113338608986195</c:v>
                </c:pt>
                <c:pt idx="11373">
                  <c:v>1.7111834007385265</c:v>
                </c:pt>
                <c:pt idx="11374">
                  <c:v>1.7110329670329669</c:v>
                </c:pt>
                <c:pt idx="11375">
                  <c:v>1.7108825597749648</c:v>
                </c:pt>
                <c:pt idx="11376">
                  <c:v>1.710732178957546</c:v>
                </c:pt>
                <c:pt idx="11377">
                  <c:v>1.7105818245737388</c:v>
                </c:pt>
                <c:pt idx="11378">
                  <c:v>1.7104314966165743</c:v>
                </c:pt>
                <c:pt idx="11379">
                  <c:v>1.7102811950790862</c:v>
                </c:pt>
                <c:pt idx="11380">
                  <c:v>1.7101309199543098</c:v>
                </c:pt>
                <c:pt idx="11381">
                  <c:v>1.7099806712352839</c:v>
                </c:pt>
                <c:pt idx="11382">
                  <c:v>1.7098304489150487</c:v>
                </c:pt>
                <c:pt idx="11383">
                  <c:v>1.7096802529866479</c:v>
                </c:pt>
                <c:pt idx="11384">
                  <c:v>1.7095300834431268</c:v>
                </c:pt>
                <c:pt idx="11385">
                  <c:v>1.7093799402775338</c:v>
                </c:pt>
                <c:pt idx="11386">
                  <c:v>1.7092298234829191</c:v>
                </c:pt>
                <c:pt idx="11387">
                  <c:v>1.7090797330523357</c:v>
                </c:pt>
                <c:pt idx="11388">
                  <c:v>1.7089296689788391</c:v>
                </c:pt>
                <c:pt idx="11389">
                  <c:v>1.7087796312554873</c:v>
                </c:pt>
                <c:pt idx="11390">
                  <c:v>1.7086296198753401</c:v>
                </c:pt>
                <c:pt idx="11391">
                  <c:v>1.7084796348314606</c:v>
                </c:pt>
                <c:pt idx="11392">
                  <c:v>1.708329676116914</c:v>
                </c:pt>
                <c:pt idx="11393">
                  <c:v>1.7081797437247674</c:v>
                </c:pt>
                <c:pt idx="11394">
                  <c:v>1.7080298376480914</c:v>
                </c:pt>
                <c:pt idx="11395">
                  <c:v>1.7078799578799579</c:v>
                </c:pt>
                <c:pt idx="11396">
                  <c:v>1.7077301044134421</c:v>
                </c:pt>
                <c:pt idx="11397">
                  <c:v>1.7075802772416213</c:v>
                </c:pt>
                <c:pt idx="11398">
                  <c:v>1.7074304763575752</c:v>
                </c:pt>
                <c:pt idx="11399">
                  <c:v>1.7072807017543861</c:v>
                </c:pt>
                <c:pt idx="11400">
                  <c:v>1.7071309534251382</c:v>
                </c:pt>
                <c:pt idx="11401">
                  <c:v>1.7069812313629187</c:v>
                </c:pt>
                <c:pt idx="11402">
                  <c:v>1.7068315355608172</c:v>
                </c:pt>
                <c:pt idx="11403">
                  <c:v>1.7066818660119256</c:v>
                </c:pt>
                <c:pt idx="11404">
                  <c:v>1.706532222709338</c:v>
                </c:pt>
                <c:pt idx="11405">
                  <c:v>1.7063826056461511</c:v>
                </c:pt>
                <c:pt idx="11406">
                  <c:v>1.7062330148154643</c:v>
                </c:pt>
                <c:pt idx="11407">
                  <c:v>1.7060834502103788</c:v>
                </c:pt>
                <c:pt idx="11408">
                  <c:v>1.7059339118239987</c:v>
                </c:pt>
                <c:pt idx="11409">
                  <c:v>1.7057843996494304</c:v>
                </c:pt>
                <c:pt idx="11410">
                  <c:v>1.7056349136797826</c:v>
                </c:pt>
                <c:pt idx="11411">
                  <c:v>1.7054854539081667</c:v>
                </c:pt>
                <c:pt idx="11412">
                  <c:v>1.7053360203276964</c:v>
                </c:pt>
                <c:pt idx="11413">
                  <c:v>1.7051866129314877</c:v>
                </c:pt>
                <c:pt idx="11414">
                  <c:v>1.7050372317126588</c:v>
                </c:pt>
                <c:pt idx="11415">
                  <c:v>1.7048878766643307</c:v>
                </c:pt>
                <c:pt idx="11416">
                  <c:v>1.7047385477796269</c:v>
                </c:pt>
                <c:pt idx="11417">
                  <c:v>1.7045892450516729</c:v>
                </c:pt>
                <c:pt idx="11418">
                  <c:v>1.7044399684735967</c:v>
                </c:pt>
                <c:pt idx="11419">
                  <c:v>1.7042907180385289</c:v>
                </c:pt>
                <c:pt idx="11420">
                  <c:v>1.7041414937396024</c:v>
                </c:pt>
                <c:pt idx="11421">
                  <c:v>1.7039922955699527</c:v>
                </c:pt>
                <c:pt idx="11422">
                  <c:v>1.7038431235227174</c:v>
                </c:pt>
                <c:pt idx="11423">
                  <c:v>1.7036939775910365</c:v>
                </c:pt>
                <c:pt idx="11424">
                  <c:v>1.7035448577680525</c:v>
                </c:pt>
                <c:pt idx="11425">
                  <c:v>1.7033957640469106</c:v>
                </c:pt>
                <c:pt idx="11426">
                  <c:v>1.7032466964207578</c:v>
                </c:pt>
                <c:pt idx="11427">
                  <c:v>1.7030976548827441</c:v>
                </c:pt>
                <c:pt idx="11428">
                  <c:v>1.7029486394260216</c:v>
                </c:pt>
                <c:pt idx="11429">
                  <c:v>1.7027996500437446</c:v>
                </c:pt>
                <c:pt idx="11430">
                  <c:v>1.7026506867290701</c:v>
                </c:pt>
                <c:pt idx="11431">
                  <c:v>1.7025017494751575</c:v>
                </c:pt>
                <c:pt idx="11432">
                  <c:v>1.7023528382751685</c:v>
                </c:pt>
                <c:pt idx="11433">
                  <c:v>1.702203953122267</c:v>
                </c:pt>
                <c:pt idx="11434">
                  <c:v>1.7020550940096195</c:v>
                </c:pt>
                <c:pt idx="11435">
                  <c:v>1.7019062609303952</c:v>
                </c:pt>
                <c:pt idx="11436">
                  <c:v>1.7017574538777651</c:v>
                </c:pt>
                <c:pt idx="11437">
                  <c:v>1.7016086728449029</c:v>
                </c:pt>
                <c:pt idx="11438">
                  <c:v>1.7014599178249847</c:v>
                </c:pt>
                <c:pt idx="11439">
                  <c:v>1.7013111888111887</c:v>
                </c:pt>
                <c:pt idx="11440">
                  <c:v>1.701162485796696</c:v>
                </c:pt>
                <c:pt idx="11441">
                  <c:v>1.7010138087746898</c:v>
                </c:pt>
                <c:pt idx="11442">
                  <c:v>1.7008651577383553</c:v>
                </c:pt>
                <c:pt idx="11443">
                  <c:v>1.7007165326808809</c:v>
                </c:pt>
                <c:pt idx="11444">
                  <c:v>1.7005679335954564</c:v>
                </c:pt>
                <c:pt idx="11445">
                  <c:v>1.7004193604752753</c:v>
                </c:pt>
                <c:pt idx="11446">
                  <c:v>1.700270813313532</c:v>
                </c:pt>
                <c:pt idx="11447">
                  <c:v>1.7001222921034242</c:v>
                </c:pt>
                <c:pt idx="11448">
                  <c:v>1.6999737968381519</c:v>
                </c:pt>
                <c:pt idx="11449">
                  <c:v>1.699825327510917</c:v>
                </c:pt>
                <c:pt idx="11450">
                  <c:v>1.6996768841149246</c:v>
                </c:pt>
                <c:pt idx="11451">
                  <c:v>1.699528466643381</c:v>
                </c:pt>
                <c:pt idx="11452">
                  <c:v>1.6993800750894963</c:v>
                </c:pt>
                <c:pt idx="11453">
                  <c:v>1.6992317094464815</c:v>
                </c:pt>
                <c:pt idx="11454">
                  <c:v>1.6990833697075514</c:v>
                </c:pt>
                <c:pt idx="11455">
                  <c:v>1.6989350558659218</c:v>
                </c:pt>
                <c:pt idx="11456">
                  <c:v>1.6987867679148119</c:v>
                </c:pt>
                <c:pt idx="11457">
                  <c:v>1.6986385058474429</c:v>
                </c:pt>
                <c:pt idx="11458">
                  <c:v>1.6984902696570381</c:v>
                </c:pt>
                <c:pt idx="11459">
                  <c:v>1.6983420593368237</c:v>
                </c:pt>
                <c:pt idx="11460">
                  <c:v>1.6981938748800278</c:v>
                </c:pt>
                <c:pt idx="11461">
                  <c:v>1.6980457162798814</c:v>
                </c:pt>
                <c:pt idx="11462">
                  <c:v>1.6978975835296171</c:v>
                </c:pt>
                <c:pt idx="11463">
                  <c:v>1.6977494766224703</c:v>
                </c:pt>
                <c:pt idx="11464">
                  <c:v>1.6976013955516791</c:v>
                </c:pt>
                <c:pt idx="11465">
                  <c:v>1.6974533403104832</c:v>
                </c:pt>
                <c:pt idx="11466">
                  <c:v>1.6973053108921252</c:v>
                </c:pt>
                <c:pt idx="11467">
                  <c:v>1.69715730728985</c:v>
                </c:pt>
                <c:pt idx="11468">
                  <c:v>1.6970093294969046</c:v>
                </c:pt>
                <c:pt idx="11469">
                  <c:v>1.6968613775065389</c:v>
                </c:pt>
                <c:pt idx="11470">
                  <c:v>1.6967134513120041</c:v>
                </c:pt>
                <c:pt idx="11471">
                  <c:v>1.6965655509065551</c:v>
                </c:pt>
                <c:pt idx="11472">
                  <c:v>1.6964176762834482</c:v>
                </c:pt>
                <c:pt idx="11473">
                  <c:v>1.6962698274359422</c:v>
                </c:pt>
                <c:pt idx="11474">
                  <c:v>1.6961220043572984</c:v>
                </c:pt>
                <c:pt idx="11475">
                  <c:v>1.6959742070407808</c:v>
                </c:pt>
                <c:pt idx="11476">
                  <c:v>1.6958264354796551</c:v>
                </c:pt>
                <c:pt idx="11477">
                  <c:v>1.6956786896671894</c:v>
                </c:pt>
                <c:pt idx="11478">
                  <c:v>1.6955309695966547</c:v>
                </c:pt>
                <c:pt idx="11479">
                  <c:v>1.695383275261324</c:v>
                </c:pt>
                <c:pt idx="11480">
                  <c:v>1.6952356066544727</c:v>
                </c:pt>
                <c:pt idx="11481">
                  <c:v>1.6950879637693781</c:v>
                </c:pt>
                <c:pt idx="11482">
                  <c:v>1.6949403465993207</c:v>
                </c:pt>
                <c:pt idx="11483">
                  <c:v>1.6947927551375828</c:v>
                </c:pt>
                <c:pt idx="11484">
                  <c:v>1.6946451893774488</c:v>
                </c:pt>
                <c:pt idx="11485">
                  <c:v>1.6944976493122061</c:v>
                </c:pt>
                <c:pt idx="11486">
                  <c:v>1.694350134935144</c:v>
                </c:pt>
                <c:pt idx="11487">
                  <c:v>1.6942026462395543</c:v>
                </c:pt>
                <c:pt idx="11488">
                  <c:v>1.6940551832187309</c:v>
                </c:pt>
                <c:pt idx="11489">
                  <c:v>1.6939077458659704</c:v>
                </c:pt>
                <c:pt idx="11490">
                  <c:v>1.6937603341745715</c:v>
                </c:pt>
                <c:pt idx="11491">
                  <c:v>1.693612948137835</c:v>
                </c:pt>
                <c:pt idx="11492">
                  <c:v>1.6934655877490647</c:v>
                </c:pt>
                <c:pt idx="11493">
                  <c:v>1.693318253001566</c:v>
                </c:pt>
                <c:pt idx="11494">
                  <c:v>1.6931709438886473</c:v>
                </c:pt>
                <c:pt idx="11495">
                  <c:v>1.6930236604036186</c:v>
                </c:pt>
                <c:pt idx="11496">
                  <c:v>1.6928764025397929</c:v>
                </c:pt>
                <c:pt idx="11497">
                  <c:v>1.6927291702904852</c:v>
                </c:pt>
                <c:pt idx="11498">
                  <c:v>1.6925819636490129</c:v>
                </c:pt>
                <c:pt idx="11499">
                  <c:v>1.6924347826086956</c:v>
                </c:pt>
                <c:pt idx="11500">
                  <c:v>1.6922876271628553</c:v>
                </c:pt>
                <c:pt idx="11501">
                  <c:v>1.6921404973048166</c:v>
                </c:pt>
                <c:pt idx="11502">
                  <c:v>1.6919933930279059</c:v>
                </c:pt>
                <c:pt idx="11503">
                  <c:v>1.6918463143254521</c:v>
                </c:pt>
                <c:pt idx="11504">
                  <c:v>1.6916992611907866</c:v>
                </c:pt>
                <c:pt idx="11505">
                  <c:v>1.6915522336172433</c:v>
                </c:pt>
                <c:pt idx="11506">
                  <c:v>1.6914052315981576</c:v>
                </c:pt>
                <c:pt idx="11507">
                  <c:v>1.6912582551268682</c:v>
                </c:pt>
                <c:pt idx="11508">
                  <c:v>1.6911113041967156</c:v>
                </c:pt>
                <c:pt idx="11509">
                  <c:v>1.6909643788010427</c:v>
                </c:pt>
                <c:pt idx="11510">
                  <c:v>1.6908174789331942</c:v>
                </c:pt>
                <c:pt idx="11511">
                  <c:v>1.6906706045865185</c:v>
                </c:pt>
                <c:pt idx="11512">
                  <c:v>1.6905237557543646</c:v>
                </c:pt>
                <c:pt idx="11513">
                  <c:v>1.690376932430085</c:v>
                </c:pt>
                <c:pt idx="11514">
                  <c:v>1.6902301346070343</c:v>
                </c:pt>
                <c:pt idx="11515">
                  <c:v>1.6900833622785689</c:v>
                </c:pt>
                <c:pt idx="11516">
                  <c:v>1.6899366154380482</c:v>
                </c:pt>
                <c:pt idx="11517">
                  <c:v>1.6897898940788332</c:v>
                </c:pt>
                <c:pt idx="11518">
                  <c:v>1.6896431981942877</c:v>
                </c:pt>
                <c:pt idx="11519">
                  <c:v>1.6894965277777778</c:v>
                </c:pt>
                <c:pt idx="11520">
                  <c:v>1.6893498828226716</c:v>
                </c:pt>
                <c:pt idx="11521">
                  <c:v>1.6892032633223399</c:v>
                </c:pt>
                <c:pt idx="11522">
                  <c:v>1.6890566692701554</c:v>
                </c:pt>
                <c:pt idx="11523">
                  <c:v>1.6889101006594933</c:v>
                </c:pt>
                <c:pt idx="11524">
                  <c:v>1.688763557483731</c:v>
                </c:pt>
                <c:pt idx="11525">
                  <c:v>1.6886170397362485</c:v>
                </c:pt>
                <c:pt idx="11526">
                  <c:v>1.6884705474104278</c:v>
                </c:pt>
                <c:pt idx="11527">
                  <c:v>1.6883240804996531</c:v>
                </c:pt>
                <c:pt idx="11528">
                  <c:v>1.6881776389973111</c:v>
                </c:pt>
                <c:pt idx="11529">
                  <c:v>1.6880312228967911</c:v>
                </c:pt>
                <c:pt idx="11530">
                  <c:v>1.6878848321914839</c:v>
                </c:pt>
                <c:pt idx="11531">
                  <c:v>1.6877384668747832</c:v>
                </c:pt>
                <c:pt idx="11532">
                  <c:v>1.6875921269400849</c:v>
                </c:pt>
                <c:pt idx="11533">
                  <c:v>1.6874458123807872</c:v>
                </c:pt>
                <c:pt idx="11534">
                  <c:v>1.6872995231902905</c:v>
                </c:pt>
                <c:pt idx="11535">
                  <c:v>1.6871532593619971</c:v>
                </c:pt>
                <c:pt idx="11536">
                  <c:v>1.6870070208893126</c:v>
                </c:pt>
                <c:pt idx="11537">
                  <c:v>1.686860807765644</c:v>
                </c:pt>
                <c:pt idx="11538">
                  <c:v>1.6867146199844008</c:v>
                </c:pt>
                <c:pt idx="11539">
                  <c:v>1.6865684575389948</c:v>
                </c:pt>
                <c:pt idx="11540">
                  <c:v>1.6864223204228403</c:v>
                </c:pt>
                <c:pt idx="11541">
                  <c:v>1.6862762086293537</c:v>
                </c:pt>
                <c:pt idx="11542">
                  <c:v>1.6861301221519536</c:v>
                </c:pt>
                <c:pt idx="11543">
                  <c:v>1.6859840609840611</c:v>
                </c:pt>
                <c:pt idx="11544">
                  <c:v>1.6858380251190992</c:v>
                </c:pt>
                <c:pt idx="11545">
                  <c:v>1.6856920145504937</c:v>
                </c:pt>
                <c:pt idx="11546">
                  <c:v>1.6855460292716722</c:v>
                </c:pt>
                <c:pt idx="11547">
                  <c:v>1.6854000692760651</c:v>
                </c:pt>
                <c:pt idx="11548">
                  <c:v>1.6852541345571046</c:v>
                </c:pt>
                <c:pt idx="11549">
                  <c:v>1.685108225108225</c:v>
                </c:pt>
                <c:pt idx="11550">
                  <c:v>1.6849623409228638</c:v>
                </c:pt>
                <c:pt idx="11551">
                  <c:v>1.6848164819944598</c:v>
                </c:pt>
                <c:pt idx="11552">
                  <c:v>1.6846706483164546</c:v>
                </c:pt>
                <c:pt idx="11553">
                  <c:v>1.6845248398822918</c:v>
                </c:pt>
                <c:pt idx="11554">
                  <c:v>1.6843790566854175</c:v>
                </c:pt>
                <c:pt idx="11555">
                  <c:v>1.6842332987192801</c:v>
                </c:pt>
                <c:pt idx="11556">
                  <c:v>1.6840875659773298</c:v>
                </c:pt>
                <c:pt idx="11557">
                  <c:v>1.6839418584530195</c:v>
                </c:pt>
                <c:pt idx="11558">
                  <c:v>1.6837961761398046</c:v>
                </c:pt>
                <c:pt idx="11559">
                  <c:v>1.6836505190311419</c:v>
                </c:pt>
                <c:pt idx="11560">
                  <c:v>1.6835048871204914</c:v>
                </c:pt>
                <c:pt idx="11561">
                  <c:v>1.6833592804013147</c:v>
                </c:pt>
                <c:pt idx="11562">
                  <c:v>1.6832136988670761</c:v>
                </c:pt>
                <c:pt idx="11563">
                  <c:v>1.6830681425112417</c:v>
                </c:pt>
                <c:pt idx="11564">
                  <c:v>1.6829226113272806</c:v>
                </c:pt>
                <c:pt idx="11565">
                  <c:v>1.6827771053086633</c:v>
                </c:pt>
                <c:pt idx="11566">
                  <c:v>1.6826316244488631</c:v>
                </c:pt>
                <c:pt idx="11567">
                  <c:v>1.6824861687413555</c:v>
                </c:pt>
                <c:pt idx="11568">
                  <c:v>1.682340738179618</c:v>
                </c:pt>
                <c:pt idx="11569">
                  <c:v>1.6821953327571304</c:v>
                </c:pt>
                <c:pt idx="11570">
                  <c:v>1.6820499524673753</c:v>
                </c:pt>
                <c:pt idx="11571">
                  <c:v>1.6819045973038369</c:v>
                </c:pt>
                <c:pt idx="11572">
                  <c:v>1.6817592672600017</c:v>
                </c:pt>
                <c:pt idx="11573">
                  <c:v>1.6816139623293589</c:v>
                </c:pt>
                <c:pt idx="11574">
                  <c:v>1.6814686825053995</c:v>
                </c:pt>
                <c:pt idx="11575">
                  <c:v>1.6813234277816171</c:v>
                </c:pt>
                <c:pt idx="11576">
                  <c:v>1.6811781981515073</c:v>
                </c:pt>
                <c:pt idx="11577">
                  <c:v>1.6810329936085679</c:v>
                </c:pt>
                <c:pt idx="11578">
                  <c:v>1.6808878141462993</c:v>
                </c:pt>
                <c:pt idx="11579">
                  <c:v>1.6807426597582038</c:v>
                </c:pt>
                <c:pt idx="11580">
                  <c:v>1.680597530437786</c:v>
                </c:pt>
                <c:pt idx="11581">
                  <c:v>1.6804524261785529</c:v>
                </c:pt>
                <c:pt idx="11582">
                  <c:v>1.6803073469740137</c:v>
                </c:pt>
                <c:pt idx="11583">
                  <c:v>1.6801622928176796</c:v>
                </c:pt>
                <c:pt idx="11584">
                  <c:v>1.6800172637030644</c:v>
                </c:pt>
                <c:pt idx="11585">
                  <c:v>1.6798722596236837</c:v>
                </c:pt>
                <c:pt idx="11586">
                  <c:v>1.6797272805730561</c:v>
                </c:pt>
                <c:pt idx="11587">
                  <c:v>1.6795823265447014</c:v>
                </c:pt>
                <c:pt idx="11588">
                  <c:v>1.6794373975321426</c:v>
                </c:pt>
                <c:pt idx="11589">
                  <c:v>1.6792924935289042</c:v>
                </c:pt>
                <c:pt idx="11590">
                  <c:v>1.6791476145285136</c:v>
                </c:pt>
                <c:pt idx="11591">
                  <c:v>1.6790027605244997</c:v>
                </c:pt>
                <c:pt idx="11592">
                  <c:v>1.6788579315103942</c:v>
                </c:pt>
                <c:pt idx="11593">
                  <c:v>1.6787131274797309</c:v>
                </c:pt>
                <c:pt idx="11594">
                  <c:v>1.6785683484260456</c:v>
                </c:pt>
                <c:pt idx="11595">
                  <c:v>1.6784235943428769</c:v>
                </c:pt>
                <c:pt idx="11596">
                  <c:v>1.6782788652237648</c:v>
                </c:pt>
                <c:pt idx="11597">
                  <c:v>1.6781341610622522</c:v>
                </c:pt>
                <c:pt idx="11598">
                  <c:v>1.6779894818518837</c:v>
                </c:pt>
                <c:pt idx="11599">
                  <c:v>1.6778448275862068</c:v>
                </c:pt>
                <c:pt idx="11600">
                  <c:v>1.6777001982587707</c:v>
                </c:pt>
                <c:pt idx="11601">
                  <c:v>1.677555593863127</c:v>
                </c:pt>
                <c:pt idx="11602">
                  <c:v>1.6774110143928294</c:v>
                </c:pt>
                <c:pt idx="11603">
                  <c:v>1.677266459841434</c:v>
                </c:pt>
                <c:pt idx="11604">
                  <c:v>1.6771219302024989</c:v>
                </c:pt>
                <c:pt idx="11605">
                  <c:v>1.6769774254695846</c:v>
                </c:pt>
                <c:pt idx="11606">
                  <c:v>1.6768329456362541</c:v>
                </c:pt>
                <c:pt idx="11607">
                  <c:v>1.6766884906960717</c:v>
                </c:pt>
                <c:pt idx="11608">
                  <c:v>1.676544060642605</c:v>
                </c:pt>
                <c:pt idx="11609">
                  <c:v>1.6763996554694229</c:v>
                </c:pt>
                <c:pt idx="11610">
                  <c:v>1.6762552751700974</c:v>
                </c:pt>
                <c:pt idx="11611">
                  <c:v>1.6761109197382018</c:v>
                </c:pt>
                <c:pt idx="11612">
                  <c:v>1.6759665891673126</c:v>
                </c:pt>
                <c:pt idx="11613">
                  <c:v>1.6758222834510075</c:v>
                </c:pt>
                <c:pt idx="11614">
                  <c:v>1.675678002582867</c:v>
                </c:pt>
                <c:pt idx="11615">
                  <c:v>1.6755337465564739</c:v>
                </c:pt>
                <c:pt idx="11616">
                  <c:v>1.6753895153654128</c:v>
                </c:pt>
                <c:pt idx="11617">
                  <c:v>1.6752453090032708</c:v>
                </c:pt>
                <c:pt idx="11618">
                  <c:v>1.6751011274636372</c:v>
                </c:pt>
                <c:pt idx="11619">
                  <c:v>1.6749569707401033</c:v>
                </c:pt>
                <c:pt idx="11620">
                  <c:v>1.6748128388262629</c:v>
                </c:pt>
                <c:pt idx="11621">
                  <c:v>1.6746687317157116</c:v>
                </c:pt>
                <c:pt idx="11622">
                  <c:v>1.6745246494020476</c:v>
                </c:pt>
                <c:pt idx="11623">
                  <c:v>1.6743805918788712</c:v>
                </c:pt>
                <c:pt idx="11624">
                  <c:v>1.674236559139785</c:v>
                </c:pt>
                <c:pt idx="11625">
                  <c:v>1.6740925511783933</c:v>
                </c:pt>
                <c:pt idx="11626">
                  <c:v>1.673948567988303</c:v>
                </c:pt>
                <c:pt idx="11627">
                  <c:v>1.6738046095631236</c:v>
                </c:pt>
                <c:pt idx="11628">
                  <c:v>1.6736606758964658</c:v>
                </c:pt>
                <c:pt idx="11629">
                  <c:v>1.6735167669819433</c:v>
                </c:pt>
                <c:pt idx="11630">
                  <c:v>1.6733728828131718</c:v>
                </c:pt>
                <c:pt idx="11631">
                  <c:v>1.673229023383769</c:v>
                </c:pt>
                <c:pt idx="11632">
                  <c:v>1.673085188687355</c:v>
                </c:pt>
                <c:pt idx="11633">
                  <c:v>1.672941378717552</c:v>
                </c:pt>
                <c:pt idx="11634">
                  <c:v>1.6727975934679846</c:v>
                </c:pt>
                <c:pt idx="11635">
                  <c:v>1.6726538329322791</c:v>
                </c:pt>
                <c:pt idx="11636">
                  <c:v>1.6725100971040647</c:v>
                </c:pt>
                <c:pt idx="11637">
                  <c:v>1.672366385976972</c:v>
                </c:pt>
                <c:pt idx="11638">
                  <c:v>1.6722226995446343</c:v>
                </c:pt>
                <c:pt idx="11639">
                  <c:v>1.6720790378006873</c:v>
                </c:pt>
                <c:pt idx="11640">
                  <c:v>1.6719354007387681</c:v>
                </c:pt>
                <c:pt idx="11641">
                  <c:v>1.6717917883525168</c:v>
                </c:pt>
                <c:pt idx="11642">
                  <c:v>1.6716482006355751</c:v>
                </c:pt>
                <c:pt idx="11643">
                  <c:v>1.6715046375815872</c:v>
                </c:pt>
                <c:pt idx="11644">
                  <c:v>1.6713610991841992</c:v>
                </c:pt>
                <c:pt idx="11645">
                  <c:v>1.6712175854370599</c:v>
                </c:pt>
                <c:pt idx="11646">
                  <c:v>1.6710740963338198</c:v>
                </c:pt>
                <c:pt idx="11647">
                  <c:v>1.6709306318681318</c:v>
                </c:pt>
                <c:pt idx="11648">
                  <c:v>1.670787192033651</c:v>
                </c:pt>
                <c:pt idx="11649">
                  <c:v>1.6706437768240343</c:v>
                </c:pt>
                <c:pt idx="11650">
                  <c:v>1.6705003862329413</c:v>
                </c:pt>
                <c:pt idx="11651">
                  <c:v>1.6703570202540337</c:v>
                </c:pt>
                <c:pt idx="11652">
                  <c:v>1.6702136788809749</c:v>
                </c:pt>
                <c:pt idx="11653">
                  <c:v>1.6700703621074309</c:v>
                </c:pt>
                <c:pt idx="11654">
                  <c:v>1.6699270699270699</c:v>
                </c:pt>
                <c:pt idx="11655">
                  <c:v>1.6697838023335621</c:v>
                </c:pt>
                <c:pt idx="11656">
                  <c:v>1.6696405593205799</c:v>
                </c:pt>
                <c:pt idx="11657">
                  <c:v>1.6694973408817979</c:v>
                </c:pt>
                <c:pt idx="11658">
                  <c:v>1.6693541470108928</c:v>
                </c:pt>
                <c:pt idx="11659">
                  <c:v>1.6692109777015438</c:v>
                </c:pt>
                <c:pt idx="11660">
                  <c:v>1.6690678329474316</c:v>
                </c:pt>
                <c:pt idx="11661">
                  <c:v>1.6689247127422397</c:v>
                </c:pt>
                <c:pt idx="11662">
                  <c:v>1.6687816170796537</c:v>
                </c:pt>
                <c:pt idx="11663">
                  <c:v>1.6686385459533608</c:v>
                </c:pt>
                <c:pt idx="11664">
                  <c:v>1.6684954993570511</c:v>
                </c:pt>
                <c:pt idx="11665">
                  <c:v>1.6683524772844163</c:v>
                </c:pt>
                <c:pt idx="11666">
                  <c:v>1.6682094797291507</c:v>
                </c:pt>
                <c:pt idx="11667">
                  <c:v>1.6680665066849503</c:v>
                </c:pt>
                <c:pt idx="11668">
                  <c:v>1.6679235581455139</c:v>
                </c:pt>
                <c:pt idx="11669">
                  <c:v>1.6677806341045416</c:v>
                </c:pt>
                <c:pt idx="11670">
                  <c:v>1.6676377345557365</c:v>
                </c:pt>
                <c:pt idx="11671">
                  <c:v>1.6674948594928032</c:v>
                </c:pt>
                <c:pt idx="11672">
                  <c:v>1.6673520089094491</c:v>
                </c:pt>
                <c:pt idx="11673">
                  <c:v>1.6672091827993833</c:v>
                </c:pt>
                <c:pt idx="11674">
                  <c:v>1.6670663811563169</c:v>
                </c:pt>
                <c:pt idx="11675">
                  <c:v>1.6669236039739637</c:v>
                </c:pt>
                <c:pt idx="11676">
                  <c:v>1.6667808512460391</c:v>
                </c:pt>
                <c:pt idx="11677">
                  <c:v>1.6666381229662612</c:v>
                </c:pt>
                <c:pt idx="11678">
                  <c:v>1.6664954191283501</c:v>
                </c:pt>
                <c:pt idx="11679">
                  <c:v>1.6663527397260274</c:v>
                </c:pt>
                <c:pt idx="11680">
                  <c:v>1.6662100847530177</c:v>
                </c:pt>
                <c:pt idx="11681">
                  <c:v>1.6660674542030474</c:v>
                </c:pt>
                <c:pt idx="11682">
                  <c:v>1.665924848069845</c:v>
                </c:pt>
                <c:pt idx="11683">
                  <c:v>1.6657822663471413</c:v>
                </c:pt>
                <c:pt idx="11684">
                  <c:v>1.6656397090286692</c:v>
                </c:pt>
                <c:pt idx="11685">
                  <c:v>1.6654971761081636</c:v>
                </c:pt>
                <c:pt idx="11686">
                  <c:v>1.6653546675793618</c:v>
                </c:pt>
                <c:pt idx="11687">
                  <c:v>1.6652121834360027</c:v>
                </c:pt>
                <c:pt idx="11688">
                  <c:v>1.6650697236718282</c:v>
                </c:pt>
                <c:pt idx="11689">
                  <c:v>1.6649272882805817</c:v>
                </c:pt>
                <c:pt idx="11690">
                  <c:v>1.664784877256009</c:v>
                </c:pt>
                <c:pt idx="11691">
                  <c:v>1.6646424905918578</c:v>
                </c:pt>
                <c:pt idx="11692">
                  <c:v>1.6645001282818781</c:v>
                </c:pt>
                <c:pt idx="11693">
                  <c:v>1.6643577903198221</c:v>
                </c:pt>
                <c:pt idx="11694">
                  <c:v>1.6642154766994441</c:v>
                </c:pt>
                <c:pt idx="11695">
                  <c:v>1.6640731874145007</c:v>
                </c:pt>
                <c:pt idx="11696">
                  <c:v>1.6639309224587502</c:v>
                </c:pt>
                <c:pt idx="11697">
                  <c:v>1.6637886818259531</c:v>
                </c:pt>
                <c:pt idx="11698">
                  <c:v>1.6636464655098726</c:v>
                </c:pt>
                <c:pt idx="11699">
                  <c:v>1.6635042735042735</c:v>
                </c:pt>
                <c:pt idx="11700">
                  <c:v>1.6633621058029229</c:v>
                </c:pt>
                <c:pt idx="11701">
                  <c:v>1.6632199623995898</c:v>
                </c:pt>
                <c:pt idx="11702">
                  <c:v>1.6630778432880458</c:v>
                </c:pt>
                <c:pt idx="11703">
                  <c:v>1.6629357484620642</c:v>
                </c:pt>
                <c:pt idx="11704">
                  <c:v>1.6627936779154207</c:v>
                </c:pt>
                <c:pt idx="11705">
                  <c:v>1.6626516316418931</c:v>
                </c:pt>
                <c:pt idx="11706">
                  <c:v>1.662509609635261</c:v>
                </c:pt>
                <c:pt idx="11707">
                  <c:v>1.6623676118893065</c:v>
                </c:pt>
                <c:pt idx="11708">
                  <c:v>1.6622256383978136</c:v>
                </c:pt>
                <c:pt idx="11709">
                  <c:v>1.6620836891545687</c:v>
                </c:pt>
                <c:pt idx="11710">
                  <c:v>1.66194176415336</c:v>
                </c:pt>
                <c:pt idx="11711">
                  <c:v>1.6617998633879782</c:v>
                </c:pt>
                <c:pt idx="11712">
                  <c:v>1.6616579868522154</c:v>
                </c:pt>
                <c:pt idx="11713">
                  <c:v>1.6615161345398668</c:v>
                </c:pt>
                <c:pt idx="11714">
                  <c:v>1.6613743064447291</c:v>
                </c:pt>
                <c:pt idx="11715">
                  <c:v>1.661232502560601</c:v>
                </c:pt>
                <c:pt idx="11716">
                  <c:v>1.6610907228812837</c:v>
                </c:pt>
                <c:pt idx="11717">
                  <c:v>1.6609489674005804</c:v>
                </c:pt>
                <c:pt idx="11718">
                  <c:v>1.6608072361122963</c:v>
                </c:pt>
                <c:pt idx="11719">
                  <c:v>1.660665529010239</c:v>
                </c:pt>
                <c:pt idx="11720">
                  <c:v>1.6605238460882177</c:v>
                </c:pt>
                <c:pt idx="11721">
                  <c:v>1.6603821873400444</c:v>
                </c:pt>
                <c:pt idx="11722">
                  <c:v>1.6602405527595325</c:v>
                </c:pt>
                <c:pt idx="11723">
                  <c:v>1.6600989423404982</c:v>
                </c:pt>
                <c:pt idx="11724">
                  <c:v>1.6599573560767591</c:v>
                </c:pt>
                <c:pt idx="11725">
                  <c:v>1.6598157939621354</c:v>
                </c:pt>
                <c:pt idx="11726">
                  <c:v>1.6596742559904494</c:v>
                </c:pt>
                <c:pt idx="11727">
                  <c:v>1.6595327421555253</c:v>
                </c:pt>
                <c:pt idx="11728">
                  <c:v>1.6593912524511893</c:v>
                </c:pt>
                <c:pt idx="11729">
                  <c:v>1.6592497868712703</c:v>
                </c:pt>
                <c:pt idx="11730">
                  <c:v>1.6591083454095985</c:v>
                </c:pt>
                <c:pt idx="11731">
                  <c:v>1.6589669280600068</c:v>
                </c:pt>
                <c:pt idx="11732">
                  <c:v>1.6588255348163301</c:v>
                </c:pt>
                <c:pt idx="11733">
                  <c:v>1.658684165672405</c:v>
                </c:pt>
                <c:pt idx="11734">
                  <c:v>1.6585428206220707</c:v>
                </c:pt>
                <c:pt idx="11735">
                  <c:v>1.6584014996591683</c:v>
                </c:pt>
                <c:pt idx="11736">
                  <c:v>1.658260202777541</c:v>
                </c:pt>
                <c:pt idx="11737">
                  <c:v>1.6581189299710342</c:v>
                </c:pt>
                <c:pt idx="11738">
                  <c:v>1.6579776812334952</c:v>
                </c:pt>
                <c:pt idx="11739">
                  <c:v>1.6578364565587733</c:v>
                </c:pt>
                <c:pt idx="11740">
                  <c:v>1.6576952559407205</c:v>
                </c:pt>
                <c:pt idx="11741">
                  <c:v>1.6575540793731902</c:v>
                </c:pt>
                <c:pt idx="11742">
                  <c:v>1.6574129268500384</c:v>
                </c:pt>
                <c:pt idx="11743">
                  <c:v>1.6572717983651226</c:v>
                </c:pt>
                <c:pt idx="11744">
                  <c:v>1.6571306939123032</c:v>
                </c:pt>
                <c:pt idx="11745">
                  <c:v>1.6569896134854418</c:v>
                </c:pt>
                <c:pt idx="11746">
                  <c:v>1.6568485570784031</c:v>
                </c:pt>
                <c:pt idx="11747">
                  <c:v>1.6567075246850527</c:v>
                </c:pt>
                <c:pt idx="11748">
                  <c:v>1.6565665162992596</c:v>
                </c:pt>
                <c:pt idx="11749">
                  <c:v>1.6564255319148937</c:v>
                </c:pt>
                <c:pt idx="11750">
                  <c:v>1.6562845715258276</c:v>
                </c:pt>
                <c:pt idx="11751">
                  <c:v>1.656143635125936</c:v>
                </c:pt>
                <c:pt idx="11752">
                  <c:v>1.6560027227090957</c:v>
                </c:pt>
                <c:pt idx="11753">
                  <c:v>1.6558618342691849</c:v>
                </c:pt>
                <c:pt idx="11754">
                  <c:v>1.655720969800085</c:v>
                </c:pt>
                <c:pt idx="11755">
                  <c:v>1.6555801292956789</c:v>
                </c:pt>
                <c:pt idx="11756">
                  <c:v>1.6554393127498512</c:v>
                </c:pt>
                <c:pt idx="11757">
                  <c:v>1.6552985201564892</c:v>
                </c:pt>
                <c:pt idx="11758">
                  <c:v>1.6551577515094822</c:v>
                </c:pt>
                <c:pt idx="11759">
                  <c:v>1.655017006802721</c:v>
                </c:pt>
                <c:pt idx="11760">
                  <c:v>1.6548762860300994</c:v>
                </c:pt>
                <c:pt idx="11761">
                  <c:v>1.6547355891855127</c:v>
                </c:pt>
                <c:pt idx="11762">
                  <c:v>1.6545949162628582</c:v>
                </c:pt>
                <c:pt idx="11763">
                  <c:v>1.6544542672560354</c:v>
                </c:pt>
                <c:pt idx="11764">
                  <c:v>1.6543136421589459</c:v>
                </c:pt>
                <c:pt idx="11765">
                  <c:v>1.6541730409654938</c:v>
                </c:pt>
                <c:pt idx="11766">
                  <c:v>1.6540324636695845</c:v>
                </c:pt>
                <c:pt idx="11767">
                  <c:v>1.6538919102651257</c:v>
                </c:pt>
                <c:pt idx="11768">
                  <c:v>1.6537513807460278</c:v>
                </c:pt>
                <c:pt idx="11769">
                  <c:v>1.6536108751062022</c:v>
                </c:pt>
                <c:pt idx="11770">
                  <c:v>1.6534703933395634</c:v>
                </c:pt>
                <c:pt idx="11771">
                  <c:v>1.6533299354400273</c:v>
                </c:pt>
                <c:pt idx="11772">
                  <c:v>1.6531895014015119</c:v>
                </c:pt>
                <c:pt idx="11773">
                  <c:v>1.6530490912179379</c:v>
                </c:pt>
                <c:pt idx="11774">
                  <c:v>1.6529087048832272</c:v>
                </c:pt>
                <c:pt idx="11775">
                  <c:v>1.6527683423913044</c:v>
                </c:pt>
                <c:pt idx="11776">
                  <c:v>1.6526280037360959</c:v>
                </c:pt>
                <c:pt idx="11777">
                  <c:v>1.6524876889115299</c:v>
                </c:pt>
                <c:pt idx="11778">
                  <c:v>1.6523473979115375</c:v>
                </c:pt>
                <c:pt idx="11779">
                  <c:v>1.652207130730051</c:v>
                </c:pt>
                <c:pt idx="11780">
                  <c:v>1.6520668873610049</c:v>
                </c:pt>
                <c:pt idx="11781">
                  <c:v>1.6519266677983364</c:v>
                </c:pt>
                <c:pt idx="11782">
                  <c:v>1.6517864720359841</c:v>
                </c:pt>
                <c:pt idx="11783">
                  <c:v>1.6516463000678887</c:v>
                </c:pt>
                <c:pt idx="11784">
                  <c:v>1.6515061518879932</c:v>
                </c:pt>
                <c:pt idx="11785">
                  <c:v>1.6513660274902426</c:v>
                </c:pt>
                <c:pt idx="11786">
                  <c:v>1.651225926868584</c:v>
                </c:pt>
                <c:pt idx="11787">
                  <c:v>1.6510858500169665</c:v>
                </c:pt>
                <c:pt idx="11788">
                  <c:v>1.6509457969293408</c:v>
                </c:pt>
                <c:pt idx="11789">
                  <c:v>1.6508057675996608</c:v>
                </c:pt>
                <c:pt idx="11790">
                  <c:v>1.6506657620218812</c:v>
                </c:pt>
                <c:pt idx="11791">
                  <c:v>1.6505257801899593</c:v>
                </c:pt>
                <c:pt idx="11792">
                  <c:v>1.6503858220978547</c:v>
                </c:pt>
                <c:pt idx="11793">
                  <c:v>1.6502458877395285</c:v>
                </c:pt>
                <c:pt idx="11794">
                  <c:v>1.6501059771089446</c:v>
                </c:pt>
                <c:pt idx="11795">
                  <c:v>1.6499660902000679</c:v>
                </c:pt>
                <c:pt idx="11796">
                  <c:v>1.6498262270068662</c:v>
                </c:pt>
                <c:pt idx="11797">
                  <c:v>1.649686387523309</c:v>
                </c:pt>
                <c:pt idx="11798">
                  <c:v>1.6495465717433682</c:v>
                </c:pt>
                <c:pt idx="11799">
                  <c:v>1.649406779661017</c:v>
                </c:pt>
                <c:pt idx="11800">
                  <c:v>1.6492670112702312</c:v>
                </c:pt>
                <c:pt idx="11801">
                  <c:v>1.649127266564989</c:v>
                </c:pt>
                <c:pt idx="11802">
                  <c:v>1.6489875455392697</c:v>
                </c:pt>
                <c:pt idx="11803">
                  <c:v>1.6488478481870552</c:v>
                </c:pt>
                <c:pt idx="11804">
                  <c:v>1.6487081745023295</c:v>
                </c:pt>
                <c:pt idx="11805">
                  <c:v>1.6485685244790784</c:v>
                </c:pt>
                <c:pt idx="11806">
                  <c:v>1.64842889811129</c:v>
                </c:pt>
                <c:pt idx="11807">
                  <c:v>1.648289295392954</c:v>
                </c:pt>
                <c:pt idx="11808">
                  <c:v>1.6481497163180625</c:v>
                </c:pt>
                <c:pt idx="11809">
                  <c:v>1.6480101608806097</c:v>
                </c:pt>
                <c:pt idx="11810">
                  <c:v>1.6478706290745915</c:v>
                </c:pt>
                <c:pt idx="11811">
                  <c:v>1.6477311208940062</c:v>
                </c:pt>
                <c:pt idx="11812">
                  <c:v>1.6475916363328535</c:v>
                </c:pt>
                <c:pt idx="11813">
                  <c:v>1.6474521753851363</c:v>
                </c:pt>
                <c:pt idx="11814">
                  <c:v>1.6473127380448582</c:v>
                </c:pt>
                <c:pt idx="11815">
                  <c:v>1.6471733243060258</c:v>
                </c:pt>
                <c:pt idx="11816">
                  <c:v>1.647033934162647</c:v>
                </c:pt>
                <c:pt idx="11817">
                  <c:v>1.6468945676087325</c:v>
                </c:pt>
                <c:pt idx="11818">
                  <c:v>1.6467552246382944</c:v>
                </c:pt>
                <c:pt idx="11819">
                  <c:v>1.6466159052453468</c:v>
                </c:pt>
                <c:pt idx="11820">
                  <c:v>1.6464766094239065</c:v>
                </c:pt>
                <c:pt idx="11821">
                  <c:v>1.6463373371679919</c:v>
                </c:pt>
                <c:pt idx="11822">
                  <c:v>1.6461980884716232</c:v>
                </c:pt>
                <c:pt idx="11823">
                  <c:v>1.6460588633288227</c:v>
                </c:pt>
                <c:pt idx="11824">
                  <c:v>1.6459196617336151</c:v>
                </c:pt>
                <c:pt idx="11825">
                  <c:v>1.6457804836800272</c:v>
                </c:pt>
                <c:pt idx="11826">
                  <c:v>1.6456413291620868</c:v>
                </c:pt>
                <c:pt idx="11827">
                  <c:v>1.6455021981738249</c:v>
                </c:pt>
                <c:pt idx="11828">
                  <c:v>1.6453630907092738</c:v>
                </c:pt>
                <c:pt idx="11829">
                  <c:v>1.6452240067624684</c:v>
                </c:pt>
                <c:pt idx="11830">
                  <c:v>1.6450849463274448</c:v>
                </c:pt>
                <c:pt idx="11831">
                  <c:v>1.6449459093982421</c:v>
                </c:pt>
                <c:pt idx="11832">
                  <c:v>1.6448068959689006</c:v>
                </c:pt>
                <c:pt idx="11833">
                  <c:v>1.6446679060334628</c:v>
                </c:pt>
                <c:pt idx="11834">
                  <c:v>1.6445289395859739</c:v>
                </c:pt>
                <c:pt idx="11835">
                  <c:v>1.6443899966204798</c:v>
                </c:pt>
                <c:pt idx="11836">
                  <c:v>1.6442510771310299</c:v>
                </c:pt>
                <c:pt idx="11837">
                  <c:v>1.6441121811116743</c:v>
                </c:pt>
                <c:pt idx="11838">
                  <c:v>1.6439733085564658</c:v>
                </c:pt>
                <c:pt idx="11839">
                  <c:v>1.6438344594594594</c:v>
                </c:pt>
                <c:pt idx="11840">
                  <c:v>1.6436956338147115</c:v>
                </c:pt>
                <c:pt idx="11841">
                  <c:v>1.643556831616281</c:v>
                </c:pt>
                <c:pt idx="11842">
                  <c:v>1.6434180528582285</c:v>
                </c:pt>
                <c:pt idx="11843">
                  <c:v>1.6432792975346167</c:v>
                </c:pt>
                <c:pt idx="11844">
                  <c:v>1.6431405656395104</c:v>
                </c:pt>
                <c:pt idx="11845">
                  <c:v>1.6430018571669762</c:v>
                </c:pt>
                <c:pt idx="11846">
                  <c:v>1.6428631721110829</c:v>
                </c:pt>
                <c:pt idx="11847">
                  <c:v>1.6427245104659014</c:v>
                </c:pt>
                <c:pt idx="11848">
                  <c:v>1.6425858722255042</c:v>
                </c:pt>
                <c:pt idx="11849">
                  <c:v>1.6424472573839664</c:v>
                </c:pt>
                <c:pt idx="11850">
                  <c:v>1.6423086659353641</c:v>
                </c:pt>
                <c:pt idx="11851">
                  <c:v>1.6421700978737765</c:v>
                </c:pt>
                <c:pt idx="11852">
                  <c:v>1.6420315531932843</c:v>
                </c:pt>
                <c:pt idx="11853">
                  <c:v>1.6418930318879703</c:v>
                </c:pt>
                <c:pt idx="11854">
                  <c:v>1.6417545339519191</c:v>
                </c:pt>
                <c:pt idx="11855">
                  <c:v>1.6416160593792173</c:v>
                </c:pt>
                <c:pt idx="11856">
                  <c:v>1.6414776081639537</c:v>
                </c:pt>
                <c:pt idx="11857">
                  <c:v>1.6413391803002193</c:v>
                </c:pt>
                <c:pt idx="11858">
                  <c:v>1.6412007757821063</c:v>
                </c:pt>
                <c:pt idx="11859">
                  <c:v>1.64106239460371</c:v>
                </c:pt>
                <c:pt idx="11860">
                  <c:v>1.6409240367591265</c:v>
                </c:pt>
                <c:pt idx="11861">
                  <c:v>1.6407857022424548</c:v>
                </c:pt>
                <c:pt idx="11862">
                  <c:v>1.6406473910477957</c:v>
                </c:pt>
                <c:pt idx="11863">
                  <c:v>1.6405091031692516</c:v>
                </c:pt>
                <c:pt idx="11864">
                  <c:v>1.640370838600927</c:v>
                </c:pt>
                <c:pt idx="11865">
                  <c:v>1.6402325973369289</c:v>
                </c:pt>
                <c:pt idx="11866">
                  <c:v>1.640094379371366</c:v>
                </c:pt>
                <c:pt idx="11867">
                  <c:v>1.6399561846983486</c:v>
                </c:pt>
                <c:pt idx="11868">
                  <c:v>1.6398180133119893</c:v>
                </c:pt>
                <c:pt idx="11869">
                  <c:v>1.6396798652064026</c:v>
                </c:pt>
                <c:pt idx="11870">
                  <c:v>1.6395417403757055</c:v>
                </c:pt>
                <c:pt idx="11871">
                  <c:v>1.6394036388140161</c:v>
                </c:pt>
                <c:pt idx="11872">
                  <c:v>1.6392655605154551</c:v>
                </c:pt>
                <c:pt idx="11873">
                  <c:v>1.6391275054741452</c:v>
                </c:pt>
                <c:pt idx="11874">
                  <c:v>1.6389894736842106</c:v>
                </c:pt>
                <c:pt idx="11875">
                  <c:v>1.6388514651397776</c:v>
                </c:pt>
                <c:pt idx="11876">
                  <c:v>1.6387134798349752</c:v>
                </c:pt>
                <c:pt idx="11877">
                  <c:v>1.6385755177639334</c:v>
                </c:pt>
                <c:pt idx="11878">
                  <c:v>1.6384375789207846</c:v>
                </c:pt>
                <c:pt idx="11879">
                  <c:v>1.6382996632996634</c:v>
                </c:pt>
                <c:pt idx="11880">
                  <c:v>1.6381617708947058</c:v>
                </c:pt>
                <c:pt idx="11881">
                  <c:v>1.6380239017000504</c:v>
                </c:pt>
                <c:pt idx="11882">
                  <c:v>1.6378860557098376</c:v>
                </c:pt>
                <c:pt idx="11883">
                  <c:v>1.6377482329182094</c:v>
                </c:pt>
                <c:pt idx="11884">
                  <c:v>1.63761043331931</c:v>
                </c:pt>
                <c:pt idx="11885">
                  <c:v>1.6374726569072859</c:v>
                </c:pt>
                <c:pt idx="11886">
                  <c:v>1.637334903676285</c:v>
                </c:pt>
                <c:pt idx="11887">
                  <c:v>1.6371971736204576</c:v>
                </c:pt>
                <c:pt idx="11888">
                  <c:v>1.6370594667339557</c:v>
                </c:pt>
                <c:pt idx="11889">
                  <c:v>1.6369217830109335</c:v>
                </c:pt>
                <c:pt idx="11890">
                  <c:v>1.6367841224455471</c:v>
                </c:pt>
                <c:pt idx="11891">
                  <c:v>1.6366464850319542</c:v>
                </c:pt>
                <c:pt idx="11892">
                  <c:v>1.6365088707643152</c:v>
                </c:pt>
                <c:pt idx="11893">
                  <c:v>1.6363712796367917</c:v>
                </c:pt>
                <c:pt idx="11894">
                  <c:v>1.6362337116435477</c:v>
                </c:pt>
                <c:pt idx="11895">
                  <c:v>1.6360961667787493</c:v>
                </c:pt>
                <c:pt idx="11896">
                  <c:v>1.6359586450365637</c:v>
                </c:pt>
                <c:pt idx="11897">
                  <c:v>1.6358211464111616</c:v>
                </c:pt>
                <c:pt idx="11898">
                  <c:v>1.635683670896714</c:v>
                </c:pt>
                <c:pt idx="11899">
                  <c:v>1.635546218487395</c:v>
                </c:pt>
                <c:pt idx="11900">
                  <c:v>1.6354087891773801</c:v>
                </c:pt>
                <c:pt idx="11901">
                  <c:v>1.635271382960847</c:v>
                </c:pt>
                <c:pt idx="11902">
                  <c:v>1.6351339998319752</c:v>
                </c:pt>
                <c:pt idx="11903">
                  <c:v>1.6349966397849462</c:v>
                </c:pt>
                <c:pt idx="11904">
                  <c:v>1.6348593028139438</c:v>
                </c:pt>
                <c:pt idx="11905">
                  <c:v>1.634721988913153</c:v>
                </c:pt>
                <c:pt idx="11906">
                  <c:v>1.6345846980767615</c:v>
                </c:pt>
                <c:pt idx="11907">
                  <c:v>1.6344474302989587</c:v>
                </c:pt>
                <c:pt idx="11908">
                  <c:v>1.6343101855739357</c:v>
                </c:pt>
                <c:pt idx="11909">
                  <c:v>1.6341729638958857</c:v>
                </c:pt>
                <c:pt idx="11910">
                  <c:v>1.6340357652590043</c:v>
                </c:pt>
                <c:pt idx="11911">
                  <c:v>1.6338985896574882</c:v>
                </c:pt>
                <c:pt idx="11912">
                  <c:v>1.6337614370855369</c:v>
                </c:pt>
                <c:pt idx="11913">
                  <c:v>1.6336243075373511</c:v>
                </c:pt>
                <c:pt idx="11914">
                  <c:v>1.633487201007134</c:v>
                </c:pt>
                <c:pt idx="11915">
                  <c:v>1.6333501174890903</c:v>
                </c:pt>
                <c:pt idx="11916">
                  <c:v>1.6332130569774272</c:v>
                </c:pt>
                <c:pt idx="11917">
                  <c:v>1.6330760194663534</c:v>
                </c:pt>
                <c:pt idx="11918">
                  <c:v>1.6329390049500796</c:v>
                </c:pt>
                <c:pt idx="11919">
                  <c:v>1.6328020134228187</c:v>
                </c:pt>
                <c:pt idx="11920">
                  <c:v>1.6326650448787854</c:v>
                </c:pt>
                <c:pt idx="11921">
                  <c:v>1.632528099312196</c:v>
                </c:pt>
                <c:pt idx="11922">
                  <c:v>1.6323911767172692</c:v>
                </c:pt>
                <c:pt idx="11923">
                  <c:v>1.6322542770882253</c:v>
                </c:pt>
                <c:pt idx="11924">
                  <c:v>1.6321174004192871</c:v>
                </c:pt>
                <c:pt idx="11925">
                  <c:v>1.6319805467046788</c:v>
                </c:pt>
                <c:pt idx="11926">
                  <c:v>1.6318437159386265</c:v>
                </c:pt>
                <c:pt idx="11927">
                  <c:v>1.6317069081153588</c:v>
                </c:pt>
                <c:pt idx="11928">
                  <c:v>1.6315701232291056</c:v>
                </c:pt>
                <c:pt idx="11929">
                  <c:v>1.631433361274099</c:v>
                </c:pt>
                <c:pt idx="11930">
                  <c:v>1.6312966222445731</c:v>
                </c:pt>
                <c:pt idx="11931">
                  <c:v>1.6311599061347637</c:v>
                </c:pt>
                <c:pt idx="11932">
                  <c:v>1.6310232129389088</c:v>
                </c:pt>
                <c:pt idx="11933">
                  <c:v>1.6308865426512484</c:v>
                </c:pt>
                <c:pt idx="11934">
                  <c:v>1.6307498952660242</c:v>
                </c:pt>
                <c:pt idx="11935">
                  <c:v>1.6306132707774799</c:v>
                </c:pt>
                <c:pt idx="11936">
                  <c:v>1.6304766691798609</c:v>
                </c:pt>
                <c:pt idx="11937">
                  <c:v>1.630340090467415</c:v>
                </c:pt>
                <c:pt idx="11938">
                  <c:v>1.6302035346343915</c:v>
                </c:pt>
                <c:pt idx="11939">
                  <c:v>1.6300670016750418</c:v>
                </c:pt>
                <c:pt idx="11940">
                  <c:v>1.6299304915836195</c:v>
                </c:pt>
                <c:pt idx="11941">
                  <c:v>1.6297940043543795</c:v>
                </c:pt>
                <c:pt idx="11942">
                  <c:v>1.6296575399815791</c:v>
                </c:pt>
                <c:pt idx="11943">
                  <c:v>1.6295210984594775</c:v>
                </c:pt>
                <c:pt idx="11944">
                  <c:v>1.6293846797823357</c:v>
                </c:pt>
                <c:pt idx="11945">
                  <c:v>1.6292482839444165</c:v>
                </c:pt>
                <c:pt idx="11946">
                  <c:v>1.629111910939985</c:v>
                </c:pt>
                <c:pt idx="11947">
                  <c:v>1.6289755607633076</c:v>
                </c:pt>
                <c:pt idx="11948">
                  <c:v>1.6288392334086534</c:v>
                </c:pt>
                <c:pt idx="11949">
                  <c:v>1.6287029288702928</c:v>
                </c:pt>
                <c:pt idx="11950">
                  <c:v>1.6285666471424984</c:v>
                </c:pt>
                <c:pt idx="11951">
                  <c:v>1.6284303882195448</c:v>
                </c:pt>
                <c:pt idx="11952">
                  <c:v>1.6282941520957082</c:v>
                </c:pt>
                <c:pt idx="11953">
                  <c:v>1.6281579387652669</c:v>
                </c:pt>
                <c:pt idx="11954">
                  <c:v>1.628021748222501</c:v>
                </c:pt>
                <c:pt idx="11955">
                  <c:v>1.627885580461693</c:v>
                </c:pt>
                <c:pt idx="11956">
                  <c:v>1.6277494354771265</c:v>
                </c:pt>
                <c:pt idx="11957">
                  <c:v>1.6276133132630874</c:v>
                </c:pt>
                <c:pt idx="11958">
                  <c:v>1.627477213813864</c:v>
                </c:pt>
                <c:pt idx="11959">
                  <c:v>1.6273411371237458</c:v>
                </c:pt>
                <c:pt idx="11960">
                  <c:v>1.6272050831870244</c:v>
                </c:pt>
                <c:pt idx="11961">
                  <c:v>1.6270690519979936</c:v>
                </c:pt>
                <c:pt idx="11962">
                  <c:v>1.6269330435509488</c:v>
                </c:pt>
                <c:pt idx="11963">
                  <c:v>1.6267970578401871</c:v>
                </c:pt>
                <c:pt idx="11964">
                  <c:v>1.6266610948600084</c:v>
                </c:pt>
                <c:pt idx="11965">
                  <c:v>1.6265251546047133</c:v>
                </c:pt>
                <c:pt idx="11966">
                  <c:v>1.6263892370686053</c:v>
                </c:pt>
                <c:pt idx="11967">
                  <c:v>1.6262533422459893</c:v>
                </c:pt>
                <c:pt idx="11968">
                  <c:v>1.6261174701311722</c:v>
                </c:pt>
                <c:pt idx="11969">
                  <c:v>1.6259816207184628</c:v>
                </c:pt>
                <c:pt idx="11970">
                  <c:v>1.625845794002172</c:v>
                </c:pt>
                <c:pt idx="11971">
                  <c:v>1.6257099899766121</c:v>
                </c:pt>
                <c:pt idx="11972">
                  <c:v>1.6255742086360978</c:v>
                </c:pt>
                <c:pt idx="11973">
                  <c:v>1.6254384499749457</c:v>
                </c:pt>
                <c:pt idx="11974">
                  <c:v>1.6253027139874738</c:v>
                </c:pt>
                <c:pt idx="11975">
                  <c:v>1.6251670006680026</c:v>
                </c:pt>
                <c:pt idx="11976">
                  <c:v>1.6250313100108542</c:v>
                </c:pt>
                <c:pt idx="11977">
                  <c:v>1.6248956420103524</c:v>
                </c:pt>
                <c:pt idx="11978">
                  <c:v>1.624759996660823</c:v>
                </c:pt>
                <c:pt idx="11979">
                  <c:v>1.6246243739565944</c:v>
                </c:pt>
                <c:pt idx="11980">
                  <c:v>1.6244887738919958</c:v>
                </c:pt>
                <c:pt idx="11981">
                  <c:v>1.6243531964613587</c:v>
                </c:pt>
                <c:pt idx="11982">
                  <c:v>1.6242176416590168</c:v>
                </c:pt>
                <c:pt idx="11983">
                  <c:v>1.6240821094793056</c:v>
                </c:pt>
                <c:pt idx="11984">
                  <c:v>1.6239465999165623</c:v>
                </c:pt>
                <c:pt idx="11985">
                  <c:v>1.623811112965126</c:v>
                </c:pt>
                <c:pt idx="11986">
                  <c:v>1.6236756486193376</c:v>
                </c:pt>
                <c:pt idx="11987">
                  <c:v>1.6235402068735403</c:v>
                </c:pt>
                <c:pt idx="11988">
                  <c:v>1.6234047877220785</c:v>
                </c:pt>
                <c:pt idx="11989">
                  <c:v>1.6232693911592995</c:v>
                </c:pt>
                <c:pt idx="11990">
                  <c:v>1.6231340171795514</c:v>
                </c:pt>
                <c:pt idx="11991">
                  <c:v>1.6229986657771849</c:v>
                </c:pt>
                <c:pt idx="11992">
                  <c:v>1.6228633369465522</c:v>
                </c:pt>
                <c:pt idx="11993">
                  <c:v>1.6227280306820078</c:v>
                </c:pt>
                <c:pt idx="11994">
                  <c:v>1.6225927469779076</c:v>
                </c:pt>
                <c:pt idx="11995">
                  <c:v>1.6224574858286096</c:v>
                </c:pt>
                <c:pt idx="11996">
                  <c:v>1.6223222472284737</c:v>
                </c:pt>
                <c:pt idx="11997">
                  <c:v>1.622187031171862</c:v>
                </c:pt>
                <c:pt idx="11998">
                  <c:v>1.6220518376531377</c:v>
                </c:pt>
                <c:pt idx="11999">
                  <c:v>1.6219166666666667</c:v>
                </c:pt>
                <c:pt idx="12000">
                  <c:v>1.621781518206816</c:v>
                </c:pt>
                <c:pt idx="12001">
                  <c:v>1.6216463922679554</c:v>
                </c:pt>
                <c:pt idx="12002">
                  <c:v>1.6215112888444556</c:v>
                </c:pt>
                <c:pt idx="12003">
                  <c:v>1.6213762079306897</c:v>
                </c:pt>
                <c:pt idx="12004">
                  <c:v>1.6212411495210328</c:v>
                </c:pt>
                <c:pt idx="12005">
                  <c:v>1.6211061136098617</c:v>
                </c:pt>
                <c:pt idx="12006">
                  <c:v>1.620971100191555</c:v>
                </c:pt>
                <c:pt idx="12007">
                  <c:v>1.620836109260493</c:v>
                </c:pt>
                <c:pt idx="12008">
                  <c:v>1.6207011408110583</c:v>
                </c:pt>
                <c:pt idx="12009">
                  <c:v>1.6205661948376353</c:v>
                </c:pt>
                <c:pt idx="12010">
                  <c:v>1.6204312713346098</c:v>
                </c:pt>
                <c:pt idx="12011">
                  <c:v>1.6202963702963702</c:v>
                </c:pt>
                <c:pt idx="12012">
                  <c:v>1.6201614917173062</c:v>
                </c:pt>
                <c:pt idx="12013">
                  <c:v>1.6200266355918096</c:v>
                </c:pt>
                <c:pt idx="12014">
                  <c:v>1.6198918019142738</c:v>
                </c:pt>
                <c:pt idx="12015">
                  <c:v>1.6197569906790945</c:v>
                </c:pt>
                <c:pt idx="12016">
                  <c:v>1.619622201880669</c:v>
                </c:pt>
                <c:pt idx="12017">
                  <c:v>1.6194874355133966</c:v>
                </c:pt>
                <c:pt idx="12018">
                  <c:v>1.6193526915716783</c:v>
                </c:pt>
                <c:pt idx="12019">
                  <c:v>1.6192179700499167</c:v>
                </c:pt>
                <c:pt idx="12020">
                  <c:v>1.6190832709425174</c:v>
                </c:pt>
                <c:pt idx="12021">
                  <c:v>1.6189485942438862</c:v>
                </c:pt>
                <c:pt idx="12022">
                  <c:v>1.6188139399484323</c:v>
                </c:pt>
                <c:pt idx="12023">
                  <c:v>1.6186793080505655</c:v>
                </c:pt>
                <c:pt idx="12024">
                  <c:v>1.6185446985446985</c:v>
                </c:pt>
                <c:pt idx="12025">
                  <c:v>1.6184101114252454</c:v>
                </c:pt>
                <c:pt idx="12026">
                  <c:v>1.6182755466866217</c:v>
                </c:pt>
                <c:pt idx="12027">
                  <c:v>1.6181410043232458</c:v>
                </c:pt>
                <c:pt idx="12028">
                  <c:v>1.618006484329537</c:v>
                </c:pt>
                <c:pt idx="12029">
                  <c:v>1.6178719866999169</c:v>
                </c:pt>
                <c:pt idx="12030">
                  <c:v>1.6177375114288088</c:v>
                </c:pt>
                <c:pt idx="12031">
                  <c:v>1.6176030585106382</c:v>
                </c:pt>
                <c:pt idx="12032">
                  <c:v>1.617468627939832</c:v>
                </c:pt>
                <c:pt idx="12033">
                  <c:v>1.6173342197108194</c:v>
                </c:pt>
                <c:pt idx="12034">
                  <c:v>1.6171998338180307</c:v>
                </c:pt>
                <c:pt idx="12035">
                  <c:v>1.6170654702558989</c:v>
                </c:pt>
                <c:pt idx="12036">
                  <c:v>1.6169311290188586</c:v>
                </c:pt>
                <c:pt idx="12037">
                  <c:v>1.6167968101013457</c:v>
                </c:pt>
                <c:pt idx="12038">
                  <c:v>1.6166625134977988</c:v>
                </c:pt>
                <c:pt idx="12039">
                  <c:v>1.6165282392026579</c:v>
                </c:pt>
                <c:pt idx="12040">
                  <c:v>1.6163939872103645</c:v>
                </c:pt>
                <c:pt idx="12041">
                  <c:v>1.616259757515363</c:v>
                </c:pt>
                <c:pt idx="12042">
                  <c:v>1.6161255501120984</c:v>
                </c:pt>
                <c:pt idx="12043">
                  <c:v>1.6159913649950182</c:v>
                </c:pt>
                <c:pt idx="12044">
                  <c:v>1.615857202158572</c:v>
                </c:pt>
                <c:pt idx="12045">
                  <c:v>1.6157230615972107</c:v>
                </c:pt>
                <c:pt idx="12046">
                  <c:v>1.6155889433053872</c:v>
                </c:pt>
                <c:pt idx="12047">
                  <c:v>1.6154548472775565</c:v>
                </c:pt>
                <c:pt idx="12048">
                  <c:v>1.6153207735081749</c:v>
                </c:pt>
                <c:pt idx="12049">
                  <c:v>1.6151867219917013</c:v>
                </c:pt>
                <c:pt idx="12050">
                  <c:v>1.6150526927225957</c:v>
                </c:pt>
                <c:pt idx="12051">
                  <c:v>1.6149186856953204</c:v>
                </c:pt>
                <c:pt idx="12052">
                  <c:v>1.6147847009043392</c:v>
                </c:pt>
                <c:pt idx="12053">
                  <c:v>1.6146507383441182</c:v>
                </c:pt>
                <c:pt idx="12054">
                  <c:v>1.6145167980091248</c:v>
                </c:pt>
                <c:pt idx="12055">
                  <c:v>1.6143828798938289</c:v>
                </c:pt>
                <c:pt idx="12056">
                  <c:v>1.6142489839927012</c:v>
                </c:pt>
                <c:pt idx="12057">
                  <c:v>1.6141151103002156</c:v>
                </c:pt>
                <c:pt idx="12058">
                  <c:v>1.6139812588108466</c:v>
                </c:pt>
                <c:pt idx="12059">
                  <c:v>1.6138474295190712</c:v>
                </c:pt>
                <c:pt idx="12060">
                  <c:v>1.6137136224193682</c:v>
                </c:pt>
                <c:pt idx="12061">
                  <c:v>1.6135798375062178</c:v>
                </c:pt>
                <c:pt idx="12062">
                  <c:v>1.6134460747741026</c:v>
                </c:pt>
                <c:pt idx="12063">
                  <c:v>1.6133123342175066</c:v>
                </c:pt>
                <c:pt idx="12064">
                  <c:v>1.6131786158309158</c:v>
                </c:pt>
                <c:pt idx="12065">
                  <c:v>1.6130449196088181</c:v>
                </c:pt>
                <c:pt idx="12066">
                  <c:v>1.6129112455457031</c:v>
                </c:pt>
                <c:pt idx="12067">
                  <c:v>1.6127775936360622</c:v>
                </c:pt>
                <c:pt idx="12068">
                  <c:v>1.612643963874389</c:v>
                </c:pt>
                <c:pt idx="12069">
                  <c:v>1.6125103562551781</c:v>
                </c:pt>
                <c:pt idx="12070">
                  <c:v>1.6123767707729268</c:v>
                </c:pt>
                <c:pt idx="12071">
                  <c:v>1.6122432074221338</c:v>
                </c:pt>
                <c:pt idx="12072">
                  <c:v>1.6121096661972998</c:v>
                </c:pt>
                <c:pt idx="12073">
                  <c:v>1.611976147092927</c:v>
                </c:pt>
                <c:pt idx="12074">
                  <c:v>1.6118426501035197</c:v>
                </c:pt>
                <c:pt idx="12075">
                  <c:v>1.6117091752235839</c:v>
                </c:pt>
                <c:pt idx="12076">
                  <c:v>1.6115757224476277</c:v>
                </c:pt>
                <c:pt idx="12077">
                  <c:v>1.6114422917701605</c:v>
                </c:pt>
                <c:pt idx="12078">
                  <c:v>1.6113088831856941</c:v>
                </c:pt>
                <c:pt idx="12079">
                  <c:v>1.6111754966887417</c:v>
                </c:pt>
                <c:pt idx="12080">
                  <c:v>1.6110421322738184</c:v>
                </c:pt>
                <c:pt idx="12081">
                  <c:v>1.6109087899354411</c:v>
                </c:pt>
                <c:pt idx="12082">
                  <c:v>1.6107754696681287</c:v>
                </c:pt>
                <c:pt idx="12083">
                  <c:v>1.6106421714664019</c:v>
                </c:pt>
                <c:pt idx="12084">
                  <c:v>1.6105088953247828</c:v>
                </c:pt>
                <c:pt idx="12085">
                  <c:v>1.6103756412377959</c:v>
                </c:pt>
                <c:pt idx="12086">
                  <c:v>1.610242409199967</c:v>
                </c:pt>
                <c:pt idx="12087">
                  <c:v>1.6101091992058238</c:v>
                </c:pt>
                <c:pt idx="12088">
                  <c:v>1.6099760112498966</c:v>
                </c:pt>
                <c:pt idx="12089">
                  <c:v>1.6098428453267164</c:v>
                </c:pt>
                <c:pt idx="12090">
                  <c:v>1.6097097014308164</c:v>
                </c:pt>
                <c:pt idx="12091">
                  <c:v>1.6095765795567316</c:v>
                </c:pt>
                <c:pt idx="12092">
                  <c:v>1.6094434796989994</c:v>
                </c:pt>
                <c:pt idx="12093">
                  <c:v>1.609310401852158</c:v>
                </c:pt>
                <c:pt idx="12094">
                  <c:v>1.6091773460107481</c:v>
                </c:pt>
                <c:pt idx="12095">
                  <c:v>1.6090443121693121</c:v>
                </c:pt>
                <c:pt idx="12096">
                  <c:v>1.608911300322394</c:v>
                </c:pt>
                <c:pt idx="12097">
                  <c:v>1.6087783104645397</c:v>
                </c:pt>
                <c:pt idx="12098">
                  <c:v>1.6086453425902967</c:v>
                </c:pt>
                <c:pt idx="12099">
                  <c:v>1.608512396694215</c:v>
                </c:pt>
                <c:pt idx="12100">
                  <c:v>1.6083794727708454</c:v>
                </c:pt>
                <c:pt idx="12101">
                  <c:v>1.6082465708147413</c:v>
                </c:pt>
                <c:pt idx="12102">
                  <c:v>1.6081136908204576</c:v>
                </c:pt>
                <c:pt idx="12103">
                  <c:v>1.6079808327825513</c:v>
                </c:pt>
                <c:pt idx="12104">
                  <c:v>1.6078479966955803</c:v>
                </c:pt>
                <c:pt idx="12105">
                  <c:v>1.6077151825541054</c:v>
                </c:pt>
                <c:pt idx="12106">
                  <c:v>1.6075823903526885</c:v>
                </c:pt>
                <c:pt idx="12107">
                  <c:v>1.6074496200858936</c:v>
                </c:pt>
                <c:pt idx="12108">
                  <c:v>1.6073168717482864</c:v>
                </c:pt>
                <c:pt idx="12109">
                  <c:v>1.6071841453344344</c:v>
                </c:pt>
                <c:pt idx="12110">
                  <c:v>1.6070514408389067</c:v>
                </c:pt>
                <c:pt idx="12111">
                  <c:v>1.6069187582562747</c:v>
                </c:pt>
                <c:pt idx="12112">
                  <c:v>1.6067860975811112</c:v>
                </c:pt>
                <c:pt idx="12113">
                  <c:v>1.6066534588079908</c:v>
                </c:pt>
                <c:pt idx="12114">
                  <c:v>1.6065208419314898</c:v>
                </c:pt>
                <c:pt idx="12115">
                  <c:v>1.6063882469461868</c:v>
                </c:pt>
                <c:pt idx="12116">
                  <c:v>1.6062556738466618</c:v>
                </c:pt>
                <c:pt idx="12117">
                  <c:v>1.6061231226274963</c:v>
                </c:pt>
                <c:pt idx="12118">
                  <c:v>1.6059905932832741</c:v>
                </c:pt>
                <c:pt idx="12119">
                  <c:v>1.6058580858085809</c:v>
                </c:pt>
                <c:pt idx="12120">
                  <c:v>1.6057256001980034</c:v>
                </c:pt>
                <c:pt idx="12121">
                  <c:v>1.6055931364461311</c:v>
                </c:pt>
                <c:pt idx="12122">
                  <c:v>1.6054606945475542</c:v>
                </c:pt>
                <c:pt idx="12123">
                  <c:v>1.6053282744968658</c:v>
                </c:pt>
                <c:pt idx="12124">
                  <c:v>1.6051958762886598</c:v>
                </c:pt>
                <c:pt idx="12125">
                  <c:v>1.6050634999175326</c:v>
                </c:pt>
                <c:pt idx="12126">
                  <c:v>1.6049311453780819</c:v>
                </c:pt>
                <c:pt idx="12127">
                  <c:v>1.6047988126649078</c:v>
                </c:pt>
                <c:pt idx="12128">
                  <c:v>1.6046665017726112</c:v>
                </c:pt>
                <c:pt idx="12129">
                  <c:v>1.6045342126957955</c:v>
                </c:pt>
                <c:pt idx="12130">
                  <c:v>1.6044019454290661</c:v>
                </c:pt>
                <c:pt idx="12131">
                  <c:v>1.6042696999670294</c:v>
                </c:pt>
                <c:pt idx="12132">
                  <c:v>1.6041374763042942</c:v>
                </c:pt>
                <c:pt idx="12133">
                  <c:v>1.6040052744354705</c:v>
                </c:pt>
                <c:pt idx="12134">
                  <c:v>1.6038730943551709</c:v>
                </c:pt>
                <c:pt idx="12135">
                  <c:v>1.6037409360580093</c:v>
                </c:pt>
                <c:pt idx="12136">
                  <c:v>1.603608799538601</c:v>
                </c:pt>
                <c:pt idx="12137">
                  <c:v>1.6034766847915636</c:v>
                </c:pt>
                <c:pt idx="12138">
                  <c:v>1.6033445918115166</c:v>
                </c:pt>
                <c:pt idx="12139">
                  <c:v>1.6032125205930807</c:v>
                </c:pt>
                <c:pt idx="12140">
                  <c:v>1.6030804711308788</c:v>
                </c:pt>
                <c:pt idx="12141">
                  <c:v>1.6029484434195356</c:v>
                </c:pt>
                <c:pt idx="12142">
                  <c:v>1.6028164374536771</c:v>
                </c:pt>
                <c:pt idx="12143">
                  <c:v>1.6026844532279314</c:v>
                </c:pt>
                <c:pt idx="12144">
                  <c:v>1.6025524907369288</c:v>
                </c:pt>
                <c:pt idx="12145">
                  <c:v>1.6024205499753006</c:v>
                </c:pt>
                <c:pt idx="12146">
                  <c:v>1.60228863093768</c:v>
                </c:pt>
                <c:pt idx="12147">
                  <c:v>1.6021567336187026</c:v>
                </c:pt>
                <c:pt idx="12148">
                  <c:v>1.6020248580130052</c:v>
                </c:pt>
                <c:pt idx="12149">
                  <c:v>1.6018930041152264</c:v>
                </c:pt>
                <c:pt idx="12150">
                  <c:v>1.6017611719200067</c:v>
                </c:pt>
                <c:pt idx="12151">
                  <c:v>1.6016293614219881</c:v>
                </c:pt>
                <c:pt idx="12152">
                  <c:v>1.6014975726158149</c:v>
                </c:pt>
                <c:pt idx="12153">
                  <c:v>1.6013658054961331</c:v>
                </c:pt>
                <c:pt idx="12154">
                  <c:v>1.6012340600575894</c:v>
                </c:pt>
                <c:pt idx="12155">
                  <c:v>1.6011023362948338</c:v>
                </c:pt>
                <c:pt idx="12156">
                  <c:v>1.6009706342025172</c:v>
                </c:pt>
                <c:pt idx="12157">
                  <c:v>1.6008389537752921</c:v>
                </c:pt>
                <c:pt idx="12158">
                  <c:v>1.6007072950078132</c:v>
                </c:pt>
                <c:pt idx="12159">
                  <c:v>1.6005756578947368</c:v>
                </c:pt>
                <c:pt idx="12160">
                  <c:v>1.6004440424307211</c:v>
                </c:pt>
                <c:pt idx="12161">
                  <c:v>1.6003124486104259</c:v>
                </c:pt>
                <c:pt idx="12162">
                  <c:v>1.6001808764285128</c:v>
                </c:pt>
                <c:pt idx="12163">
                  <c:v>1.6000493258796449</c:v>
                </c:pt>
                <c:pt idx="12164">
                  <c:v>1.5999177969584875</c:v>
                </c:pt>
                <c:pt idx="12165">
                  <c:v>1.5997862896597075</c:v>
                </c:pt>
                <c:pt idx="12166">
                  <c:v>1.5996548039779732</c:v>
                </c:pt>
                <c:pt idx="12167">
                  <c:v>1.5995233399079554</c:v>
                </c:pt>
                <c:pt idx="12168">
                  <c:v>1.5993918974443257</c:v>
                </c:pt>
                <c:pt idx="12169">
                  <c:v>1.5992604765817584</c:v>
                </c:pt>
                <c:pt idx="12170">
                  <c:v>1.5991290773149289</c:v>
                </c:pt>
                <c:pt idx="12171">
                  <c:v>1.5989976996385147</c:v>
                </c:pt>
                <c:pt idx="12172">
                  <c:v>1.5988663435471946</c:v>
                </c:pt>
                <c:pt idx="12173">
                  <c:v>1.5987350090356498</c:v>
                </c:pt>
                <c:pt idx="12174">
                  <c:v>1.5986036960985626</c:v>
                </c:pt>
                <c:pt idx="12175">
                  <c:v>1.5984724047306176</c:v>
                </c:pt>
                <c:pt idx="12176">
                  <c:v>1.5983411349265009</c:v>
                </c:pt>
                <c:pt idx="12177">
                  <c:v>1.5982098866809</c:v>
                </c:pt>
                <c:pt idx="12178">
                  <c:v>1.5980786599885048</c:v>
                </c:pt>
                <c:pt idx="12179">
                  <c:v>1.5979474548440065</c:v>
                </c:pt>
                <c:pt idx="12180">
                  <c:v>1.5978162712420982</c:v>
                </c:pt>
                <c:pt idx="12181">
                  <c:v>1.5976851091774749</c:v>
                </c:pt>
                <c:pt idx="12182">
                  <c:v>1.597553968644833</c:v>
                </c:pt>
                <c:pt idx="12183">
                  <c:v>1.5974228496388707</c:v>
                </c:pt>
                <c:pt idx="12184">
                  <c:v>1.597291752154288</c:v>
                </c:pt>
                <c:pt idx="12185">
                  <c:v>1.5971606761857871</c:v>
                </c:pt>
                <c:pt idx="12186">
                  <c:v>1.5970296217280708</c:v>
                </c:pt>
                <c:pt idx="12187">
                  <c:v>1.5968985887758451</c:v>
                </c:pt>
                <c:pt idx="12188">
                  <c:v>1.5967675773238166</c:v>
                </c:pt>
                <c:pt idx="12189">
                  <c:v>1.5966365873666941</c:v>
                </c:pt>
                <c:pt idx="12190">
                  <c:v>1.596505618899188</c:v>
                </c:pt>
                <c:pt idx="12191">
                  <c:v>1.5963746719160106</c:v>
                </c:pt>
                <c:pt idx="12192">
                  <c:v>1.5962437464118757</c:v>
                </c:pt>
                <c:pt idx="12193">
                  <c:v>1.5961128423814992</c:v>
                </c:pt>
                <c:pt idx="12194">
                  <c:v>1.5959819598195981</c:v>
                </c:pt>
                <c:pt idx="12195">
                  <c:v>1.595851098720892</c:v>
                </c:pt>
                <c:pt idx="12196">
                  <c:v>1.5957202590801016</c:v>
                </c:pt>
                <c:pt idx="12197">
                  <c:v>1.5955894408919495</c:v>
                </c:pt>
                <c:pt idx="12198">
                  <c:v>1.59545864415116</c:v>
                </c:pt>
                <c:pt idx="12199">
                  <c:v>1.595327868852459</c:v>
                </c:pt>
                <c:pt idx="12200">
                  <c:v>1.5951971149905746</c:v>
                </c:pt>
                <c:pt idx="12201">
                  <c:v>1.595066382560236</c:v>
                </c:pt>
                <c:pt idx="12202">
                  <c:v>1.5949356715561747</c:v>
                </c:pt>
                <c:pt idx="12203">
                  <c:v>1.5948049819731236</c:v>
                </c:pt>
                <c:pt idx="12204">
                  <c:v>1.5946743138058173</c:v>
                </c:pt>
                <c:pt idx="12205">
                  <c:v>1.5945436670489923</c:v>
                </c:pt>
                <c:pt idx="12206">
                  <c:v>1.5944130416973867</c:v>
                </c:pt>
                <c:pt idx="12207">
                  <c:v>1.5942824377457405</c:v>
                </c:pt>
                <c:pt idx="12208">
                  <c:v>1.5941518551887952</c:v>
                </c:pt>
                <c:pt idx="12209">
                  <c:v>1.5940212940212941</c:v>
                </c:pt>
                <c:pt idx="12210">
                  <c:v>1.5938907542379821</c:v>
                </c:pt>
                <c:pt idx="12211">
                  <c:v>1.5937602358336063</c:v>
                </c:pt>
                <c:pt idx="12212">
                  <c:v>1.593629738802915</c:v>
                </c:pt>
                <c:pt idx="12213">
                  <c:v>1.5934992631406582</c:v>
                </c:pt>
                <c:pt idx="12214">
                  <c:v>1.5933688088415883</c:v>
                </c:pt>
                <c:pt idx="12215">
                  <c:v>1.5932383759004585</c:v>
                </c:pt>
                <c:pt idx="12216">
                  <c:v>1.5931079643120243</c:v>
                </c:pt>
                <c:pt idx="12217">
                  <c:v>1.5929775740710428</c:v>
                </c:pt>
                <c:pt idx="12218">
                  <c:v>1.5928472051722726</c:v>
                </c:pt>
                <c:pt idx="12219">
                  <c:v>1.5927168576104747</c:v>
                </c:pt>
                <c:pt idx="12220">
                  <c:v>1.5925865313804108</c:v>
                </c:pt>
                <c:pt idx="12221">
                  <c:v>1.5924562264768449</c:v>
                </c:pt>
                <c:pt idx="12222">
                  <c:v>1.5923259428945431</c:v>
                </c:pt>
                <c:pt idx="12223">
                  <c:v>1.5921956806282722</c:v>
                </c:pt>
                <c:pt idx="12224">
                  <c:v>1.5920654396728016</c:v>
                </c:pt>
                <c:pt idx="12225">
                  <c:v>1.591935220022902</c:v>
                </c:pt>
                <c:pt idx="12226">
                  <c:v>1.5918050216733459</c:v>
                </c:pt>
                <c:pt idx="12227">
                  <c:v>1.5916748446189075</c:v>
                </c:pt>
                <c:pt idx="12228">
                  <c:v>1.5915446888543625</c:v>
                </c:pt>
                <c:pt idx="12229">
                  <c:v>1.5914145543744889</c:v>
                </c:pt>
                <c:pt idx="12230">
                  <c:v>1.5912844411740659</c:v>
                </c:pt>
                <c:pt idx="12231">
                  <c:v>1.5911543492478744</c:v>
                </c:pt>
                <c:pt idx="12232">
                  <c:v>1.5910242785906974</c:v>
                </c:pt>
                <c:pt idx="12233">
                  <c:v>1.5908942291973189</c:v>
                </c:pt>
                <c:pt idx="12234">
                  <c:v>1.5907642010625256</c:v>
                </c:pt>
                <c:pt idx="12235">
                  <c:v>1.5906341941811049</c:v>
                </c:pt>
                <c:pt idx="12236">
                  <c:v>1.5905042085478467</c:v>
                </c:pt>
                <c:pt idx="12237">
                  <c:v>1.5903742441575421</c:v>
                </c:pt>
                <c:pt idx="12238">
                  <c:v>1.590244301004984</c:v>
                </c:pt>
                <c:pt idx="12239">
                  <c:v>1.5901143790849672</c:v>
                </c:pt>
                <c:pt idx="12240">
                  <c:v>1.5899844783922883</c:v>
                </c:pt>
                <c:pt idx="12241">
                  <c:v>1.5898545989217447</c:v>
                </c:pt>
                <c:pt idx="12242">
                  <c:v>1.589724740668137</c:v>
                </c:pt>
                <c:pt idx="12243">
                  <c:v>1.589594903626266</c:v>
                </c:pt>
                <c:pt idx="12244">
                  <c:v>1.5894650877909351</c:v>
                </c:pt>
                <c:pt idx="12245">
                  <c:v>1.5893352931569491</c:v>
                </c:pt>
                <c:pt idx="12246">
                  <c:v>1.5892055197191148</c:v>
                </c:pt>
                <c:pt idx="12247">
                  <c:v>1.5890757674722404</c:v>
                </c:pt>
                <c:pt idx="12248">
                  <c:v>1.5889460364111356</c:v>
                </c:pt>
                <c:pt idx="12249">
                  <c:v>1.5888163265306123</c:v>
                </c:pt>
                <c:pt idx="12250">
                  <c:v>1.5886866378254836</c:v>
                </c:pt>
                <c:pt idx="12251">
                  <c:v>1.5885569702905649</c:v>
                </c:pt>
                <c:pt idx="12252">
                  <c:v>1.5884273239206725</c:v>
                </c:pt>
                <c:pt idx="12253">
                  <c:v>1.5882976987106252</c:v>
                </c:pt>
                <c:pt idx="12254">
                  <c:v>1.5881680946552428</c:v>
                </c:pt>
                <c:pt idx="12255">
                  <c:v>1.5880385117493472</c:v>
                </c:pt>
                <c:pt idx="12256">
                  <c:v>1.5879089499877621</c:v>
                </c:pt>
                <c:pt idx="12257">
                  <c:v>1.5877794093653124</c:v>
                </c:pt>
                <c:pt idx="12258">
                  <c:v>1.5876498898768252</c:v>
                </c:pt>
                <c:pt idx="12259">
                  <c:v>1.587520391517129</c:v>
                </c:pt>
                <c:pt idx="12260">
                  <c:v>1.5873909142810538</c:v>
                </c:pt>
                <c:pt idx="12261">
                  <c:v>1.5872614581634317</c:v>
                </c:pt>
                <c:pt idx="12262">
                  <c:v>1.5871320231590964</c:v>
                </c:pt>
                <c:pt idx="12263">
                  <c:v>1.5870026092628833</c:v>
                </c:pt>
                <c:pt idx="12264">
                  <c:v>1.5868732164696291</c:v>
                </c:pt>
                <c:pt idx="12265">
                  <c:v>1.5867438447741724</c:v>
                </c:pt>
                <c:pt idx="12266">
                  <c:v>1.586614494171354</c:v>
                </c:pt>
                <c:pt idx="12267">
                  <c:v>1.5864851646560156</c:v>
                </c:pt>
                <c:pt idx="12268">
                  <c:v>1.5863558562230011</c:v>
                </c:pt>
                <c:pt idx="12269">
                  <c:v>1.5862265688671557</c:v>
                </c:pt>
                <c:pt idx="12270">
                  <c:v>1.5860973025833265</c:v>
                </c:pt>
                <c:pt idx="12271">
                  <c:v>1.5859680573663624</c:v>
                </c:pt>
                <c:pt idx="12272">
                  <c:v>1.5858388332111137</c:v>
                </c:pt>
                <c:pt idx="12273">
                  <c:v>1.5857096301124327</c:v>
                </c:pt>
                <c:pt idx="12274">
                  <c:v>1.5855804480651732</c:v>
                </c:pt>
                <c:pt idx="12275">
                  <c:v>1.5854512870641904</c:v>
                </c:pt>
                <c:pt idx="12276">
                  <c:v>1.5853221471043415</c:v>
                </c:pt>
                <c:pt idx="12277">
                  <c:v>1.5851930281804854</c:v>
                </c:pt>
                <c:pt idx="12278">
                  <c:v>1.5850639302874827</c:v>
                </c:pt>
                <c:pt idx="12279">
                  <c:v>1.5849348534201955</c:v>
                </c:pt>
                <c:pt idx="12280">
                  <c:v>1.5848057975734875</c:v>
                </c:pt>
                <c:pt idx="12281">
                  <c:v>1.5846767627422245</c:v>
                </c:pt>
                <c:pt idx="12282">
                  <c:v>1.5845477489212734</c:v>
                </c:pt>
                <c:pt idx="12283">
                  <c:v>1.5844187561055032</c:v>
                </c:pt>
                <c:pt idx="12284">
                  <c:v>1.5842897842897843</c:v>
                </c:pt>
                <c:pt idx="12285">
                  <c:v>1.5841608334689892</c:v>
                </c:pt>
                <c:pt idx="12286">
                  <c:v>1.5840319036379913</c:v>
                </c:pt>
                <c:pt idx="12287">
                  <c:v>1.5839029947916667</c:v>
                </c:pt>
                <c:pt idx="12288">
                  <c:v>1.5837741069248923</c:v>
                </c:pt>
                <c:pt idx="12289">
                  <c:v>1.5836452400325467</c:v>
                </c:pt>
                <c:pt idx="12290">
                  <c:v>1.5835163941095109</c:v>
                </c:pt>
                <c:pt idx="12291">
                  <c:v>1.5833875691506671</c:v>
                </c:pt>
                <c:pt idx="12292">
                  <c:v>1.5832587651508989</c:v>
                </c:pt>
                <c:pt idx="12293">
                  <c:v>1.5831299821050919</c:v>
                </c:pt>
                <c:pt idx="12294">
                  <c:v>1.5830012200081334</c:v>
                </c:pt>
                <c:pt idx="12295">
                  <c:v>1.5828724788549122</c:v>
                </c:pt>
                <c:pt idx="12296">
                  <c:v>1.5827437586403188</c:v>
                </c:pt>
                <c:pt idx="12297">
                  <c:v>1.5826150593592454</c:v>
                </c:pt>
                <c:pt idx="12298">
                  <c:v>1.5824863810065859</c:v>
                </c:pt>
                <c:pt idx="12299">
                  <c:v>1.5823577235772357</c:v>
                </c:pt>
                <c:pt idx="12300">
                  <c:v>1.5822290870660922</c:v>
                </c:pt>
                <c:pt idx="12301">
                  <c:v>1.582100471468054</c:v>
                </c:pt>
                <c:pt idx="12302">
                  <c:v>1.5819718767780215</c:v>
                </c:pt>
                <c:pt idx="12303">
                  <c:v>1.5818433029908974</c:v>
                </c:pt>
                <c:pt idx="12304">
                  <c:v>1.5817147501015847</c:v>
                </c:pt>
                <c:pt idx="12305">
                  <c:v>1.5815862181049893</c:v>
                </c:pt>
                <c:pt idx="12306">
                  <c:v>1.5814577069960185</c:v>
                </c:pt>
                <c:pt idx="12307">
                  <c:v>1.5813292167695807</c:v>
                </c:pt>
                <c:pt idx="12308">
                  <c:v>1.5812007474205865</c:v>
                </c:pt>
                <c:pt idx="12309">
                  <c:v>1.5810722989439481</c:v>
                </c:pt>
                <c:pt idx="12310">
                  <c:v>1.5809438713345789</c:v>
                </c:pt>
                <c:pt idx="12311">
                  <c:v>1.5808154645873944</c:v>
                </c:pt>
                <c:pt idx="12312">
                  <c:v>1.5806870786973117</c:v>
                </c:pt>
                <c:pt idx="12313">
                  <c:v>1.5805587136592496</c:v>
                </c:pt>
                <c:pt idx="12314">
                  <c:v>1.5804303694681283</c:v>
                </c:pt>
                <c:pt idx="12315">
                  <c:v>1.5803020461188697</c:v>
                </c:pt>
                <c:pt idx="12316">
                  <c:v>1.5801737436063976</c:v>
                </c:pt>
                <c:pt idx="12317">
                  <c:v>1.5800454619256372</c:v>
                </c:pt>
                <c:pt idx="12318">
                  <c:v>1.5799172010715155</c:v>
                </c:pt>
                <c:pt idx="12319">
                  <c:v>1.579788961038961</c:v>
                </c:pt>
                <c:pt idx="12320">
                  <c:v>1.5796607418229041</c:v>
                </c:pt>
                <c:pt idx="12321">
                  <c:v>1.5795325434182763</c:v>
                </c:pt>
                <c:pt idx="12322">
                  <c:v>1.5794043658200114</c:v>
                </c:pt>
                <c:pt idx="12323">
                  <c:v>1.5792762090230446</c:v>
                </c:pt>
                <c:pt idx="12324">
                  <c:v>1.5791480730223124</c:v>
                </c:pt>
                <c:pt idx="12325">
                  <c:v>1.5790199578127535</c:v>
                </c:pt>
                <c:pt idx="12326">
                  <c:v>1.5788918633893081</c:v>
                </c:pt>
                <c:pt idx="12327">
                  <c:v>1.5787637897469176</c:v>
                </c:pt>
                <c:pt idx="12328">
                  <c:v>1.5786357368805255</c:v>
                </c:pt>
                <c:pt idx="12329">
                  <c:v>1.5785077047850771</c:v>
                </c:pt>
                <c:pt idx="12330">
                  <c:v>1.5783796934555185</c:v>
                </c:pt>
                <c:pt idx="12331">
                  <c:v>1.5782517028867986</c:v>
                </c:pt>
                <c:pt idx="12332">
                  <c:v>1.5781237330738669</c:v>
                </c:pt>
                <c:pt idx="12333">
                  <c:v>1.577995784011675</c:v>
                </c:pt>
                <c:pt idx="12334">
                  <c:v>1.5778678556951764</c:v>
                </c:pt>
                <c:pt idx="12335">
                  <c:v>1.5777399481193255</c:v>
                </c:pt>
                <c:pt idx="12336">
                  <c:v>1.5776120612790792</c:v>
                </c:pt>
                <c:pt idx="12337">
                  <c:v>1.5774841951693954</c:v>
                </c:pt>
                <c:pt idx="12338">
                  <c:v>1.5773563497852339</c:v>
                </c:pt>
                <c:pt idx="12339">
                  <c:v>1.5772285251215559</c:v>
                </c:pt>
                <c:pt idx="12340">
                  <c:v>1.5771007211733248</c:v>
                </c:pt>
                <c:pt idx="12341">
                  <c:v>1.5769729379355049</c:v>
                </c:pt>
                <c:pt idx="12342">
                  <c:v>1.5768451754030626</c:v>
                </c:pt>
                <c:pt idx="12343">
                  <c:v>1.5767174335709657</c:v>
                </c:pt>
                <c:pt idx="12344">
                  <c:v>1.5765897124341839</c:v>
                </c:pt>
                <c:pt idx="12345">
                  <c:v>1.5764620119876884</c:v>
                </c:pt>
                <c:pt idx="12346">
                  <c:v>1.5763343322264518</c:v>
                </c:pt>
                <c:pt idx="12347">
                  <c:v>1.5762066731454487</c:v>
                </c:pt>
                <c:pt idx="12348">
                  <c:v>1.5760790347396549</c:v>
                </c:pt>
                <c:pt idx="12349">
                  <c:v>1.5759514170040485</c:v>
                </c:pt>
                <c:pt idx="12350">
                  <c:v>1.5758238199336085</c:v>
                </c:pt>
                <c:pt idx="12351">
                  <c:v>1.5756962435233162</c:v>
                </c:pt>
                <c:pt idx="12352">
                  <c:v>1.5755686877681534</c:v>
                </c:pt>
                <c:pt idx="12353">
                  <c:v>1.5754411526631051</c:v>
                </c:pt>
                <c:pt idx="12354">
                  <c:v>1.5753136382031565</c:v>
                </c:pt>
                <c:pt idx="12355">
                  <c:v>1.5751861443832955</c:v>
                </c:pt>
                <c:pt idx="12356">
                  <c:v>1.5750586711985111</c:v>
                </c:pt>
                <c:pt idx="12357">
                  <c:v>1.5749312186437936</c:v>
                </c:pt>
                <c:pt idx="12358">
                  <c:v>1.5748037867141353</c:v>
                </c:pt>
                <c:pt idx="12359">
                  <c:v>1.5746763754045308</c:v>
                </c:pt>
                <c:pt idx="12360">
                  <c:v>1.574548984709975</c:v>
                </c:pt>
                <c:pt idx="12361">
                  <c:v>1.574421614625465</c:v>
                </c:pt>
                <c:pt idx="12362">
                  <c:v>1.5742942651460001</c:v>
                </c:pt>
                <c:pt idx="12363">
                  <c:v>1.5741669362665804</c:v>
                </c:pt>
                <c:pt idx="12364">
                  <c:v>1.5740396279822078</c:v>
                </c:pt>
                <c:pt idx="12365">
                  <c:v>1.5739123402878861</c:v>
                </c:pt>
                <c:pt idx="12366">
                  <c:v>1.5737850731786205</c:v>
                </c:pt>
                <c:pt idx="12367">
                  <c:v>1.5736578266494179</c:v>
                </c:pt>
                <c:pt idx="12368">
                  <c:v>1.5735306006952865</c:v>
                </c:pt>
                <c:pt idx="12369">
                  <c:v>1.573403395311237</c:v>
                </c:pt>
                <c:pt idx="12370">
                  <c:v>1.5732762104922804</c:v>
                </c:pt>
                <c:pt idx="12371">
                  <c:v>1.5731490462334303</c:v>
                </c:pt>
                <c:pt idx="12372">
                  <c:v>1.5730219025297019</c:v>
                </c:pt>
                <c:pt idx="12373">
                  <c:v>1.5728947793761112</c:v>
                </c:pt>
                <c:pt idx="12374">
                  <c:v>1.5727676767676768</c:v>
                </c:pt>
                <c:pt idx="12375">
                  <c:v>1.5726405946994182</c:v>
                </c:pt>
                <c:pt idx="12376">
                  <c:v>1.5725135331663569</c:v>
                </c:pt>
                <c:pt idx="12377">
                  <c:v>1.572386492163516</c:v>
                </c:pt>
                <c:pt idx="12378">
                  <c:v>1.5722594716859197</c:v>
                </c:pt>
                <c:pt idx="12379">
                  <c:v>1.5721324717285945</c:v>
                </c:pt>
                <c:pt idx="12380">
                  <c:v>1.5720054922865681</c:v>
                </c:pt>
                <c:pt idx="12381">
                  <c:v>1.5718785333548699</c:v>
                </c:pt>
                <c:pt idx="12382">
                  <c:v>1.571751594928531</c:v>
                </c:pt>
                <c:pt idx="12383">
                  <c:v>1.5716246770025839</c:v>
                </c:pt>
                <c:pt idx="12384">
                  <c:v>1.571497779572063</c:v>
                </c:pt>
                <c:pt idx="12385">
                  <c:v>1.571370902632004</c:v>
                </c:pt>
                <c:pt idx="12386">
                  <c:v>1.5712440461774442</c:v>
                </c:pt>
                <c:pt idx="12387">
                  <c:v>1.5711172102034228</c:v>
                </c:pt>
                <c:pt idx="12388">
                  <c:v>1.5709903947049801</c:v>
                </c:pt>
                <c:pt idx="12389">
                  <c:v>1.5708635996771589</c:v>
                </c:pt>
                <c:pt idx="12390">
                  <c:v>1.5707368251150029</c:v>
                </c:pt>
                <c:pt idx="12391">
                  <c:v>1.5706100710135571</c:v>
                </c:pt>
                <c:pt idx="12392">
                  <c:v>1.570483337367869</c:v>
                </c:pt>
                <c:pt idx="12393">
                  <c:v>1.5703566241729869</c:v>
                </c:pt>
                <c:pt idx="12394">
                  <c:v>1.5702299314239612</c:v>
                </c:pt>
                <c:pt idx="12395">
                  <c:v>1.5701032591158439</c:v>
                </c:pt>
                <c:pt idx="12396">
                  <c:v>1.569976607243688</c:v>
                </c:pt>
                <c:pt idx="12397">
                  <c:v>1.5698499758025488</c:v>
                </c:pt>
                <c:pt idx="12398">
                  <c:v>1.5697233647874829</c:v>
                </c:pt>
                <c:pt idx="12399">
                  <c:v>1.5695967741935484</c:v>
                </c:pt>
                <c:pt idx="12400">
                  <c:v>1.5694702040158053</c:v>
                </c:pt>
                <c:pt idx="12401">
                  <c:v>1.5693436542493147</c:v>
                </c:pt>
                <c:pt idx="12402">
                  <c:v>1.5692171248891398</c:v>
                </c:pt>
                <c:pt idx="12403">
                  <c:v>1.569090615930345</c:v>
                </c:pt>
                <c:pt idx="12404">
                  <c:v>1.5689641273679968</c:v>
                </c:pt>
                <c:pt idx="12405">
                  <c:v>1.5688376591971627</c:v>
                </c:pt>
                <c:pt idx="12406">
                  <c:v>1.568711211412912</c:v>
                </c:pt>
                <c:pt idx="12407">
                  <c:v>1.568584784010316</c:v>
                </c:pt>
                <c:pt idx="12408">
                  <c:v>1.5684583769844467</c:v>
                </c:pt>
                <c:pt idx="12409">
                  <c:v>1.5683319903303787</c:v>
                </c:pt>
                <c:pt idx="12410">
                  <c:v>1.5682056240431874</c:v>
                </c:pt>
                <c:pt idx="12411">
                  <c:v>1.5680792781179504</c:v>
                </c:pt>
                <c:pt idx="12412">
                  <c:v>1.5679529525497462</c:v>
                </c:pt>
                <c:pt idx="12413">
                  <c:v>1.5678266473336555</c:v>
                </c:pt>
                <c:pt idx="12414">
                  <c:v>1.5677003624647603</c:v>
                </c:pt>
                <c:pt idx="12415">
                  <c:v>1.5675740979381443</c:v>
                </c:pt>
                <c:pt idx="12416">
                  <c:v>1.5674478537488927</c:v>
                </c:pt>
                <c:pt idx="12417">
                  <c:v>1.5673216298920922</c:v>
                </c:pt>
                <c:pt idx="12418">
                  <c:v>1.5671954263628312</c:v>
                </c:pt>
                <c:pt idx="12419">
                  <c:v>1.5670692431561997</c:v>
                </c:pt>
                <c:pt idx="12420">
                  <c:v>1.5669430802672892</c:v>
                </c:pt>
                <c:pt idx="12421">
                  <c:v>1.5668169376911931</c:v>
                </c:pt>
                <c:pt idx="12422">
                  <c:v>1.5666908154230057</c:v>
                </c:pt>
                <c:pt idx="12423">
                  <c:v>1.5665647134578236</c:v>
                </c:pt>
                <c:pt idx="12424">
                  <c:v>1.5664386317907444</c:v>
                </c:pt>
                <c:pt idx="12425">
                  <c:v>1.5663125704168679</c:v>
                </c:pt>
                <c:pt idx="12426">
                  <c:v>1.5661865293312947</c:v>
                </c:pt>
                <c:pt idx="12427">
                  <c:v>1.5660605085291277</c:v>
                </c:pt>
                <c:pt idx="12428">
                  <c:v>1.5659345080054712</c:v>
                </c:pt>
                <c:pt idx="12429">
                  <c:v>1.5658085277554303</c:v>
                </c:pt>
                <c:pt idx="12430">
                  <c:v>1.5656825677741131</c:v>
                </c:pt>
                <c:pt idx="12431">
                  <c:v>1.565556628056628</c:v>
                </c:pt>
                <c:pt idx="12432">
                  <c:v>1.5654307085980856</c:v>
                </c:pt>
                <c:pt idx="12433">
                  <c:v>1.5653048093935982</c:v>
                </c:pt>
                <c:pt idx="12434">
                  <c:v>1.565178930438279</c:v>
                </c:pt>
                <c:pt idx="12435">
                  <c:v>1.5650530717272435</c:v>
                </c:pt>
                <c:pt idx="12436">
                  <c:v>1.5649272332556083</c:v>
                </c:pt>
                <c:pt idx="12437">
                  <c:v>1.5648014150184917</c:v>
                </c:pt>
                <c:pt idx="12438">
                  <c:v>1.5646756170110137</c:v>
                </c:pt>
                <c:pt idx="12439">
                  <c:v>1.5645498392282957</c:v>
                </c:pt>
                <c:pt idx="12440">
                  <c:v>1.5644240816654609</c:v>
                </c:pt>
                <c:pt idx="12441">
                  <c:v>1.5642983443176339</c:v>
                </c:pt>
                <c:pt idx="12442">
                  <c:v>1.5641726271799405</c:v>
                </c:pt>
                <c:pt idx="12443">
                  <c:v>1.5640469302475088</c:v>
                </c:pt>
                <c:pt idx="12444">
                  <c:v>1.5639212535154681</c:v>
                </c:pt>
                <c:pt idx="12445">
                  <c:v>1.563795596978949</c:v>
                </c:pt>
                <c:pt idx="12446">
                  <c:v>1.5636699606330844</c:v>
                </c:pt>
                <c:pt idx="12447">
                  <c:v>1.5635443444730077</c:v>
                </c:pt>
                <c:pt idx="12448">
                  <c:v>1.5634187484938549</c:v>
                </c:pt>
                <c:pt idx="12449">
                  <c:v>1.5632931726907631</c:v>
                </c:pt>
                <c:pt idx="12450">
                  <c:v>1.5631676170588709</c:v>
                </c:pt>
                <c:pt idx="12451">
                  <c:v>1.5630420815933184</c:v>
                </c:pt>
                <c:pt idx="12452">
                  <c:v>1.5629165662892475</c:v>
                </c:pt>
                <c:pt idx="12453">
                  <c:v>1.5627910711418018</c:v>
                </c:pt>
                <c:pt idx="12454">
                  <c:v>1.562665596146126</c:v>
                </c:pt>
                <c:pt idx="12455">
                  <c:v>1.5625401412973667</c:v>
                </c:pt>
                <c:pt idx="12456">
                  <c:v>1.5624147065906719</c:v>
                </c:pt>
                <c:pt idx="12457">
                  <c:v>1.5622892920211913</c:v>
                </c:pt>
                <c:pt idx="12458">
                  <c:v>1.5621638975840757</c:v>
                </c:pt>
                <c:pt idx="12459">
                  <c:v>1.5620385232744782</c:v>
                </c:pt>
                <c:pt idx="12460">
                  <c:v>1.5619131690875532</c:v>
                </c:pt>
                <c:pt idx="12461">
                  <c:v>1.5617878350184562</c:v>
                </c:pt>
                <c:pt idx="12462">
                  <c:v>1.5616625210623445</c:v>
                </c:pt>
                <c:pt idx="12463">
                  <c:v>1.5615372272143775</c:v>
                </c:pt>
                <c:pt idx="12464">
                  <c:v>1.5614119534697153</c:v>
                </c:pt>
                <c:pt idx="12465">
                  <c:v>1.56128669982352</c:v>
                </c:pt>
                <c:pt idx="12466">
                  <c:v>1.5611614662709554</c:v>
                </c:pt>
                <c:pt idx="12467">
                  <c:v>1.5610362528071864</c:v>
                </c:pt>
                <c:pt idx="12468">
                  <c:v>1.5609110594273798</c:v>
                </c:pt>
                <c:pt idx="12469">
                  <c:v>1.5607858861267041</c:v>
                </c:pt>
                <c:pt idx="12470">
                  <c:v>1.5606607329003288</c:v>
                </c:pt>
                <c:pt idx="12471">
                  <c:v>1.5605355997434254</c:v>
                </c:pt>
                <c:pt idx="12472">
                  <c:v>1.5604104866511666</c:v>
                </c:pt>
                <c:pt idx="12473">
                  <c:v>1.5602853936187269</c:v>
                </c:pt>
                <c:pt idx="12474">
                  <c:v>1.5601603206412826</c:v>
                </c:pt>
                <c:pt idx="12475">
                  <c:v>1.5600352677140108</c:v>
                </c:pt>
                <c:pt idx="12476">
                  <c:v>1.559910234832091</c:v>
                </c:pt>
                <c:pt idx="12477">
                  <c:v>1.5597852219907036</c:v>
                </c:pt>
                <c:pt idx="12478">
                  <c:v>1.5596602291850308</c:v>
                </c:pt>
                <c:pt idx="12479">
                  <c:v>1.5595352564102565</c:v>
                </c:pt>
                <c:pt idx="12480">
                  <c:v>1.5594103036615656</c:v>
                </c:pt>
                <c:pt idx="12481">
                  <c:v>1.5592853709341452</c:v>
                </c:pt>
                <c:pt idx="12482">
                  <c:v>1.5591604582231835</c:v>
                </c:pt>
                <c:pt idx="12483">
                  <c:v>1.5590355655238706</c:v>
                </c:pt>
                <c:pt idx="12484">
                  <c:v>1.5589106928313976</c:v>
                </c:pt>
                <c:pt idx="12485">
                  <c:v>1.5587858401409578</c:v>
                </c:pt>
                <c:pt idx="12486">
                  <c:v>1.5586610074477456</c:v>
                </c:pt>
                <c:pt idx="12487">
                  <c:v>1.5585361947469571</c:v>
                </c:pt>
                <c:pt idx="12488">
                  <c:v>1.5584114020337898</c:v>
                </c:pt>
                <c:pt idx="12489">
                  <c:v>1.5582866293034427</c:v>
                </c:pt>
                <c:pt idx="12490">
                  <c:v>1.5581618765511167</c:v>
                </c:pt>
                <c:pt idx="12491">
                  <c:v>1.5580371437720142</c:v>
                </c:pt>
                <c:pt idx="12492">
                  <c:v>1.5579124309613384</c:v>
                </c:pt>
                <c:pt idx="12493">
                  <c:v>1.5577877381142948</c:v>
                </c:pt>
                <c:pt idx="12494">
                  <c:v>1.5576630652260903</c:v>
                </c:pt>
                <c:pt idx="12495">
                  <c:v>1.5575384122919333</c:v>
                </c:pt>
                <c:pt idx="12496">
                  <c:v>1.5574137793070337</c:v>
                </c:pt>
                <c:pt idx="12497">
                  <c:v>1.5572891662666026</c:v>
                </c:pt>
                <c:pt idx="12498">
                  <c:v>1.5571645731658532</c:v>
                </c:pt>
                <c:pt idx="12499">
                  <c:v>1.55704</c:v>
                </c:pt>
                <c:pt idx="12500">
                  <c:v>1.556915446764259</c:v>
                </c:pt>
                <c:pt idx="12501">
                  <c:v>1.5567909134538473</c:v>
                </c:pt>
                <c:pt idx="12502">
                  <c:v>1.5566664000639847</c:v>
                </c:pt>
                <c:pt idx="12503">
                  <c:v>1.5565419065898913</c:v>
                </c:pt>
                <c:pt idx="12504">
                  <c:v>1.5564174330267893</c:v>
                </c:pt>
                <c:pt idx="12505">
                  <c:v>1.5562929793699025</c:v>
                </c:pt>
                <c:pt idx="12506">
                  <c:v>1.5561685456144558</c:v>
                </c:pt>
                <c:pt idx="12507">
                  <c:v>1.5560441317556764</c:v>
                </c:pt>
                <c:pt idx="12508">
                  <c:v>1.5559197377887921</c:v>
                </c:pt>
                <c:pt idx="12509">
                  <c:v>1.5557953637090327</c:v>
                </c:pt>
                <c:pt idx="12510">
                  <c:v>1.5556710095116297</c:v>
                </c:pt>
                <c:pt idx="12511">
                  <c:v>1.5555466751918159</c:v>
                </c:pt>
                <c:pt idx="12512">
                  <c:v>1.5554223607448254</c:v>
                </c:pt>
                <c:pt idx="12513">
                  <c:v>1.5552980661658942</c:v>
                </c:pt>
                <c:pt idx="12514">
                  <c:v>1.5551737914502597</c:v>
                </c:pt>
                <c:pt idx="12515">
                  <c:v>1.5550495365931607</c:v>
                </c:pt>
                <c:pt idx="12516">
                  <c:v>1.5549253015898379</c:v>
                </c:pt>
                <c:pt idx="12517">
                  <c:v>1.5548010864355328</c:v>
                </c:pt>
                <c:pt idx="12518">
                  <c:v>1.5546768911254893</c:v>
                </c:pt>
                <c:pt idx="12519">
                  <c:v>1.5545527156549521</c:v>
                </c:pt>
                <c:pt idx="12520">
                  <c:v>1.5544285600191678</c:v>
                </c:pt>
                <c:pt idx="12521">
                  <c:v>1.5543044242133846</c:v>
                </c:pt>
                <c:pt idx="12522">
                  <c:v>1.5541803082328516</c:v>
                </c:pt>
                <c:pt idx="12523">
                  <c:v>1.5540562120728201</c:v>
                </c:pt>
                <c:pt idx="12524">
                  <c:v>1.5539321357285429</c:v>
                </c:pt>
                <c:pt idx="12525">
                  <c:v>1.5538080791952738</c:v>
                </c:pt>
                <c:pt idx="12526">
                  <c:v>1.5536840424682685</c:v>
                </c:pt>
                <c:pt idx="12527">
                  <c:v>1.5535600255427842</c:v>
                </c:pt>
                <c:pt idx="12528">
                  <c:v>1.5534360284140794</c:v>
                </c:pt>
                <c:pt idx="12529">
                  <c:v>1.5533120510774141</c:v>
                </c:pt>
                <c:pt idx="12530">
                  <c:v>1.5531880935280504</c:v>
                </c:pt>
                <c:pt idx="12531">
                  <c:v>1.5530641557612512</c:v>
                </c:pt>
                <c:pt idx="12532">
                  <c:v>1.5529402377722812</c:v>
                </c:pt>
                <c:pt idx="12533">
                  <c:v>1.5528163395564065</c:v>
                </c:pt>
                <c:pt idx="12534">
                  <c:v>1.552692461108895</c:v>
                </c:pt>
                <c:pt idx="12535">
                  <c:v>1.552568602425016</c:v>
                </c:pt>
                <c:pt idx="12536">
                  <c:v>1.5524447635000398</c:v>
                </c:pt>
                <c:pt idx="12537">
                  <c:v>1.5523209443292392</c:v>
                </c:pt>
                <c:pt idx="12538">
                  <c:v>1.5521971449078873</c:v>
                </c:pt>
                <c:pt idx="12539">
                  <c:v>1.5520733652312599</c:v>
                </c:pt>
                <c:pt idx="12540">
                  <c:v>1.5519496052946335</c:v>
                </c:pt>
                <c:pt idx="12541">
                  <c:v>1.5518258650932866</c:v>
                </c:pt>
                <c:pt idx="12542">
                  <c:v>1.5517021446224986</c:v>
                </c:pt>
                <c:pt idx="12543">
                  <c:v>1.5515784438775511</c:v>
                </c:pt>
                <c:pt idx="12544">
                  <c:v>1.5514547628537265</c:v>
                </c:pt>
                <c:pt idx="12545">
                  <c:v>1.5513311015463096</c:v>
                </c:pt>
                <c:pt idx="12546">
                  <c:v>1.5512074599505858</c:v>
                </c:pt>
                <c:pt idx="12547">
                  <c:v>1.5510838380618426</c:v>
                </c:pt>
                <c:pt idx="12548">
                  <c:v>1.5509602358753685</c:v>
                </c:pt>
                <c:pt idx="12549">
                  <c:v>1.5508366533864542</c:v>
                </c:pt>
                <c:pt idx="12550">
                  <c:v>1.5507130905903912</c:v>
                </c:pt>
                <c:pt idx="12551">
                  <c:v>1.5505895474824729</c:v>
                </c:pt>
                <c:pt idx="12552">
                  <c:v>1.5504660240579942</c:v>
                </c:pt>
                <c:pt idx="12553">
                  <c:v>1.5503425203122512</c:v>
                </c:pt>
                <c:pt idx="12554">
                  <c:v>1.5502190362405417</c:v>
                </c:pt>
                <c:pt idx="12555">
                  <c:v>1.550095571838165</c:v>
                </c:pt>
                <c:pt idx="12556">
                  <c:v>1.5499721271004221</c:v>
                </c:pt>
                <c:pt idx="12557">
                  <c:v>1.549848702022615</c:v>
                </c:pt>
                <c:pt idx="12558">
                  <c:v>1.5497252966000479</c:v>
                </c:pt>
                <c:pt idx="12559">
                  <c:v>1.5496019108280255</c:v>
                </c:pt>
                <c:pt idx="12560">
                  <c:v>1.5494785447018549</c:v>
                </c:pt>
                <c:pt idx="12561">
                  <c:v>1.5493551982168445</c:v>
                </c:pt>
                <c:pt idx="12562">
                  <c:v>1.5492318713683038</c:v>
                </c:pt>
                <c:pt idx="12563">
                  <c:v>1.5491085641515441</c:v>
                </c:pt>
                <c:pt idx="12564">
                  <c:v>1.5489852765618783</c:v>
                </c:pt>
                <c:pt idx="12565">
                  <c:v>1.5488620085946203</c:v>
                </c:pt>
                <c:pt idx="12566">
                  <c:v>1.5487387602450864</c:v>
                </c:pt>
                <c:pt idx="12567">
                  <c:v>1.5486155315085932</c:v>
                </c:pt>
                <c:pt idx="12568">
                  <c:v>1.5484923223804599</c:v>
                </c:pt>
                <c:pt idx="12569">
                  <c:v>1.5483691328560063</c:v>
                </c:pt>
                <c:pt idx="12570">
                  <c:v>1.5482459629305545</c:v>
                </c:pt>
                <c:pt idx="12571">
                  <c:v>1.5481228125994273</c:v>
                </c:pt>
                <c:pt idx="12572">
                  <c:v>1.5479996818579496</c:v>
                </c:pt>
                <c:pt idx="12573">
                  <c:v>1.5478765707014475</c:v>
                </c:pt>
                <c:pt idx="12574">
                  <c:v>1.5477534791252485</c:v>
                </c:pt>
                <c:pt idx="12575">
                  <c:v>1.547630407124682</c:v>
                </c:pt>
                <c:pt idx="12576">
                  <c:v>1.5475073546950784</c:v>
                </c:pt>
                <c:pt idx="12577">
                  <c:v>1.5473843218317698</c:v>
                </c:pt>
                <c:pt idx="12578">
                  <c:v>1.5472613085300899</c:v>
                </c:pt>
                <c:pt idx="12579">
                  <c:v>1.5471383147853737</c:v>
                </c:pt>
                <c:pt idx="12580">
                  <c:v>1.5470153405929576</c:v>
                </c:pt>
                <c:pt idx="12581">
                  <c:v>1.54689238594818</c:v>
                </c:pt>
                <c:pt idx="12582">
                  <c:v>1.5467694508463801</c:v>
                </c:pt>
                <c:pt idx="12583">
                  <c:v>1.5466465352828989</c:v>
                </c:pt>
                <c:pt idx="12584">
                  <c:v>1.546523639253079</c:v>
                </c:pt>
                <c:pt idx="12585">
                  <c:v>1.5464007627522645</c:v>
                </c:pt>
                <c:pt idx="12586">
                  <c:v>1.5462779057758005</c:v>
                </c:pt>
                <c:pt idx="12587">
                  <c:v>1.5461550683190339</c:v>
                </c:pt>
                <c:pt idx="12588">
                  <c:v>1.5460322503773136</c:v>
                </c:pt>
                <c:pt idx="12589">
                  <c:v>1.5459094519459888</c:v>
                </c:pt>
                <c:pt idx="12590">
                  <c:v>1.5457866730204115</c:v>
                </c:pt>
                <c:pt idx="12591">
                  <c:v>1.545663913595934</c:v>
                </c:pt>
                <c:pt idx="12592">
                  <c:v>1.5455411736679108</c:v>
                </c:pt>
                <c:pt idx="12593">
                  <c:v>1.5454184532316977</c:v>
                </c:pt>
                <c:pt idx="12594">
                  <c:v>1.5452957522826518</c:v>
                </c:pt>
                <c:pt idx="12595">
                  <c:v>1.5451730708161322</c:v>
                </c:pt>
                <c:pt idx="12596">
                  <c:v>1.5450504088274986</c:v>
                </c:pt>
                <c:pt idx="12597">
                  <c:v>1.544927766312113</c:v>
                </c:pt>
                <c:pt idx="12598">
                  <c:v>1.5448051432653385</c:v>
                </c:pt>
                <c:pt idx="12599">
                  <c:v>1.5446825396825397</c:v>
                </c:pt>
                <c:pt idx="12600">
                  <c:v>1.5445599555590825</c:v>
                </c:pt>
                <c:pt idx="12601">
                  <c:v>1.5444373908903348</c:v>
                </c:pt>
                <c:pt idx="12602">
                  <c:v>1.5443148456716655</c:v>
                </c:pt>
                <c:pt idx="12603">
                  <c:v>1.5441923198984449</c:v>
                </c:pt>
                <c:pt idx="12604">
                  <c:v>1.5440698135660451</c:v>
                </c:pt>
                <c:pt idx="12605">
                  <c:v>1.5439473266698398</c:v>
                </c:pt>
                <c:pt idx="12606">
                  <c:v>1.5438248592052035</c:v>
                </c:pt>
                <c:pt idx="12607">
                  <c:v>1.5437024111675126</c:v>
                </c:pt>
                <c:pt idx="12608">
                  <c:v>1.5435799825521452</c:v>
                </c:pt>
                <c:pt idx="12609">
                  <c:v>1.5434575733544806</c:v>
                </c:pt>
                <c:pt idx="12610">
                  <c:v>1.5433351835698994</c:v>
                </c:pt>
                <c:pt idx="12611">
                  <c:v>1.5432128131937837</c:v>
                </c:pt>
                <c:pt idx="12612">
                  <c:v>1.5430904622215176</c:v>
                </c:pt>
                <c:pt idx="12613">
                  <c:v>1.5429681306484857</c:v>
                </c:pt>
                <c:pt idx="12614">
                  <c:v>1.5428458184700753</c:v>
                </c:pt>
                <c:pt idx="12615">
                  <c:v>1.542723525681674</c:v>
                </c:pt>
                <c:pt idx="12616">
                  <c:v>1.5426012522786716</c:v>
                </c:pt>
                <c:pt idx="12617">
                  <c:v>1.5424789982564591</c:v>
                </c:pt>
                <c:pt idx="12618">
                  <c:v>1.5423567636104287</c:v>
                </c:pt>
                <c:pt idx="12619">
                  <c:v>1.5422345483359747</c:v>
                </c:pt>
                <c:pt idx="12620">
                  <c:v>1.5421123524284921</c:v>
                </c:pt>
                <c:pt idx="12621">
                  <c:v>1.5419901758833783</c:v>
                </c:pt>
                <c:pt idx="12622">
                  <c:v>1.541868018696031</c:v>
                </c:pt>
                <c:pt idx="12623">
                  <c:v>1.5417458808618505</c:v>
                </c:pt>
                <c:pt idx="12624">
                  <c:v>1.5416237623762377</c:v>
                </c:pt>
                <c:pt idx="12625">
                  <c:v>1.5415016632345953</c:v>
                </c:pt>
                <c:pt idx="12626">
                  <c:v>1.5413795834323276</c:v>
                </c:pt>
                <c:pt idx="12627">
                  <c:v>1.54125752296484</c:v>
                </c:pt>
                <c:pt idx="12628">
                  <c:v>1.5411354818275398</c:v>
                </c:pt>
                <c:pt idx="12629">
                  <c:v>1.5410134600158354</c:v>
                </c:pt>
                <c:pt idx="12630">
                  <c:v>1.5408914575251367</c:v>
                </c:pt>
                <c:pt idx="12631">
                  <c:v>1.5407694743508549</c:v>
                </c:pt>
                <c:pt idx="12632">
                  <c:v>1.5406475104884034</c:v>
                </c:pt>
                <c:pt idx="12633">
                  <c:v>1.5405255659331962</c:v>
                </c:pt>
                <c:pt idx="12634">
                  <c:v>1.5404036406806489</c:v>
                </c:pt>
                <c:pt idx="12635">
                  <c:v>1.5402817347261792</c:v>
                </c:pt>
                <c:pt idx="12636">
                  <c:v>1.5401598480652055</c:v>
                </c:pt>
                <c:pt idx="12637">
                  <c:v>1.5400379806931477</c:v>
                </c:pt>
                <c:pt idx="12638">
                  <c:v>1.5399161326054276</c:v>
                </c:pt>
                <c:pt idx="12639">
                  <c:v>1.5397943037974684</c:v>
                </c:pt>
                <c:pt idx="12640">
                  <c:v>1.5396724942646942</c:v>
                </c:pt>
                <c:pt idx="12641">
                  <c:v>1.5395507040025311</c:v>
                </c:pt>
                <c:pt idx="12642">
                  <c:v>1.5394289330064066</c:v>
                </c:pt>
                <c:pt idx="12643">
                  <c:v>1.5393071812717494</c:v>
                </c:pt>
                <c:pt idx="12644">
                  <c:v>1.5391854487939898</c:v>
                </c:pt>
                <c:pt idx="12645">
                  <c:v>1.5390637355685592</c:v>
                </c:pt>
                <c:pt idx="12646">
                  <c:v>1.5389420415908912</c:v>
                </c:pt>
                <c:pt idx="12647">
                  <c:v>1.53882036685642</c:v>
                </c:pt>
                <c:pt idx="12648">
                  <c:v>1.5386987113605819</c:v>
                </c:pt>
                <c:pt idx="12649">
                  <c:v>1.5385770750988141</c:v>
                </c:pt>
                <c:pt idx="12650">
                  <c:v>1.5384554580665559</c:v>
                </c:pt>
                <c:pt idx="12651">
                  <c:v>1.5383338602592476</c:v>
                </c:pt>
                <c:pt idx="12652">
                  <c:v>1.5382122816723307</c:v>
                </c:pt>
                <c:pt idx="12653">
                  <c:v>1.5380907223012485</c:v>
                </c:pt>
                <c:pt idx="12654">
                  <c:v>1.5379691821414461</c:v>
                </c:pt>
                <c:pt idx="12655">
                  <c:v>1.5378476611883691</c:v>
                </c:pt>
                <c:pt idx="12656">
                  <c:v>1.5377261594374654</c:v>
                </c:pt>
                <c:pt idx="12657">
                  <c:v>1.537604676884184</c:v>
                </c:pt>
                <c:pt idx="12658">
                  <c:v>1.5374832135239751</c:v>
                </c:pt>
                <c:pt idx="12659">
                  <c:v>1.5373617693522907</c:v>
                </c:pt>
                <c:pt idx="12660">
                  <c:v>1.5372403443645841</c:v>
                </c:pt>
                <c:pt idx="12661">
                  <c:v>1.5371189385563102</c:v>
                </c:pt>
                <c:pt idx="12662">
                  <c:v>1.5369975519229251</c:v>
                </c:pt>
                <c:pt idx="12663">
                  <c:v>1.5368761844598864</c:v>
                </c:pt>
                <c:pt idx="12664">
                  <c:v>1.5367548361626531</c:v>
                </c:pt>
                <c:pt idx="12665">
                  <c:v>1.5366335070266857</c:v>
                </c:pt>
                <c:pt idx="12666">
                  <c:v>1.536512197047446</c:v>
                </c:pt>
                <c:pt idx="12667">
                  <c:v>1.5363909062203978</c:v>
                </c:pt>
                <c:pt idx="12668">
                  <c:v>1.5362696345410056</c:v>
                </c:pt>
                <c:pt idx="12669">
                  <c:v>1.5361483820047357</c:v>
                </c:pt>
                <c:pt idx="12670">
                  <c:v>1.5360271486070556</c:v>
                </c:pt>
                <c:pt idx="12671">
                  <c:v>1.5359059343434343</c:v>
                </c:pt>
                <c:pt idx="12672">
                  <c:v>1.5357847392093427</c:v>
                </c:pt>
                <c:pt idx="12673">
                  <c:v>1.5356635632002524</c:v>
                </c:pt>
                <c:pt idx="12674">
                  <c:v>1.5355424063116372</c:v>
                </c:pt>
                <c:pt idx="12675">
                  <c:v>1.5354212685389712</c:v>
                </c:pt>
                <c:pt idx="12676">
                  <c:v>1.5353001498777312</c:v>
                </c:pt>
                <c:pt idx="12677">
                  <c:v>1.5351790503233949</c:v>
                </c:pt>
                <c:pt idx="12678">
                  <c:v>1.5350579698714411</c:v>
                </c:pt>
                <c:pt idx="12679">
                  <c:v>1.5349369085173501</c:v>
                </c:pt>
                <c:pt idx="12680">
                  <c:v>1.5348158662566043</c:v>
                </c:pt>
                <c:pt idx="12681">
                  <c:v>1.534694843084687</c:v>
                </c:pt>
                <c:pt idx="12682">
                  <c:v>1.5345738389970827</c:v>
                </c:pt>
                <c:pt idx="12683">
                  <c:v>1.5344528539892779</c:v>
                </c:pt>
                <c:pt idx="12684">
                  <c:v>1.53433188805676</c:v>
                </c:pt>
                <c:pt idx="12685">
                  <c:v>1.5342109411950182</c:v>
                </c:pt>
                <c:pt idx="12686">
                  <c:v>1.5340900133995428</c:v>
                </c:pt>
                <c:pt idx="12687">
                  <c:v>1.5339691046658259</c:v>
                </c:pt>
                <c:pt idx="12688">
                  <c:v>1.5338482149893609</c:v>
                </c:pt>
                <c:pt idx="12689">
                  <c:v>1.5337273443656423</c:v>
                </c:pt>
                <c:pt idx="12690">
                  <c:v>1.5336064927901663</c:v>
                </c:pt>
                <c:pt idx="12691">
                  <c:v>1.5334856602584306</c:v>
                </c:pt>
                <c:pt idx="12692">
                  <c:v>1.533364846765934</c:v>
                </c:pt>
                <c:pt idx="12693">
                  <c:v>1.5332440523081772</c:v>
                </c:pt>
                <c:pt idx="12694">
                  <c:v>1.5331232768806617</c:v>
                </c:pt>
                <c:pt idx="12695">
                  <c:v>1.5330025204788911</c:v>
                </c:pt>
                <c:pt idx="12696">
                  <c:v>1.5328817830983696</c:v>
                </c:pt>
                <c:pt idx="12697">
                  <c:v>1.5327610647346039</c:v>
                </c:pt>
                <c:pt idx="12698">
                  <c:v>1.5326403653831011</c:v>
                </c:pt>
                <c:pt idx="12699">
                  <c:v>1.5325196850393701</c:v>
                </c:pt>
                <c:pt idx="12700">
                  <c:v>1.5323990236989213</c:v>
                </c:pt>
                <c:pt idx="12701">
                  <c:v>1.5322783813572665</c:v>
                </c:pt>
                <c:pt idx="12702">
                  <c:v>1.5321577580099188</c:v>
                </c:pt>
                <c:pt idx="12703">
                  <c:v>1.5320371536523929</c:v>
                </c:pt>
                <c:pt idx="12704">
                  <c:v>1.5319165682802047</c:v>
                </c:pt>
                <c:pt idx="12705">
                  <c:v>1.5317960018888714</c:v>
                </c:pt>
                <c:pt idx="12706">
                  <c:v>1.531675454473912</c:v>
                </c:pt>
                <c:pt idx="12707">
                  <c:v>1.5315549260308468</c:v>
                </c:pt>
                <c:pt idx="12708">
                  <c:v>1.5314344165551972</c:v>
                </c:pt>
                <c:pt idx="12709">
                  <c:v>1.5313139260424862</c:v>
                </c:pt>
                <c:pt idx="12710">
                  <c:v>1.5311934544882386</c:v>
                </c:pt>
                <c:pt idx="12711">
                  <c:v>1.5310730018879799</c:v>
                </c:pt>
                <c:pt idx="12712">
                  <c:v>1.5309525682372376</c:v>
                </c:pt>
                <c:pt idx="12713">
                  <c:v>1.5308321535315401</c:v>
                </c:pt>
                <c:pt idx="12714">
                  <c:v>1.5307117577664175</c:v>
                </c:pt>
                <c:pt idx="12715">
                  <c:v>1.5305913809374017</c:v>
                </c:pt>
                <c:pt idx="12716">
                  <c:v>1.5304710230400251</c:v>
                </c:pt>
                <c:pt idx="12717">
                  <c:v>1.5303506840698222</c:v>
                </c:pt>
                <c:pt idx="12718">
                  <c:v>1.5302303640223287</c:v>
                </c:pt>
                <c:pt idx="12719">
                  <c:v>1.5301100628930817</c:v>
                </c:pt>
                <c:pt idx="12720">
                  <c:v>1.5299897806776197</c:v>
                </c:pt>
                <c:pt idx="12721">
                  <c:v>1.5298695173714825</c:v>
                </c:pt>
                <c:pt idx="12722">
                  <c:v>1.5297492729702113</c:v>
                </c:pt>
                <c:pt idx="12723">
                  <c:v>1.5296290474693492</c:v>
                </c:pt>
                <c:pt idx="12724">
                  <c:v>1.5295088408644402</c:v>
                </c:pt>
                <c:pt idx="12725">
                  <c:v>1.5293886531510295</c:v>
                </c:pt>
                <c:pt idx="12726">
                  <c:v>1.529268484324664</c:v>
                </c:pt>
                <c:pt idx="12727">
                  <c:v>1.5291483343808925</c:v>
                </c:pt>
                <c:pt idx="12728">
                  <c:v>1.5290282033152645</c:v>
                </c:pt>
                <c:pt idx="12729">
                  <c:v>1.5289080911233308</c:v>
                </c:pt>
                <c:pt idx="12730">
                  <c:v>1.528787997800644</c:v>
                </c:pt>
                <c:pt idx="12731">
                  <c:v>1.5286679233427585</c:v>
                </c:pt>
                <c:pt idx="12732">
                  <c:v>1.5285478677452289</c:v>
                </c:pt>
                <c:pt idx="12733">
                  <c:v>1.5284278310036123</c:v>
                </c:pt>
                <c:pt idx="12734">
                  <c:v>1.5283078131134669</c:v>
                </c:pt>
                <c:pt idx="12735">
                  <c:v>1.5281878140703518</c:v>
                </c:pt>
                <c:pt idx="12736">
                  <c:v>1.5280678338698281</c:v>
                </c:pt>
                <c:pt idx="12737">
                  <c:v>1.527947872507458</c:v>
                </c:pt>
                <c:pt idx="12738">
                  <c:v>1.5278279299788053</c:v>
                </c:pt>
                <c:pt idx="12739">
                  <c:v>1.5277080062794348</c:v>
                </c:pt>
                <c:pt idx="12740">
                  <c:v>1.5275881014049133</c:v>
                </c:pt>
                <c:pt idx="12741">
                  <c:v>1.5274682153508083</c:v>
                </c:pt>
                <c:pt idx="12742">
                  <c:v>1.5273483481126893</c:v>
                </c:pt>
                <c:pt idx="12743">
                  <c:v>1.5272284996861267</c:v>
                </c:pt>
                <c:pt idx="12744">
                  <c:v>1.5271086700666929</c:v>
                </c:pt>
                <c:pt idx="12745">
                  <c:v>1.5269888592499608</c:v>
                </c:pt>
                <c:pt idx="12746">
                  <c:v>1.5268690672315055</c:v>
                </c:pt>
                <c:pt idx="12747">
                  <c:v>1.526749294006903</c:v>
                </c:pt>
                <c:pt idx="12748">
                  <c:v>1.5266295395717311</c:v>
                </c:pt>
                <c:pt idx="12749">
                  <c:v>1.5265098039215685</c:v>
                </c:pt>
                <c:pt idx="12750">
                  <c:v>1.526390087051996</c:v>
                </c:pt>
                <c:pt idx="12751">
                  <c:v>1.5262703889585947</c:v>
                </c:pt>
                <c:pt idx="12752">
                  <c:v>1.5261507096369482</c:v>
                </c:pt>
                <c:pt idx="12753">
                  <c:v>1.5260310490826408</c:v>
                </c:pt>
                <c:pt idx="12754">
                  <c:v>1.5259114072912583</c:v>
                </c:pt>
                <c:pt idx="12755">
                  <c:v>1.5257917842583881</c:v>
                </c:pt>
                <c:pt idx="12756">
                  <c:v>1.5256721799796191</c:v>
                </c:pt>
                <c:pt idx="12757">
                  <c:v>1.5255525944505408</c:v>
                </c:pt>
                <c:pt idx="12758">
                  <c:v>1.5254330276667449</c:v>
                </c:pt>
                <c:pt idx="12759">
                  <c:v>1.5253134796238244</c:v>
                </c:pt>
                <c:pt idx="12760">
                  <c:v>1.5251939503173733</c:v>
                </c:pt>
                <c:pt idx="12761">
                  <c:v>1.525074439742987</c:v>
                </c:pt>
                <c:pt idx="12762">
                  <c:v>1.5249549478962627</c:v>
                </c:pt>
                <c:pt idx="12763">
                  <c:v>1.5248354747727986</c:v>
                </c:pt>
                <c:pt idx="12764">
                  <c:v>1.5247160203681942</c:v>
                </c:pt>
                <c:pt idx="12765">
                  <c:v>1.5245965846780511</c:v>
                </c:pt>
                <c:pt idx="12766">
                  <c:v>1.5244771676979714</c:v>
                </c:pt>
                <c:pt idx="12767">
                  <c:v>1.5243577694235588</c:v>
                </c:pt>
                <c:pt idx="12768">
                  <c:v>1.524238389850419</c:v>
                </c:pt>
                <c:pt idx="12769">
                  <c:v>1.5241190289741582</c:v>
                </c:pt>
                <c:pt idx="12770">
                  <c:v>1.5239996867903844</c:v>
                </c:pt>
                <c:pt idx="12771">
                  <c:v>1.5238803632947071</c:v>
                </c:pt>
                <c:pt idx="12772">
                  <c:v>1.523761058482737</c:v>
                </c:pt>
                <c:pt idx="12773">
                  <c:v>1.5236417723500861</c:v>
                </c:pt>
                <c:pt idx="12774">
                  <c:v>1.523522504892368</c:v>
                </c:pt>
                <c:pt idx="12775">
                  <c:v>1.5234032561051973</c:v>
                </c:pt>
                <c:pt idx="12776">
                  <c:v>1.5232840259841904</c:v>
                </c:pt>
                <c:pt idx="12777">
                  <c:v>1.5231648145249648</c:v>
                </c:pt>
                <c:pt idx="12778">
                  <c:v>1.5230456217231396</c:v>
                </c:pt>
                <c:pt idx="12779">
                  <c:v>1.5229264475743349</c:v>
                </c:pt>
                <c:pt idx="12780">
                  <c:v>1.5228072920741726</c:v>
                </c:pt>
                <c:pt idx="12781">
                  <c:v>1.5226881552182756</c:v>
                </c:pt>
                <c:pt idx="12782">
                  <c:v>1.5225690370022686</c:v>
                </c:pt>
                <c:pt idx="12783">
                  <c:v>1.5224499374217773</c:v>
                </c:pt>
                <c:pt idx="12784">
                  <c:v>1.5223308564724287</c:v>
                </c:pt>
                <c:pt idx="12785">
                  <c:v>1.5222117941498514</c:v>
                </c:pt>
                <c:pt idx="12786">
                  <c:v>1.5220927504496755</c:v>
                </c:pt>
                <c:pt idx="12787">
                  <c:v>1.5219737253675321</c:v>
                </c:pt>
                <c:pt idx="12788">
                  <c:v>1.5218547188990539</c:v>
                </c:pt>
                <c:pt idx="12789">
                  <c:v>1.5217357310398749</c:v>
                </c:pt>
                <c:pt idx="12790">
                  <c:v>1.5216167617856304</c:v>
                </c:pt>
                <c:pt idx="12791">
                  <c:v>1.5214978111319575</c:v>
                </c:pt>
                <c:pt idx="12792">
                  <c:v>1.5213788790744938</c:v>
                </c:pt>
                <c:pt idx="12793">
                  <c:v>1.5212599656088792</c:v>
                </c:pt>
                <c:pt idx="12794">
                  <c:v>1.5211410707307542</c:v>
                </c:pt>
                <c:pt idx="12795">
                  <c:v>1.5210221944357611</c:v>
                </c:pt>
                <c:pt idx="12796">
                  <c:v>1.5209033367195437</c:v>
                </c:pt>
                <c:pt idx="12797">
                  <c:v>1.5207844975777465</c:v>
                </c:pt>
                <c:pt idx="12798">
                  <c:v>1.5206656770060161</c:v>
                </c:pt>
                <c:pt idx="12799">
                  <c:v>1.520546875</c:v>
                </c:pt>
                <c:pt idx="12800">
                  <c:v>1.5204280915553472</c:v>
                </c:pt>
                <c:pt idx="12801">
                  <c:v>1.5203093266677081</c:v>
                </c:pt>
                <c:pt idx="12802">
                  <c:v>1.5201905803327345</c:v>
                </c:pt>
                <c:pt idx="12803">
                  <c:v>1.5200718525460795</c:v>
                </c:pt>
                <c:pt idx="12804">
                  <c:v>1.519953143303397</c:v>
                </c:pt>
                <c:pt idx="12805">
                  <c:v>1.5198344526003436</c:v>
                </c:pt>
                <c:pt idx="12806">
                  <c:v>1.5197157804325758</c:v>
                </c:pt>
                <c:pt idx="12807">
                  <c:v>1.5195971267957527</c:v>
                </c:pt>
                <c:pt idx="12808">
                  <c:v>1.5194784916855335</c:v>
                </c:pt>
                <c:pt idx="12809">
                  <c:v>1.5193598750975801</c:v>
                </c:pt>
                <c:pt idx="12810">
                  <c:v>1.5192412770275545</c:v>
                </c:pt>
                <c:pt idx="12811">
                  <c:v>1.5191226974711207</c:v>
                </c:pt>
                <c:pt idx="12812">
                  <c:v>1.5190041364239444</c:v>
                </c:pt>
                <c:pt idx="12813">
                  <c:v>1.5188855938816919</c:v>
                </c:pt>
                <c:pt idx="12814">
                  <c:v>1.5187670698400313</c:v>
                </c:pt>
                <c:pt idx="12815">
                  <c:v>1.5186485642946317</c:v>
                </c:pt>
                <c:pt idx="12816">
                  <c:v>1.5185300772411641</c:v>
                </c:pt>
                <c:pt idx="12817">
                  <c:v>1.5184116086753003</c:v>
                </c:pt>
                <c:pt idx="12818">
                  <c:v>1.518293158592714</c:v>
                </c:pt>
                <c:pt idx="12819">
                  <c:v>1.5181747269890795</c:v>
                </c:pt>
                <c:pt idx="12820">
                  <c:v>1.5180563138600733</c:v>
                </c:pt>
                <c:pt idx="12821">
                  <c:v>1.5179379192013727</c:v>
                </c:pt>
                <c:pt idx="12822">
                  <c:v>1.5178195430086563</c:v>
                </c:pt>
                <c:pt idx="12823">
                  <c:v>1.5177011852776046</c:v>
                </c:pt>
                <c:pt idx="12824">
                  <c:v>1.5175828460038987</c:v>
                </c:pt>
                <c:pt idx="12825">
                  <c:v>1.5174645251832215</c:v>
                </c:pt>
                <c:pt idx="12826">
                  <c:v>1.5173462228112575</c:v>
                </c:pt>
                <c:pt idx="12827">
                  <c:v>1.517227938883692</c:v>
                </c:pt>
                <c:pt idx="12828">
                  <c:v>1.5171096733962117</c:v>
                </c:pt>
                <c:pt idx="12829">
                  <c:v>1.516991426344505</c:v>
                </c:pt>
                <c:pt idx="12830">
                  <c:v>1.5168731977242615</c:v>
                </c:pt>
                <c:pt idx="12831">
                  <c:v>1.5167549875311721</c:v>
                </c:pt>
                <c:pt idx="12832">
                  <c:v>1.5166367957609288</c:v>
                </c:pt>
                <c:pt idx="12833">
                  <c:v>1.5165186224092255</c:v>
                </c:pt>
                <c:pt idx="12834">
                  <c:v>1.5164004674717568</c:v>
                </c:pt>
                <c:pt idx="12835">
                  <c:v>1.5162823309442195</c:v>
                </c:pt>
                <c:pt idx="12836">
                  <c:v>1.5161642128223105</c:v>
                </c:pt>
                <c:pt idx="12837">
                  <c:v>1.5160461131017293</c:v>
                </c:pt>
                <c:pt idx="12838">
                  <c:v>1.5159280317781758</c:v>
                </c:pt>
                <c:pt idx="12839">
                  <c:v>1.5158099688473521</c:v>
                </c:pt>
                <c:pt idx="12840">
                  <c:v>1.5156919243049607</c:v>
                </c:pt>
                <c:pt idx="12841">
                  <c:v>1.5155738981467062</c:v>
                </c:pt>
                <c:pt idx="12842">
                  <c:v>1.515455890368294</c:v>
                </c:pt>
                <c:pt idx="12843">
                  <c:v>1.5153379009654313</c:v>
                </c:pt>
                <c:pt idx="12844">
                  <c:v>1.5152199299338265</c:v>
                </c:pt>
                <c:pt idx="12845">
                  <c:v>1.5151019772691889</c:v>
                </c:pt>
                <c:pt idx="12846">
                  <c:v>1.5149840429672297</c:v>
                </c:pt>
                <c:pt idx="12847">
                  <c:v>1.5148661270236612</c:v>
                </c:pt>
                <c:pt idx="12848">
                  <c:v>1.5147482294341972</c:v>
                </c:pt>
                <c:pt idx="12849">
                  <c:v>1.5146303501945526</c:v>
                </c:pt>
                <c:pt idx="12850">
                  <c:v>1.5145124893004436</c:v>
                </c:pt>
                <c:pt idx="12851">
                  <c:v>1.5143946467475879</c:v>
                </c:pt>
                <c:pt idx="12852">
                  <c:v>1.5142768225317047</c:v>
                </c:pt>
                <c:pt idx="12853">
                  <c:v>1.5141590166485142</c:v>
                </c:pt>
                <c:pt idx="12854">
                  <c:v>1.514041229093738</c:v>
                </c:pt>
                <c:pt idx="12855">
                  <c:v>1.5139234598630988</c:v>
                </c:pt>
                <c:pt idx="12856">
                  <c:v>1.5138057089523216</c:v>
                </c:pt>
                <c:pt idx="12857">
                  <c:v>1.5136879763571318</c:v>
                </c:pt>
                <c:pt idx="12858">
                  <c:v>1.5135702620732561</c:v>
                </c:pt>
                <c:pt idx="12859">
                  <c:v>1.5134525660964231</c:v>
                </c:pt>
                <c:pt idx="12860">
                  <c:v>1.5133348884223621</c:v>
                </c:pt>
                <c:pt idx="12861">
                  <c:v>1.5132172290468044</c:v>
                </c:pt>
                <c:pt idx="12862">
                  <c:v>1.5130995879654825</c:v>
                </c:pt>
                <c:pt idx="12863">
                  <c:v>1.5129819651741294</c:v>
                </c:pt>
                <c:pt idx="12864">
                  <c:v>1.5128643606684804</c:v>
                </c:pt>
                <c:pt idx="12865">
                  <c:v>1.5127467744442717</c:v>
                </c:pt>
                <c:pt idx="12866">
                  <c:v>1.5126292064972411</c:v>
                </c:pt>
                <c:pt idx="12867">
                  <c:v>1.5125116568231272</c:v>
                </c:pt>
                <c:pt idx="12868">
                  <c:v>1.5123941254176703</c:v>
                </c:pt>
                <c:pt idx="12869">
                  <c:v>1.5122766122766123</c:v>
                </c:pt>
                <c:pt idx="12870">
                  <c:v>1.5121591173956956</c:v>
                </c:pt>
                <c:pt idx="12871">
                  <c:v>1.5120416407706649</c:v>
                </c:pt>
                <c:pt idx="12872">
                  <c:v>1.5119241823972656</c:v>
                </c:pt>
                <c:pt idx="12873">
                  <c:v>1.5118067422712445</c:v>
                </c:pt>
                <c:pt idx="12874">
                  <c:v>1.5116893203883495</c:v>
                </c:pt>
                <c:pt idx="12875">
                  <c:v>1.5115719167443304</c:v>
                </c:pt>
                <c:pt idx="12876">
                  <c:v>1.5114545313349383</c:v>
                </c:pt>
                <c:pt idx="12877">
                  <c:v>1.5113371641559248</c:v>
                </c:pt>
                <c:pt idx="12878">
                  <c:v>1.5112198152030436</c:v>
                </c:pt>
                <c:pt idx="12879">
                  <c:v>1.5111024844720498</c:v>
                </c:pt>
                <c:pt idx="12880">
                  <c:v>1.5109851719586989</c:v>
                </c:pt>
                <c:pt idx="12881">
                  <c:v>1.5108678776587487</c:v>
                </c:pt>
                <c:pt idx="12882">
                  <c:v>1.5107506015679577</c:v>
                </c:pt>
                <c:pt idx="12883">
                  <c:v>1.5106333436820862</c:v>
                </c:pt>
                <c:pt idx="12884">
                  <c:v>1.5105161039968955</c:v>
                </c:pt>
                <c:pt idx="12885">
                  <c:v>1.5103988825081485</c:v>
                </c:pt>
                <c:pt idx="12886">
                  <c:v>1.5102816792116085</c:v>
                </c:pt>
                <c:pt idx="12887">
                  <c:v>1.5101644941030417</c:v>
                </c:pt>
                <c:pt idx="12888">
                  <c:v>1.510047327178214</c:v>
                </c:pt>
                <c:pt idx="12889">
                  <c:v>1.5099301784328938</c:v>
                </c:pt>
                <c:pt idx="12890">
                  <c:v>1.50981304786285</c:v>
                </c:pt>
                <c:pt idx="12891">
                  <c:v>1.5096959354638535</c:v>
                </c:pt>
                <c:pt idx="12892">
                  <c:v>1.5095788412316762</c:v>
                </c:pt>
                <c:pt idx="12893">
                  <c:v>1.509461765162091</c:v>
                </c:pt>
                <c:pt idx="12894">
                  <c:v>1.5093447072508723</c:v>
                </c:pt>
                <c:pt idx="12895">
                  <c:v>1.5092276674937966</c:v>
                </c:pt>
                <c:pt idx="12896">
                  <c:v>1.5091106458866403</c:v>
                </c:pt>
                <c:pt idx="12897">
                  <c:v>1.5089936424251822</c:v>
                </c:pt>
                <c:pt idx="12898">
                  <c:v>1.5088766571052019</c:v>
                </c:pt>
                <c:pt idx="12899">
                  <c:v>1.5087596899224807</c:v>
                </c:pt>
                <c:pt idx="12900">
                  <c:v>1.5086427408728005</c:v>
                </c:pt>
                <c:pt idx="12901">
                  <c:v>1.5085258099519454</c:v>
                </c:pt>
                <c:pt idx="12902">
                  <c:v>1.5084088971557001</c:v>
                </c:pt>
                <c:pt idx="12903">
                  <c:v>1.5082920024798512</c:v>
                </c:pt>
                <c:pt idx="12904">
                  <c:v>1.5081751259201859</c:v>
                </c:pt>
                <c:pt idx="12905">
                  <c:v>1.5080582674724934</c:v>
                </c:pt>
                <c:pt idx="12906">
                  <c:v>1.5079414271325637</c:v>
                </c:pt>
                <c:pt idx="12907">
                  <c:v>1.5078246048961883</c:v>
                </c:pt>
                <c:pt idx="12908">
                  <c:v>1.5077078007591602</c:v>
                </c:pt>
                <c:pt idx="12909">
                  <c:v>1.5075910147172735</c:v>
                </c:pt>
                <c:pt idx="12910">
                  <c:v>1.5074742467663234</c:v>
                </c:pt>
                <c:pt idx="12911">
                  <c:v>1.5073574969021066</c:v>
                </c:pt>
                <c:pt idx="12912">
                  <c:v>1.5072407651204214</c:v>
                </c:pt>
                <c:pt idx="12913">
                  <c:v>1.5071240514170667</c:v>
                </c:pt>
                <c:pt idx="12914">
                  <c:v>1.5070073557878436</c:v>
                </c:pt>
                <c:pt idx="12915">
                  <c:v>1.5068906782285538</c:v>
                </c:pt>
                <c:pt idx="12916">
                  <c:v>1.5067740187350005</c:v>
                </c:pt>
                <c:pt idx="12917">
                  <c:v>1.5066573773029881</c:v>
                </c:pt>
                <c:pt idx="12918">
                  <c:v>1.5065407539283227</c:v>
                </c:pt>
                <c:pt idx="12919">
                  <c:v>1.5064241486068111</c:v>
                </c:pt>
                <c:pt idx="12920">
                  <c:v>1.506307561334262</c:v>
                </c:pt>
                <c:pt idx="12921">
                  <c:v>1.5061909921064851</c:v>
                </c:pt>
                <c:pt idx="12922">
                  <c:v>1.5060744409192912</c:v>
                </c:pt>
                <c:pt idx="12923">
                  <c:v>1.5059579077684928</c:v>
                </c:pt>
                <c:pt idx="12924">
                  <c:v>1.5058413926499032</c:v>
                </c:pt>
                <c:pt idx="12925">
                  <c:v>1.5057248955593379</c:v>
                </c:pt>
                <c:pt idx="12926">
                  <c:v>1.5056084164926125</c:v>
                </c:pt>
                <c:pt idx="12927">
                  <c:v>1.5054919554455446</c:v>
                </c:pt>
                <c:pt idx="12928">
                  <c:v>1.5053755124139532</c:v>
                </c:pt>
                <c:pt idx="12929">
                  <c:v>1.5052590873936582</c:v>
                </c:pt>
                <c:pt idx="12930">
                  <c:v>1.505142680380481</c:v>
                </c:pt>
                <c:pt idx="12931">
                  <c:v>1.5050262913702444</c:v>
                </c:pt>
                <c:pt idx="12932">
                  <c:v>1.5049099203587721</c:v>
                </c:pt>
                <c:pt idx="12933">
                  <c:v>1.5047935673418895</c:v>
                </c:pt>
                <c:pt idx="12934">
                  <c:v>1.5046772323154232</c:v>
                </c:pt>
                <c:pt idx="12935">
                  <c:v>1.5045609152752011</c:v>
                </c:pt>
                <c:pt idx="12936">
                  <c:v>1.5044446162170519</c:v>
                </c:pt>
                <c:pt idx="12937">
                  <c:v>1.5043283351368064</c:v>
                </c:pt>
                <c:pt idx="12938">
                  <c:v>1.5042120720302961</c:v>
                </c:pt>
                <c:pt idx="12939">
                  <c:v>1.504095826893354</c:v>
                </c:pt>
                <c:pt idx="12940">
                  <c:v>1.5039795997218144</c:v>
                </c:pt>
                <c:pt idx="12941">
                  <c:v>1.5038633905115129</c:v>
                </c:pt>
                <c:pt idx="12942">
                  <c:v>1.5037471992582863</c:v>
                </c:pt>
                <c:pt idx="12943">
                  <c:v>1.5036310259579728</c:v>
                </c:pt>
                <c:pt idx="12944">
                  <c:v>1.5035148706064116</c:v>
                </c:pt>
                <c:pt idx="12945">
                  <c:v>1.5033987331994438</c:v>
                </c:pt>
                <c:pt idx="12946">
                  <c:v>1.5032826137329112</c:v>
                </c:pt>
                <c:pt idx="12947">
                  <c:v>1.5031665122026567</c:v>
                </c:pt>
                <c:pt idx="12948">
                  <c:v>1.5030504286045254</c:v>
                </c:pt>
                <c:pt idx="12949">
                  <c:v>1.502934362934363</c:v>
                </c:pt>
                <c:pt idx="12950">
                  <c:v>1.5028183151880163</c:v>
                </c:pt>
                <c:pt idx="12951">
                  <c:v>1.5027022853613341</c:v>
                </c:pt>
                <c:pt idx="12952">
                  <c:v>1.502586273450166</c:v>
                </c:pt>
                <c:pt idx="12953">
                  <c:v>1.5024702794503628</c:v>
                </c:pt>
                <c:pt idx="12954">
                  <c:v>1.5023543033577769</c:v>
                </c:pt>
                <c:pt idx="12955">
                  <c:v>1.5022383451682617</c:v>
                </c:pt>
                <c:pt idx="12956">
                  <c:v>1.5021224048776722</c:v>
                </c:pt>
                <c:pt idx="12957">
                  <c:v>1.5020064824818644</c:v>
                </c:pt>
                <c:pt idx="12958">
                  <c:v>1.5018905779766958</c:v>
                </c:pt>
                <c:pt idx="12959">
                  <c:v>1.5017746913580248</c:v>
                </c:pt>
                <c:pt idx="12960">
                  <c:v>1.5016588226217114</c:v>
                </c:pt>
                <c:pt idx="12961">
                  <c:v>1.5015429717636166</c:v>
                </c:pt>
                <c:pt idx="12962">
                  <c:v>1.5014271387796034</c:v>
                </c:pt>
                <c:pt idx="12963">
                  <c:v>1.5013113236655353</c:v>
                </c:pt>
                <c:pt idx="12964">
                  <c:v>1.5011955264172774</c:v>
                </c:pt>
                <c:pt idx="12965">
                  <c:v>1.5010797470306956</c:v>
                </c:pt>
                <c:pt idx="12966">
                  <c:v>1.5009639855016581</c:v>
                </c:pt>
                <c:pt idx="12967">
                  <c:v>1.5008482418260334</c:v>
                </c:pt>
                <c:pt idx="12968">
                  <c:v>1.5007325159996916</c:v>
                </c:pt>
                <c:pt idx="12969">
                  <c:v>1.5006168080185043</c:v>
                </c:pt>
                <c:pt idx="12970">
                  <c:v>1.5005011178783441</c:v>
                </c:pt>
                <c:pt idx="12971">
                  <c:v>1.5003854455750849</c:v>
                </c:pt>
                <c:pt idx="12972">
                  <c:v>1.5002697911046019</c:v>
                </c:pt>
                <c:pt idx="12973">
                  <c:v>1.5001541544627717</c:v>
                </c:pt>
                <c:pt idx="12974">
                  <c:v>1.500038535645472</c:v>
                </c:pt>
                <c:pt idx="12975">
                  <c:v>1.4999229346485821</c:v>
                </c:pt>
                <c:pt idx="12976">
                  <c:v>1.4998073514679817</c:v>
                </c:pt>
                <c:pt idx="12977">
                  <c:v>1.4996917860995531</c:v>
                </c:pt>
                <c:pt idx="12978">
                  <c:v>1.4995762385391787</c:v>
                </c:pt>
                <c:pt idx="12979">
                  <c:v>1.4994607087827427</c:v>
                </c:pt>
                <c:pt idx="12980">
                  <c:v>1.4993451968261304</c:v>
                </c:pt>
                <c:pt idx="12981">
                  <c:v>1.4992297026652288</c:v>
                </c:pt>
                <c:pt idx="12982">
                  <c:v>1.4991142262959254</c:v>
                </c:pt>
                <c:pt idx="12983">
                  <c:v>1.4989987677141097</c:v>
                </c:pt>
                <c:pt idx="12984">
                  <c:v>1.4988833269156718</c:v>
                </c:pt>
                <c:pt idx="12985">
                  <c:v>1.4987679038965038</c:v>
                </c:pt>
                <c:pt idx="12986">
                  <c:v>1.4986524986524987</c:v>
                </c:pt>
                <c:pt idx="12987">
                  <c:v>1.4985371111795505</c:v>
                </c:pt>
                <c:pt idx="12988">
                  <c:v>1.4984217414735546</c:v>
                </c:pt>
                <c:pt idx="12989">
                  <c:v>1.4983063895304081</c:v>
                </c:pt>
                <c:pt idx="12990">
                  <c:v>1.4981910553460087</c:v>
                </c:pt>
                <c:pt idx="12991">
                  <c:v>1.4980757389162562</c:v>
                </c:pt>
                <c:pt idx="12992">
                  <c:v>1.4979604402370508</c:v>
                </c:pt>
                <c:pt idx="12993">
                  <c:v>1.4978451593042943</c:v>
                </c:pt>
                <c:pt idx="12994">
                  <c:v>1.4977298961138898</c:v>
                </c:pt>
                <c:pt idx="12995">
                  <c:v>1.497614650661742</c:v>
                </c:pt>
                <c:pt idx="12996">
                  <c:v>1.4974994229437562</c:v>
                </c:pt>
                <c:pt idx="12997">
                  <c:v>1.4973842129558395</c:v>
                </c:pt>
                <c:pt idx="12998">
                  <c:v>1.4972690206938994</c:v>
                </c:pt>
                <c:pt idx="12999">
                  <c:v>1.4971538461538461</c:v>
                </c:pt>
                <c:pt idx="13000">
                  <c:v>1.4970386893315899</c:v>
                </c:pt>
                <c:pt idx="13001">
                  <c:v>1.4969235502230427</c:v>
                </c:pt>
                <c:pt idx="13002">
                  <c:v>1.4968084288241175</c:v>
                </c:pt>
                <c:pt idx="13003">
                  <c:v>1.4966933251307291</c:v>
                </c:pt>
                <c:pt idx="13004">
                  <c:v>1.4965782391387927</c:v>
                </c:pt>
                <c:pt idx="13005">
                  <c:v>1.4964631708442258</c:v>
                </c:pt>
                <c:pt idx="13006">
                  <c:v>1.4963481202429461</c:v>
                </c:pt>
                <c:pt idx="13007">
                  <c:v>1.4962330873308733</c:v>
                </c:pt>
                <c:pt idx="13008">
                  <c:v>1.496118072103928</c:v>
                </c:pt>
                <c:pt idx="13009">
                  <c:v>1.4960030745580324</c:v>
                </c:pt>
                <c:pt idx="13010">
                  <c:v>1.4958880946891091</c:v>
                </c:pt>
                <c:pt idx="13011">
                  <c:v>1.4957731324930834</c:v>
                </c:pt>
                <c:pt idx="13012">
                  <c:v>1.4956581879658803</c:v>
                </c:pt>
                <c:pt idx="13013">
                  <c:v>1.4955432611034272</c:v>
                </c:pt>
                <c:pt idx="13014">
                  <c:v>1.495428351901652</c:v>
                </c:pt>
                <c:pt idx="13015">
                  <c:v>1.4953134603564844</c:v>
                </c:pt>
                <c:pt idx="13016">
                  <c:v>1.4951985864638551</c:v>
                </c:pt>
                <c:pt idx="13017">
                  <c:v>1.4950837302196958</c:v>
                </c:pt>
                <c:pt idx="13018">
                  <c:v>1.4949688916199402</c:v>
                </c:pt>
                <c:pt idx="13019">
                  <c:v>1.4948540706605222</c:v>
                </c:pt>
                <c:pt idx="13020">
                  <c:v>1.4947392673373781</c:v>
                </c:pt>
                <c:pt idx="13021">
                  <c:v>1.4946244816464445</c:v>
                </c:pt>
                <c:pt idx="13022">
                  <c:v>1.4945097135836596</c:v>
                </c:pt>
                <c:pt idx="13023">
                  <c:v>1.4943949631449631</c:v>
                </c:pt>
                <c:pt idx="13024">
                  <c:v>1.4942802303262956</c:v>
                </c:pt>
                <c:pt idx="13025">
                  <c:v>1.4941655151235989</c:v>
                </c:pt>
                <c:pt idx="13026">
                  <c:v>1.4940508175328164</c:v>
                </c:pt>
                <c:pt idx="13027">
                  <c:v>1.4939361375498925</c:v>
                </c:pt>
                <c:pt idx="13028">
                  <c:v>1.4938214751707728</c:v>
                </c:pt>
                <c:pt idx="13029">
                  <c:v>1.4937068303914045</c:v>
                </c:pt>
                <c:pt idx="13030">
                  <c:v>1.4935922032077353</c:v>
                </c:pt>
                <c:pt idx="13031">
                  <c:v>1.4934775936157152</c:v>
                </c:pt>
                <c:pt idx="13032">
                  <c:v>1.4933630016112944</c:v>
                </c:pt>
                <c:pt idx="13033">
                  <c:v>1.4932484271904249</c:v>
                </c:pt>
                <c:pt idx="13034">
                  <c:v>1.4931338703490602</c:v>
                </c:pt>
                <c:pt idx="13035">
                  <c:v>1.4930193310831543</c:v>
                </c:pt>
                <c:pt idx="13036">
                  <c:v>1.492904809388663</c:v>
                </c:pt>
                <c:pt idx="13037">
                  <c:v>1.4927903052615432</c:v>
                </c:pt>
                <c:pt idx="13038">
                  <c:v>1.4926758186977529</c:v>
                </c:pt>
                <c:pt idx="13039">
                  <c:v>1.4925613496932515</c:v>
                </c:pt>
                <c:pt idx="13040">
                  <c:v>1.4924468982439998</c:v>
                </c:pt>
                <c:pt idx="13041">
                  <c:v>1.4923324643459592</c:v>
                </c:pt>
                <c:pt idx="13042">
                  <c:v>1.4922180479950931</c:v>
                </c:pt>
                <c:pt idx="13043">
                  <c:v>1.4921036491873658</c:v>
                </c:pt>
                <c:pt idx="13044">
                  <c:v>1.4919892679187428</c:v>
                </c:pt>
                <c:pt idx="13045">
                  <c:v>1.4918749041851909</c:v>
                </c:pt>
                <c:pt idx="13046">
                  <c:v>1.491760557982678</c:v>
                </c:pt>
                <c:pt idx="13047">
                  <c:v>1.4916462293071735</c:v>
                </c:pt>
                <c:pt idx="13048">
                  <c:v>1.4915319181546478</c:v>
                </c:pt>
                <c:pt idx="13049">
                  <c:v>1.4914176245210728</c:v>
                </c:pt>
                <c:pt idx="13050">
                  <c:v>1.4913033484024212</c:v>
                </c:pt>
                <c:pt idx="13051">
                  <c:v>1.4911890897946676</c:v>
                </c:pt>
                <c:pt idx="13052">
                  <c:v>1.4910748486937868</c:v>
                </c:pt>
                <c:pt idx="13053">
                  <c:v>1.4909606250957561</c:v>
                </c:pt>
                <c:pt idx="13054">
                  <c:v>1.4908464189965531</c:v>
                </c:pt>
                <c:pt idx="13055">
                  <c:v>1.4907322303921569</c:v>
                </c:pt>
                <c:pt idx="13056">
                  <c:v>1.4906180592785478</c:v>
                </c:pt>
                <c:pt idx="13057">
                  <c:v>1.4905039056517078</c:v>
                </c:pt>
                <c:pt idx="13058">
                  <c:v>1.4903897695076194</c:v>
                </c:pt>
                <c:pt idx="13059">
                  <c:v>1.4902756508422665</c:v>
                </c:pt>
                <c:pt idx="13060">
                  <c:v>1.4901615496516347</c:v>
                </c:pt>
                <c:pt idx="13061">
                  <c:v>1.4900474659317102</c:v>
                </c:pt>
                <c:pt idx="13062">
                  <c:v>1.4899333996784812</c:v>
                </c:pt>
                <c:pt idx="13063">
                  <c:v>1.4898193508879363</c:v>
                </c:pt>
                <c:pt idx="13064">
                  <c:v>1.4897053195560659</c:v>
                </c:pt>
                <c:pt idx="13065">
                  <c:v>1.4895913056788612</c:v>
                </c:pt>
                <c:pt idx="13066">
                  <c:v>1.489477309252315</c:v>
                </c:pt>
                <c:pt idx="13067">
                  <c:v>1.4893633302724212</c:v>
                </c:pt>
                <c:pt idx="13068">
                  <c:v>1.4892493687351749</c:v>
                </c:pt>
                <c:pt idx="13069">
                  <c:v>1.4891354246365722</c:v>
                </c:pt>
                <c:pt idx="13070">
                  <c:v>1.4890214979726111</c:v>
                </c:pt>
                <c:pt idx="13071">
                  <c:v>1.4889075887392902</c:v>
                </c:pt>
                <c:pt idx="13072">
                  <c:v>1.4887936969326092</c:v>
                </c:pt>
                <c:pt idx="13073">
                  <c:v>1.4886798225485698</c:v>
                </c:pt>
                <c:pt idx="13074">
                  <c:v>1.488565965583174</c:v>
                </c:pt>
                <c:pt idx="13075">
                  <c:v>1.4884521260324257</c:v>
                </c:pt>
                <c:pt idx="13076">
                  <c:v>1.4883383038923301</c:v>
                </c:pt>
                <c:pt idx="13077">
                  <c:v>1.4882244991588929</c:v>
                </c:pt>
                <c:pt idx="13078">
                  <c:v>1.4881107118281214</c:v>
                </c:pt>
                <c:pt idx="13079">
                  <c:v>1.4879969418960244</c:v>
                </c:pt>
                <c:pt idx="13080">
                  <c:v>1.4878831893586117</c:v>
                </c:pt>
                <c:pt idx="13081">
                  <c:v>1.4877694542118942</c:v>
                </c:pt>
                <c:pt idx="13082">
                  <c:v>1.4876557364518841</c:v>
                </c:pt>
                <c:pt idx="13083">
                  <c:v>1.487542036074595</c:v>
                </c:pt>
                <c:pt idx="13084">
                  <c:v>1.4874283530760413</c:v>
                </c:pt>
                <c:pt idx="13085">
                  <c:v>1.4873146874522389</c:v>
                </c:pt>
                <c:pt idx="13086">
                  <c:v>1.4872010391992052</c:v>
                </c:pt>
                <c:pt idx="13087">
                  <c:v>1.4870874083129584</c:v>
                </c:pt>
                <c:pt idx="13088">
                  <c:v>1.4869737947895179</c:v>
                </c:pt>
                <c:pt idx="13089">
                  <c:v>1.4868601986249046</c:v>
                </c:pt>
                <c:pt idx="13090">
                  <c:v>1.4867466198151402</c:v>
                </c:pt>
                <c:pt idx="13091">
                  <c:v>1.4866330583562481</c:v>
                </c:pt>
                <c:pt idx="13092">
                  <c:v>1.4865195142442527</c:v>
                </c:pt>
                <c:pt idx="13093">
                  <c:v>1.4864059874751794</c:v>
                </c:pt>
                <c:pt idx="13094">
                  <c:v>1.4862924780450553</c:v>
                </c:pt>
                <c:pt idx="13095">
                  <c:v>1.4861789859499084</c:v>
                </c:pt>
                <c:pt idx="13096">
                  <c:v>1.4860655111857677</c:v>
                </c:pt>
                <c:pt idx="13097">
                  <c:v>1.4859520537486639</c:v>
                </c:pt>
                <c:pt idx="13098">
                  <c:v>1.4858386136346287</c:v>
                </c:pt>
                <c:pt idx="13099">
                  <c:v>1.4857251908396947</c:v>
                </c:pt>
                <c:pt idx="13100">
                  <c:v>1.4856117853598962</c:v>
                </c:pt>
                <c:pt idx="13101">
                  <c:v>1.4854983971912685</c:v>
                </c:pt>
                <c:pt idx="13102">
                  <c:v>1.485385026329848</c:v>
                </c:pt>
                <c:pt idx="13103">
                  <c:v>1.4852716727716728</c:v>
                </c:pt>
                <c:pt idx="13104">
                  <c:v>1.4851583365127814</c:v>
                </c:pt>
                <c:pt idx="13105">
                  <c:v>1.485045017549214</c:v>
                </c:pt>
                <c:pt idx="13106">
                  <c:v>1.4849317158770123</c:v>
                </c:pt>
                <c:pt idx="13107">
                  <c:v>1.4848184314922186</c:v>
                </c:pt>
                <c:pt idx="13108">
                  <c:v>1.4847051643908764</c:v>
                </c:pt>
                <c:pt idx="13109">
                  <c:v>1.4845919145690312</c:v>
                </c:pt>
                <c:pt idx="13110">
                  <c:v>1.4844786820227289</c:v>
                </c:pt>
                <c:pt idx="13111">
                  <c:v>1.4843654667480171</c:v>
                </c:pt>
                <c:pt idx="13112">
                  <c:v>1.4842522687409441</c:v>
                </c:pt>
                <c:pt idx="13113">
                  <c:v>1.4841390879975598</c:v>
                </c:pt>
                <c:pt idx="13114">
                  <c:v>1.4840259245139154</c:v>
                </c:pt>
                <c:pt idx="13115">
                  <c:v>1.4839127782860628</c:v>
                </c:pt>
                <c:pt idx="13116">
                  <c:v>1.4837996493100556</c:v>
                </c:pt>
                <c:pt idx="13117">
                  <c:v>1.4836865375819486</c:v>
                </c:pt>
                <c:pt idx="13118">
                  <c:v>1.4835734430977972</c:v>
                </c:pt>
                <c:pt idx="13119">
                  <c:v>1.4834603658536585</c:v>
                </c:pt>
                <c:pt idx="13120">
                  <c:v>1.483347305845591</c:v>
                </c:pt>
                <c:pt idx="13121">
                  <c:v>1.483234263069654</c:v>
                </c:pt>
                <c:pt idx="13122">
                  <c:v>1.4831212375219081</c:v>
                </c:pt>
                <c:pt idx="13123">
                  <c:v>1.483008229198415</c:v>
                </c:pt>
                <c:pt idx="13124">
                  <c:v>1.482895238095238</c:v>
                </c:pt>
                <c:pt idx="13125">
                  <c:v>1.4827822642084412</c:v>
                </c:pt>
                <c:pt idx="13126">
                  <c:v>1.48266930753409</c:v>
                </c:pt>
                <c:pt idx="13127">
                  <c:v>1.482556368068251</c:v>
                </c:pt>
                <c:pt idx="13128">
                  <c:v>1.4824434458069922</c:v>
                </c:pt>
                <c:pt idx="13129">
                  <c:v>1.4823305407463823</c:v>
                </c:pt>
                <c:pt idx="13130">
                  <c:v>1.4822176528824917</c:v>
                </c:pt>
                <c:pt idx="13131">
                  <c:v>1.482104782211392</c:v>
                </c:pt>
                <c:pt idx="13132">
                  <c:v>1.4819919287291556</c:v>
                </c:pt>
                <c:pt idx="13133">
                  <c:v>1.4818790924318563</c:v>
                </c:pt>
                <c:pt idx="13134">
                  <c:v>1.481766273315569</c:v>
                </c:pt>
                <c:pt idx="13135">
                  <c:v>1.4816534713763703</c:v>
                </c:pt>
                <c:pt idx="13136">
                  <c:v>1.4815406866103371</c:v>
                </c:pt>
                <c:pt idx="13137">
                  <c:v>1.4814279190135484</c:v>
                </c:pt>
                <c:pt idx="13138">
                  <c:v>1.4813151685820838</c:v>
                </c:pt>
                <c:pt idx="13139">
                  <c:v>1.4812024353120243</c:v>
                </c:pt>
                <c:pt idx="13140">
                  <c:v>1.4810897191994521</c:v>
                </c:pt>
                <c:pt idx="13141">
                  <c:v>1.4809770202404504</c:v>
                </c:pt>
                <c:pt idx="13142">
                  <c:v>1.480864338431104</c:v>
                </c:pt>
                <c:pt idx="13143">
                  <c:v>1.4807516737674984</c:v>
                </c:pt>
                <c:pt idx="13144">
                  <c:v>1.4806390262457207</c:v>
                </c:pt>
                <c:pt idx="13145">
                  <c:v>1.4805263958618591</c:v>
                </c:pt>
                <c:pt idx="13146">
                  <c:v>1.4804137826120027</c:v>
                </c:pt>
                <c:pt idx="13147">
                  <c:v>1.4803011864922422</c:v>
                </c:pt>
                <c:pt idx="13148">
                  <c:v>1.4801886074986692</c:v>
                </c:pt>
                <c:pt idx="13149">
                  <c:v>1.4800760456273765</c:v>
                </c:pt>
                <c:pt idx="13150">
                  <c:v>1.4799635008744583</c:v>
                </c:pt>
                <c:pt idx="13151">
                  <c:v>1.4798509732360097</c:v>
                </c:pt>
                <c:pt idx="13152">
                  <c:v>1.4797384627081274</c:v>
                </c:pt>
                <c:pt idx="13153">
                  <c:v>1.4796259692869089</c:v>
                </c:pt>
                <c:pt idx="13154">
                  <c:v>1.479513492968453</c:v>
                </c:pt>
                <c:pt idx="13155">
                  <c:v>1.4794010337488599</c:v>
                </c:pt>
                <c:pt idx="13156">
                  <c:v>1.4792885916242304</c:v>
                </c:pt>
                <c:pt idx="13157">
                  <c:v>1.4791761665906673</c:v>
                </c:pt>
                <c:pt idx="13158">
                  <c:v>1.4790637586442739</c:v>
                </c:pt>
                <c:pt idx="13159">
                  <c:v>1.478951367781155</c:v>
                </c:pt>
                <c:pt idx="13160">
                  <c:v>1.4788389939974167</c:v>
                </c:pt>
                <c:pt idx="13161">
                  <c:v>1.4787266372891659</c:v>
                </c:pt>
                <c:pt idx="13162">
                  <c:v>1.4786142976525107</c:v>
                </c:pt>
                <c:pt idx="13163">
                  <c:v>1.4785019750835613</c:v>
                </c:pt>
                <c:pt idx="13164">
                  <c:v>1.4783896695784275</c:v>
                </c:pt>
                <c:pt idx="13165">
                  <c:v>1.4782773811332219</c:v>
                </c:pt>
                <c:pt idx="13166">
                  <c:v>1.4781651097440571</c:v>
                </c:pt>
                <c:pt idx="13167">
                  <c:v>1.4780528554070473</c:v>
                </c:pt>
                <c:pt idx="13168">
                  <c:v>1.4779406181183081</c:v>
                </c:pt>
                <c:pt idx="13169">
                  <c:v>1.4778283978739559</c:v>
                </c:pt>
                <c:pt idx="13170">
                  <c:v>1.4777161946701085</c:v>
                </c:pt>
                <c:pt idx="13171">
                  <c:v>1.477604008502885</c:v>
                </c:pt>
                <c:pt idx="13172">
                  <c:v>1.4774918393684051</c:v>
                </c:pt>
                <c:pt idx="13173">
                  <c:v>1.4773796872627905</c:v>
                </c:pt>
                <c:pt idx="13174">
                  <c:v>1.4772675521821632</c:v>
                </c:pt>
                <c:pt idx="13175">
                  <c:v>1.4771554341226472</c:v>
                </c:pt>
                <c:pt idx="13176">
                  <c:v>1.4770433330803674</c:v>
                </c:pt>
                <c:pt idx="13177">
                  <c:v>1.4769312490514495</c:v>
                </c:pt>
                <c:pt idx="13178">
                  <c:v>1.4768191820320207</c:v>
                </c:pt>
                <c:pt idx="13179">
                  <c:v>1.4767071320182095</c:v>
                </c:pt>
                <c:pt idx="13180">
                  <c:v>1.4765950990061452</c:v>
                </c:pt>
                <c:pt idx="13181">
                  <c:v>1.4764830829919586</c:v>
                </c:pt>
                <c:pt idx="13182">
                  <c:v>1.4763710839717819</c:v>
                </c:pt>
                <c:pt idx="13183">
                  <c:v>1.4762591019417475</c:v>
                </c:pt>
                <c:pt idx="13184">
                  <c:v>1.4761471368979902</c:v>
                </c:pt>
                <c:pt idx="13185">
                  <c:v>1.476035188836645</c:v>
                </c:pt>
                <c:pt idx="13186">
                  <c:v>1.4759232577538486</c:v>
                </c:pt>
                <c:pt idx="13187">
                  <c:v>1.4758113436457385</c:v>
                </c:pt>
                <c:pt idx="13188">
                  <c:v>1.4756994465084541</c:v>
                </c:pt>
                <c:pt idx="13189">
                  <c:v>1.475587566338135</c:v>
                </c:pt>
                <c:pt idx="13190">
                  <c:v>1.4754757031309227</c:v>
                </c:pt>
                <c:pt idx="13191">
                  <c:v>1.4753638568829595</c:v>
                </c:pt>
                <c:pt idx="13192">
                  <c:v>1.4752520275903889</c:v>
                </c:pt>
                <c:pt idx="13193">
                  <c:v>1.4751402152493558</c:v>
                </c:pt>
                <c:pt idx="13194">
                  <c:v>1.475028419856006</c:v>
                </c:pt>
                <c:pt idx="13195">
                  <c:v>1.4749166414064867</c:v>
                </c:pt>
                <c:pt idx="13196">
                  <c:v>1.4748048798969462</c:v>
                </c:pt>
                <c:pt idx="13197">
                  <c:v>1.474693135323534</c:v>
                </c:pt>
                <c:pt idx="13198">
                  <c:v>1.4745814076824002</c:v>
                </c:pt>
                <c:pt idx="13199">
                  <c:v>1.4744696969696969</c:v>
                </c:pt>
                <c:pt idx="13200">
                  <c:v>1.4743580031815771</c:v>
                </c:pt>
                <c:pt idx="13201">
                  <c:v>1.4742463263141947</c:v>
                </c:pt>
                <c:pt idx="13202">
                  <c:v>1.4741346663637052</c:v>
                </c:pt>
                <c:pt idx="13203">
                  <c:v>1.4740230233262648</c:v>
                </c:pt>
                <c:pt idx="13204">
                  <c:v>1.4739113971980311</c:v>
                </c:pt>
                <c:pt idx="13205">
                  <c:v>1.4737997879751628</c:v>
                </c:pt>
                <c:pt idx="13206">
                  <c:v>1.4736881956538199</c:v>
                </c:pt>
                <c:pt idx="13207">
                  <c:v>1.4735766202301634</c:v>
                </c:pt>
                <c:pt idx="13208">
                  <c:v>1.4734650617003557</c:v>
                </c:pt>
                <c:pt idx="13209">
                  <c:v>1.4733535200605601</c:v>
                </c:pt>
                <c:pt idx="13210">
                  <c:v>1.4732419953069411</c:v>
                </c:pt>
                <c:pt idx="13211">
                  <c:v>1.4731304874356645</c:v>
                </c:pt>
                <c:pt idx="13212">
                  <c:v>1.4730189964428972</c:v>
                </c:pt>
                <c:pt idx="13213">
                  <c:v>1.4729075223248069</c:v>
                </c:pt>
                <c:pt idx="13214">
                  <c:v>1.4727960650775633</c:v>
                </c:pt>
                <c:pt idx="13215">
                  <c:v>1.4726846246973366</c:v>
                </c:pt>
                <c:pt idx="13216">
                  <c:v>1.4725732011802981</c:v>
                </c:pt>
                <c:pt idx="13217">
                  <c:v>1.4724617945226206</c:v>
                </c:pt>
                <c:pt idx="13218">
                  <c:v>1.4723504047204781</c:v>
                </c:pt>
                <c:pt idx="13219">
                  <c:v>1.4722390317700453</c:v>
                </c:pt>
                <c:pt idx="13220">
                  <c:v>1.4721276756674986</c:v>
                </c:pt>
                <c:pt idx="13221">
                  <c:v>1.4720163364090153</c:v>
                </c:pt>
                <c:pt idx="13222">
                  <c:v>1.4719050139907737</c:v>
                </c:pt>
                <c:pt idx="13223">
                  <c:v>1.4717937084089534</c:v>
                </c:pt>
                <c:pt idx="13224">
                  <c:v>1.4716824196597353</c:v>
                </c:pt>
                <c:pt idx="13225">
                  <c:v>1.4715711477393014</c:v>
                </c:pt>
                <c:pt idx="13226">
                  <c:v>1.4714598926438345</c:v>
                </c:pt>
                <c:pt idx="13227">
                  <c:v>1.4713486543695191</c:v>
                </c:pt>
                <c:pt idx="13228">
                  <c:v>1.4712374329125406</c:v>
                </c:pt>
                <c:pt idx="13229">
                  <c:v>1.4711262282690853</c:v>
                </c:pt>
                <c:pt idx="13230">
                  <c:v>1.4710150404353413</c:v>
                </c:pt>
                <c:pt idx="13231">
                  <c:v>1.470903869407497</c:v>
                </c:pt>
                <c:pt idx="13232">
                  <c:v>1.4707927151817426</c:v>
                </c:pt>
                <c:pt idx="13233">
                  <c:v>1.4706815777542692</c:v>
                </c:pt>
                <c:pt idx="13234">
                  <c:v>1.4705704571212694</c:v>
                </c:pt>
                <c:pt idx="13235">
                  <c:v>1.4704593532789363</c:v>
                </c:pt>
                <c:pt idx="13236">
                  <c:v>1.4703482662234646</c:v>
                </c:pt>
                <c:pt idx="13237">
                  <c:v>1.4702371959510501</c:v>
                </c:pt>
                <c:pt idx="13238">
                  <c:v>1.4701261424578895</c:v>
                </c:pt>
                <c:pt idx="13239">
                  <c:v>1.4700151057401813</c:v>
                </c:pt>
                <c:pt idx="13240">
                  <c:v>1.4699040857941243</c:v>
                </c:pt>
                <c:pt idx="13241">
                  <c:v>1.4697930826159191</c:v>
                </c:pt>
                <c:pt idx="13242">
                  <c:v>1.4696820962017669</c:v>
                </c:pt>
                <c:pt idx="13243">
                  <c:v>1.4695711265478708</c:v>
                </c:pt>
                <c:pt idx="13244">
                  <c:v>1.469460173650434</c:v>
                </c:pt>
                <c:pt idx="13245">
                  <c:v>1.469349237505662</c:v>
                </c:pt>
                <c:pt idx="13246">
                  <c:v>1.4692383181097608</c:v>
                </c:pt>
                <c:pt idx="13247">
                  <c:v>1.4691274154589371</c:v>
                </c:pt>
                <c:pt idx="13248">
                  <c:v>1.4690165295494</c:v>
                </c:pt>
                <c:pt idx="13249">
                  <c:v>1.4689056603773585</c:v>
                </c:pt>
                <c:pt idx="13250">
                  <c:v>1.4687948079390234</c:v>
                </c:pt>
                <c:pt idx="13251">
                  <c:v>1.4686839722306066</c:v>
                </c:pt>
                <c:pt idx="13252">
                  <c:v>1.4685731532483211</c:v>
                </c:pt>
                <c:pt idx="13253">
                  <c:v>1.468462350988381</c:v>
                </c:pt>
                <c:pt idx="13254">
                  <c:v>1.4683515654470012</c:v>
                </c:pt>
                <c:pt idx="13255">
                  <c:v>1.4682407966203983</c:v>
                </c:pt>
                <c:pt idx="13256">
                  <c:v>1.46813004450479</c:v>
                </c:pt>
                <c:pt idx="13257">
                  <c:v>1.4680193090963947</c:v>
                </c:pt>
                <c:pt idx="13258">
                  <c:v>1.4679085903914322</c:v>
                </c:pt>
                <c:pt idx="13259">
                  <c:v>1.4677978883861236</c:v>
                </c:pt>
                <c:pt idx="13260">
                  <c:v>1.467687203076691</c:v>
                </c:pt>
                <c:pt idx="13261">
                  <c:v>1.4675765344593577</c:v>
                </c:pt>
                <c:pt idx="13262">
                  <c:v>1.4674658825303475</c:v>
                </c:pt>
                <c:pt idx="13263">
                  <c:v>1.4673552472858866</c:v>
                </c:pt>
                <c:pt idx="13264">
                  <c:v>1.4672446287222012</c:v>
                </c:pt>
                <c:pt idx="13265">
                  <c:v>1.4671340268355193</c:v>
                </c:pt>
                <c:pt idx="13266">
                  <c:v>1.4670234416220698</c:v>
                </c:pt>
                <c:pt idx="13267">
                  <c:v>1.4669128730780827</c:v>
                </c:pt>
                <c:pt idx="13268">
                  <c:v>1.4668023211997889</c:v>
                </c:pt>
                <c:pt idx="13269">
                  <c:v>1.4666917859834212</c:v>
                </c:pt>
                <c:pt idx="13270">
                  <c:v>1.4665812674252128</c:v>
                </c:pt>
                <c:pt idx="13271">
                  <c:v>1.4664707655213984</c:v>
                </c:pt>
                <c:pt idx="13272">
                  <c:v>1.4663602802682136</c:v>
                </c:pt>
                <c:pt idx="13273">
                  <c:v>1.4662498116618954</c:v>
                </c:pt>
                <c:pt idx="13274">
                  <c:v>1.4661393596986818</c:v>
                </c:pt>
                <c:pt idx="13275">
                  <c:v>1.4660289243748117</c:v>
                </c:pt>
                <c:pt idx="13276">
                  <c:v>1.4659185056865256</c:v>
                </c:pt>
                <c:pt idx="13277">
                  <c:v>1.4658081036300648</c:v>
                </c:pt>
                <c:pt idx="13278">
                  <c:v>1.4656977182016717</c:v>
                </c:pt>
                <c:pt idx="13279">
                  <c:v>1.4655873493975904</c:v>
                </c:pt>
                <c:pt idx="13280">
                  <c:v>1.4654769972140651</c:v>
                </c:pt>
                <c:pt idx="13281">
                  <c:v>1.4653666616473422</c:v>
                </c:pt>
                <c:pt idx="13282">
                  <c:v>1.4652563426936687</c:v>
                </c:pt>
                <c:pt idx="13283">
                  <c:v>1.4651460403492924</c:v>
                </c:pt>
                <c:pt idx="13284">
                  <c:v>1.4650357546104629</c:v>
                </c:pt>
                <c:pt idx="13285">
                  <c:v>1.4649254854734306</c:v>
                </c:pt>
                <c:pt idx="13286">
                  <c:v>1.4648152329344473</c:v>
                </c:pt>
                <c:pt idx="13287">
                  <c:v>1.4647049969897652</c:v>
                </c:pt>
                <c:pt idx="13288">
                  <c:v>1.4645947776356385</c:v>
                </c:pt>
                <c:pt idx="13289">
                  <c:v>1.464484574868322</c:v>
                </c:pt>
                <c:pt idx="13290">
                  <c:v>1.4643743886840719</c:v>
                </c:pt>
                <c:pt idx="13291">
                  <c:v>1.4642642190791453</c:v>
                </c:pt>
                <c:pt idx="13292">
                  <c:v>1.4641540660498007</c:v>
                </c:pt>
                <c:pt idx="13293">
                  <c:v>1.4640439295922973</c:v>
                </c:pt>
                <c:pt idx="13294">
                  <c:v>1.4639338097028958</c:v>
                </c:pt>
                <c:pt idx="13295">
                  <c:v>1.4638237063778581</c:v>
                </c:pt>
                <c:pt idx="13296">
                  <c:v>1.4637136196134466</c:v>
                </c:pt>
                <c:pt idx="13297">
                  <c:v>1.4636035494059256</c:v>
                </c:pt>
                <c:pt idx="13298">
                  <c:v>1.4634934957515602</c:v>
                </c:pt>
                <c:pt idx="13299">
                  <c:v>1.4633834586466166</c:v>
                </c:pt>
                <c:pt idx="13300">
                  <c:v>1.4632734380873618</c:v>
                </c:pt>
                <c:pt idx="13301">
                  <c:v>1.4631634340700646</c:v>
                </c:pt>
                <c:pt idx="13302">
                  <c:v>1.4630534465909946</c:v>
                </c:pt>
                <c:pt idx="13303">
                  <c:v>1.4629434756464221</c:v>
                </c:pt>
                <c:pt idx="13304">
                  <c:v>1.4628335212326193</c:v>
                </c:pt>
                <c:pt idx="13305">
                  <c:v>1.4627235833458589</c:v>
                </c:pt>
                <c:pt idx="13306">
                  <c:v>1.4626136619824153</c:v>
                </c:pt>
                <c:pt idx="13307">
                  <c:v>1.4625037571385633</c:v>
                </c:pt>
                <c:pt idx="13308">
                  <c:v>1.4623938688105793</c:v>
                </c:pt>
                <c:pt idx="13309">
                  <c:v>1.4622839969947408</c:v>
                </c:pt>
                <c:pt idx="13310">
                  <c:v>1.4621741416873262</c:v>
                </c:pt>
                <c:pt idx="13311">
                  <c:v>1.4620643028846154</c:v>
                </c:pt>
                <c:pt idx="13312">
                  <c:v>1.461954480582889</c:v>
                </c:pt>
                <c:pt idx="13313">
                  <c:v>1.4618446747784288</c:v>
                </c:pt>
                <c:pt idx="13314">
                  <c:v>1.4617348854675178</c:v>
                </c:pt>
                <c:pt idx="13315">
                  <c:v>1.4616251126464403</c:v>
                </c:pt>
                <c:pt idx="13316">
                  <c:v>1.4615153563114816</c:v>
                </c:pt>
                <c:pt idx="13317">
                  <c:v>1.4614056164589277</c:v>
                </c:pt>
                <c:pt idx="13318">
                  <c:v>1.4612958930850664</c:v>
                </c:pt>
                <c:pt idx="13319">
                  <c:v>1.4611861861861861</c:v>
                </c:pt>
                <c:pt idx="13320">
                  <c:v>1.4610764957585767</c:v>
                </c:pt>
                <c:pt idx="13321">
                  <c:v>1.4609668217985288</c:v>
                </c:pt>
                <c:pt idx="13322">
                  <c:v>1.4608571643023343</c:v>
                </c:pt>
                <c:pt idx="13323">
                  <c:v>1.4607475232662863</c:v>
                </c:pt>
                <c:pt idx="13324">
                  <c:v>1.4606378986866793</c:v>
                </c:pt>
                <c:pt idx="13325">
                  <c:v>1.4605282905598078</c:v>
                </c:pt>
                <c:pt idx="13326">
                  <c:v>1.460418698881969</c:v>
                </c:pt>
                <c:pt idx="13327">
                  <c:v>1.4603091236494599</c:v>
                </c:pt>
                <c:pt idx="13328">
                  <c:v>1.460199564858579</c:v>
                </c:pt>
                <c:pt idx="13329">
                  <c:v>1.4600900225056264</c:v>
                </c:pt>
                <c:pt idx="13330">
                  <c:v>1.4599804965869028</c:v>
                </c:pt>
                <c:pt idx="13331">
                  <c:v>1.4598709870987099</c:v>
                </c:pt>
                <c:pt idx="13332">
                  <c:v>1.4597614940373509</c:v>
                </c:pt>
                <c:pt idx="13333">
                  <c:v>1.4596520173991301</c:v>
                </c:pt>
                <c:pt idx="13334">
                  <c:v>1.4595425571803524</c:v>
                </c:pt>
                <c:pt idx="13335">
                  <c:v>1.4594331133773246</c:v>
                </c:pt>
                <c:pt idx="13336">
                  <c:v>1.4593236859863536</c:v>
                </c:pt>
                <c:pt idx="13337">
                  <c:v>1.4592142750037487</c:v>
                </c:pt>
                <c:pt idx="13338">
                  <c:v>1.4591048804258191</c:v>
                </c:pt>
                <c:pt idx="13339">
                  <c:v>1.4589955022488756</c:v>
                </c:pt>
                <c:pt idx="13340">
                  <c:v>1.4588861404692302</c:v>
                </c:pt>
                <c:pt idx="13341">
                  <c:v>1.458776795083196</c:v>
                </c:pt>
                <c:pt idx="13342">
                  <c:v>1.4586674660870869</c:v>
                </c:pt>
                <c:pt idx="13343">
                  <c:v>1.4585581534772183</c:v>
                </c:pt>
                <c:pt idx="13344">
                  <c:v>1.4584488572499064</c:v>
                </c:pt>
                <c:pt idx="13345">
                  <c:v>1.4583395774014687</c:v>
                </c:pt>
                <c:pt idx="13346">
                  <c:v>1.4582303139282236</c:v>
                </c:pt>
                <c:pt idx="13347">
                  <c:v>1.4581210668264908</c:v>
                </c:pt>
                <c:pt idx="13348">
                  <c:v>1.4580118360925911</c:v>
                </c:pt>
                <c:pt idx="13349">
                  <c:v>1.4579026217228463</c:v>
                </c:pt>
                <c:pt idx="13350">
                  <c:v>1.4577934237135795</c:v>
                </c:pt>
                <c:pt idx="13351">
                  <c:v>1.4576842420611145</c:v>
                </c:pt>
                <c:pt idx="13352">
                  <c:v>1.4575750767617763</c:v>
                </c:pt>
                <c:pt idx="13353">
                  <c:v>1.4574659278118915</c:v>
                </c:pt>
                <c:pt idx="13354">
                  <c:v>1.4573567952077873</c:v>
                </c:pt>
                <c:pt idx="13355">
                  <c:v>1.4572476789457922</c:v>
                </c:pt>
                <c:pt idx="13356">
                  <c:v>1.4571385790222355</c:v>
                </c:pt>
                <c:pt idx="13357">
                  <c:v>1.4570294954334482</c:v>
                </c:pt>
                <c:pt idx="13358">
                  <c:v>1.4569204281757617</c:v>
                </c:pt>
                <c:pt idx="13359">
                  <c:v>1.4568113772455089</c:v>
                </c:pt>
                <c:pt idx="13360">
                  <c:v>1.456702342639024</c:v>
                </c:pt>
                <c:pt idx="13361">
                  <c:v>1.4565933243526419</c:v>
                </c:pt>
                <c:pt idx="13362">
                  <c:v>1.4564843223826984</c:v>
                </c:pt>
                <c:pt idx="13363">
                  <c:v>1.4563753367255312</c:v>
                </c:pt>
                <c:pt idx="13364">
                  <c:v>1.4562663673774785</c:v>
                </c:pt>
                <c:pt idx="13365">
                  <c:v>1.4561574143348794</c:v>
                </c:pt>
                <c:pt idx="13366">
                  <c:v>1.456048477594075</c:v>
                </c:pt>
                <c:pt idx="13367">
                  <c:v>1.4559395571514064</c:v>
                </c:pt>
                <c:pt idx="13368">
                  <c:v>1.4558306530032163</c:v>
                </c:pt>
                <c:pt idx="13369">
                  <c:v>1.4557217651458489</c:v>
                </c:pt>
                <c:pt idx="13370">
                  <c:v>1.4556128935756487</c:v>
                </c:pt>
                <c:pt idx="13371">
                  <c:v>1.4555040382889619</c:v>
                </c:pt>
                <c:pt idx="13372">
                  <c:v>1.4553951992821357</c:v>
                </c:pt>
                <c:pt idx="13373">
                  <c:v>1.4552863765515178</c:v>
                </c:pt>
                <c:pt idx="13374">
                  <c:v>1.4551775700934579</c:v>
                </c:pt>
                <c:pt idx="13375">
                  <c:v>1.4550687799043063</c:v>
                </c:pt>
                <c:pt idx="13376">
                  <c:v>1.4549600059804142</c:v>
                </c:pt>
                <c:pt idx="13377">
                  <c:v>1.4548512483181342</c:v>
                </c:pt>
                <c:pt idx="13378">
                  <c:v>1.4547425069138202</c:v>
                </c:pt>
                <c:pt idx="13379">
                  <c:v>1.4546337817638266</c:v>
                </c:pt>
                <c:pt idx="13380">
                  <c:v>1.4545250728645094</c:v>
                </c:pt>
                <c:pt idx="13381">
                  <c:v>1.4544163802122254</c:v>
                </c:pt>
                <c:pt idx="13382">
                  <c:v>1.4543077038033325</c:v>
                </c:pt>
                <c:pt idx="13383">
                  <c:v>1.4541990436341901</c:v>
                </c:pt>
                <c:pt idx="13384">
                  <c:v>1.4540903997011581</c:v>
                </c:pt>
                <c:pt idx="13385">
                  <c:v>1.4539817720005976</c:v>
                </c:pt>
                <c:pt idx="13386">
                  <c:v>1.4538731605288713</c:v>
                </c:pt>
                <c:pt idx="13387">
                  <c:v>1.4537645652823423</c:v>
                </c:pt>
                <c:pt idx="13388">
                  <c:v>1.4536559862573755</c:v>
                </c:pt>
                <c:pt idx="13389">
                  <c:v>1.4535474234503361</c:v>
                </c:pt>
                <c:pt idx="13390">
                  <c:v>1.453438876857591</c:v>
                </c:pt>
                <c:pt idx="13391">
                  <c:v>1.4533303464755079</c:v>
                </c:pt>
                <c:pt idx="13392">
                  <c:v>1.4532218323004555</c:v>
                </c:pt>
                <c:pt idx="13393">
                  <c:v>1.4531133343288039</c:v>
                </c:pt>
                <c:pt idx="13394">
                  <c:v>1.4530048525569241</c:v>
                </c:pt>
                <c:pt idx="13395">
                  <c:v>1.4528963869811884</c:v>
                </c:pt>
                <c:pt idx="13396">
                  <c:v>1.4527879375979698</c:v>
                </c:pt>
                <c:pt idx="13397">
                  <c:v>1.4526795044036422</c:v>
                </c:pt>
                <c:pt idx="13398">
                  <c:v>1.4525710873945816</c:v>
                </c:pt>
                <c:pt idx="13399">
                  <c:v>1.4524626865671642</c:v>
                </c:pt>
                <c:pt idx="13400">
                  <c:v>1.4523543019177674</c:v>
                </c:pt>
                <c:pt idx="13401">
                  <c:v>1.4522459334427698</c:v>
                </c:pt>
                <c:pt idx="13402">
                  <c:v>1.4521375811385511</c:v>
                </c:pt>
                <c:pt idx="13403">
                  <c:v>1.452029245001492</c:v>
                </c:pt>
                <c:pt idx="13404">
                  <c:v>1.4519209250279745</c:v>
                </c:pt>
                <c:pt idx="13405">
                  <c:v>1.4518126212143816</c:v>
                </c:pt>
                <c:pt idx="13406">
                  <c:v>1.4517043335570969</c:v>
                </c:pt>
                <c:pt idx="13407">
                  <c:v>1.4515960620525059</c:v>
                </c:pt>
                <c:pt idx="13408">
                  <c:v>1.4514878066969945</c:v>
                </c:pt>
                <c:pt idx="13409">
                  <c:v>1.4513795674869501</c:v>
                </c:pt>
                <c:pt idx="13410">
                  <c:v>1.4512713444187608</c:v>
                </c:pt>
                <c:pt idx="13411">
                  <c:v>1.4511631374888161</c:v>
                </c:pt>
                <c:pt idx="13412">
                  <c:v>1.4510549466935063</c:v>
                </c:pt>
                <c:pt idx="13413">
                  <c:v>1.4509467720292233</c:v>
                </c:pt>
                <c:pt idx="13414">
                  <c:v>1.4508386134923592</c:v>
                </c:pt>
                <c:pt idx="13415">
                  <c:v>1.4507304710793083</c:v>
                </c:pt>
                <c:pt idx="13416">
                  <c:v>1.450622344786465</c:v>
                </c:pt>
                <c:pt idx="13417">
                  <c:v>1.4505142346102251</c:v>
                </c:pt>
                <c:pt idx="13418">
                  <c:v>1.4504061405469857</c:v>
                </c:pt>
                <c:pt idx="13419">
                  <c:v>1.4502980625931445</c:v>
                </c:pt>
                <c:pt idx="13420">
                  <c:v>1.450190000745101</c:v>
                </c:pt>
                <c:pt idx="13421">
                  <c:v>1.450081954999255</c:v>
                </c:pt>
                <c:pt idx="13422">
                  <c:v>1.4499739253520076</c:v>
                </c:pt>
                <c:pt idx="13423">
                  <c:v>1.4498659117997617</c:v>
                </c:pt>
                <c:pt idx="13424">
                  <c:v>1.4497579143389199</c:v>
                </c:pt>
                <c:pt idx="13425">
                  <c:v>1.4496499329658872</c:v>
                </c:pt>
                <c:pt idx="13426">
                  <c:v>1.4495419676770687</c:v>
                </c:pt>
                <c:pt idx="13427">
                  <c:v>1.449434018468871</c:v>
                </c:pt>
                <c:pt idx="13428">
                  <c:v>1.4493260853377019</c:v>
                </c:pt>
                <c:pt idx="13429">
                  <c:v>1.4492181682799703</c:v>
                </c:pt>
                <c:pt idx="13430">
                  <c:v>1.4491102672920855</c:v>
                </c:pt>
                <c:pt idx="13431">
                  <c:v>1.4490023823704585</c:v>
                </c:pt>
                <c:pt idx="13432">
                  <c:v>1.4488945135115014</c:v>
                </c:pt>
                <c:pt idx="13433">
                  <c:v>1.4487866607116273</c:v>
                </c:pt>
                <c:pt idx="13434">
                  <c:v>1.4486788239672497</c:v>
                </c:pt>
                <c:pt idx="13435">
                  <c:v>1.4485710032747841</c:v>
                </c:pt>
                <c:pt idx="13436">
                  <c:v>1.4484631986306467</c:v>
                </c:pt>
                <c:pt idx="13437">
                  <c:v>1.4483554100312546</c:v>
                </c:pt>
                <c:pt idx="13438">
                  <c:v>1.4482476374730262</c:v>
                </c:pt>
                <c:pt idx="13439">
                  <c:v>1.4481398809523809</c:v>
                </c:pt>
                <c:pt idx="13440">
                  <c:v>1.4480321404657392</c:v>
                </c:pt>
                <c:pt idx="13441">
                  <c:v>1.4479244160095224</c:v>
                </c:pt>
                <c:pt idx="13442">
                  <c:v>1.4478167075801534</c:v>
                </c:pt>
                <c:pt idx="13443">
                  <c:v>1.4477090151740553</c:v>
                </c:pt>
                <c:pt idx="13444">
                  <c:v>1.4476013387876534</c:v>
                </c:pt>
                <c:pt idx="13445">
                  <c:v>1.4474936784173731</c:v>
                </c:pt>
                <c:pt idx="13446">
                  <c:v>1.4473860340596416</c:v>
                </c:pt>
                <c:pt idx="13447">
                  <c:v>1.4472784057108863</c:v>
                </c:pt>
                <c:pt idx="13448">
                  <c:v>1.4471707933675366</c:v>
                </c:pt>
                <c:pt idx="13449">
                  <c:v>1.4470631970260224</c:v>
                </c:pt>
                <c:pt idx="13450">
                  <c:v>1.4469556166827746</c:v>
                </c:pt>
                <c:pt idx="13451">
                  <c:v>1.4468480523342253</c:v>
                </c:pt>
                <c:pt idx="13452">
                  <c:v>1.4467405039768082</c:v>
                </c:pt>
                <c:pt idx="13453">
                  <c:v>1.446632971606957</c:v>
                </c:pt>
                <c:pt idx="13454">
                  <c:v>1.4465254552211073</c:v>
                </c:pt>
                <c:pt idx="13455">
                  <c:v>1.4464179548156957</c:v>
                </c:pt>
                <c:pt idx="13456">
                  <c:v>1.4463104703871592</c:v>
                </c:pt>
                <c:pt idx="13457">
                  <c:v>1.4462030019319363</c:v>
                </c:pt>
                <c:pt idx="13458">
                  <c:v>1.4460955494464671</c:v>
                </c:pt>
                <c:pt idx="13459">
                  <c:v>1.4459881129271916</c:v>
                </c:pt>
                <c:pt idx="13460">
                  <c:v>1.4458806923705521</c:v>
                </c:pt>
                <c:pt idx="13461">
                  <c:v>1.4457732877729907</c:v>
                </c:pt>
                <c:pt idx="13462">
                  <c:v>1.4456658991309514</c:v>
                </c:pt>
                <c:pt idx="13463">
                  <c:v>1.4455585264408795</c:v>
                </c:pt>
                <c:pt idx="13464">
                  <c:v>1.4454511696992203</c:v>
                </c:pt>
                <c:pt idx="13465">
                  <c:v>1.445343828902421</c:v>
                </c:pt>
                <c:pt idx="13466">
                  <c:v>1.4452365040469295</c:v>
                </c:pt>
                <c:pt idx="13467">
                  <c:v>1.4451291951291951</c:v>
                </c:pt>
                <c:pt idx="13468">
                  <c:v>1.4450219021456678</c:v>
                </c:pt>
                <c:pt idx="13469">
                  <c:v>1.4449146250927989</c:v>
                </c:pt>
                <c:pt idx="13470">
                  <c:v>1.4448073639670402</c:v>
                </c:pt>
                <c:pt idx="13471">
                  <c:v>1.4447001187648456</c:v>
                </c:pt>
                <c:pt idx="13472">
                  <c:v>1.444592889482669</c:v>
                </c:pt>
                <c:pt idx="13473">
                  <c:v>1.444485676116966</c:v>
                </c:pt>
                <c:pt idx="13474">
                  <c:v>1.4443784786641929</c:v>
                </c:pt>
                <c:pt idx="13475">
                  <c:v>1.4442712971208074</c:v>
                </c:pt>
                <c:pt idx="13476">
                  <c:v>1.4441641314832678</c:v>
                </c:pt>
                <c:pt idx="13477">
                  <c:v>1.4440569817480338</c:v>
                </c:pt>
                <c:pt idx="13478">
                  <c:v>1.4439498479115662</c:v>
                </c:pt>
                <c:pt idx="13479">
                  <c:v>1.4438427299703265</c:v>
                </c:pt>
                <c:pt idx="13480">
                  <c:v>1.4437356279207774</c:v>
                </c:pt>
                <c:pt idx="13481">
                  <c:v>1.4436285417593828</c:v>
                </c:pt>
                <c:pt idx="13482">
                  <c:v>1.4435214714826077</c:v>
                </c:pt>
                <c:pt idx="13483">
                  <c:v>1.4434144170869179</c:v>
                </c:pt>
                <c:pt idx="13484">
                  <c:v>1.4433073785687802</c:v>
                </c:pt>
                <c:pt idx="13485">
                  <c:v>1.4432003559246627</c:v>
                </c:pt>
                <c:pt idx="13486">
                  <c:v>1.4430933491510343</c:v>
                </c:pt>
                <c:pt idx="13487">
                  <c:v>1.4429863582443654</c:v>
                </c:pt>
                <c:pt idx="13488">
                  <c:v>1.4428793832011269</c:v>
                </c:pt>
                <c:pt idx="13489">
                  <c:v>1.442772424017791</c:v>
                </c:pt>
                <c:pt idx="13490">
                  <c:v>1.442665480690831</c:v>
                </c:pt>
                <c:pt idx="13491">
                  <c:v>1.4425585532167211</c:v>
                </c:pt>
                <c:pt idx="13492">
                  <c:v>1.4424516415919366</c:v>
                </c:pt>
                <c:pt idx="13493">
                  <c:v>1.4423447458129539</c:v>
                </c:pt>
                <c:pt idx="13494">
                  <c:v>1.4422378658762505</c:v>
                </c:pt>
                <c:pt idx="13495">
                  <c:v>1.4421310017783047</c:v>
                </c:pt>
                <c:pt idx="13496">
                  <c:v>1.442024153515596</c:v>
                </c:pt>
                <c:pt idx="13497">
                  <c:v>1.441917321084605</c:v>
                </c:pt>
                <c:pt idx="13498">
                  <c:v>1.4418105044818135</c:v>
                </c:pt>
                <c:pt idx="13499">
                  <c:v>1.4417037037037037</c:v>
                </c:pt>
                <c:pt idx="13500">
                  <c:v>1.4415969187467594</c:v>
                </c:pt>
                <c:pt idx="13501">
                  <c:v>1.4414901496074655</c:v>
                </c:pt>
                <c:pt idx="13502">
                  <c:v>1.4413833962823077</c:v>
                </c:pt>
                <c:pt idx="13503">
                  <c:v>1.4412766587677726</c:v>
                </c:pt>
                <c:pt idx="13504">
                  <c:v>1.4411699370603481</c:v>
                </c:pt>
                <c:pt idx="13505">
                  <c:v>1.441063231156523</c:v>
                </c:pt>
                <c:pt idx="13506">
                  <c:v>1.4409565410527874</c:v>
                </c:pt>
                <c:pt idx="13507">
                  <c:v>1.4408498667456322</c:v>
                </c:pt>
                <c:pt idx="13508">
                  <c:v>1.4407432082315494</c:v>
                </c:pt>
                <c:pt idx="13509">
                  <c:v>1.4406365655070319</c:v>
                </c:pt>
                <c:pt idx="13510">
                  <c:v>1.4405299385685737</c:v>
                </c:pt>
                <c:pt idx="13511">
                  <c:v>1.4404233274126703</c:v>
                </c:pt>
                <c:pt idx="13512">
                  <c:v>1.4403167320358174</c:v>
                </c:pt>
                <c:pt idx="13513">
                  <c:v>1.4402101524345123</c:v>
                </c:pt>
                <c:pt idx="13514">
                  <c:v>1.4401035886052533</c:v>
                </c:pt>
                <c:pt idx="13515">
                  <c:v>1.4399970405445397</c:v>
                </c:pt>
                <c:pt idx="13516">
                  <c:v>1.4398905082488718</c:v>
                </c:pt>
                <c:pt idx="13517">
                  <c:v>1.4397839917147508</c:v>
                </c:pt>
                <c:pt idx="13518">
                  <c:v>1.4396774909386789</c:v>
                </c:pt>
                <c:pt idx="13519">
                  <c:v>1.4395710059171598</c:v>
                </c:pt>
                <c:pt idx="13520">
                  <c:v>1.4394645366466978</c:v>
                </c:pt>
                <c:pt idx="13521">
                  <c:v>1.4393580831237982</c:v>
                </c:pt>
                <c:pt idx="13522">
                  <c:v>1.4392516453449677</c:v>
                </c:pt>
                <c:pt idx="13523">
                  <c:v>1.4391452233067139</c:v>
                </c:pt>
                <c:pt idx="13524">
                  <c:v>1.4390388170055453</c:v>
                </c:pt>
                <c:pt idx="13525">
                  <c:v>1.4389324264379713</c:v>
                </c:pt>
                <c:pt idx="13526">
                  <c:v>1.4388260516005027</c:v>
                </c:pt>
                <c:pt idx="13527">
                  <c:v>1.438719692489651</c:v>
                </c:pt>
                <c:pt idx="13528">
                  <c:v>1.4386133491019293</c:v>
                </c:pt>
                <c:pt idx="13529">
                  <c:v>1.4385070214338507</c:v>
                </c:pt>
                <c:pt idx="13530">
                  <c:v>1.4384007094819304</c:v>
                </c:pt>
                <c:pt idx="13531">
                  <c:v>1.438294413242684</c:v>
                </c:pt>
                <c:pt idx="13532">
                  <c:v>1.4381881327126285</c:v>
                </c:pt>
                <c:pt idx="13533">
                  <c:v>1.4380818678882814</c:v>
                </c:pt>
                <c:pt idx="13534">
                  <c:v>1.4379756187661619</c:v>
                </c:pt>
                <c:pt idx="13535">
                  <c:v>1.4378693853427895</c:v>
                </c:pt>
                <c:pt idx="13536">
                  <c:v>1.4377631676146856</c:v>
                </c:pt>
                <c:pt idx="13537">
                  <c:v>1.437656965578372</c:v>
                </c:pt>
                <c:pt idx="13538">
                  <c:v>1.4375507792303714</c:v>
                </c:pt>
                <c:pt idx="13539">
                  <c:v>1.4374446085672083</c:v>
                </c:pt>
                <c:pt idx="13540">
                  <c:v>1.4373384535854072</c:v>
                </c:pt>
                <c:pt idx="13541">
                  <c:v>1.4372323142814947</c:v>
                </c:pt>
                <c:pt idx="13542">
                  <c:v>1.4371261906519974</c:v>
                </c:pt>
                <c:pt idx="13543">
                  <c:v>1.4370200826934436</c:v>
                </c:pt>
                <c:pt idx="13544">
                  <c:v>1.4369139904023625</c:v>
                </c:pt>
                <c:pt idx="13545">
                  <c:v>1.4368079137752843</c:v>
                </c:pt>
                <c:pt idx="13546">
                  <c:v>1.4367018528087399</c:v>
                </c:pt>
                <c:pt idx="13547">
                  <c:v>1.436595807499262</c:v>
                </c:pt>
                <c:pt idx="13548">
                  <c:v>1.4364897778433834</c:v>
                </c:pt>
                <c:pt idx="13549">
                  <c:v>1.4363837638376384</c:v>
                </c:pt>
                <c:pt idx="13550">
                  <c:v>1.4362777654785626</c:v>
                </c:pt>
                <c:pt idx="13551">
                  <c:v>1.4361717827626919</c:v>
                </c:pt>
                <c:pt idx="13552">
                  <c:v>1.4360658156865638</c:v>
                </c:pt>
                <c:pt idx="13553">
                  <c:v>1.4359598642467168</c:v>
                </c:pt>
                <c:pt idx="13554">
                  <c:v>1.4358539284396901</c:v>
                </c:pt>
                <c:pt idx="13555">
                  <c:v>1.4357480082620242</c:v>
                </c:pt>
                <c:pt idx="13556">
                  <c:v>1.4356421037102605</c:v>
                </c:pt>
                <c:pt idx="13557">
                  <c:v>1.4355362147809412</c:v>
                </c:pt>
                <c:pt idx="13558">
                  <c:v>1.43543034147061</c:v>
                </c:pt>
                <c:pt idx="13559">
                  <c:v>1.4353244837758112</c:v>
                </c:pt>
                <c:pt idx="13560">
                  <c:v>1.4352186416930905</c:v>
                </c:pt>
                <c:pt idx="13561">
                  <c:v>1.4351128152189943</c:v>
                </c:pt>
                <c:pt idx="13562">
                  <c:v>1.43500700435007</c:v>
                </c:pt>
                <c:pt idx="13563">
                  <c:v>1.4349012090828663</c:v>
                </c:pt>
                <c:pt idx="13564">
                  <c:v>1.4347954294139329</c:v>
                </c:pt>
                <c:pt idx="13565">
                  <c:v>1.4346896653398202</c:v>
                </c:pt>
                <c:pt idx="13566">
                  <c:v>1.4345839168570798</c:v>
                </c:pt>
                <c:pt idx="13567">
                  <c:v>1.4344781839622642</c:v>
                </c:pt>
                <c:pt idx="13568">
                  <c:v>1.4343724666519271</c:v>
                </c:pt>
                <c:pt idx="13569">
                  <c:v>1.4342667649226235</c:v>
                </c:pt>
                <c:pt idx="13570">
                  <c:v>1.4341610787709085</c:v>
                </c:pt>
                <c:pt idx="13571">
                  <c:v>1.4340554081933392</c:v>
                </c:pt>
                <c:pt idx="13572">
                  <c:v>1.4339497531864731</c:v>
                </c:pt>
                <c:pt idx="13573">
                  <c:v>1.4338441137468689</c:v>
                </c:pt>
                <c:pt idx="13574">
                  <c:v>1.4337384898710865</c:v>
                </c:pt>
                <c:pt idx="13575">
                  <c:v>1.4336328815556865</c:v>
                </c:pt>
                <c:pt idx="13576">
                  <c:v>1.4335272887972306</c:v>
                </c:pt>
                <c:pt idx="13577">
                  <c:v>1.4334217115922816</c:v>
                </c:pt>
                <c:pt idx="13578">
                  <c:v>1.4333161499374034</c:v>
                </c:pt>
                <c:pt idx="13579">
                  <c:v>1.4332106038291605</c:v>
                </c:pt>
                <c:pt idx="13580">
                  <c:v>1.4331050732641191</c:v>
                </c:pt>
                <c:pt idx="13581">
                  <c:v>1.4329995582388455</c:v>
                </c:pt>
                <c:pt idx="13582">
                  <c:v>1.4328940587499079</c:v>
                </c:pt>
                <c:pt idx="13583">
                  <c:v>1.4327885747938751</c:v>
                </c:pt>
                <c:pt idx="13584">
                  <c:v>1.4326831063673169</c:v>
                </c:pt>
                <c:pt idx="13585">
                  <c:v>1.432577653466804</c:v>
                </c:pt>
                <c:pt idx="13586">
                  <c:v>1.4324722160889085</c:v>
                </c:pt>
                <c:pt idx="13587">
                  <c:v>1.4323667942302032</c:v>
                </c:pt>
                <c:pt idx="13588">
                  <c:v>1.4322613878872616</c:v>
                </c:pt>
                <c:pt idx="13589">
                  <c:v>1.4321559970566593</c:v>
                </c:pt>
                <c:pt idx="13590">
                  <c:v>1.4320506217349718</c:v>
                </c:pt>
                <c:pt idx="13591">
                  <c:v>1.4319452619187758</c:v>
                </c:pt>
                <c:pt idx="13592">
                  <c:v>1.4318399176046495</c:v>
                </c:pt>
                <c:pt idx="13593">
                  <c:v>1.4317345887891717</c:v>
                </c:pt>
                <c:pt idx="13594">
                  <c:v>1.4316292754689224</c:v>
                </c:pt>
                <c:pt idx="13595">
                  <c:v>1.4315239776404824</c:v>
                </c:pt>
                <c:pt idx="13596">
                  <c:v>1.431418695300434</c:v>
                </c:pt>
                <c:pt idx="13597">
                  <c:v>1.4313134284453597</c:v>
                </c:pt>
                <c:pt idx="13598">
                  <c:v>1.4312081770718434</c:v>
                </c:pt>
                <c:pt idx="13599">
                  <c:v>1.4311029411764706</c:v>
                </c:pt>
                <c:pt idx="13600">
                  <c:v>1.4309977207558269</c:v>
                </c:pt>
                <c:pt idx="13601">
                  <c:v>1.4308925158064991</c:v>
                </c:pt>
                <c:pt idx="13602">
                  <c:v>1.4307873263250754</c:v>
                </c:pt>
                <c:pt idx="13603">
                  <c:v>1.4306821523081448</c:v>
                </c:pt>
                <c:pt idx="13604">
                  <c:v>1.430576993752297</c:v>
                </c:pt>
                <c:pt idx="13605">
                  <c:v>1.4304718506541232</c:v>
                </c:pt>
                <c:pt idx="13606">
                  <c:v>1.4303667230102153</c:v>
                </c:pt>
                <c:pt idx="13607">
                  <c:v>1.4302616108171664</c:v>
                </c:pt>
                <c:pt idx="13608">
                  <c:v>1.4301565140715702</c:v>
                </c:pt>
                <c:pt idx="13609">
                  <c:v>1.430051432770022</c:v>
                </c:pt>
                <c:pt idx="13610">
                  <c:v>1.4299463669091177</c:v>
                </c:pt>
                <c:pt idx="13611">
                  <c:v>1.429841316485454</c:v>
                </c:pt>
                <c:pt idx="13612">
                  <c:v>1.4297362814956291</c:v>
                </c:pt>
                <c:pt idx="13613">
                  <c:v>1.4296312619362421</c:v>
                </c:pt>
                <c:pt idx="13614">
                  <c:v>1.4295262578038928</c:v>
                </c:pt>
                <c:pt idx="13615">
                  <c:v>1.4294212690951822</c:v>
                </c:pt>
                <c:pt idx="13616">
                  <c:v>1.4293162958067123</c:v>
                </c:pt>
                <c:pt idx="13617">
                  <c:v>1.4292113379350859</c:v>
                </c:pt>
                <c:pt idx="13618">
                  <c:v>1.4291063954769072</c:v>
                </c:pt>
                <c:pt idx="13619">
                  <c:v>1.4290014684287813</c:v>
                </c:pt>
                <c:pt idx="13620">
                  <c:v>1.4288965567873138</c:v>
                </c:pt>
                <c:pt idx="13621">
                  <c:v>1.4287916605491118</c:v>
                </c:pt>
                <c:pt idx="13622">
                  <c:v>1.4286867797107832</c:v>
                </c:pt>
                <c:pt idx="13623">
                  <c:v>1.4285819142689371</c:v>
                </c:pt>
                <c:pt idx="13624">
                  <c:v>1.4284770642201834</c:v>
                </c:pt>
                <c:pt idx="13625">
                  <c:v>1.4283722295611332</c:v>
                </c:pt>
                <c:pt idx="13626">
                  <c:v>1.4282674102883981</c:v>
                </c:pt>
                <c:pt idx="13627">
                  <c:v>1.4281626063985911</c:v>
                </c:pt>
                <c:pt idx="13628">
                  <c:v>1.4280578178883263</c:v>
                </c:pt>
                <c:pt idx="13629">
                  <c:v>1.4279530447542186</c:v>
                </c:pt>
                <c:pt idx="13630">
                  <c:v>1.4278482869928839</c:v>
                </c:pt>
                <c:pt idx="13631">
                  <c:v>1.427743544600939</c:v>
                </c:pt>
                <c:pt idx="13632">
                  <c:v>1.4276388175750019</c:v>
                </c:pt>
                <c:pt idx="13633">
                  <c:v>1.4275341059116913</c:v>
                </c:pt>
                <c:pt idx="13634">
                  <c:v>1.4274294096076274</c:v>
                </c:pt>
                <c:pt idx="13635">
                  <c:v>1.4273247286594308</c:v>
                </c:pt>
                <c:pt idx="13636">
                  <c:v>1.4272200630637237</c:v>
                </c:pt>
                <c:pt idx="13637">
                  <c:v>1.4271154128171286</c:v>
                </c:pt>
                <c:pt idx="13638">
                  <c:v>1.4270107779162695</c:v>
                </c:pt>
                <c:pt idx="13639">
                  <c:v>1.4269061583577713</c:v>
                </c:pt>
                <c:pt idx="13640">
                  <c:v>1.4268015541382597</c:v>
                </c:pt>
                <c:pt idx="13641">
                  <c:v>1.4266969652543615</c:v>
                </c:pt>
                <c:pt idx="13642">
                  <c:v>1.4265923917027046</c:v>
                </c:pt>
                <c:pt idx="13643">
                  <c:v>1.4264878334799178</c:v>
                </c:pt>
                <c:pt idx="13644">
                  <c:v>1.426383290582631</c:v>
                </c:pt>
                <c:pt idx="13645">
                  <c:v>1.4262787630074747</c:v>
                </c:pt>
                <c:pt idx="13646">
                  <c:v>1.4261742507510808</c:v>
                </c:pt>
                <c:pt idx="13647">
                  <c:v>1.4260697538100822</c:v>
                </c:pt>
                <c:pt idx="13648">
                  <c:v>1.4259652721811122</c:v>
                </c:pt>
                <c:pt idx="13649">
                  <c:v>1.4258608058608058</c:v>
                </c:pt>
                <c:pt idx="13650">
                  <c:v>1.4257563548457988</c:v>
                </c:pt>
                <c:pt idx="13651">
                  <c:v>1.4256519191327277</c:v>
                </c:pt>
                <c:pt idx="13652">
                  <c:v>1.4255474987182304</c:v>
                </c:pt>
                <c:pt idx="13653">
                  <c:v>1.4254430935989453</c:v>
                </c:pt>
                <c:pt idx="13654">
                  <c:v>1.4253387037715122</c:v>
                </c:pt>
                <c:pt idx="13655">
                  <c:v>1.4252343292325718</c:v>
                </c:pt>
                <c:pt idx="13656">
                  <c:v>1.4251299699787654</c:v>
                </c:pt>
                <c:pt idx="13657">
                  <c:v>1.425025626006736</c:v>
                </c:pt>
                <c:pt idx="13658">
                  <c:v>1.4249212973131269</c:v>
                </c:pt>
                <c:pt idx="13659">
                  <c:v>1.4248169838945828</c:v>
                </c:pt>
                <c:pt idx="13660">
                  <c:v>1.424712685747749</c:v>
                </c:pt>
                <c:pt idx="13661">
                  <c:v>1.4246084028692725</c:v>
                </c:pt>
                <c:pt idx="13662">
                  <c:v>1.4245041352558003</c:v>
                </c:pt>
                <c:pt idx="13663">
                  <c:v>1.4243998829039812</c:v>
                </c:pt>
                <c:pt idx="13664">
                  <c:v>1.4242956458104647</c:v>
                </c:pt>
                <c:pt idx="13665">
                  <c:v>1.4241914239719011</c:v>
                </c:pt>
                <c:pt idx="13666">
                  <c:v>1.4240872173849419</c:v>
                </c:pt>
                <c:pt idx="13667">
                  <c:v>1.4239830260462394</c:v>
                </c:pt>
                <c:pt idx="13668">
                  <c:v>1.4238788499524471</c:v>
                </c:pt>
                <c:pt idx="13669">
                  <c:v>1.4237746891002194</c:v>
                </c:pt>
                <c:pt idx="13670">
                  <c:v>1.4236705434862116</c:v>
                </c:pt>
                <c:pt idx="13671">
                  <c:v>1.4235664131070802</c:v>
                </c:pt>
                <c:pt idx="13672">
                  <c:v>1.4234622979594822</c:v>
                </c:pt>
                <c:pt idx="13673">
                  <c:v>1.423358198040076</c:v>
                </c:pt>
                <c:pt idx="13674">
                  <c:v>1.423254113345521</c:v>
                </c:pt>
                <c:pt idx="13675">
                  <c:v>1.4231500438724773</c:v>
                </c:pt>
                <c:pt idx="13676">
                  <c:v>1.4230459896176062</c:v>
                </c:pt>
                <c:pt idx="13677">
                  <c:v>1.4229419505775698</c:v>
                </c:pt>
                <c:pt idx="13678">
                  <c:v>1.4228379267490314</c:v>
                </c:pt>
                <c:pt idx="13679">
                  <c:v>1.4227339181286549</c:v>
                </c:pt>
                <c:pt idx="13680">
                  <c:v>1.4226299247131058</c:v>
                </c:pt>
                <c:pt idx="13681">
                  <c:v>1.4225259464990498</c:v>
                </c:pt>
                <c:pt idx="13682">
                  <c:v>1.4224219834831542</c:v>
                </c:pt>
                <c:pt idx="13683">
                  <c:v>1.422318035662087</c:v>
                </c:pt>
                <c:pt idx="13684">
                  <c:v>1.4222141030325173</c:v>
                </c:pt>
                <c:pt idx="13685">
                  <c:v>1.4221101855911149</c:v>
                </c:pt>
                <c:pt idx="13686">
                  <c:v>1.422006283334551</c:v>
                </c:pt>
                <c:pt idx="13687">
                  <c:v>1.4219023962594974</c:v>
                </c:pt>
                <c:pt idx="13688">
                  <c:v>1.421798524362627</c:v>
                </c:pt>
                <c:pt idx="13689">
                  <c:v>1.4216946676406137</c:v>
                </c:pt>
                <c:pt idx="13690">
                  <c:v>1.4215908260901322</c:v>
                </c:pt>
                <c:pt idx="13691">
                  <c:v>1.4214869997078585</c:v>
                </c:pt>
                <c:pt idx="13692">
                  <c:v>1.4213831884904695</c:v>
                </c:pt>
                <c:pt idx="13693">
                  <c:v>1.421279392434643</c:v>
                </c:pt>
                <c:pt idx="13694">
                  <c:v>1.4211756115370573</c:v>
                </c:pt>
                <c:pt idx="13695">
                  <c:v>1.4210718457943925</c:v>
                </c:pt>
                <c:pt idx="13696">
                  <c:v>1.4209680952033292</c:v>
                </c:pt>
                <c:pt idx="13697">
                  <c:v>1.420864359760549</c:v>
                </c:pt>
                <c:pt idx="13698">
                  <c:v>1.4207606394627346</c:v>
                </c:pt>
                <c:pt idx="13699">
                  <c:v>1.4206569343065694</c:v>
                </c:pt>
                <c:pt idx="13700">
                  <c:v>1.4205532442887381</c:v>
                </c:pt>
                <c:pt idx="13701">
                  <c:v>1.420449569405926</c:v>
                </c:pt>
                <c:pt idx="13702">
                  <c:v>1.4203459096548201</c:v>
                </c:pt>
                <c:pt idx="13703">
                  <c:v>1.4202422650321074</c:v>
                </c:pt>
                <c:pt idx="13704">
                  <c:v>1.4201386355344765</c:v>
                </c:pt>
                <c:pt idx="13705">
                  <c:v>1.4200350211586166</c:v>
                </c:pt>
                <c:pt idx="13706">
                  <c:v>1.4199314219012185</c:v>
                </c:pt>
                <c:pt idx="13707">
                  <c:v>1.4198278377589728</c:v>
                </c:pt>
                <c:pt idx="13708">
                  <c:v>1.4197242687285725</c:v>
                </c:pt>
                <c:pt idx="13709">
                  <c:v>1.4196207148067104</c:v>
                </c:pt>
                <c:pt idx="13710">
                  <c:v>1.4195171759900809</c:v>
                </c:pt>
                <c:pt idx="13711">
                  <c:v>1.4194136522753793</c:v>
                </c:pt>
                <c:pt idx="13712">
                  <c:v>1.4193101436593014</c:v>
                </c:pt>
                <c:pt idx="13713">
                  <c:v>1.4192066501385445</c:v>
                </c:pt>
                <c:pt idx="13714">
                  <c:v>1.4191031717098068</c:v>
                </c:pt>
                <c:pt idx="13715">
                  <c:v>1.4189997083697872</c:v>
                </c:pt>
                <c:pt idx="13716">
                  <c:v>1.4188962601151855</c:v>
                </c:pt>
                <c:pt idx="13717">
                  <c:v>1.418792826942703</c:v>
                </c:pt>
                <c:pt idx="13718">
                  <c:v>1.4186894088490414</c:v>
                </c:pt>
                <c:pt idx="13719">
                  <c:v>1.4185860058309039</c:v>
                </c:pt>
                <c:pt idx="13720">
                  <c:v>1.4184826178849939</c:v>
                </c:pt>
                <c:pt idx="13721">
                  <c:v>1.4183792450080164</c:v>
                </c:pt>
                <c:pt idx="13722">
                  <c:v>1.4182758871966772</c:v>
                </c:pt>
                <c:pt idx="13723">
                  <c:v>1.4181725444476829</c:v>
                </c:pt>
                <c:pt idx="13724">
                  <c:v>1.4180692167577413</c:v>
                </c:pt>
                <c:pt idx="13725">
                  <c:v>1.417965904123561</c:v>
                </c:pt>
                <c:pt idx="13726">
                  <c:v>1.4178626065418518</c:v>
                </c:pt>
                <c:pt idx="13727">
                  <c:v>1.417759324009324</c:v>
                </c:pt>
                <c:pt idx="13728">
                  <c:v>1.4176560565226892</c:v>
                </c:pt>
                <c:pt idx="13729">
                  <c:v>1.4175528040786598</c:v>
                </c:pt>
                <c:pt idx="13730">
                  <c:v>1.4174495666739495</c:v>
                </c:pt>
                <c:pt idx="13731">
                  <c:v>1.4173463443052723</c:v>
                </c:pt>
                <c:pt idx="13732">
                  <c:v>1.4172431369693439</c:v>
                </c:pt>
                <c:pt idx="13733">
                  <c:v>1.4171399446628805</c:v>
                </c:pt>
                <c:pt idx="13734">
                  <c:v>1.4170367673825992</c:v>
                </c:pt>
                <c:pt idx="13735">
                  <c:v>1.4169336051252184</c:v>
                </c:pt>
                <c:pt idx="13736">
                  <c:v>1.4168304578874573</c:v>
                </c:pt>
                <c:pt idx="13737">
                  <c:v>1.4167273256660358</c:v>
                </c:pt>
                <c:pt idx="13738">
                  <c:v>1.4166242084576752</c:v>
                </c:pt>
                <c:pt idx="13739">
                  <c:v>1.4165211062590974</c:v>
                </c:pt>
                <c:pt idx="13740">
                  <c:v>1.4164180190670257</c:v>
                </c:pt>
                <c:pt idx="13741">
                  <c:v>1.4163149468781837</c:v>
                </c:pt>
                <c:pt idx="13742">
                  <c:v>1.4162118896892963</c:v>
                </c:pt>
                <c:pt idx="13743">
                  <c:v>1.4161088474970895</c:v>
                </c:pt>
                <c:pt idx="13744">
                  <c:v>1.4160058202982904</c:v>
                </c:pt>
                <c:pt idx="13745">
                  <c:v>1.4159028080896261</c:v>
                </c:pt>
                <c:pt idx="13746">
                  <c:v>1.4157998108678258</c:v>
                </c:pt>
                <c:pt idx="13747">
                  <c:v>1.4156968286296188</c:v>
                </c:pt>
                <c:pt idx="13748">
                  <c:v>1.415593861371736</c:v>
                </c:pt>
                <c:pt idx="13749">
                  <c:v>1.4154909090909091</c:v>
                </c:pt>
                <c:pt idx="13750">
                  <c:v>1.4153879717838702</c:v>
                </c:pt>
                <c:pt idx="13751">
                  <c:v>1.415285049447353</c:v>
                </c:pt>
                <c:pt idx="13752">
                  <c:v>1.4151821420780921</c:v>
                </c:pt>
                <c:pt idx="13753">
                  <c:v>1.4150792496728224</c:v>
                </c:pt>
                <c:pt idx="13754">
                  <c:v>1.4149763722282807</c:v>
                </c:pt>
                <c:pt idx="13755">
                  <c:v>1.4148735097412037</c:v>
                </c:pt>
                <c:pt idx="13756">
                  <c:v>1.4147706622083303</c:v>
                </c:pt>
                <c:pt idx="13757">
                  <c:v>1.4146678296263993</c:v>
                </c:pt>
                <c:pt idx="13758">
                  <c:v>1.4145650119921507</c:v>
                </c:pt>
                <c:pt idx="13759">
                  <c:v>1.4144622093023256</c:v>
                </c:pt>
                <c:pt idx="13760">
                  <c:v>1.4143594215536661</c:v>
                </c:pt>
                <c:pt idx="13761">
                  <c:v>1.4142566487429153</c:v>
                </c:pt>
                <c:pt idx="13762">
                  <c:v>1.4141538908668168</c:v>
                </c:pt>
                <c:pt idx="13763">
                  <c:v>1.4140511479221156</c:v>
                </c:pt>
                <c:pt idx="13764">
                  <c:v>1.4139484199055576</c:v>
                </c:pt>
                <c:pt idx="13765">
                  <c:v>1.4138457068138892</c:v>
                </c:pt>
                <c:pt idx="13766">
                  <c:v>1.4137430086438585</c:v>
                </c:pt>
                <c:pt idx="13767">
                  <c:v>1.4136403253922138</c:v>
                </c:pt>
                <c:pt idx="13768">
                  <c:v>1.4135376570557048</c:v>
                </c:pt>
                <c:pt idx="13769">
                  <c:v>1.4134350036310821</c:v>
                </c:pt>
                <c:pt idx="13770">
                  <c:v>1.4133323651150969</c:v>
                </c:pt>
                <c:pt idx="13771">
                  <c:v>1.4132297415045019</c:v>
                </c:pt>
                <c:pt idx="13772">
                  <c:v>1.4131271327960502</c:v>
                </c:pt>
                <c:pt idx="13773">
                  <c:v>1.4130245389864964</c:v>
                </c:pt>
                <c:pt idx="13774">
                  <c:v>1.4129219600725953</c:v>
                </c:pt>
                <c:pt idx="13775">
                  <c:v>1.4128193960511033</c:v>
                </c:pt>
                <c:pt idx="13776">
                  <c:v>1.4127168469187776</c:v>
                </c:pt>
                <c:pt idx="13777">
                  <c:v>1.4126143126723762</c:v>
                </c:pt>
                <c:pt idx="13778">
                  <c:v>1.4125117933086582</c:v>
                </c:pt>
                <c:pt idx="13779">
                  <c:v>1.4124092888243831</c:v>
                </c:pt>
                <c:pt idx="13780">
                  <c:v>1.4123067992163123</c:v>
                </c:pt>
                <c:pt idx="13781">
                  <c:v>1.4122043244812075</c:v>
                </c:pt>
                <c:pt idx="13782">
                  <c:v>1.4121018646158312</c:v>
                </c:pt>
                <c:pt idx="13783">
                  <c:v>1.4119994196169472</c:v>
                </c:pt>
                <c:pt idx="13784">
                  <c:v>1.4118969894813203</c:v>
                </c:pt>
                <c:pt idx="13785">
                  <c:v>1.4117945742057159</c:v>
                </c:pt>
                <c:pt idx="13786">
                  <c:v>1.4116921737869006</c:v>
                </c:pt>
                <c:pt idx="13787">
                  <c:v>1.4115897882216419</c:v>
                </c:pt>
                <c:pt idx="13788">
                  <c:v>1.4114874175067083</c:v>
                </c:pt>
                <c:pt idx="13789">
                  <c:v>1.4113850616388688</c:v>
                </c:pt>
                <c:pt idx="13790">
                  <c:v>1.4112827206148937</c:v>
                </c:pt>
                <c:pt idx="13791">
                  <c:v>1.4111803944315546</c:v>
                </c:pt>
                <c:pt idx="13792">
                  <c:v>1.4110780830856231</c:v>
                </c:pt>
                <c:pt idx="13793">
                  <c:v>1.4109757865738728</c:v>
                </c:pt>
                <c:pt idx="13794">
                  <c:v>1.4108735048930772</c:v>
                </c:pt>
                <c:pt idx="13795">
                  <c:v>1.4107712380400117</c:v>
                </c:pt>
                <c:pt idx="13796">
                  <c:v>1.4106689860114519</c:v>
                </c:pt>
                <c:pt idx="13797">
                  <c:v>1.4105667488041744</c:v>
                </c:pt>
                <c:pt idx="13798">
                  <c:v>1.4104645264149576</c:v>
                </c:pt>
                <c:pt idx="13799">
                  <c:v>1.4103623188405796</c:v>
                </c:pt>
                <c:pt idx="13800">
                  <c:v>1.4102601260778205</c:v>
                </c:pt>
                <c:pt idx="13801">
                  <c:v>1.4101579481234603</c:v>
                </c:pt>
                <c:pt idx="13802">
                  <c:v>1.410055784974281</c:v>
                </c:pt>
                <c:pt idx="13803">
                  <c:v>1.4099536366270646</c:v>
                </c:pt>
                <c:pt idx="13804">
                  <c:v>1.4098515030785947</c:v>
                </c:pt>
                <c:pt idx="13805">
                  <c:v>1.4097493843256554</c:v>
                </c:pt>
                <c:pt idx="13806">
                  <c:v>1.4096472803650322</c:v>
                </c:pt>
                <c:pt idx="13807">
                  <c:v>1.4095451911935111</c:v>
                </c:pt>
                <c:pt idx="13808">
                  <c:v>1.4094431168078789</c:v>
                </c:pt>
                <c:pt idx="13809">
                  <c:v>1.4093410572049239</c:v>
                </c:pt>
                <c:pt idx="13810">
                  <c:v>1.4092390123814351</c:v>
                </c:pt>
                <c:pt idx="13811">
                  <c:v>1.4091369823342021</c:v>
                </c:pt>
                <c:pt idx="13812">
                  <c:v>1.409034967060016</c:v>
                </c:pt>
                <c:pt idx="13813">
                  <c:v>1.4089329665556682</c:v>
                </c:pt>
                <c:pt idx="13814">
                  <c:v>1.4088309808179516</c:v>
                </c:pt>
                <c:pt idx="13815">
                  <c:v>1.4087290098436596</c:v>
                </c:pt>
                <c:pt idx="13816">
                  <c:v>1.4086270536295868</c:v>
                </c:pt>
                <c:pt idx="13817">
                  <c:v>1.4085251121725286</c:v>
                </c:pt>
                <c:pt idx="13818">
                  <c:v>1.4084231854692815</c:v>
                </c:pt>
                <c:pt idx="13819">
                  <c:v>1.4083212735166426</c:v>
                </c:pt>
                <c:pt idx="13820">
                  <c:v>1.4082193763114101</c:v>
                </c:pt>
                <c:pt idx="13821">
                  <c:v>1.4081174938503835</c:v>
                </c:pt>
                <c:pt idx="13822">
                  <c:v>1.4080156261303625</c:v>
                </c:pt>
                <c:pt idx="13823">
                  <c:v>1.4079137731481481</c:v>
                </c:pt>
                <c:pt idx="13824">
                  <c:v>1.4078119349005425</c:v>
                </c:pt>
                <c:pt idx="13825">
                  <c:v>1.4077101113843484</c:v>
                </c:pt>
                <c:pt idx="13826">
                  <c:v>1.4076083025963695</c:v>
                </c:pt>
                <c:pt idx="13827">
                  <c:v>1.4075065085334104</c:v>
                </c:pt>
                <c:pt idx="13828">
                  <c:v>1.4074047291922771</c:v>
                </c:pt>
                <c:pt idx="13829">
                  <c:v>1.4073029645697759</c:v>
                </c:pt>
                <c:pt idx="13830">
                  <c:v>1.4072012146627142</c:v>
                </c:pt>
                <c:pt idx="13831">
                  <c:v>1.4070994794679006</c:v>
                </c:pt>
                <c:pt idx="13832">
                  <c:v>1.4069977589821441</c:v>
                </c:pt>
                <c:pt idx="13833">
                  <c:v>1.4068960532022554</c:v>
                </c:pt>
                <c:pt idx="13834">
                  <c:v>1.4067943621250452</c:v>
                </c:pt>
                <c:pt idx="13835">
                  <c:v>1.4066926857473259</c:v>
                </c:pt>
                <c:pt idx="13836">
                  <c:v>1.4065910240659103</c:v>
                </c:pt>
                <c:pt idx="13837">
                  <c:v>1.4064893770776123</c:v>
                </c:pt>
                <c:pt idx="13838">
                  <c:v>1.406387744779247</c:v>
                </c:pt>
                <c:pt idx="13839">
                  <c:v>1.4062861271676301</c:v>
                </c:pt>
                <c:pt idx="13840">
                  <c:v>1.4061845242395781</c:v>
                </c:pt>
                <c:pt idx="13841">
                  <c:v>1.4060829359919087</c:v>
                </c:pt>
                <c:pt idx="13842">
                  <c:v>1.4059813624214403</c:v>
                </c:pt>
                <c:pt idx="13843">
                  <c:v>1.4058798035249929</c:v>
                </c:pt>
                <c:pt idx="13844">
                  <c:v>1.4057782592993862</c:v>
                </c:pt>
                <c:pt idx="13845">
                  <c:v>1.4056767297414416</c:v>
                </c:pt>
                <c:pt idx="13846">
                  <c:v>1.4055752148479814</c:v>
                </c:pt>
                <c:pt idx="13847">
                  <c:v>1.4054737146158289</c:v>
                </c:pt>
                <c:pt idx="13848">
                  <c:v>1.405372229041808</c:v>
                </c:pt>
                <c:pt idx="13849">
                  <c:v>1.4052707581227437</c:v>
                </c:pt>
                <c:pt idx="13850">
                  <c:v>1.4051693018554616</c:v>
                </c:pt>
                <c:pt idx="13851">
                  <c:v>1.405067860236789</c:v>
                </c:pt>
                <c:pt idx="13852">
                  <c:v>1.404966433263553</c:v>
                </c:pt>
                <c:pt idx="13853">
                  <c:v>1.4048650209325826</c:v>
                </c:pt>
                <c:pt idx="13854">
                  <c:v>1.4047636232407072</c:v>
                </c:pt>
                <c:pt idx="13855">
                  <c:v>1.4046622401847575</c:v>
                </c:pt>
                <c:pt idx="13856">
                  <c:v>1.4045608717615645</c:v>
                </c:pt>
                <c:pt idx="13857">
                  <c:v>1.4044595179679606</c:v>
                </c:pt>
                <c:pt idx="13858">
                  <c:v>1.4043581788007793</c:v>
                </c:pt>
                <c:pt idx="13859">
                  <c:v>1.4042568542568543</c:v>
                </c:pt>
                <c:pt idx="13860">
                  <c:v>1.4041555443330207</c:v>
                </c:pt>
                <c:pt idx="13861">
                  <c:v>1.4040542490261145</c:v>
                </c:pt>
                <c:pt idx="13862">
                  <c:v>1.4039529683329726</c:v>
                </c:pt>
                <c:pt idx="13863">
                  <c:v>1.4038517022504329</c:v>
                </c:pt>
                <c:pt idx="13864">
                  <c:v>1.4037504507753336</c:v>
                </c:pt>
                <c:pt idx="13865">
                  <c:v>1.4036492139045147</c:v>
                </c:pt>
                <c:pt idx="13866">
                  <c:v>1.4035479916348164</c:v>
                </c:pt>
                <c:pt idx="13867">
                  <c:v>1.4034467839630804</c:v>
                </c:pt>
                <c:pt idx="13868">
                  <c:v>1.403345590886149</c:v>
                </c:pt>
                <c:pt idx="13869">
                  <c:v>1.4032444124008652</c:v>
                </c:pt>
                <c:pt idx="13870">
                  <c:v>1.4031432485040733</c:v>
                </c:pt>
                <c:pt idx="13871">
                  <c:v>1.4030420991926182</c:v>
                </c:pt>
                <c:pt idx="13872">
                  <c:v>1.4029409644633462</c:v>
                </c:pt>
                <c:pt idx="13873">
                  <c:v>1.4028398443131036</c:v>
                </c:pt>
                <c:pt idx="13874">
                  <c:v>1.4027387387387387</c:v>
                </c:pt>
                <c:pt idx="13875">
                  <c:v>1.4026376477371001</c:v>
                </c:pt>
                <c:pt idx="13876">
                  <c:v>1.4025365713050371</c:v>
                </c:pt>
                <c:pt idx="13877">
                  <c:v>1.4024355094394005</c:v>
                </c:pt>
                <c:pt idx="13878">
                  <c:v>1.4023344621370415</c:v>
                </c:pt>
                <c:pt idx="13879">
                  <c:v>1.4022334293948127</c:v>
                </c:pt>
                <c:pt idx="13880">
                  <c:v>1.402132411209567</c:v>
                </c:pt>
                <c:pt idx="13881">
                  <c:v>1.4020314075781588</c:v>
                </c:pt>
                <c:pt idx="13882">
                  <c:v>1.4019304184974428</c:v>
                </c:pt>
                <c:pt idx="13883">
                  <c:v>1.4018294439642753</c:v>
                </c:pt>
                <c:pt idx="13884">
                  <c:v>1.4017284839755131</c:v>
                </c:pt>
                <c:pt idx="13885">
                  <c:v>1.4016275385280139</c:v>
                </c:pt>
                <c:pt idx="13886">
                  <c:v>1.4015266076186361</c:v>
                </c:pt>
                <c:pt idx="13887">
                  <c:v>1.4014256912442395</c:v>
                </c:pt>
                <c:pt idx="13888">
                  <c:v>1.4013247894016847</c:v>
                </c:pt>
                <c:pt idx="13889">
                  <c:v>1.401223902087833</c:v>
                </c:pt>
                <c:pt idx="13890">
                  <c:v>1.4011230292995465</c:v>
                </c:pt>
                <c:pt idx="13891">
                  <c:v>1.4010221710336885</c:v>
                </c:pt>
                <c:pt idx="13892">
                  <c:v>1.400921327287123</c:v>
                </c:pt>
                <c:pt idx="13893">
                  <c:v>1.4008204980567152</c:v>
                </c:pt>
                <c:pt idx="13894">
                  <c:v>1.4007196833393307</c:v>
                </c:pt>
                <c:pt idx="13895">
                  <c:v>1.4006188831318365</c:v>
                </c:pt>
                <c:pt idx="13896">
                  <c:v>1.4005180974311002</c:v>
                </c:pt>
                <c:pt idx="13897">
                  <c:v>1.4004173262339905</c:v>
                </c:pt>
                <c:pt idx="13898">
                  <c:v>1.4003165695373767</c:v>
                </c:pt>
                <c:pt idx="13899">
                  <c:v>1.4002158273381295</c:v>
                </c:pt>
                <c:pt idx="13900">
                  <c:v>1.40011509963312</c:v>
                </c:pt>
                <c:pt idx="13901">
                  <c:v>1.4000143864192203</c:v>
                </c:pt>
                <c:pt idx="13902">
                  <c:v>1.3999136876933036</c:v>
                </c:pt>
                <c:pt idx="13903">
                  <c:v>1.399813003452244</c:v>
                </c:pt>
                <c:pt idx="13904">
                  <c:v>1.3997123336929163</c:v>
                </c:pt>
                <c:pt idx="13905">
                  <c:v>1.3996116784121961</c:v>
                </c:pt>
                <c:pt idx="13906">
                  <c:v>1.3995110376069606</c:v>
                </c:pt>
                <c:pt idx="13907">
                  <c:v>1.3994104112740868</c:v>
                </c:pt>
                <c:pt idx="13908">
                  <c:v>1.3993097994104537</c:v>
                </c:pt>
                <c:pt idx="13909">
                  <c:v>1.3992092020129403</c:v>
                </c:pt>
                <c:pt idx="13910">
                  <c:v>1.3991086190784272</c:v>
                </c:pt>
                <c:pt idx="13911">
                  <c:v>1.3990080506037952</c:v>
                </c:pt>
                <c:pt idx="13912">
                  <c:v>1.3989074965859267</c:v>
                </c:pt>
                <c:pt idx="13913">
                  <c:v>1.3988069570217048</c:v>
                </c:pt>
                <c:pt idx="13914">
                  <c:v>1.3987064319080129</c:v>
                </c:pt>
                <c:pt idx="13915">
                  <c:v>1.3986059212417361</c:v>
                </c:pt>
                <c:pt idx="13916">
                  <c:v>1.3985054250197599</c:v>
                </c:pt>
                <c:pt idx="13917">
                  <c:v>1.3984049432389711</c:v>
                </c:pt>
                <c:pt idx="13918">
                  <c:v>1.3983044758962568</c:v>
                </c:pt>
                <c:pt idx="13919">
                  <c:v>1.3982040229885058</c:v>
                </c:pt>
                <c:pt idx="13920">
                  <c:v>1.3981035845126069</c:v>
                </c:pt>
                <c:pt idx="13921">
                  <c:v>1.3980031604654504</c:v>
                </c:pt>
                <c:pt idx="13922">
                  <c:v>1.3979027508439272</c:v>
                </c:pt>
                <c:pt idx="13923">
                  <c:v>1.3978023556449297</c:v>
                </c:pt>
                <c:pt idx="13924">
                  <c:v>1.3977019748653501</c:v>
                </c:pt>
                <c:pt idx="13925">
                  <c:v>1.3976016085020824</c:v>
                </c:pt>
                <c:pt idx="13926">
                  <c:v>1.3975012565520213</c:v>
                </c:pt>
                <c:pt idx="13927">
                  <c:v>1.397400919012062</c:v>
                </c:pt>
                <c:pt idx="13928">
                  <c:v>1.3973005958791012</c:v>
                </c:pt>
                <c:pt idx="13929">
                  <c:v>1.397200287150036</c:v>
                </c:pt>
                <c:pt idx="13930">
                  <c:v>1.3970999928217644</c:v>
                </c:pt>
                <c:pt idx="13931">
                  <c:v>1.3969997128911857</c:v>
                </c:pt>
                <c:pt idx="13932">
                  <c:v>1.3968994473551999</c:v>
                </c:pt>
                <c:pt idx="13933">
                  <c:v>1.3967991962107076</c:v>
                </c:pt>
                <c:pt idx="13934">
                  <c:v>1.3966989594546106</c:v>
                </c:pt>
                <c:pt idx="13935">
                  <c:v>1.3965987370838118</c:v>
                </c:pt>
                <c:pt idx="13936">
                  <c:v>1.3964985290952141</c:v>
                </c:pt>
                <c:pt idx="13937">
                  <c:v>1.3963983354857226</c:v>
                </c:pt>
                <c:pt idx="13938">
                  <c:v>1.3962981562522419</c:v>
                </c:pt>
                <c:pt idx="13939">
                  <c:v>1.3961979913916787</c:v>
                </c:pt>
                <c:pt idx="13940">
                  <c:v>1.3960978409009397</c:v>
                </c:pt>
                <c:pt idx="13941">
                  <c:v>1.395997704776933</c:v>
                </c:pt>
                <c:pt idx="13942">
                  <c:v>1.3958975830165674</c:v>
                </c:pt>
                <c:pt idx="13943">
                  <c:v>1.3957974756167528</c:v>
                </c:pt>
                <c:pt idx="13944">
                  <c:v>1.3956973825743995</c:v>
                </c:pt>
                <c:pt idx="13945">
                  <c:v>1.3955973038864191</c:v>
                </c:pt>
                <c:pt idx="13946">
                  <c:v>1.395497239549724</c:v>
                </c:pt>
                <c:pt idx="13947">
                  <c:v>1.3953971895612274</c:v>
                </c:pt>
                <c:pt idx="13948">
                  <c:v>1.3952971539178436</c:v>
                </c:pt>
                <c:pt idx="13949">
                  <c:v>1.3951971326164874</c:v>
                </c:pt>
                <c:pt idx="13950">
                  <c:v>1.395097125654075</c:v>
                </c:pt>
                <c:pt idx="13951">
                  <c:v>1.394997133027523</c:v>
                </c:pt>
                <c:pt idx="13952">
                  <c:v>1.394897154733749</c:v>
                </c:pt>
                <c:pt idx="13953">
                  <c:v>1.3947971907696717</c:v>
                </c:pt>
                <c:pt idx="13954">
                  <c:v>1.3946972411322107</c:v>
                </c:pt>
                <c:pt idx="13955">
                  <c:v>1.3945973058182861</c:v>
                </c:pt>
                <c:pt idx="13956">
                  <c:v>1.394497384824819</c:v>
                </c:pt>
                <c:pt idx="13957">
                  <c:v>1.3943974781487318</c:v>
                </c:pt>
                <c:pt idx="13958">
                  <c:v>1.3942975857869475</c:v>
                </c:pt>
                <c:pt idx="13959">
                  <c:v>1.3941977077363896</c:v>
                </c:pt>
                <c:pt idx="13960">
                  <c:v>1.3940978439939833</c:v>
                </c:pt>
                <c:pt idx="13961">
                  <c:v>1.3939979945566539</c:v>
                </c:pt>
                <c:pt idx="13962">
                  <c:v>1.3938981594213278</c:v>
                </c:pt>
                <c:pt idx="13963">
                  <c:v>1.3937983385849326</c:v>
                </c:pt>
                <c:pt idx="13964">
                  <c:v>1.3936985320443966</c:v>
                </c:pt>
                <c:pt idx="13965">
                  <c:v>1.3935987397966489</c:v>
                </c:pt>
                <c:pt idx="13966">
                  <c:v>1.3934989618386195</c:v>
                </c:pt>
                <c:pt idx="13967">
                  <c:v>1.3933991981672393</c:v>
                </c:pt>
                <c:pt idx="13968">
                  <c:v>1.3932994487794401</c:v>
                </c:pt>
                <c:pt idx="13969">
                  <c:v>1.3931997136721546</c:v>
                </c:pt>
                <c:pt idx="13970">
                  <c:v>1.3930999928423162</c:v>
                </c:pt>
                <c:pt idx="13971">
                  <c:v>1.3930002862868593</c:v>
                </c:pt>
                <c:pt idx="13972">
                  <c:v>1.3929005940027195</c:v>
                </c:pt>
                <c:pt idx="13973">
                  <c:v>1.3928009159868326</c:v>
                </c:pt>
                <c:pt idx="13974">
                  <c:v>1.3927012522361359</c:v>
                </c:pt>
                <c:pt idx="13975">
                  <c:v>1.3926016027475672</c:v>
                </c:pt>
                <c:pt idx="13976">
                  <c:v>1.3925019675180654</c:v>
                </c:pt>
                <c:pt idx="13977">
                  <c:v>1.3924023465445701</c:v>
                </c:pt>
                <c:pt idx="13978">
                  <c:v>1.3923027398240218</c:v>
                </c:pt>
                <c:pt idx="13979">
                  <c:v>1.392203147353362</c:v>
                </c:pt>
                <c:pt idx="13980">
                  <c:v>1.3921035691295329</c:v>
                </c:pt>
                <c:pt idx="13981">
                  <c:v>1.392004005149478</c:v>
                </c:pt>
                <c:pt idx="13982">
                  <c:v>1.391904455410141</c:v>
                </c:pt>
                <c:pt idx="13983">
                  <c:v>1.3918049199084668</c:v>
                </c:pt>
                <c:pt idx="13984">
                  <c:v>1.3917053986414014</c:v>
                </c:pt>
                <c:pt idx="13985">
                  <c:v>1.3916058916058915</c:v>
                </c:pt>
                <c:pt idx="13986">
                  <c:v>1.3915063987988847</c:v>
                </c:pt>
                <c:pt idx="13987">
                  <c:v>1.3914069202173291</c:v>
                </c:pt>
                <c:pt idx="13988">
                  <c:v>1.3913074558581742</c:v>
                </c:pt>
                <c:pt idx="13989">
                  <c:v>1.3912080057183702</c:v>
                </c:pt>
                <c:pt idx="13990">
                  <c:v>1.3911085697948682</c:v>
                </c:pt>
                <c:pt idx="13991">
                  <c:v>1.3910091480846198</c:v>
                </c:pt>
                <c:pt idx="13992">
                  <c:v>1.3909097405845781</c:v>
                </c:pt>
                <c:pt idx="13993">
                  <c:v>1.3908103472916964</c:v>
                </c:pt>
                <c:pt idx="13994">
                  <c:v>1.3907109682029297</c:v>
                </c:pt>
                <c:pt idx="13995">
                  <c:v>1.3906116033152329</c:v>
                </c:pt>
                <c:pt idx="13996">
                  <c:v>1.3905122526255627</c:v>
                </c:pt>
                <c:pt idx="13997">
                  <c:v>1.3904129161308758</c:v>
                </c:pt>
                <c:pt idx="13998">
                  <c:v>1.3903135938281306</c:v>
                </c:pt>
                <c:pt idx="13999">
                  <c:v>1.3902142857142856</c:v>
                </c:pt>
                <c:pt idx="14000">
                  <c:v>1.3901149917863009</c:v>
                </c:pt>
                <c:pt idx="14001">
                  <c:v>1.3900157120411369</c:v>
                </c:pt>
                <c:pt idx="14002">
                  <c:v>1.3899164464757552</c:v>
                </c:pt>
                <c:pt idx="14003">
                  <c:v>1.3898171950871179</c:v>
                </c:pt>
                <c:pt idx="14004">
                  <c:v>1.3897179578721885</c:v>
                </c:pt>
                <c:pt idx="14005">
                  <c:v>1.389618734827931</c:v>
                </c:pt>
                <c:pt idx="14006">
                  <c:v>1.38951952595131</c:v>
                </c:pt>
                <c:pt idx="14007">
                  <c:v>1.3894203312392919</c:v>
                </c:pt>
                <c:pt idx="14008">
                  <c:v>1.389321150688843</c:v>
                </c:pt>
                <c:pt idx="14009">
                  <c:v>1.3892219842969307</c:v>
                </c:pt>
                <c:pt idx="14010">
                  <c:v>1.3891228320605238</c:v>
                </c:pt>
                <c:pt idx="14011">
                  <c:v>1.3890236939765914</c:v>
                </c:pt>
                <c:pt idx="14012">
                  <c:v>1.3889245700421038</c:v>
                </c:pt>
                <c:pt idx="14013">
                  <c:v>1.3888254602540318</c:v>
                </c:pt>
                <c:pt idx="14014">
                  <c:v>1.3887263646093471</c:v>
                </c:pt>
                <c:pt idx="14015">
                  <c:v>1.3886272831050228</c:v>
                </c:pt>
                <c:pt idx="14016">
                  <c:v>1.3885282157380323</c:v>
                </c:pt>
                <c:pt idx="14017">
                  <c:v>1.3884291625053502</c:v>
                </c:pt>
                <c:pt idx="14018">
                  <c:v>1.3883301234039518</c:v>
                </c:pt>
                <c:pt idx="14019">
                  <c:v>1.388231098430813</c:v>
                </c:pt>
                <c:pt idx="14020">
                  <c:v>1.3881320875829113</c:v>
                </c:pt>
                <c:pt idx="14021">
                  <c:v>1.3880330908572243</c:v>
                </c:pt>
                <c:pt idx="14022">
                  <c:v>1.387934108250731</c:v>
                </c:pt>
                <c:pt idx="14023">
                  <c:v>1.3878351397604107</c:v>
                </c:pt>
                <c:pt idx="14024">
                  <c:v>1.3877361853832442</c:v>
                </c:pt>
                <c:pt idx="14025">
                  <c:v>1.3876372451162127</c:v>
                </c:pt>
                <c:pt idx="14026">
                  <c:v>1.3875383189562986</c:v>
                </c:pt>
                <c:pt idx="14027">
                  <c:v>1.3874394069004847</c:v>
                </c:pt>
                <c:pt idx="14028">
                  <c:v>1.3873405089457551</c:v>
                </c:pt>
                <c:pt idx="14029">
                  <c:v>1.3872416250890949</c:v>
                </c:pt>
                <c:pt idx="14030">
                  <c:v>1.3871427553274891</c:v>
                </c:pt>
                <c:pt idx="14031">
                  <c:v>1.3870438996579249</c:v>
                </c:pt>
                <c:pt idx="14032">
                  <c:v>1.386945058077389</c:v>
                </c:pt>
                <c:pt idx="14033">
                  <c:v>1.3868462305828702</c:v>
                </c:pt>
                <c:pt idx="14034">
                  <c:v>1.3867474171713574</c:v>
                </c:pt>
                <c:pt idx="14035">
                  <c:v>1.3866486178398405</c:v>
                </c:pt>
                <c:pt idx="14036">
                  <c:v>1.3865498325853103</c:v>
                </c:pt>
                <c:pt idx="14037">
                  <c:v>1.3864510614047585</c:v>
                </c:pt>
                <c:pt idx="14038">
                  <c:v>1.3863523042951778</c:v>
                </c:pt>
                <c:pt idx="14039">
                  <c:v>1.3862535612535614</c:v>
                </c:pt>
                <c:pt idx="14040">
                  <c:v>1.3861548322769033</c:v>
                </c:pt>
                <c:pt idx="14041">
                  <c:v>1.386056117362199</c:v>
                </c:pt>
                <c:pt idx="14042">
                  <c:v>1.3859574165064446</c:v>
                </c:pt>
                <c:pt idx="14043">
                  <c:v>1.3858587297066363</c:v>
                </c:pt>
                <c:pt idx="14044">
                  <c:v>1.3857600569597721</c:v>
                </c:pt>
                <c:pt idx="14045">
                  <c:v>1.3856613982628507</c:v>
                </c:pt>
                <c:pt idx="14046">
                  <c:v>1.3855627536128712</c:v>
                </c:pt>
                <c:pt idx="14047">
                  <c:v>1.3854641230068336</c:v>
                </c:pt>
                <c:pt idx="14048">
                  <c:v>1.3853655064417396</c:v>
                </c:pt>
                <c:pt idx="14049">
                  <c:v>1.3852669039145908</c:v>
                </c:pt>
                <c:pt idx="14050">
                  <c:v>1.3851683154223899</c:v>
                </c:pt>
                <c:pt idx="14051">
                  <c:v>1.3850697409621406</c:v>
                </c:pt>
                <c:pt idx="14052">
                  <c:v>1.3849711805308476</c:v>
                </c:pt>
                <c:pt idx="14053">
                  <c:v>1.384872634125516</c:v>
                </c:pt>
                <c:pt idx="14054">
                  <c:v>1.3847741017431519</c:v>
                </c:pt>
                <c:pt idx="14055">
                  <c:v>1.3846755833807627</c:v>
                </c:pt>
                <c:pt idx="14056">
                  <c:v>1.384577079035356</c:v>
                </c:pt>
                <c:pt idx="14057">
                  <c:v>1.3844785887039408</c:v>
                </c:pt>
                <c:pt idx="14058">
                  <c:v>1.3843801123835267</c:v>
                </c:pt>
                <c:pt idx="14059">
                  <c:v>1.3842816500711237</c:v>
                </c:pt>
                <c:pt idx="14060">
                  <c:v>1.3841832017637437</c:v>
                </c:pt>
                <c:pt idx="14061">
                  <c:v>1.3840847674583985</c:v>
                </c:pt>
                <c:pt idx="14062">
                  <c:v>1.3839863471521012</c:v>
                </c:pt>
                <c:pt idx="14063">
                  <c:v>1.3838879408418658</c:v>
                </c:pt>
                <c:pt idx="14064">
                  <c:v>1.3837895485247067</c:v>
                </c:pt>
                <c:pt idx="14065">
                  <c:v>1.3836911701976398</c:v>
                </c:pt>
                <c:pt idx="14066">
                  <c:v>1.3835928058576812</c:v>
                </c:pt>
                <c:pt idx="14067">
                  <c:v>1.3834944555018482</c:v>
                </c:pt>
                <c:pt idx="14068">
                  <c:v>1.3833961191271591</c:v>
                </c:pt>
                <c:pt idx="14069">
                  <c:v>1.3832977967306326</c:v>
                </c:pt>
                <c:pt idx="14070">
                  <c:v>1.3831994883092886</c:v>
                </c:pt>
                <c:pt idx="14071">
                  <c:v>1.3831011938601478</c:v>
                </c:pt>
                <c:pt idx="14072">
                  <c:v>1.3830029133802317</c:v>
                </c:pt>
                <c:pt idx="14073">
                  <c:v>1.3829046468665624</c:v>
                </c:pt>
                <c:pt idx="14074">
                  <c:v>1.3828063943161635</c:v>
                </c:pt>
                <c:pt idx="14075">
                  <c:v>1.3827081557260585</c:v>
                </c:pt>
                <c:pt idx="14076">
                  <c:v>1.3826099310932727</c:v>
                </c:pt>
                <c:pt idx="14077">
                  <c:v>1.3825117204148316</c:v>
                </c:pt>
                <c:pt idx="14078">
                  <c:v>1.3824135236877619</c:v>
                </c:pt>
                <c:pt idx="14079">
                  <c:v>1.3823153409090909</c:v>
                </c:pt>
                <c:pt idx="14080">
                  <c:v>1.3822171720758469</c:v>
                </c:pt>
                <c:pt idx="14081">
                  <c:v>1.382119017185059</c:v>
                </c:pt>
                <c:pt idx="14082">
                  <c:v>1.3820208762337569</c:v>
                </c:pt>
                <c:pt idx="14083">
                  <c:v>1.3819227492189718</c:v>
                </c:pt>
                <c:pt idx="14084">
                  <c:v>1.3818246361377351</c:v>
                </c:pt>
                <c:pt idx="14085">
                  <c:v>1.3817265369870795</c:v>
                </c:pt>
                <c:pt idx="14086">
                  <c:v>1.3816284517640378</c:v>
                </c:pt>
                <c:pt idx="14087">
                  <c:v>1.3815303804656445</c:v>
                </c:pt>
                <c:pt idx="14088">
                  <c:v>1.3814323230889347</c:v>
                </c:pt>
                <c:pt idx="14089">
                  <c:v>1.381334279630944</c:v>
                </c:pt>
                <c:pt idx="14090">
                  <c:v>1.3812362500887092</c:v>
                </c:pt>
                <c:pt idx="14091">
                  <c:v>1.3811382344592678</c:v>
                </c:pt>
                <c:pt idx="14092">
                  <c:v>1.381040232739658</c:v>
                </c:pt>
                <c:pt idx="14093">
                  <c:v>1.3809422449269193</c:v>
                </c:pt>
                <c:pt idx="14094">
                  <c:v>1.3808442710180915</c:v>
                </c:pt>
                <c:pt idx="14095">
                  <c:v>1.3807463110102156</c:v>
                </c:pt>
                <c:pt idx="14096">
                  <c:v>1.3806483649003334</c:v>
                </c:pt>
                <c:pt idx="14097">
                  <c:v>1.3805504326854874</c:v>
                </c:pt>
                <c:pt idx="14098">
                  <c:v>1.3804525143627207</c:v>
                </c:pt>
                <c:pt idx="14099">
                  <c:v>1.380354609929078</c:v>
                </c:pt>
                <c:pt idx="14100">
                  <c:v>1.3802567193816042</c:v>
                </c:pt>
                <c:pt idx="14101">
                  <c:v>1.380158842717345</c:v>
                </c:pt>
                <c:pt idx="14102">
                  <c:v>1.3800609799333474</c:v>
                </c:pt>
                <c:pt idx="14103">
                  <c:v>1.3799631310266591</c:v>
                </c:pt>
                <c:pt idx="14104">
                  <c:v>1.3798652959943283</c:v>
                </c:pt>
                <c:pt idx="14105">
                  <c:v>1.3797674748334041</c:v>
                </c:pt>
                <c:pt idx="14106">
                  <c:v>1.3796696675409372</c:v>
                </c:pt>
                <c:pt idx="14107">
                  <c:v>1.379571874113978</c:v>
                </c:pt>
                <c:pt idx="14108">
                  <c:v>1.3794740945495783</c:v>
                </c:pt>
                <c:pt idx="14109">
                  <c:v>1.3793763288447909</c:v>
                </c:pt>
                <c:pt idx="14110">
                  <c:v>1.3792785769966693</c:v>
                </c:pt>
                <c:pt idx="14111">
                  <c:v>1.3791808390022675</c:v>
                </c:pt>
                <c:pt idx="14112">
                  <c:v>1.3790831148586409</c:v>
                </c:pt>
                <c:pt idx="14113">
                  <c:v>1.3789854045628454</c:v>
                </c:pt>
                <c:pt idx="14114">
                  <c:v>1.3788877081119377</c:v>
                </c:pt>
                <c:pt idx="14115">
                  <c:v>1.3787900255029752</c:v>
                </c:pt>
                <c:pt idx="14116">
                  <c:v>1.3786923567330169</c:v>
                </c:pt>
                <c:pt idx="14117">
                  <c:v>1.3785947017991216</c:v>
                </c:pt>
                <c:pt idx="14118">
                  <c:v>1.3784970606983498</c:v>
                </c:pt>
                <c:pt idx="14119">
                  <c:v>1.3783994334277621</c:v>
                </c:pt>
                <c:pt idx="14120">
                  <c:v>1.3783018199844204</c:v>
                </c:pt>
                <c:pt idx="14121">
                  <c:v>1.3782042203653873</c:v>
                </c:pt>
                <c:pt idx="14122">
                  <c:v>1.3781066345677264</c:v>
                </c:pt>
                <c:pt idx="14123">
                  <c:v>1.3780090625885018</c:v>
                </c:pt>
                <c:pt idx="14124">
                  <c:v>1.3779115044247787</c:v>
                </c:pt>
                <c:pt idx="14125">
                  <c:v>1.377813960073623</c:v>
                </c:pt>
                <c:pt idx="14126">
                  <c:v>1.3777164295321016</c:v>
                </c:pt>
                <c:pt idx="14127">
                  <c:v>1.377618912797282</c:v>
                </c:pt>
                <c:pt idx="14128">
                  <c:v>1.3775214098662325</c:v>
                </c:pt>
                <c:pt idx="14129">
                  <c:v>1.3774239207360226</c:v>
                </c:pt>
                <c:pt idx="14130">
                  <c:v>1.3773264454037224</c:v>
                </c:pt>
                <c:pt idx="14131">
                  <c:v>1.3772289838664025</c:v>
                </c:pt>
                <c:pt idx="14132">
                  <c:v>1.3771315361211349</c:v>
                </c:pt>
                <c:pt idx="14133">
                  <c:v>1.3770341021649921</c:v>
                </c:pt>
                <c:pt idx="14134">
                  <c:v>1.3769366819950477</c:v>
                </c:pt>
                <c:pt idx="14135">
                  <c:v>1.3768392756083758</c:v>
                </c:pt>
                <c:pt idx="14136">
                  <c:v>1.3767418830020512</c:v>
                </c:pt>
                <c:pt idx="14137">
                  <c:v>1.3766445041731503</c:v>
                </c:pt>
                <c:pt idx="14138">
                  <c:v>1.3765471391187496</c:v>
                </c:pt>
                <c:pt idx="14139">
                  <c:v>1.3764497878359265</c:v>
                </c:pt>
                <c:pt idx="14140">
                  <c:v>1.3763524503217595</c:v>
                </c:pt>
                <c:pt idx="14141">
                  <c:v>1.3762551265733276</c:v>
                </c:pt>
                <c:pt idx="14142">
                  <c:v>1.3761578165877113</c:v>
                </c:pt>
                <c:pt idx="14143">
                  <c:v>1.3760605203619909</c:v>
                </c:pt>
                <c:pt idx="14144">
                  <c:v>1.3759632378932485</c:v>
                </c:pt>
                <c:pt idx="14145">
                  <c:v>1.3758659691785664</c:v>
                </c:pt>
                <c:pt idx="14146">
                  <c:v>1.3757687142150279</c:v>
                </c:pt>
                <c:pt idx="14147">
                  <c:v>1.3756714729997173</c:v>
                </c:pt>
                <c:pt idx="14148">
                  <c:v>1.3755742455297195</c:v>
                </c:pt>
                <c:pt idx="14149">
                  <c:v>1.3754770318021201</c:v>
                </c:pt>
                <c:pt idx="14150">
                  <c:v>1.375379831814006</c:v>
                </c:pt>
                <c:pt idx="14151">
                  <c:v>1.3752826455624647</c:v>
                </c:pt>
                <c:pt idx="14152">
                  <c:v>1.3751854730445843</c:v>
                </c:pt>
                <c:pt idx="14153">
                  <c:v>1.3750883142574537</c:v>
                </c:pt>
                <c:pt idx="14154">
                  <c:v>1.3749911691981631</c:v>
                </c:pt>
                <c:pt idx="14155">
                  <c:v>1.3748940378638033</c:v>
                </c:pt>
                <c:pt idx="14156">
                  <c:v>1.3747969202514656</c:v>
                </c:pt>
                <c:pt idx="14157">
                  <c:v>1.3746998163582427</c:v>
                </c:pt>
                <c:pt idx="14158">
                  <c:v>1.3746027261812275</c:v>
                </c:pt>
                <c:pt idx="14159">
                  <c:v>1.3745056497175141</c:v>
                </c:pt>
                <c:pt idx="14160">
                  <c:v>1.3744085869641975</c:v>
                </c:pt>
                <c:pt idx="14161">
                  <c:v>1.374311537918373</c:v>
                </c:pt>
                <c:pt idx="14162">
                  <c:v>1.3742145025771375</c:v>
                </c:pt>
                <c:pt idx="14163">
                  <c:v>1.3741174809375882</c:v>
                </c:pt>
                <c:pt idx="14164">
                  <c:v>1.3740204729968231</c:v>
                </c:pt>
                <c:pt idx="14165">
                  <c:v>1.3739234787519412</c:v>
                </c:pt>
                <c:pt idx="14166">
                  <c:v>1.3738264982000423</c:v>
                </c:pt>
                <c:pt idx="14167">
                  <c:v>1.373729531338227</c:v>
                </c:pt>
                <c:pt idx="14168">
                  <c:v>1.3736325781635965</c:v>
                </c:pt>
                <c:pt idx="14169">
                  <c:v>1.3735356386732533</c:v>
                </c:pt>
                <c:pt idx="14170">
                  <c:v>1.3734387128643004</c:v>
                </c:pt>
                <c:pt idx="14171">
                  <c:v>1.3733418007338414</c:v>
                </c:pt>
                <c:pt idx="14172">
                  <c:v>1.3732449022789812</c:v>
                </c:pt>
                <c:pt idx="14173">
                  <c:v>1.3731480174968251</c:v>
                </c:pt>
                <c:pt idx="14174">
                  <c:v>1.3730511463844797</c:v>
                </c:pt>
                <c:pt idx="14175">
                  <c:v>1.372954288939052</c:v>
                </c:pt>
                <c:pt idx="14176">
                  <c:v>1.3728574451576496</c:v>
                </c:pt>
                <c:pt idx="14177">
                  <c:v>1.3727606150373819</c:v>
                </c:pt>
                <c:pt idx="14178">
                  <c:v>1.372663798575358</c:v>
                </c:pt>
                <c:pt idx="14179">
                  <c:v>1.3725669957686883</c:v>
                </c:pt>
                <c:pt idx="14180">
                  <c:v>1.3724702066144843</c:v>
                </c:pt>
                <c:pt idx="14181">
                  <c:v>1.3723734311098577</c:v>
                </c:pt>
                <c:pt idx="14182">
                  <c:v>1.3722766692519213</c:v>
                </c:pt>
                <c:pt idx="14183">
                  <c:v>1.372179921037789</c:v>
                </c:pt>
                <c:pt idx="14184">
                  <c:v>1.3720831864645753</c:v>
                </c:pt>
                <c:pt idx="14185">
                  <c:v>1.3719864655293952</c:v>
                </c:pt>
                <c:pt idx="14186">
                  <c:v>1.371889758229365</c:v>
                </c:pt>
                <c:pt idx="14187">
                  <c:v>1.3717930645616014</c:v>
                </c:pt>
                <c:pt idx="14188">
                  <c:v>1.3716963845232222</c:v>
                </c:pt>
                <c:pt idx="14189">
                  <c:v>1.371599718111346</c:v>
                </c:pt>
                <c:pt idx="14190">
                  <c:v>1.3715030653230922</c:v>
                </c:pt>
                <c:pt idx="14191">
                  <c:v>1.3714064261555805</c:v>
                </c:pt>
                <c:pt idx="14192">
                  <c:v>1.3713098006059325</c:v>
                </c:pt>
                <c:pt idx="14193">
                  <c:v>1.3712131886712695</c:v>
                </c:pt>
                <c:pt idx="14194">
                  <c:v>1.3711165903487144</c:v>
                </c:pt>
                <c:pt idx="14195">
                  <c:v>1.3710200056353903</c:v>
                </c:pt>
                <c:pt idx="14196">
                  <c:v>1.3709234345284216</c:v>
                </c:pt>
                <c:pt idx="14197">
                  <c:v>1.370826877024933</c:v>
                </c:pt>
                <c:pt idx="14198">
                  <c:v>1.3707303331220508</c:v>
                </c:pt>
                <c:pt idx="14199">
                  <c:v>1.3706338028169014</c:v>
                </c:pt>
                <c:pt idx="14200">
                  <c:v>1.3705372861066123</c:v>
                </c:pt>
                <c:pt idx="14201">
                  <c:v>1.3704407829883114</c:v>
                </c:pt>
                <c:pt idx="14202">
                  <c:v>1.3703442934591283</c:v>
                </c:pt>
                <c:pt idx="14203">
                  <c:v>1.3702478175161925</c:v>
                </c:pt>
                <c:pt idx="14204">
                  <c:v>1.3701513551566349</c:v>
                </c:pt>
                <c:pt idx="14205">
                  <c:v>1.3700549063775869</c:v>
                </c:pt>
                <c:pt idx="14206">
                  <c:v>1.3699584711761807</c:v>
                </c:pt>
                <c:pt idx="14207">
                  <c:v>1.3698620495495495</c:v>
                </c:pt>
                <c:pt idx="14208">
                  <c:v>1.3697656414948272</c:v>
                </c:pt>
                <c:pt idx="14209">
                  <c:v>1.3696692470091485</c:v>
                </c:pt>
                <c:pt idx="14210">
                  <c:v>1.3695728660896489</c:v>
                </c:pt>
                <c:pt idx="14211">
                  <c:v>1.3694764987334647</c:v>
                </c:pt>
                <c:pt idx="14212">
                  <c:v>1.369380144937733</c:v>
                </c:pt>
                <c:pt idx="14213">
                  <c:v>1.3692838046995919</c:v>
                </c:pt>
                <c:pt idx="14214">
                  <c:v>1.3691874780161801</c:v>
                </c:pt>
                <c:pt idx="14215">
                  <c:v>1.3690911648846371</c:v>
                </c:pt>
                <c:pt idx="14216">
                  <c:v>1.3689948653021031</c:v>
                </c:pt>
                <c:pt idx="14217">
                  <c:v>1.3688985792657196</c:v>
                </c:pt>
                <c:pt idx="14218">
                  <c:v>1.3688023067726283</c:v>
                </c:pt>
                <c:pt idx="14219">
                  <c:v>1.368706047819972</c:v>
                </c:pt>
                <c:pt idx="14220">
                  <c:v>1.3686098024048943</c:v>
                </c:pt>
                <c:pt idx="14221">
                  <c:v>1.3685135705245395</c:v>
                </c:pt>
                <c:pt idx="14222">
                  <c:v>1.368417352176053</c:v>
                </c:pt>
                <c:pt idx="14223">
                  <c:v>1.3683211473565804</c:v>
                </c:pt>
                <c:pt idx="14224">
                  <c:v>1.3682249560632689</c:v>
                </c:pt>
                <c:pt idx="14225">
                  <c:v>1.3681287782932658</c:v>
                </c:pt>
                <c:pt idx="14226">
                  <c:v>1.3680326140437198</c:v>
                </c:pt>
                <c:pt idx="14227">
                  <c:v>1.3679364633117796</c:v>
                </c:pt>
                <c:pt idx="14228">
                  <c:v>1.3678403260945955</c:v>
                </c:pt>
                <c:pt idx="14229">
                  <c:v>1.3677442023893183</c:v>
                </c:pt>
                <c:pt idx="14230">
                  <c:v>1.3676480921930996</c:v>
                </c:pt>
                <c:pt idx="14231">
                  <c:v>1.3675519955030917</c:v>
                </c:pt>
                <c:pt idx="14232">
                  <c:v>1.3674559123164476</c:v>
                </c:pt>
                <c:pt idx="14233">
                  <c:v>1.3673598426303217</c:v>
                </c:pt>
                <c:pt idx="14234">
                  <c:v>1.3672637864418686</c:v>
                </c:pt>
                <c:pt idx="14235">
                  <c:v>1.3671677437482439</c:v>
                </c:pt>
                <c:pt idx="14236">
                  <c:v>1.3670717145466038</c:v>
                </c:pt>
                <c:pt idx="14237">
                  <c:v>1.366975698834106</c:v>
                </c:pt>
                <c:pt idx="14238">
                  <c:v>1.3668796966079078</c:v>
                </c:pt>
                <c:pt idx="14239">
                  <c:v>1.3667837078651686</c:v>
                </c:pt>
                <c:pt idx="14240">
                  <c:v>1.3666877326030475</c:v>
                </c:pt>
                <c:pt idx="14241">
                  <c:v>1.3665917708187052</c:v>
                </c:pt>
                <c:pt idx="14242">
                  <c:v>1.3664958225093029</c:v>
                </c:pt>
                <c:pt idx="14243">
                  <c:v>1.3663998876720023</c:v>
                </c:pt>
                <c:pt idx="14244">
                  <c:v>1.3663039663039662</c:v>
                </c:pt>
                <c:pt idx="14245">
                  <c:v>1.3662080584023586</c:v>
                </c:pt>
                <c:pt idx="14246">
                  <c:v>1.3661121639643434</c:v>
                </c:pt>
                <c:pt idx="14247">
                  <c:v>1.3660162829870859</c:v>
                </c:pt>
                <c:pt idx="14248">
                  <c:v>1.3659204154677522</c:v>
                </c:pt>
                <c:pt idx="14249">
                  <c:v>1.3658245614035087</c:v>
                </c:pt>
                <c:pt idx="14250">
                  <c:v>1.3657287207915234</c:v>
                </c:pt>
                <c:pt idx="14251">
                  <c:v>1.3656328936289643</c:v>
                </c:pt>
                <c:pt idx="14252">
                  <c:v>1.3655370799130007</c:v>
                </c:pt>
                <c:pt idx="14253">
                  <c:v>1.3654412796408026</c:v>
                </c:pt>
                <c:pt idx="14254">
                  <c:v>1.3653454928095405</c:v>
                </c:pt>
                <c:pt idx="14255">
                  <c:v>1.3652497194163862</c:v>
                </c:pt>
                <c:pt idx="14256">
                  <c:v>1.3651539594585116</c:v>
                </c:pt>
                <c:pt idx="14257">
                  <c:v>1.3650582129330902</c:v>
                </c:pt>
                <c:pt idx="14258">
                  <c:v>1.3649624798372957</c:v>
                </c:pt>
                <c:pt idx="14259">
                  <c:v>1.3648667601683029</c:v>
                </c:pt>
                <c:pt idx="14260">
                  <c:v>1.3647710539232873</c:v>
                </c:pt>
                <c:pt idx="14261">
                  <c:v>1.3646753610994251</c:v>
                </c:pt>
                <c:pt idx="14262">
                  <c:v>1.3645796816938933</c:v>
                </c:pt>
                <c:pt idx="14263">
                  <c:v>1.3644840157038698</c:v>
                </c:pt>
                <c:pt idx="14264">
                  <c:v>1.3643883631265334</c:v>
                </c:pt>
                <c:pt idx="14265">
                  <c:v>1.3642927239590634</c:v>
                </c:pt>
                <c:pt idx="14266">
                  <c:v>1.3641970981986402</c:v>
                </c:pt>
                <c:pt idx="14267">
                  <c:v>1.3641014858424447</c:v>
                </c:pt>
                <c:pt idx="14268">
                  <c:v>1.3640058868876586</c:v>
                </c:pt>
                <c:pt idx="14269">
                  <c:v>1.3639103013314646</c:v>
                </c:pt>
                <c:pt idx="14270">
                  <c:v>1.3638147291710461</c:v>
                </c:pt>
                <c:pt idx="14271">
                  <c:v>1.3637191704035874</c:v>
                </c:pt>
                <c:pt idx="14272">
                  <c:v>1.3636236250262734</c:v>
                </c:pt>
                <c:pt idx="14273">
                  <c:v>1.3635280930362899</c:v>
                </c:pt>
                <c:pt idx="14274">
                  <c:v>1.3634325744308231</c:v>
                </c:pt>
                <c:pt idx="14275">
                  <c:v>1.3633370692070608</c:v>
                </c:pt>
                <c:pt idx="14276">
                  <c:v>1.3632415773621909</c:v>
                </c:pt>
                <c:pt idx="14277">
                  <c:v>1.3631460988934025</c:v>
                </c:pt>
                <c:pt idx="14278">
                  <c:v>1.3630506337978849</c:v>
                </c:pt>
                <c:pt idx="14279">
                  <c:v>1.3629551820728292</c:v>
                </c:pt>
                <c:pt idx="14280">
                  <c:v>1.3628597437154262</c:v>
                </c:pt>
                <c:pt idx="14281">
                  <c:v>1.362764318722868</c:v>
                </c:pt>
                <c:pt idx="14282">
                  <c:v>1.3626689070923474</c:v>
                </c:pt>
                <c:pt idx="14283">
                  <c:v>1.3625735088210584</c:v>
                </c:pt>
                <c:pt idx="14284">
                  <c:v>1.3624781239061954</c:v>
                </c:pt>
                <c:pt idx="14285">
                  <c:v>1.3623827523449532</c:v>
                </c:pt>
                <c:pt idx="14286">
                  <c:v>1.3622873941345279</c:v>
                </c:pt>
                <c:pt idx="14287">
                  <c:v>1.3621920492721165</c:v>
                </c:pt>
                <c:pt idx="14288">
                  <c:v>1.3620967177549164</c:v>
                </c:pt>
                <c:pt idx="14289">
                  <c:v>1.3620013995801259</c:v>
                </c:pt>
                <c:pt idx="14290">
                  <c:v>1.3619060947449444</c:v>
                </c:pt>
                <c:pt idx="14291">
                  <c:v>1.3618108032465714</c:v>
                </c:pt>
                <c:pt idx="14292">
                  <c:v>1.3617155250822082</c:v>
                </c:pt>
                <c:pt idx="14293">
                  <c:v>1.3616202602490555</c:v>
                </c:pt>
                <c:pt idx="14294">
                  <c:v>1.3615250087443163</c:v>
                </c:pt>
                <c:pt idx="14295">
                  <c:v>1.361429770565193</c:v>
                </c:pt>
                <c:pt idx="14296">
                  <c:v>1.3613345457088899</c:v>
                </c:pt>
                <c:pt idx="14297">
                  <c:v>1.3612393341726114</c:v>
                </c:pt>
                <c:pt idx="14298">
                  <c:v>1.3611441359535632</c:v>
                </c:pt>
                <c:pt idx="14299">
                  <c:v>1.361048951048951</c:v>
                </c:pt>
                <c:pt idx="14300">
                  <c:v>1.3609537794559821</c:v>
                </c:pt>
                <c:pt idx="14301">
                  <c:v>1.3608586211718641</c:v>
                </c:pt>
                <c:pt idx="14302">
                  <c:v>1.3607634761938054</c:v>
                </c:pt>
                <c:pt idx="14303">
                  <c:v>1.3606683445190157</c:v>
                </c:pt>
                <c:pt idx="14304">
                  <c:v>1.3605732261447046</c:v>
                </c:pt>
                <c:pt idx="14305">
                  <c:v>1.3604781210680834</c:v>
                </c:pt>
                <c:pt idx="14306">
                  <c:v>1.3603830292863632</c:v>
                </c:pt>
                <c:pt idx="14307">
                  <c:v>1.3602879507967571</c:v>
                </c:pt>
                <c:pt idx="14308">
                  <c:v>1.3601928855964778</c:v>
                </c:pt>
                <c:pt idx="14309">
                  <c:v>1.3600978336827394</c:v>
                </c:pt>
                <c:pt idx="14310">
                  <c:v>1.3600027950527567</c:v>
                </c:pt>
                <c:pt idx="14311">
                  <c:v>1.3599077697037452</c:v>
                </c:pt>
                <c:pt idx="14312">
                  <c:v>1.3598127576329211</c:v>
                </c:pt>
                <c:pt idx="14313">
                  <c:v>1.3597177588375018</c:v>
                </c:pt>
                <c:pt idx="14314">
                  <c:v>1.3596227733147048</c:v>
                </c:pt>
                <c:pt idx="14315">
                  <c:v>1.3595278010617491</c:v>
                </c:pt>
                <c:pt idx="14316">
                  <c:v>1.3594328420758539</c:v>
                </c:pt>
                <c:pt idx="14317">
                  <c:v>1.3593378963542395</c:v>
                </c:pt>
                <c:pt idx="14318">
                  <c:v>1.3592429638941266</c:v>
                </c:pt>
                <c:pt idx="14319">
                  <c:v>1.3591480446927375</c:v>
                </c:pt>
                <c:pt idx="14320">
                  <c:v>1.3590531387472942</c:v>
                </c:pt>
                <c:pt idx="14321">
                  <c:v>1.3589582460550202</c:v>
                </c:pt>
                <c:pt idx="14322">
                  <c:v>1.3588633666131398</c:v>
                </c:pt>
                <c:pt idx="14323">
                  <c:v>1.3587685004188774</c:v>
                </c:pt>
                <c:pt idx="14324">
                  <c:v>1.358673647469459</c:v>
                </c:pt>
                <c:pt idx="14325">
                  <c:v>1.3585788077621108</c:v>
                </c:pt>
                <c:pt idx="14326">
                  <c:v>1.3584839812940601</c:v>
                </c:pt>
                <c:pt idx="14327">
                  <c:v>1.3583891680625348</c:v>
                </c:pt>
                <c:pt idx="14328">
                  <c:v>1.3582943680647637</c:v>
                </c:pt>
                <c:pt idx="14329">
                  <c:v>1.3581995812979764</c:v>
                </c:pt>
                <c:pt idx="14330">
                  <c:v>1.3581048077594027</c:v>
                </c:pt>
                <c:pt idx="14331">
                  <c:v>1.3580100474462742</c:v>
                </c:pt>
                <c:pt idx="14332">
                  <c:v>1.3579153003558222</c:v>
                </c:pt>
                <c:pt idx="14333">
                  <c:v>1.3578205664852798</c:v>
                </c:pt>
                <c:pt idx="14334">
                  <c:v>1.3577258458318799</c:v>
                </c:pt>
                <c:pt idx="14335">
                  <c:v>1.3576311383928572</c:v>
                </c:pt>
                <c:pt idx="14336">
                  <c:v>1.3575364441654461</c:v>
                </c:pt>
                <c:pt idx="14337">
                  <c:v>1.3574417631468825</c:v>
                </c:pt>
                <c:pt idx="14338">
                  <c:v>1.3573470953344027</c:v>
                </c:pt>
                <c:pt idx="14339">
                  <c:v>1.357252440725244</c:v>
                </c:pt>
                <c:pt idx="14340">
                  <c:v>1.3571577993166446</c:v>
                </c:pt>
                <c:pt idx="14341">
                  <c:v>1.357063171105843</c:v>
                </c:pt>
                <c:pt idx="14342">
                  <c:v>1.3569685560900788</c:v>
                </c:pt>
                <c:pt idx="14343">
                  <c:v>1.3568739542665924</c:v>
                </c:pt>
                <c:pt idx="14344">
                  <c:v>1.3567793656326246</c:v>
                </c:pt>
                <c:pt idx="14345">
                  <c:v>1.3566847901854175</c:v>
                </c:pt>
                <c:pt idx="14346">
                  <c:v>1.3565902279222137</c:v>
                </c:pt>
                <c:pt idx="14347">
                  <c:v>1.3564956788402565</c:v>
                </c:pt>
                <c:pt idx="14348">
                  <c:v>1.3564011429367899</c:v>
                </c:pt>
                <c:pt idx="14349">
                  <c:v>1.3563066202090592</c:v>
                </c:pt>
                <c:pt idx="14350">
                  <c:v>1.3562121106543099</c:v>
                </c:pt>
                <c:pt idx="14351">
                  <c:v>1.3561176142697882</c:v>
                </c:pt>
                <c:pt idx="14352">
                  <c:v>1.3560231310527415</c:v>
                </c:pt>
                <c:pt idx="14353">
                  <c:v>1.355928661000418</c:v>
                </c:pt>
                <c:pt idx="14354">
                  <c:v>1.3558342041100662</c:v>
                </c:pt>
                <c:pt idx="14355">
                  <c:v>1.3557397603789356</c:v>
                </c:pt>
                <c:pt idx="14356">
                  <c:v>1.3556453298042768</c:v>
                </c:pt>
                <c:pt idx="14357">
                  <c:v>1.3555509123833402</c:v>
                </c:pt>
                <c:pt idx="14358">
                  <c:v>1.3554565081133785</c:v>
                </c:pt>
                <c:pt idx="14359">
                  <c:v>1.3553621169916434</c:v>
                </c:pt>
                <c:pt idx="14360">
                  <c:v>1.3552677390153889</c:v>
                </c:pt>
                <c:pt idx="14361">
                  <c:v>1.3551733741818688</c:v>
                </c:pt>
                <c:pt idx="14362">
                  <c:v>1.355079022488338</c:v>
                </c:pt>
                <c:pt idx="14363">
                  <c:v>1.3549846839320523</c:v>
                </c:pt>
                <c:pt idx="14364">
                  <c:v>1.3548903585102681</c:v>
                </c:pt>
                <c:pt idx="14365">
                  <c:v>1.3547960462202422</c:v>
                </c:pt>
                <c:pt idx="14366">
                  <c:v>1.3547017470592331</c:v>
                </c:pt>
                <c:pt idx="14367">
                  <c:v>1.3546074610244989</c:v>
                </c:pt>
                <c:pt idx="14368">
                  <c:v>1.3545131881132995</c:v>
                </c:pt>
                <c:pt idx="14369">
                  <c:v>1.3544189283228949</c:v>
                </c:pt>
                <c:pt idx="14370">
                  <c:v>1.3543246816505463</c:v>
                </c:pt>
                <c:pt idx="14371">
                  <c:v>1.3542304480935152</c:v>
                </c:pt>
                <c:pt idx="14372">
                  <c:v>1.3541362276490643</c:v>
                </c:pt>
                <c:pt idx="14373">
                  <c:v>1.3540420203144568</c:v>
                </c:pt>
                <c:pt idx="14374">
                  <c:v>1.3539478260869566</c:v>
                </c:pt>
                <c:pt idx="14375">
                  <c:v>1.3538536449638285</c:v>
                </c:pt>
                <c:pt idx="14376">
                  <c:v>1.3537594769423384</c:v>
                </c:pt>
                <c:pt idx="14377">
                  <c:v>1.3536653220197523</c:v>
                </c:pt>
                <c:pt idx="14378">
                  <c:v>1.3535711801933374</c:v>
                </c:pt>
                <c:pt idx="14379">
                  <c:v>1.3534770514603616</c:v>
                </c:pt>
                <c:pt idx="14380">
                  <c:v>1.3533829358180933</c:v>
                </c:pt>
                <c:pt idx="14381">
                  <c:v>1.353288833263802</c:v>
                </c:pt>
                <c:pt idx="14382">
                  <c:v>1.3531947437947578</c:v>
                </c:pt>
                <c:pt idx="14383">
                  <c:v>1.3531006674082313</c:v>
                </c:pt>
                <c:pt idx="14384">
                  <c:v>1.3530066041014945</c:v>
                </c:pt>
                <c:pt idx="14385">
                  <c:v>1.3529125538718199</c:v>
                </c:pt>
                <c:pt idx="14386">
                  <c:v>1.3528185167164801</c:v>
                </c:pt>
                <c:pt idx="14387">
                  <c:v>1.3527244926327495</c:v>
                </c:pt>
                <c:pt idx="14388">
                  <c:v>1.3526304816179027</c:v>
                </c:pt>
                <c:pt idx="14389">
                  <c:v>1.3525364836692146</c:v>
                </c:pt>
                <c:pt idx="14390">
                  <c:v>1.3524424987839623</c:v>
                </c:pt>
                <c:pt idx="14391">
                  <c:v>1.352348526959422</c:v>
                </c:pt>
                <c:pt idx="14392">
                  <c:v>1.3522545681928715</c:v>
                </c:pt>
                <c:pt idx="14393">
                  <c:v>1.3521606224815896</c:v>
                </c:pt>
                <c:pt idx="14394">
                  <c:v>1.3520666898228551</c:v>
                </c:pt>
                <c:pt idx="14395">
                  <c:v>1.3519727702139483</c:v>
                </c:pt>
                <c:pt idx="14396">
                  <c:v>1.3518788636521497</c:v>
                </c:pt>
                <c:pt idx="14397">
                  <c:v>1.3517849701347409</c:v>
                </c:pt>
                <c:pt idx="14398">
                  <c:v>1.3516910896590042</c:v>
                </c:pt>
                <c:pt idx="14399">
                  <c:v>1.3515972222222221</c:v>
                </c:pt>
                <c:pt idx="14400">
                  <c:v>1.351503367821679</c:v>
                </c:pt>
                <c:pt idx="14401">
                  <c:v>1.3514095264546591</c:v>
                </c:pt>
                <c:pt idx="14402">
                  <c:v>1.3513156981184475</c:v>
                </c:pt>
                <c:pt idx="14403">
                  <c:v>1.3512218828103304</c:v>
                </c:pt>
                <c:pt idx="14404">
                  <c:v>1.3511280805275945</c:v>
                </c:pt>
                <c:pt idx="14405">
                  <c:v>1.3510342912675275</c:v>
                </c:pt>
                <c:pt idx="14406">
                  <c:v>1.3509405150274172</c:v>
                </c:pt>
                <c:pt idx="14407">
                  <c:v>1.350846751804553</c:v>
                </c:pt>
                <c:pt idx="14408">
                  <c:v>1.3507530015962246</c:v>
                </c:pt>
                <c:pt idx="14409">
                  <c:v>1.3506592643997224</c:v>
                </c:pt>
                <c:pt idx="14410">
                  <c:v>1.3505655402123378</c:v>
                </c:pt>
                <c:pt idx="14411">
                  <c:v>1.3504718290313626</c:v>
                </c:pt>
                <c:pt idx="14412">
                  <c:v>1.3503781308540901</c:v>
                </c:pt>
                <c:pt idx="14413">
                  <c:v>1.3502844456778131</c:v>
                </c:pt>
                <c:pt idx="14414">
                  <c:v>1.3501907734998266</c:v>
                </c:pt>
                <c:pt idx="14415">
                  <c:v>1.3500971143174252</c:v>
                </c:pt>
                <c:pt idx="14416">
                  <c:v>1.3500034681279045</c:v>
                </c:pt>
                <c:pt idx="14417">
                  <c:v>1.3499098349285614</c:v>
                </c:pt>
                <c:pt idx="14418">
                  <c:v>1.3498162147166932</c:v>
                </c:pt>
                <c:pt idx="14419">
                  <c:v>1.3497226074895978</c:v>
                </c:pt>
                <c:pt idx="14420">
                  <c:v>1.3496290132445738</c:v>
                </c:pt>
                <c:pt idx="14421">
                  <c:v>1.349535431978921</c:v>
                </c:pt>
                <c:pt idx="14422">
                  <c:v>1.3494418636899397</c:v>
                </c:pt>
                <c:pt idx="14423">
                  <c:v>1.3493483083749307</c:v>
                </c:pt>
                <c:pt idx="14424">
                  <c:v>1.3492547660311958</c:v>
                </c:pt>
                <c:pt idx="14425">
                  <c:v>1.3491612366560377</c:v>
                </c:pt>
                <c:pt idx="14426">
                  <c:v>1.3490677202467596</c:v>
                </c:pt>
                <c:pt idx="14427">
                  <c:v>1.3489742168006653</c:v>
                </c:pt>
                <c:pt idx="14428">
                  <c:v>1.34888072631506</c:v>
                </c:pt>
                <c:pt idx="14429">
                  <c:v>1.3487872487872488</c:v>
                </c:pt>
                <c:pt idx="14430">
                  <c:v>1.3486937842145381</c:v>
                </c:pt>
                <c:pt idx="14431">
                  <c:v>1.3486003325942351</c:v>
                </c:pt>
                <c:pt idx="14432">
                  <c:v>1.3485068939236471</c:v>
                </c:pt>
                <c:pt idx="14433">
                  <c:v>1.3484134682000832</c:v>
                </c:pt>
                <c:pt idx="14434">
                  <c:v>1.3483200554208521</c:v>
                </c:pt>
                <c:pt idx="14435">
                  <c:v>1.348226655583264</c:v>
                </c:pt>
                <c:pt idx="14436">
                  <c:v>1.3481332686846297</c:v>
                </c:pt>
                <c:pt idx="14437">
                  <c:v>1.3480398947222607</c:v>
                </c:pt>
                <c:pt idx="14438">
                  <c:v>1.3479465336934691</c:v>
                </c:pt>
                <c:pt idx="14439">
                  <c:v>1.3478531855955678</c:v>
                </c:pt>
                <c:pt idx="14440">
                  <c:v>1.3477598504258708</c:v>
                </c:pt>
                <c:pt idx="14441">
                  <c:v>1.3476665281816922</c:v>
                </c:pt>
                <c:pt idx="14442">
                  <c:v>1.3475732188603475</c:v>
                </c:pt>
                <c:pt idx="14443">
                  <c:v>1.3474799224591525</c:v>
                </c:pt>
                <c:pt idx="14444">
                  <c:v>1.3473866389754241</c:v>
                </c:pt>
                <c:pt idx="14445">
                  <c:v>1.3472933684064794</c:v>
                </c:pt>
                <c:pt idx="14446">
                  <c:v>1.3472001107496365</c:v>
                </c:pt>
                <c:pt idx="14447">
                  <c:v>1.3471068660022147</c:v>
                </c:pt>
                <c:pt idx="14448">
                  <c:v>1.3470136341615337</c:v>
                </c:pt>
                <c:pt idx="14449">
                  <c:v>1.3469204152249135</c:v>
                </c:pt>
                <c:pt idx="14450">
                  <c:v>1.3468272091896754</c:v>
                </c:pt>
                <c:pt idx="14451">
                  <c:v>1.3467340160531414</c:v>
                </c:pt>
                <c:pt idx="14452">
                  <c:v>1.3466408358126341</c:v>
                </c:pt>
                <c:pt idx="14453">
                  <c:v>1.3465476684654767</c:v>
                </c:pt>
                <c:pt idx="14454">
                  <c:v>1.3464545140089934</c:v>
                </c:pt>
                <c:pt idx="14455">
                  <c:v>1.3463613724405092</c:v>
                </c:pt>
                <c:pt idx="14456">
                  <c:v>1.3462682437573494</c:v>
                </c:pt>
                <c:pt idx="14457">
                  <c:v>1.3461751279568406</c:v>
                </c:pt>
                <c:pt idx="14458">
                  <c:v>1.3460820250363095</c:v>
                </c:pt>
                <c:pt idx="14459">
                  <c:v>1.3459889349930845</c:v>
                </c:pt>
                <c:pt idx="14460">
                  <c:v>1.3458958578244935</c:v>
                </c:pt>
                <c:pt idx="14461">
                  <c:v>1.345802793527866</c:v>
                </c:pt>
                <c:pt idx="14462">
                  <c:v>1.3457097421005324</c:v>
                </c:pt>
                <c:pt idx="14463">
                  <c:v>1.345616703539823</c:v>
                </c:pt>
                <c:pt idx="14464">
                  <c:v>1.3455236778430695</c:v>
                </c:pt>
                <c:pt idx="14465">
                  <c:v>1.345430665007604</c:v>
                </c:pt>
                <c:pt idx="14466">
                  <c:v>1.3453376650307596</c:v>
                </c:pt>
                <c:pt idx="14467">
                  <c:v>1.3452446779098701</c:v>
                </c:pt>
                <c:pt idx="14468">
                  <c:v>1.3451517036422698</c:v>
                </c:pt>
                <c:pt idx="14469">
                  <c:v>1.3450587422252938</c:v>
                </c:pt>
                <c:pt idx="14470">
                  <c:v>1.344965793656278</c:v>
                </c:pt>
                <c:pt idx="14471">
                  <c:v>1.3448728579325595</c:v>
                </c:pt>
                <c:pt idx="14472">
                  <c:v>1.3447799350514751</c:v>
                </c:pt>
                <c:pt idx="14473">
                  <c:v>1.3446870250103633</c:v>
                </c:pt>
                <c:pt idx="14474">
                  <c:v>1.344594127806563</c:v>
                </c:pt>
                <c:pt idx="14475">
                  <c:v>1.3445012434374137</c:v>
                </c:pt>
                <c:pt idx="14476">
                  <c:v>1.3444083719002555</c:v>
                </c:pt>
                <c:pt idx="14477">
                  <c:v>1.3443155131924298</c:v>
                </c:pt>
                <c:pt idx="14478">
                  <c:v>1.3442226673112785</c:v>
                </c:pt>
                <c:pt idx="14479">
                  <c:v>1.3441298342541437</c:v>
                </c:pt>
                <c:pt idx="14480">
                  <c:v>1.3440370140183688</c:v>
                </c:pt>
                <c:pt idx="14481">
                  <c:v>1.3439442066012981</c:v>
                </c:pt>
                <c:pt idx="14482">
                  <c:v>1.3438514120002762</c:v>
                </c:pt>
                <c:pt idx="14483">
                  <c:v>1.3437586302126485</c:v>
                </c:pt>
                <c:pt idx="14484">
                  <c:v>1.343665861235761</c:v>
                </c:pt>
                <c:pt idx="14485">
                  <c:v>1.3435731050669613</c:v>
                </c:pt>
                <c:pt idx="14486">
                  <c:v>1.3434803617035964</c:v>
                </c:pt>
                <c:pt idx="14487">
                  <c:v>1.3433876311430148</c:v>
                </c:pt>
                <c:pt idx="14488">
                  <c:v>1.343294913382566</c:v>
                </c:pt>
                <c:pt idx="14489">
                  <c:v>1.3432022084195998</c:v>
                </c:pt>
                <c:pt idx="14490">
                  <c:v>1.3431095162514664</c:v>
                </c:pt>
                <c:pt idx="14491">
                  <c:v>1.3430168368755175</c:v>
                </c:pt>
                <c:pt idx="14492">
                  <c:v>1.342924170289105</c:v>
                </c:pt>
                <c:pt idx="14493">
                  <c:v>1.3428315164895819</c:v>
                </c:pt>
                <c:pt idx="14494">
                  <c:v>1.3427388754743015</c:v>
                </c:pt>
                <c:pt idx="14495">
                  <c:v>1.3426462472406182</c:v>
                </c:pt>
                <c:pt idx="14496">
                  <c:v>1.3425536317858868</c:v>
                </c:pt>
                <c:pt idx="14497">
                  <c:v>1.342461029107463</c:v>
                </c:pt>
                <c:pt idx="14498">
                  <c:v>1.3423684392027035</c:v>
                </c:pt>
                <c:pt idx="14499">
                  <c:v>1.3422758620689654</c:v>
                </c:pt>
                <c:pt idx="14500">
                  <c:v>1.3421832977036066</c:v>
                </c:pt>
                <c:pt idx="14501">
                  <c:v>1.3420907461039857</c:v>
                </c:pt>
                <c:pt idx="14502">
                  <c:v>1.3419982072674619</c:v>
                </c:pt>
                <c:pt idx="14503">
                  <c:v>1.3419056811913954</c:v>
                </c:pt>
                <c:pt idx="14504">
                  <c:v>1.3418131678731471</c:v>
                </c:pt>
                <c:pt idx="14505">
                  <c:v>1.3417206673100786</c:v>
                </c:pt>
                <c:pt idx="14506">
                  <c:v>1.3416281794995519</c:v>
                </c:pt>
                <c:pt idx="14507">
                  <c:v>1.3415357044389302</c:v>
                </c:pt>
                <c:pt idx="14508">
                  <c:v>1.3414432421255773</c:v>
                </c:pt>
                <c:pt idx="14509">
                  <c:v>1.3413507925568573</c:v>
                </c:pt>
                <c:pt idx="14510">
                  <c:v>1.3412583557301359</c:v>
                </c:pt>
                <c:pt idx="14511">
                  <c:v>1.3411659316427784</c:v>
                </c:pt>
                <c:pt idx="14512">
                  <c:v>1.3410735202921518</c:v>
                </c:pt>
                <c:pt idx="14513">
                  <c:v>1.3409811216756236</c:v>
                </c:pt>
                <c:pt idx="14514">
                  <c:v>1.3408887357905614</c:v>
                </c:pt>
                <c:pt idx="14515">
                  <c:v>1.3407963626343344</c:v>
                </c:pt>
                <c:pt idx="14516">
                  <c:v>1.3407040022043122</c:v>
                </c:pt>
                <c:pt idx="14517">
                  <c:v>1.3406116544978648</c:v>
                </c:pt>
                <c:pt idx="14518">
                  <c:v>1.340519319512363</c:v>
                </c:pt>
                <c:pt idx="14519">
                  <c:v>1.340426997245179</c:v>
                </c:pt>
                <c:pt idx="14520">
                  <c:v>1.340334687693685</c:v>
                </c:pt>
                <c:pt idx="14521">
                  <c:v>1.3402423908552541</c:v>
                </c:pt>
                <c:pt idx="14522">
                  <c:v>1.3401501067272603</c:v>
                </c:pt>
                <c:pt idx="14523">
                  <c:v>1.340057835307078</c:v>
                </c:pt>
                <c:pt idx="14524">
                  <c:v>1.3399655765920826</c:v>
                </c:pt>
                <c:pt idx="14525">
                  <c:v>1.3398733305796502</c:v>
                </c:pt>
                <c:pt idx="14526">
                  <c:v>1.3397810972671578</c:v>
                </c:pt>
                <c:pt idx="14527">
                  <c:v>1.3396888766519823</c:v>
                </c:pt>
                <c:pt idx="14528">
                  <c:v>1.3395966687315024</c:v>
                </c:pt>
                <c:pt idx="14529">
                  <c:v>1.339504473503097</c:v>
                </c:pt>
                <c:pt idx="14530">
                  <c:v>1.3394122909641457</c:v>
                </c:pt>
                <c:pt idx="14531">
                  <c:v>1.3393201211120287</c:v>
                </c:pt>
                <c:pt idx="14532">
                  <c:v>1.3392279639441271</c:v>
                </c:pt>
                <c:pt idx="14533">
                  <c:v>1.3391358194578231</c:v>
                </c:pt>
                <c:pt idx="14534">
                  <c:v>1.3390436876504987</c:v>
                </c:pt>
                <c:pt idx="14535">
                  <c:v>1.3389515685195377</c:v>
                </c:pt>
                <c:pt idx="14536">
                  <c:v>1.3388594620623238</c:v>
                </c:pt>
                <c:pt idx="14537">
                  <c:v>1.3387673682762415</c:v>
                </c:pt>
                <c:pt idx="14538">
                  <c:v>1.3386752871586767</c:v>
                </c:pt>
                <c:pt idx="14539">
                  <c:v>1.338583218707015</c:v>
                </c:pt>
                <c:pt idx="14540">
                  <c:v>1.3384911629186438</c:v>
                </c:pt>
                <c:pt idx="14541">
                  <c:v>1.3383991197909504</c:v>
                </c:pt>
                <c:pt idx="14542">
                  <c:v>1.3383070893213229</c:v>
                </c:pt>
                <c:pt idx="14543">
                  <c:v>1.3382150715071508</c:v>
                </c:pt>
                <c:pt idx="14544">
                  <c:v>1.3381230663458232</c:v>
                </c:pt>
                <c:pt idx="14545">
                  <c:v>1.3380310738347312</c:v>
                </c:pt>
                <c:pt idx="14546">
                  <c:v>1.3379390939712656</c:v>
                </c:pt>
                <c:pt idx="14547">
                  <c:v>1.3378471267528182</c:v>
                </c:pt>
                <c:pt idx="14548">
                  <c:v>1.337755172176782</c:v>
                </c:pt>
                <c:pt idx="14549">
                  <c:v>1.3376632302405498</c:v>
                </c:pt>
                <c:pt idx="14550">
                  <c:v>1.337571300941516</c:v>
                </c:pt>
                <c:pt idx="14551">
                  <c:v>1.3374793842770754</c:v>
                </c:pt>
                <c:pt idx="14552">
                  <c:v>1.3373874802446231</c:v>
                </c:pt>
                <c:pt idx="14553">
                  <c:v>1.3372955888415556</c:v>
                </c:pt>
                <c:pt idx="14554">
                  <c:v>1.3372037100652696</c:v>
                </c:pt>
                <c:pt idx="14555">
                  <c:v>1.3371118439131631</c:v>
                </c:pt>
                <c:pt idx="14556">
                  <c:v>1.3370199903826339</c:v>
                </c:pt>
                <c:pt idx="14557">
                  <c:v>1.3369281494710812</c:v>
                </c:pt>
                <c:pt idx="14558">
                  <c:v>1.3368363211759049</c:v>
                </c:pt>
                <c:pt idx="14559">
                  <c:v>1.3367445054945055</c:v>
                </c:pt>
                <c:pt idx="14560">
                  <c:v>1.336652702424284</c:v>
                </c:pt>
                <c:pt idx="14561">
                  <c:v>1.3365609119626425</c:v>
                </c:pt>
                <c:pt idx="14562">
                  <c:v>1.3364691341069834</c:v>
                </c:pt>
                <c:pt idx="14563">
                  <c:v>1.3363773688547103</c:v>
                </c:pt>
                <c:pt idx="14564">
                  <c:v>1.3362856162032268</c:v>
                </c:pt>
                <c:pt idx="14565">
                  <c:v>1.3361938761499381</c:v>
                </c:pt>
                <c:pt idx="14566">
                  <c:v>1.3361021486922495</c:v>
                </c:pt>
                <c:pt idx="14567">
                  <c:v>1.3360104338275673</c:v>
                </c:pt>
                <c:pt idx="14568">
                  <c:v>1.3359187315532981</c:v>
                </c:pt>
                <c:pt idx="14569">
                  <c:v>1.3358270418668496</c:v>
                </c:pt>
                <c:pt idx="14570">
                  <c:v>1.3357353647656303</c:v>
                </c:pt>
                <c:pt idx="14571">
                  <c:v>1.3356437002470491</c:v>
                </c:pt>
                <c:pt idx="14572">
                  <c:v>1.3355520483085157</c:v>
                </c:pt>
                <c:pt idx="14573">
                  <c:v>1.3354604089474407</c:v>
                </c:pt>
                <c:pt idx="14574">
                  <c:v>1.335368782161235</c:v>
                </c:pt>
                <c:pt idx="14575">
                  <c:v>1.3352771679473106</c:v>
                </c:pt>
                <c:pt idx="14576">
                  <c:v>1.3351855663030803</c:v>
                </c:pt>
                <c:pt idx="14577">
                  <c:v>1.3350939772259569</c:v>
                </c:pt>
                <c:pt idx="14578">
                  <c:v>1.3350024007133547</c:v>
                </c:pt>
                <c:pt idx="14579">
                  <c:v>1.3349108367626885</c:v>
                </c:pt>
                <c:pt idx="14580">
                  <c:v>1.3348192853713736</c:v>
                </c:pt>
                <c:pt idx="14581">
                  <c:v>1.3347277465368261</c:v>
                </c:pt>
                <c:pt idx="14582">
                  <c:v>1.334636220256463</c:v>
                </c:pt>
                <c:pt idx="14583">
                  <c:v>1.3345447065277016</c:v>
                </c:pt>
                <c:pt idx="14584">
                  <c:v>1.3344532053479603</c:v>
                </c:pt>
                <c:pt idx="14585">
                  <c:v>1.334361716714658</c:v>
                </c:pt>
                <c:pt idx="14586">
                  <c:v>1.3342702406252143</c:v>
                </c:pt>
                <c:pt idx="14587">
                  <c:v>1.3341787770770497</c:v>
                </c:pt>
                <c:pt idx="14588">
                  <c:v>1.3340873260675852</c:v>
                </c:pt>
                <c:pt idx="14589">
                  <c:v>1.3339958875942426</c:v>
                </c:pt>
                <c:pt idx="14590">
                  <c:v>1.3339044616544444</c:v>
                </c:pt>
                <c:pt idx="14591">
                  <c:v>1.3338130482456141</c:v>
                </c:pt>
                <c:pt idx="14592">
                  <c:v>1.3337216473651752</c:v>
                </c:pt>
                <c:pt idx="14593">
                  <c:v>1.3336302590105522</c:v>
                </c:pt>
                <c:pt idx="14594">
                  <c:v>1.333538883179171</c:v>
                </c:pt>
                <c:pt idx="14595">
                  <c:v>1.3334475198684572</c:v>
                </c:pt>
                <c:pt idx="14596">
                  <c:v>1.3333561690758375</c:v>
                </c:pt>
                <c:pt idx="14597">
                  <c:v>1.3332648307987396</c:v>
                </c:pt>
                <c:pt idx="14598">
                  <c:v>1.3331735050345914</c:v>
                </c:pt>
                <c:pt idx="14599">
                  <c:v>1.333082191780822</c:v>
                </c:pt>
                <c:pt idx="14600">
                  <c:v>1.3329908910348607</c:v>
                </c:pt>
                <c:pt idx="14601">
                  <c:v>1.3328996027941378</c:v>
                </c:pt>
                <c:pt idx="14602">
                  <c:v>1.3328083270560844</c:v>
                </c:pt>
                <c:pt idx="14603">
                  <c:v>1.332717063818132</c:v>
                </c:pt>
                <c:pt idx="14604">
                  <c:v>1.3326258130777131</c:v>
                </c:pt>
                <c:pt idx="14605">
                  <c:v>1.3325345748322608</c:v>
                </c:pt>
                <c:pt idx="14606">
                  <c:v>1.3324433490792087</c:v>
                </c:pt>
                <c:pt idx="14607">
                  <c:v>1.3323521358159913</c:v>
                </c:pt>
                <c:pt idx="14608">
                  <c:v>1.3322609350400438</c:v>
                </c:pt>
                <c:pt idx="14609">
                  <c:v>1.3321697467488023</c:v>
                </c:pt>
                <c:pt idx="14610">
                  <c:v>1.3320785709397029</c:v>
                </c:pt>
                <c:pt idx="14611">
                  <c:v>1.3319874076101834</c:v>
                </c:pt>
                <c:pt idx="14612">
                  <c:v>1.3318962567576815</c:v>
                </c:pt>
                <c:pt idx="14613">
                  <c:v>1.331805118379636</c:v>
                </c:pt>
                <c:pt idx="14614">
                  <c:v>1.3317139924734862</c:v>
                </c:pt>
                <c:pt idx="14615">
                  <c:v>1.3316228790366722</c:v>
                </c:pt>
                <c:pt idx="14616">
                  <c:v>1.3315317780666347</c:v>
                </c:pt>
                <c:pt idx="14617">
                  <c:v>1.3314406895608155</c:v>
                </c:pt>
                <c:pt idx="14618">
                  <c:v>1.3313496135166565</c:v>
                </c:pt>
                <c:pt idx="14619">
                  <c:v>1.3312585499316005</c:v>
                </c:pt>
                <c:pt idx="14620">
                  <c:v>1.3311674988030915</c:v>
                </c:pt>
                <c:pt idx="14621">
                  <c:v>1.3310764601285734</c:v>
                </c:pt>
                <c:pt idx="14622">
                  <c:v>1.3309854339054914</c:v>
                </c:pt>
                <c:pt idx="14623">
                  <c:v>1.3308944201312911</c:v>
                </c:pt>
                <c:pt idx="14624">
                  <c:v>1.3308034188034188</c:v>
                </c:pt>
                <c:pt idx="14625">
                  <c:v>1.3307124299193218</c:v>
                </c:pt>
                <c:pt idx="14626">
                  <c:v>1.3306214534764476</c:v>
                </c:pt>
                <c:pt idx="14627">
                  <c:v>1.3305304894722449</c:v>
                </c:pt>
                <c:pt idx="14628">
                  <c:v>1.3304395379041629</c:v>
                </c:pt>
                <c:pt idx="14629">
                  <c:v>1.3303485987696515</c:v>
                </c:pt>
                <c:pt idx="14630">
                  <c:v>1.330257672066161</c:v>
                </c:pt>
                <c:pt idx="14631">
                  <c:v>1.3301667577911427</c:v>
                </c:pt>
                <c:pt idx="14632">
                  <c:v>1.3300758559420487</c:v>
                </c:pt>
                <c:pt idx="14633">
                  <c:v>1.3299849665163319</c:v>
                </c:pt>
                <c:pt idx="14634">
                  <c:v>1.3298940895114453</c:v>
                </c:pt>
                <c:pt idx="14635">
                  <c:v>1.3298032249248428</c:v>
                </c:pt>
                <c:pt idx="14636">
                  <c:v>1.3297123727539797</c:v>
                </c:pt>
                <c:pt idx="14637">
                  <c:v>1.329621532996311</c:v>
                </c:pt>
                <c:pt idx="14638">
                  <c:v>1.3295307056492929</c:v>
                </c:pt>
                <c:pt idx="14639">
                  <c:v>1.3294398907103826</c:v>
                </c:pt>
                <c:pt idx="14640">
                  <c:v>1.3293490881770371</c:v>
                </c:pt>
                <c:pt idx="14641">
                  <c:v>1.3292582980467149</c:v>
                </c:pt>
                <c:pt idx="14642">
                  <c:v>1.3291675203168749</c:v>
                </c:pt>
                <c:pt idx="14643">
                  <c:v>1.3290767549849767</c:v>
                </c:pt>
                <c:pt idx="14644">
                  <c:v>1.3289860020484807</c:v>
                </c:pt>
                <c:pt idx="14645">
                  <c:v>1.3288952615048477</c:v>
                </c:pt>
                <c:pt idx="14646">
                  <c:v>1.3288045333515395</c:v>
                </c:pt>
                <c:pt idx="14647">
                  <c:v>1.3287138175860185</c:v>
                </c:pt>
                <c:pt idx="14648">
                  <c:v>1.3286231142057479</c:v>
                </c:pt>
                <c:pt idx="14649">
                  <c:v>1.3285324232081912</c:v>
                </c:pt>
                <c:pt idx="14650">
                  <c:v>1.328441744590813</c:v>
                </c:pt>
                <c:pt idx="14651">
                  <c:v>1.3283510783510784</c:v>
                </c:pt>
                <c:pt idx="14652">
                  <c:v>1.3282604244864533</c:v>
                </c:pt>
                <c:pt idx="14653">
                  <c:v>1.3281697829944044</c:v>
                </c:pt>
                <c:pt idx="14654">
                  <c:v>1.3280791538723984</c:v>
                </c:pt>
                <c:pt idx="14655">
                  <c:v>1.3279885371179039</c:v>
                </c:pt>
                <c:pt idx="14656">
                  <c:v>1.3278979327283891</c:v>
                </c:pt>
                <c:pt idx="14657">
                  <c:v>1.3278073407013236</c:v>
                </c:pt>
                <c:pt idx="14658">
                  <c:v>1.3277167610341769</c:v>
                </c:pt>
                <c:pt idx="14659">
                  <c:v>1.3276261937244203</c:v>
                </c:pt>
                <c:pt idx="14660">
                  <c:v>1.3275356387695245</c:v>
                </c:pt>
                <c:pt idx="14661">
                  <c:v>1.3274450961669622</c:v>
                </c:pt>
                <c:pt idx="14662">
                  <c:v>1.3273545659142059</c:v>
                </c:pt>
                <c:pt idx="14663">
                  <c:v>1.3272640480087288</c:v>
                </c:pt>
                <c:pt idx="14664">
                  <c:v>1.3271735424480056</c:v>
                </c:pt>
                <c:pt idx="14665">
                  <c:v>1.3270830492295105</c:v>
                </c:pt>
                <c:pt idx="14666">
                  <c:v>1.3269925683507193</c:v>
                </c:pt>
                <c:pt idx="14667">
                  <c:v>1.3269020998091083</c:v>
                </c:pt>
                <c:pt idx="14668">
                  <c:v>1.3268116436021542</c:v>
                </c:pt>
                <c:pt idx="14669">
                  <c:v>1.3267211997273347</c:v>
                </c:pt>
                <c:pt idx="14670">
                  <c:v>1.3266307681821281</c:v>
                </c:pt>
                <c:pt idx="14671">
                  <c:v>1.3265403489640131</c:v>
                </c:pt>
                <c:pt idx="14672">
                  <c:v>1.3264499420704696</c:v>
                </c:pt>
                <c:pt idx="14673">
                  <c:v>1.3263595474989778</c:v>
                </c:pt>
                <c:pt idx="14674">
                  <c:v>1.3262691652470187</c:v>
                </c:pt>
                <c:pt idx="14675">
                  <c:v>1.3261787953120741</c:v>
                </c:pt>
                <c:pt idx="14676">
                  <c:v>1.3260884376916264</c:v>
                </c:pt>
                <c:pt idx="14677">
                  <c:v>1.3259980923831585</c:v>
                </c:pt>
                <c:pt idx="14678">
                  <c:v>1.3259077593841542</c:v>
                </c:pt>
                <c:pt idx="14679">
                  <c:v>1.325817438692098</c:v>
                </c:pt>
                <c:pt idx="14680">
                  <c:v>1.3257271303044751</c:v>
                </c:pt>
                <c:pt idx="14681">
                  <c:v>1.3256368342187712</c:v>
                </c:pt>
                <c:pt idx="14682">
                  <c:v>1.3255465504324728</c:v>
                </c:pt>
                <c:pt idx="14683">
                  <c:v>1.3254562789430673</c:v>
                </c:pt>
                <c:pt idx="14684">
                  <c:v>1.3253660197480421</c:v>
                </c:pt>
                <c:pt idx="14685">
                  <c:v>1.3252757728448863</c:v>
                </c:pt>
                <c:pt idx="14686">
                  <c:v>1.3251855382310886</c:v>
                </c:pt>
                <c:pt idx="14687">
                  <c:v>1.3250953159041394</c:v>
                </c:pt>
                <c:pt idx="14688">
                  <c:v>1.3250051058615291</c:v>
                </c:pt>
                <c:pt idx="14689">
                  <c:v>1.3249149081007487</c:v>
                </c:pt>
                <c:pt idx="14690">
                  <c:v>1.3248247226192906</c:v>
                </c:pt>
                <c:pt idx="14691">
                  <c:v>1.3247345494146474</c:v>
                </c:pt>
                <c:pt idx="14692">
                  <c:v>1.3246443884843122</c:v>
                </c:pt>
                <c:pt idx="14693">
                  <c:v>1.3245542398257792</c:v>
                </c:pt>
                <c:pt idx="14694">
                  <c:v>1.324464103436543</c:v>
                </c:pt>
                <c:pt idx="14695">
                  <c:v>1.3243739793140992</c:v>
                </c:pt>
                <c:pt idx="14696">
                  <c:v>1.3242838674559434</c:v>
                </c:pt>
                <c:pt idx="14697">
                  <c:v>1.3241937678595728</c:v>
                </c:pt>
                <c:pt idx="14698">
                  <c:v>1.3241036805224846</c:v>
                </c:pt>
                <c:pt idx="14699">
                  <c:v>1.3240136054421769</c:v>
                </c:pt>
                <c:pt idx="14700">
                  <c:v>1.3239235426161486</c:v>
                </c:pt>
                <c:pt idx="14701">
                  <c:v>1.323833492041899</c:v>
                </c:pt>
                <c:pt idx="14702">
                  <c:v>1.3237434537169286</c:v>
                </c:pt>
                <c:pt idx="14703">
                  <c:v>1.3236534276387377</c:v>
                </c:pt>
                <c:pt idx="14704">
                  <c:v>1.3235634138048282</c:v>
                </c:pt>
                <c:pt idx="14705">
                  <c:v>1.3234734122127023</c:v>
                </c:pt>
                <c:pt idx="14706">
                  <c:v>1.3233834228598627</c:v>
                </c:pt>
                <c:pt idx="14707">
                  <c:v>1.3232934457438128</c:v>
                </c:pt>
                <c:pt idx="14708">
                  <c:v>1.3232034808620572</c:v>
                </c:pt>
                <c:pt idx="14709">
                  <c:v>1.3231135282121007</c:v>
                </c:pt>
                <c:pt idx="14710">
                  <c:v>1.3230235877914487</c:v>
                </c:pt>
                <c:pt idx="14711">
                  <c:v>1.3229336595976073</c:v>
                </c:pt>
                <c:pt idx="14712">
                  <c:v>1.322843743628084</c:v>
                </c:pt>
                <c:pt idx="14713">
                  <c:v>1.322753839880386</c:v>
                </c:pt>
                <c:pt idx="14714">
                  <c:v>1.3226639483520217</c:v>
                </c:pt>
                <c:pt idx="14715">
                  <c:v>1.3225740690405001</c:v>
                </c:pt>
                <c:pt idx="14716">
                  <c:v>1.3224842019433309</c:v>
                </c:pt>
                <c:pt idx="14717">
                  <c:v>1.3223943470580242</c:v>
                </c:pt>
                <c:pt idx="14718">
                  <c:v>1.3223045043820911</c:v>
                </c:pt>
                <c:pt idx="14719">
                  <c:v>1.3222146739130434</c:v>
                </c:pt>
                <c:pt idx="14720">
                  <c:v>1.3221248556483935</c:v>
                </c:pt>
                <c:pt idx="14721">
                  <c:v>1.3220350495856541</c:v>
                </c:pt>
                <c:pt idx="14722">
                  <c:v>1.3219452557223392</c:v>
                </c:pt>
                <c:pt idx="14723">
                  <c:v>1.3218554740559632</c:v>
                </c:pt>
                <c:pt idx="14724">
                  <c:v>1.3217657045840407</c:v>
                </c:pt>
                <c:pt idx="14725">
                  <c:v>1.321675947304088</c:v>
                </c:pt>
                <c:pt idx="14726">
                  <c:v>1.3215862022136213</c:v>
                </c:pt>
                <c:pt idx="14727">
                  <c:v>1.3214964693101576</c:v>
                </c:pt>
                <c:pt idx="14728">
                  <c:v>1.3214067485912147</c:v>
                </c:pt>
                <c:pt idx="14729">
                  <c:v>1.3213170400543108</c:v>
                </c:pt>
                <c:pt idx="14730">
                  <c:v>1.3212273436969655</c:v>
                </c:pt>
                <c:pt idx="14731">
                  <c:v>1.3211376595166984</c:v>
                </c:pt>
                <c:pt idx="14732">
                  <c:v>1.3210479875110297</c:v>
                </c:pt>
                <c:pt idx="14733">
                  <c:v>1.3209583276774806</c:v>
                </c:pt>
                <c:pt idx="14734">
                  <c:v>1.3208686800135732</c:v>
                </c:pt>
                <c:pt idx="14735">
                  <c:v>1.3207790445168295</c:v>
                </c:pt>
                <c:pt idx="14736">
                  <c:v>1.3206894211847731</c:v>
                </c:pt>
                <c:pt idx="14737">
                  <c:v>1.3205998100149274</c:v>
                </c:pt>
                <c:pt idx="14738">
                  <c:v>1.3205102110048172</c:v>
                </c:pt>
                <c:pt idx="14739">
                  <c:v>1.3204206241519674</c:v>
                </c:pt>
                <c:pt idx="14740">
                  <c:v>1.320331049453904</c:v>
                </c:pt>
                <c:pt idx="14741">
                  <c:v>1.3202414869081536</c:v>
                </c:pt>
                <c:pt idx="14742">
                  <c:v>1.3201519365122432</c:v>
                </c:pt>
                <c:pt idx="14743">
                  <c:v>1.3200623982637005</c:v>
                </c:pt>
                <c:pt idx="14744">
                  <c:v>1.3199728721600543</c:v>
                </c:pt>
                <c:pt idx="14745">
                  <c:v>1.3198833581988336</c:v>
                </c:pt>
                <c:pt idx="14746">
                  <c:v>1.3197938563775684</c:v>
                </c:pt>
                <c:pt idx="14747">
                  <c:v>1.3197043666937889</c:v>
                </c:pt>
                <c:pt idx="14748">
                  <c:v>1.3196148891450268</c:v>
                </c:pt>
                <c:pt idx="14749">
                  <c:v>1.3195254237288137</c:v>
                </c:pt>
                <c:pt idx="14750">
                  <c:v>1.3194359704426819</c:v>
                </c:pt>
                <c:pt idx="14751">
                  <c:v>1.3193465292841648</c:v>
                </c:pt>
                <c:pt idx="14752">
                  <c:v>1.3192571002507965</c:v>
                </c:pt>
                <c:pt idx="14753">
                  <c:v>1.3191676833401111</c:v>
                </c:pt>
                <c:pt idx="14754">
                  <c:v>1.3190782785496442</c:v>
                </c:pt>
                <c:pt idx="14755">
                  <c:v>1.3189888858769314</c:v>
                </c:pt>
                <c:pt idx="14756">
                  <c:v>1.3188995053195094</c:v>
                </c:pt>
                <c:pt idx="14757">
                  <c:v>1.3188101368749152</c:v>
                </c:pt>
                <c:pt idx="14758">
                  <c:v>1.3187207805406871</c:v>
                </c:pt>
                <c:pt idx="14759">
                  <c:v>1.3186314363143632</c:v>
                </c:pt>
                <c:pt idx="14760">
                  <c:v>1.3185421041934828</c:v>
                </c:pt>
                <c:pt idx="14761">
                  <c:v>1.318452784175586</c:v>
                </c:pt>
                <c:pt idx="14762">
                  <c:v>1.318363476258213</c:v>
                </c:pt>
                <c:pt idx="14763">
                  <c:v>1.3182741804389055</c:v>
                </c:pt>
                <c:pt idx="14764">
                  <c:v>1.3181848967152048</c:v>
                </c:pt>
                <c:pt idx="14765">
                  <c:v>1.3180956250846538</c:v>
                </c:pt>
                <c:pt idx="14766">
                  <c:v>1.3180063655447958</c:v>
                </c:pt>
                <c:pt idx="14767">
                  <c:v>1.3179171180931744</c:v>
                </c:pt>
                <c:pt idx="14768">
                  <c:v>1.3178278827273342</c:v>
                </c:pt>
                <c:pt idx="14769">
                  <c:v>1.3177386594448206</c:v>
                </c:pt>
                <c:pt idx="14770">
                  <c:v>1.3176494482431793</c:v>
                </c:pt>
                <c:pt idx="14771">
                  <c:v>1.3175602491199567</c:v>
                </c:pt>
                <c:pt idx="14772">
                  <c:v>1.3174710620727001</c:v>
                </c:pt>
                <c:pt idx="14773">
                  <c:v>1.3173818870989575</c:v>
                </c:pt>
                <c:pt idx="14774">
                  <c:v>1.3172927241962775</c:v>
                </c:pt>
                <c:pt idx="14775">
                  <c:v>1.3172035733622089</c:v>
                </c:pt>
                <c:pt idx="14776">
                  <c:v>1.317114434594302</c:v>
                </c:pt>
                <c:pt idx="14777">
                  <c:v>1.3170253078901069</c:v>
                </c:pt>
                <c:pt idx="14778">
                  <c:v>1.316936193247175</c:v>
                </c:pt>
                <c:pt idx="14779">
                  <c:v>1.3168470906630583</c:v>
                </c:pt>
                <c:pt idx="14780">
                  <c:v>1.3167580001353087</c:v>
                </c:pt>
                <c:pt idx="14781">
                  <c:v>1.3166689216614802</c:v>
                </c:pt>
                <c:pt idx="14782">
                  <c:v>1.3165798552391261</c:v>
                </c:pt>
                <c:pt idx="14783">
                  <c:v>1.3164908008658009</c:v>
                </c:pt>
                <c:pt idx="14784">
                  <c:v>1.3164017585390599</c:v>
                </c:pt>
                <c:pt idx="14785">
                  <c:v>1.3163127282564588</c:v>
                </c:pt>
                <c:pt idx="14786">
                  <c:v>1.3162237100155543</c:v>
                </c:pt>
                <c:pt idx="14787">
                  <c:v>1.3161347038139031</c:v>
                </c:pt>
                <c:pt idx="14788">
                  <c:v>1.3160457096490634</c:v>
                </c:pt>
                <c:pt idx="14789">
                  <c:v>1.3159567275185937</c:v>
                </c:pt>
                <c:pt idx="14790">
                  <c:v>1.3158677574200528</c:v>
                </c:pt>
                <c:pt idx="14791">
                  <c:v>1.3157787993510006</c:v>
                </c:pt>
                <c:pt idx="14792">
                  <c:v>1.3156898533089976</c:v>
                </c:pt>
                <c:pt idx="14793">
                  <c:v>1.3156009192916047</c:v>
                </c:pt>
                <c:pt idx="14794">
                  <c:v>1.315511997296384</c:v>
                </c:pt>
                <c:pt idx="14795">
                  <c:v>1.3154230873208976</c:v>
                </c:pt>
                <c:pt idx="14796">
                  <c:v>1.3153341893627086</c:v>
                </c:pt>
                <c:pt idx="14797">
                  <c:v>1.315245303419381</c:v>
                </c:pt>
                <c:pt idx="14798">
                  <c:v>1.315156429488479</c:v>
                </c:pt>
                <c:pt idx="14799">
                  <c:v>1.3150675675675676</c:v>
                </c:pt>
                <c:pt idx="14800">
                  <c:v>1.3149787176542125</c:v>
                </c:pt>
                <c:pt idx="14801">
                  <c:v>1.3148898797459803</c:v>
                </c:pt>
                <c:pt idx="14802">
                  <c:v>1.3148010538404378</c:v>
                </c:pt>
                <c:pt idx="14803">
                  <c:v>1.3147122399351527</c:v>
                </c:pt>
                <c:pt idx="14804">
                  <c:v>1.3146234380276933</c:v>
                </c:pt>
                <c:pt idx="14805">
                  <c:v>1.3145346481156288</c:v>
                </c:pt>
                <c:pt idx="14806">
                  <c:v>1.3144458701965287</c:v>
                </c:pt>
                <c:pt idx="14807">
                  <c:v>1.3143571042679634</c:v>
                </c:pt>
                <c:pt idx="14808">
                  <c:v>1.3142683503275034</c:v>
                </c:pt>
                <c:pt idx="14809">
                  <c:v>1.3141796083727211</c:v>
                </c:pt>
                <c:pt idx="14810">
                  <c:v>1.3140908784011882</c:v>
                </c:pt>
                <c:pt idx="14811">
                  <c:v>1.3140021604104779</c:v>
                </c:pt>
                <c:pt idx="14812">
                  <c:v>1.3139134543981639</c:v>
                </c:pt>
                <c:pt idx="14813">
                  <c:v>1.3138247603618198</c:v>
                </c:pt>
                <c:pt idx="14814">
                  <c:v>1.3137360782990213</c:v>
                </c:pt>
                <c:pt idx="14815">
                  <c:v>1.3136474082073435</c:v>
                </c:pt>
                <c:pt idx="14816">
                  <c:v>1.3135587500843626</c:v>
                </c:pt>
                <c:pt idx="14817">
                  <c:v>1.3134701039276555</c:v>
                </c:pt>
                <c:pt idx="14818">
                  <c:v>1.3133814697347999</c:v>
                </c:pt>
                <c:pt idx="14819">
                  <c:v>1.3132928475033738</c:v>
                </c:pt>
                <c:pt idx="14820">
                  <c:v>1.313204237230956</c:v>
                </c:pt>
                <c:pt idx="14821">
                  <c:v>1.3131156389151262</c:v>
                </c:pt>
                <c:pt idx="14822">
                  <c:v>1.3130270525534642</c:v>
                </c:pt>
                <c:pt idx="14823">
                  <c:v>1.3129384781435509</c:v>
                </c:pt>
                <c:pt idx="14824">
                  <c:v>1.312849915682968</c:v>
                </c:pt>
                <c:pt idx="14825">
                  <c:v>1.3127613651692971</c:v>
                </c:pt>
                <c:pt idx="14826">
                  <c:v>1.3126728266001213</c:v>
                </c:pt>
                <c:pt idx="14827">
                  <c:v>1.3125842999730239</c:v>
                </c:pt>
                <c:pt idx="14828">
                  <c:v>1.312495785285589</c:v>
                </c:pt>
                <c:pt idx="14829">
                  <c:v>1.3124072825354012</c:v>
                </c:pt>
                <c:pt idx="14830">
                  <c:v>1.3123187917200458</c:v>
                </c:pt>
                <c:pt idx="14831">
                  <c:v>1.3122303128371089</c:v>
                </c:pt>
                <c:pt idx="14832">
                  <c:v>1.3121418458841771</c:v>
                </c:pt>
                <c:pt idx="14833">
                  <c:v>1.3120533908588379</c:v>
                </c:pt>
                <c:pt idx="14834">
                  <c:v>1.3119649477586788</c:v>
                </c:pt>
                <c:pt idx="14835">
                  <c:v>1.3118765165812887</c:v>
                </c:pt>
                <c:pt idx="14836">
                  <c:v>1.3117880973242568</c:v>
                </c:pt>
                <c:pt idx="14837">
                  <c:v>1.3116996899851732</c:v>
                </c:pt>
                <c:pt idx="14838">
                  <c:v>1.3116112945616281</c:v>
                </c:pt>
                <c:pt idx="14839">
                  <c:v>1.311522911051213</c:v>
                </c:pt>
                <c:pt idx="14840">
                  <c:v>1.3114345394515194</c:v>
                </c:pt>
                <c:pt idx="14841">
                  <c:v>1.3113461797601402</c:v>
                </c:pt>
                <c:pt idx="14842">
                  <c:v>1.3112578319746682</c:v>
                </c:pt>
                <c:pt idx="14843">
                  <c:v>1.3111694960926974</c:v>
                </c:pt>
                <c:pt idx="14844">
                  <c:v>1.3110811721118221</c:v>
                </c:pt>
                <c:pt idx="14845">
                  <c:v>1.3109928600296377</c:v>
                </c:pt>
                <c:pt idx="14846">
                  <c:v>1.3109045598437394</c:v>
                </c:pt>
                <c:pt idx="14847">
                  <c:v>1.3108162715517242</c:v>
                </c:pt>
                <c:pt idx="14848">
                  <c:v>1.3107279951511885</c:v>
                </c:pt>
                <c:pt idx="14849">
                  <c:v>1.3106397306397306</c:v>
                </c:pt>
                <c:pt idx="14850">
                  <c:v>1.3105514780149485</c:v>
                </c:pt>
                <c:pt idx="14851">
                  <c:v>1.3104632372744411</c:v>
                </c:pt>
                <c:pt idx="14852">
                  <c:v>1.3103750084158083</c:v>
                </c:pt>
                <c:pt idx="14853">
                  <c:v>1.3102867914366501</c:v>
                </c:pt>
                <c:pt idx="14854">
                  <c:v>1.3101985863345675</c:v>
                </c:pt>
                <c:pt idx="14855">
                  <c:v>1.310110393107162</c:v>
                </c:pt>
                <c:pt idx="14856">
                  <c:v>1.3100222117520361</c:v>
                </c:pt>
                <c:pt idx="14857">
                  <c:v>1.3099340422667922</c:v>
                </c:pt>
                <c:pt idx="14858">
                  <c:v>1.3098458846490342</c:v>
                </c:pt>
                <c:pt idx="14859">
                  <c:v>1.3097577388963662</c:v>
                </c:pt>
                <c:pt idx="14860">
                  <c:v>1.3096696050063925</c:v>
                </c:pt>
                <c:pt idx="14861">
                  <c:v>1.3095814829767192</c:v>
                </c:pt>
                <c:pt idx="14862">
                  <c:v>1.3094933728049518</c:v>
                </c:pt>
                <c:pt idx="14863">
                  <c:v>1.3094052744886975</c:v>
                </c:pt>
                <c:pt idx="14864">
                  <c:v>1.3093171880255634</c:v>
                </c:pt>
                <c:pt idx="14865">
                  <c:v>1.3092291134131575</c:v>
                </c:pt>
                <c:pt idx="14866">
                  <c:v>1.3091410506490886</c:v>
                </c:pt>
                <c:pt idx="14867">
                  <c:v>1.3090529997309659</c:v>
                </c:pt>
                <c:pt idx="14868">
                  <c:v>1.3089649606563991</c:v>
                </c:pt>
                <c:pt idx="14869">
                  <c:v>1.3088769334229993</c:v>
                </c:pt>
                <c:pt idx="14870">
                  <c:v>1.3087889180283774</c:v>
                </c:pt>
                <c:pt idx="14871">
                  <c:v>1.3087009144701451</c:v>
                </c:pt>
                <c:pt idx="14872">
                  <c:v>1.3086129227459153</c:v>
                </c:pt>
                <c:pt idx="14873">
                  <c:v>1.308524942853301</c:v>
                </c:pt>
                <c:pt idx="14874">
                  <c:v>1.3084369747899161</c:v>
                </c:pt>
                <c:pt idx="14875">
                  <c:v>1.3083490185533746</c:v>
                </c:pt>
                <c:pt idx="14876">
                  <c:v>1.3082610741412919</c:v>
                </c:pt>
                <c:pt idx="14877">
                  <c:v>1.3081731415512838</c:v>
                </c:pt>
                <c:pt idx="14878">
                  <c:v>1.3080852207809666</c:v>
                </c:pt>
                <c:pt idx="14879">
                  <c:v>1.3079973118279571</c:v>
                </c:pt>
                <c:pt idx="14880">
                  <c:v>1.3079094146898731</c:v>
                </c:pt>
                <c:pt idx="14881">
                  <c:v>1.3078215293643327</c:v>
                </c:pt>
                <c:pt idx="14882">
                  <c:v>1.3077336558489552</c:v>
                </c:pt>
                <c:pt idx="14883">
                  <c:v>1.30764579414136</c:v>
                </c:pt>
                <c:pt idx="14884">
                  <c:v>1.3075579442391669</c:v>
                </c:pt>
                <c:pt idx="14885">
                  <c:v>1.3074701061399974</c:v>
                </c:pt>
                <c:pt idx="14886">
                  <c:v>1.3073822798414725</c:v>
                </c:pt>
                <c:pt idx="14887">
                  <c:v>1.3072944653412144</c:v>
                </c:pt>
                <c:pt idx="14888">
                  <c:v>1.3072066626368459</c:v>
                </c:pt>
                <c:pt idx="14889">
                  <c:v>1.3071188717259905</c:v>
                </c:pt>
                <c:pt idx="14890">
                  <c:v>1.3070310926062723</c:v>
                </c:pt>
                <c:pt idx="14891">
                  <c:v>1.3069433252753155</c:v>
                </c:pt>
                <c:pt idx="14892">
                  <c:v>1.306855569730746</c:v>
                </c:pt>
                <c:pt idx="14893">
                  <c:v>1.3067678259701894</c:v>
                </c:pt>
                <c:pt idx="14894">
                  <c:v>1.3066800939912722</c:v>
                </c:pt>
                <c:pt idx="14895">
                  <c:v>1.3065923737916219</c:v>
                </c:pt>
                <c:pt idx="14896">
                  <c:v>1.3065046653688661</c:v>
                </c:pt>
                <c:pt idx="14897">
                  <c:v>1.3064169687206337</c:v>
                </c:pt>
                <c:pt idx="14898">
                  <c:v>1.3063292838445533</c:v>
                </c:pt>
                <c:pt idx="14899">
                  <c:v>1.3062416107382551</c:v>
                </c:pt>
                <c:pt idx="14900">
                  <c:v>1.3061539493993692</c:v>
                </c:pt>
                <c:pt idx="14901">
                  <c:v>1.3060662998255268</c:v>
                </c:pt>
                <c:pt idx="14902">
                  <c:v>1.3059786620143594</c:v>
                </c:pt>
                <c:pt idx="14903">
                  <c:v>1.3058910359634996</c:v>
                </c:pt>
                <c:pt idx="14904">
                  <c:v>1.3058034216705803</c:v>
                </c:pt>
                <c:pt idx="14905">
                  <c:v>1.305715819133235</c:v>
                </c:pt>
                <c:pt idx="14906">
                  <c:v>1.3056282283490976</c:v>
                </c:pt>
                <c:pt idx="14907">
                  <c:v>1.3055406493158035</c:v>
                </c:pt>
                <c:pt idx="14908">
                  <c:v>1.305453082030988</c:v>
                </c:pt>
                <c:pt idx="14909">
                  <c:v>1.305365526492287</c:v>
                </c:pt>
                <c:pt idx="14910">
                  <c:v>1.3052779826973375</c:v>
                </c:pt>
                <c:pt idx="14911">
                  <c:v>1.3051904506437768</c:v>
                </c:pt>
                <c:pt idx="14912">
                  <c:v>1.305102930329243</c:v>
                </c:pt>
                <c:pt idx="14913">
                  <c:v>1.3050154217513745</c:v>
                </c:pt>
                <c:pt idx="14914">
                  <c:v>1.304927924907811</c:v>
                </c:pt>
                <c:pt idx="14915">
                  <c:v>1.3048404397961919</c:v>
                </c:pt>
                <c:pt idx="14916">
                  <c:v>1.3047529664141584</c:v>
                </c:pt>
                <c:pt idx="14917">
                  <c:v>1.3046655047593512</c:v>
                </c:pt>
                <c:pt idx="14918">
                  <c:v>1.3045780548294121</c:v>
                </c:pt>
                <c:pt idx="14919">
                  <c:v>1.3044906166219838</c:v>
                </c:pt>
                <c:pt idx="14920">
                  <c:v>1.3044031901347095</c:v>
                </c:pt>
                <c:pt idx="14921">
                  <c:v>1.3043157753652326</c:v>
                </c:pt>
                <c:pt idx="14922">
                  <c:v>1.3042283723111974</c:v>
                </c:pt>
                <c:pt idx="14923">
                  <c:v>1.3041409809702493</c:v>
                </c:pt>
                <c:pt idx="14924">
                  <c:v>1.3040536013400335</c:v>
                </c:pt>
                <c:pt idx="14925">
                  <c:v>1.3039662334181965</c:v>
                </c:pt>
                <c:pt idx="14926">
                  <c:v>1.303878877202385</c:v>
                </c:pt>
                <c:pt idx="14927">
                  <c:v>1.3037915326902465</c:v>
                </c:pt>
                <c:pt idx="14928">
                  <c:v>1.3037041998794292</c:v>
                </c:pt>
                <c:pt idx="14929">
                  <c:v>1.3036168787675821</c:v>
                </c:pt>
                <c:pt idx="14930">
                  <c:v>1.3035295693523541</c:v>
                </c:pt>
                <c:pt idx="14931">
                  <c:v>1.3034422716313956</c:v>
                </c:pt>
                <c:pt idx="14932">
                  <c:v>1.3033549856023572</c:v>
                </c:pt>
                <c:pt idx="14933">
                  <c:v>1.3032677112628901</c:v>
                </c:pt>
                <c:pt idx="14934">
                  <c:v>1.3031804486106462</c:v>
                </c:pt>
                <c:pt idx="14935">
                  <c:v>1.303093197643278</c:v>
                </c:pt>
                <c:pt idx="14936">
                  <c:v>1.3030059583584388</c:v>
                </c:pt>
                <c:pt idx="14937">
                  <c:v>1.3029187307537824</c:v>
                </c:pt>
                <c:pt idx="14938">
                  <c:v>1.3028315148269629</c:v>
                </c:pt>
                <c:pt idx="14939">
                  <c:v>1.3027443105756358</c:v>
                </c:pt>
                <c:pt idx="14940">
                  <c:v>1.3026571179974566</c:v>
                </c:pt>
                <c:pt idx="14941">
                  <c:v>1.3025699370900816</c:v>
                </c:pt>
                <c:pt idx="14942">
                  <c:v>1.3024827678511677</c:v>
                </c:pt>
                <c:pt idx="14943">
                  <c:v>1.3023956102783727</c:v>
                </c:pt>
                <c:pt idx="14944">
                  <c:v>1.3023084643693543</c:v>
                </c:pt>
                <c:pt idx="14945">
                  <c:v>1.3022213301217718</c:v>
                </c:pt>
                <c:pt idx="14946">
                  <c:v>1.3021342075332842</c:v>
                </c:pt>
                <c:pt idx="14947">
                  <c:v>1.302047096601552</c:v>
                </c:pt>
                <c:pt idx="14948">
                  <c:v>1.3019599973242357</c:v>
                </c:pt>
                <c:pt idx="14949">
                  <c:v>1.3018729096989967</c:v>
                </c:pt>
                <c:pt idx="14950">
                  <c:v>1.3017858337234967</c:v>
                </c:pt>
                <c:pt idx="14951">
                  <c:v>1.3016987693953985</c:v>
                </c:pt>
                <c:pt idx="14952">
                  <c:v>1.3016117167123653</c:v>
                </c:pt>
                <c:pt idx="14953">
                  <c:v>1.3015246756720611</c:v>
                </c:pt>
                <c:pt idx="14954">
                  <c:v>1.3014376462721498</c:v>
                </c:pt>
                <c:pt idx="14955">
                  <c:v>1.3013506285102969</c:v>
                </c:pt>
                <c:pt idx="14956">
                  <c:v>1.301263622384168</c:v>
                </c:pt>
                <c:pt idx="14957">
                  <c:v>1.3011766278914294</c:v>
                </c:pt>
                <c:pt idx="14958">
                  <c:v>1.301089645029748</c:v>
                </c:pt>
                <c:pt idx="14959">
                  <c:v>1.3010026737967915</c:v>
                </c:pt>
                <c:pt idx="14960">
                  <c:v>1.3009157141902279</c:v>
                </c:pt>
                <c:pt idx="14961">
                  <c:v>1.3008287662077263</c:v>
                </c:pt>
                <c:pt idx="14962">
                  <c:v>1.3007418298469557</c:v>
                </c:pt>
                <c:pt idx="14963">
                  <c:v>1.3006549051055867</c:v>
                </c:pt>
                <c:pt idx="14964">
                  <c:v>1.3005679919812896</c:v>
                </c:pt>
                <c:pt idx="14965">
                  <c:v>1.3004810904717359</c:v>
                </c:pt>
                <c:pt idx="14966">
                  <c:v>1.3003942005745974</c:v>
                </c:pt>
                <c:pt idx="14967">
                  <c:v>1.3003073222875468</c:v>
                </c:pt>
                <c:pt idx="14968">
                  <c:v>1.3002204556082571</c:v>
                </c:pt>
                <c:pt idx="14969">
                  <c:v>1.3001336005344022</c:v>
                </c:pt>
                <c:pt idx="14970">
                  <c:v>1.3000467570636565</c:v>
                </c:pt>
                <c:pt idx="14971">
                  <c:v>1.2999599251936949</c:v>
                </c:pt>
                <c:pt idx="14972">
                  <c:v>1.2998731049221932</c:v>
                </c:pt>
                <c:pt idx="14973">
                  <c:v>1.2997862962468278</c:v>
                </c:pt>
                <c:pt idx="14974">
                  <c:v>1.2996994991652755</c:v>
                </c:pt>
                <c:pt idx="14975">
                  <c:v>1.2996127136752136</c:v>
                </c:pt>
                <c:pt idx="14976">
                  <c:v>1.2995259397743206</c:v>
                </c:pt>
                <c:pt idx="14977">
                  <c:v>1.2994391774602752</c:v>
                </c:pt>
                <c:pt idx="14978">
                  <c:v>1.2993524267307563</c:v>
                </c:pt>
                <c:pt idx="14979">
                  <c:v>1.2992656875834445</c:v>
                </c:pt>
                <c:pt idx="14980">
                  <c:v>1.2991789600160204</c:v>
                </c:pt>
                <c:pt idx="14981">
                  <c:v>1.2990922440261647</c:v>
                </c:pt>
                <c:pt idx="14982">
                  <c:v>1.2990055396115598</c:v>
                </c:pt>
                <c:pt idx="14983">
                  <c:v>1.2989188467698878</c:v>
                </c:pt>
                <c:pt idx="14984">
                  <c:v>1.2988321654988322</c:v>
                </c:pt>
                <c:pt idx="14985">
                  <c:v>1.2987454957960762</c:v>
                </c:pt>
                <c:pt idx="14986">
                  <c:v>1.2986588376593047</c:v>
                </c:pt>
                <c:pt idx="14987">
                  <c:v>1.2985721910862023</c:v>
                </c:pt>
                <c:pt idx="14988">
                  <c:v>1.2984855560744546</c:v>
                </c:pt>
                <c:pt idx="14989">
                  <c:v>1.2983989326217478</c:v>
                </c:pt>
                <c:pt idx="14990">
                  <c:v>1.2983123207257687</c:v>
                </c:pt>
                <c:pt idx="14991">
                  <c:v>1.2982257203842049</c:v>
                </c:pt>
                <c:pt idx="14992">
                  <c:v>1.2981391315947441</c:v>
                </c:pt>
                <c:pt idx="14993">
                  <c:v>1.2980525543550754</c:v>
                </c:pt>
                <c:pt idx="14994">
                  <c:v>1.2979659886628876</c:v>
                </c:pt>
                <c:pt idx="14995">
                  <c:v>1.2978794345158708</c:v>
                </c:pt>
                <c:pt idx="14996">
                  <c:v>1.2977928919117157</c:v>
                </c:pt>
                <c:pt idx="14997">
                  <c:v>1.297706360848113</c:v>
                </c:pt>
                <c:pt idx="14998">
                  <c:v>1.2976198413227549</c:v>
                </c:pt>
                <c:pt idx="14999">
                  <c:v>1.2975333333333334</c:v>
                </c:pt>
                <c:pt idx="15000">
                  <c:v>1.2974468368775416</c:v>
                </c:pt>
                <c:pt idx="15001">
                  <c:v>1.297360351953073</c:v>
                </c:pt>
                <c:pt idx="15002">
                  <c:v>1.2972738785576219</c:v>
                </c:pt>
                <c:pt idx="15003">
                  <c:v>1.297187416688883</c:v>
                </c:pt>
                <c:pt idx="15004">
                  <c:v>1.2971009663445519</c:v>
                </c:pt>
                <c:pt idx="15005">
                  <c:v>1.2970145275223244</c:v>
                </c:pt>
                <c:pt idx="15006">
                  <c:v>1.2969281002198974</c:v>
                </c:pt>
                <c:pt idx="15007">
                  <c:v>1.2968416844349679</c:v>
                </c:pt>
                <c:pt idx="15008">
                  <c:v>1.2967552801652342</c:v>
                </c:pt>
                <c:pt idx="15009">
                  <c:v>1.2966688874083945</c:v>
                </c:pt>
                <c:pt idx="15010">
                  <c:v>1.2965825061621477</c:v>
                </c:pt>
                <c:pt idx="15011">
                  <c:v>1.296496136424194</c:v>
                </c:pt>
                <c:pt idx="15012">
                  <c:v>1.2964097781922335</c:v>
                </c:pt>
                <c:pt idx="15013">
                  <c:v>1.2963234314639669</c:v>
                </c:pt>
                <c:pt idx="15014">
                  <c:v>1.2962370962370962</c:v>
                </c:pt>
                <c:pt idx="15015">
                  <c:v>1.2961507725093233</c:v>
                </c:pt>
                <c:pt idx="15016">
                  <c:v>1.2960644602783511</c:v>
                </c:pt>
                <c:pt idx="15017">
                  <c:v>1.2959781595418831</c:v>
                </c:pt>
                <c:pt idx="15018">
                  <c:v>1.295891870297623</c:v>
                </c:pt>
                <c:pt idx="15019">
                  <c:v>1.2958055925432757</c:v>
                </c:pt>
                <c:pt idx="15020">
                  <c:v>1.2957193262765461</c:v>
                </c:pt>
                <c:pt idx="15021">
                  <c:v>1.2956330714951405</c:v>
                </c:pt>
                <c:pt idx="15022">
                  <c:v>1.295546828196765</c:v>
                </c:pt>
                <c:pt idx="15023">
                  <c:v>1.2954605963791268</c:v>
                </c:pt>
                <c:pt idx="15024">
                  <c:v>1.2953743760399334</c:v>
                </c:pt>
                <c:pt idx="15025">
                  <c:v>1.2952881671768934</c:v>
                </c:pt>
                <c:pt idx="15026">
                  <c:v>1.2952019697877155</c:v>
                </c:pt>
                <c:pt idx="15027">
                  <c:v>1.2951157838701091</c:v>
                </c:pt>
                <c:pt idx="15028">
                  <c:v>1.2950296094217846</c:v>
                </c:pt>
                <c:pt idx="15029">
                  <c:v>1.2949434464404523</c:v>
                </c:pt>
                <c:pt idx="15030">
                  <c:v>1.2948572949238242</c:v>
                </c:pt>
                <c:pt idx="15031">
                  <c:v>1.2947711548696115</c:v>
                </c:pt>
                <c:pt idx="15032">
                  <c:v>1.2946850262755272</c:v>
                </c:pt>
                <c:pt idx="15033">
                  <c:v>1.2945989091392842</c:v>
                </c:pt>
                <c:pt idx="15034">
                  <c:v>1.2945128034585967</c:v>
                </c:pt>
                <c:pt idx="15035">
                  <c:v>1.2944267092311785</c:v>
                </c:pt>
                <c:pt idx="15036">
                  <c:v>1.294340626454745</c:v>
                </c:pt>
                <c:pt idx="15037">
                  <c:v>1.2942545551270115</c:v>
                </c:pt>
                <c:pt idx="15038">
                  <c:v>1.2941684952456944</c:v>
                </c:pt>
                <c:pt idx="15039">
                  <c:v>1.2940824468085106</c:v>
                </c:pt>
                <c:pt idx="15040">
                  <c:v>1.2939964098131773</c:v>
                </c:pt>
                <c:pt idx="15041">
                  <c:v>1.2939103842574127</c:v>
                </c:pt>
                <c:pt idx="15042">
                  <c:v>1.2938243701389351</c:v>
                </c:pt>
                <c:pt idx="15043">
                  <c:v>1.2937383674554639</c:v>
                </c:pt>
                <c:pt idx="15044">
                  <c:v>1.2936523762047192</c:v>
                </c:pt>
                <c:pt idx="15045">
                  <c:v>1.2935663963844211</c:v>
                </c:pt>
                <c:pt idx="15046">
                  <c:v>1.2934804279922909</c:v>
                </c:pt>
                <c:pt idx="15047">
                  <c:v>1.2933944710260499</c:v>
                </c:pt>
                <c:pt idx="15048">
                  <c:v>1.2933085254834209</c:v>
                </c:pt>
                <c:pt idx="15049">
                  <c:v>1.2932225913621263</c:v>
                </c:pt>
                <c:pt idx="15050">
                  <c:v>1.2931366686598897</c:v>
                </c:pt>
                <c:pt idx="15051">
                  <c:v>1.2930507573744352</c:v>
                </c:pt>
                <c:pt idx="15052">
                  <c:v>1.2929648575034878</c:v>
                </c:pt>
                <c:pt idx="15053">
                  <c:v>1.2928789690447722</c:v>
                </c:pt>
                <c:pt idx="15054">
                  <c:v>1.2927930919960147</c:v>
                </c:pt>
                <c:pt idx="15055">
                  <c:v>1.2927072263549415</c:v>
                </c:pt>
                <c:pt idx="15056">
                  <c:v>1.2926213721192801</c:v>
                </c:pt>
                <c:pt idx="15057">
                  <c:v>1.292535529286758</c:v>
                </c:pt>
                <c:pt idx="15058">
                  <c:v>1.2924496978551032</c:v>
                </c:pt>
                <c:pt idx="15059">
                  <c:v>1.2923638778220452</c:v>
                </c:pt>
                <c:pt idx="15060">
                  <c:v>1.2922780691853131</c:v>
                </c:pt>
                <c:pt idx="15061">
                  <c:v>1.2921922719426371</c:v>
                </c:pt>
                <c:pt idx="15062">
                  <c:v>1.2921064860917479</c:v>
                </c:pt>
                <c:pt idx="15063">
                  <c:v>1.292020711630377</c:v>
                </c:pt>
                <c:pt idx="15064">
                  <c:v>1.2919349485562561</c:v>
                </c:pt>
                <c:pt idx="15065">
                  <c:v>1.291849196867118</c:v>
                </c:pt>
                <c:pt idx="15066">
                  <c:v>1.2917634565606955</c:v>
                </c:pt>
                <c:pt idx="15067">
                  <c:v>1.2916777276347227</c:v>
                </c:pt>
                <c:pt idx="15068">
                  <c:v>1.2915920100869334</c:v>
                </c:pt>
                <c:pt idx="15069">
                  <c:v>1.2915063039150629</c:v>
                </c:pt>
                <c:pt idx="15070">
                  <c:v>1.291420609116847</c:v>
                </c:pt>
                <c:pt idx="15071">
                  <c:v>1.2913349256900213</c:v>
                </c:pt>
                <c:pt idx="15072">
                  <c:v>1.2912492536323228</c:v>
                </c:pt>
                <c:pt idx="15073">
                  <c:v>1.2911635929414886</c:v>
                </c:pt>
                <c:pt idx="15074">
                  <c:v>1.2910779436152571</c:v>
                </c:pt>
                <c:pt idx="15075">
                  <c:v>1.2909923056513664</c:v>
                </c:pt>
                <c:pt idx="15076">
                  <c:v>1.2909066790475558</c:v>
                </c:pt>
                <c:pt idx="15077">
                  <c:v>1.2908210638015651</c:v>
                </c:pt>
                <c:pt idx="15078">
                  <c:v>1.2907354599111347</c:v>
                </c:pt>
                <c:pt idx="15079">
                  <c:v>1.2906498673740052</c:v>
                </c:pt>
                <c:pt idx="15080">
                  <c:v>1.2905642861879185</c:v>
                </c:pt>
                <c:pt idx="15081">
                  <c:v>1.2904787163506166</c:v>
                </c:pt>
                <c:pt idx="15082">
                  <c:v>1.2903931578598422</c:v>
                </c:pt>
                <c:pt idx="15083">
                  <c:v>1.2903076107133387</c:v>
                </c:pt>
                <c:pt idx="15084">
                  <c:v>1.2902220749088498</c:v>
                </c:pt>
                <c:pt idx="15085">
                  <c:v>1.2901365504441205</c:v>
                </c:pt>
                <c:pt idx="15086">
                  <c:v>1.2900510373168954</c:v>
                </c:pt>
                <c:pt idx="15087">
                  <c:v>1.2899655355249204</c:v>
                </c:pt>
                <c:pt idx="15088">
                  <c:v>1.289880045065942</c:v>
                </c:pt>
                <c:pt idx="15089">
                  <c:v>1.289794565937707</c:v>
                </c:pt>
                <c:pt idx="15090">
                  <c:v>1.2897090981379631</c:v>
                </c:pt>
                <c:pt idx="15091">
                  <c:v>1.289623641664458</c:v>
                </c:pt>
                <c:pt idx="15092">
                  <c:v>1.2895381965149406</c:v>
                </c:pt>
                <c:pt idx="15093">
                  <c:v>1.2894527626871604</c:v>
                </c:pt>
                <c:pt idx="15094">
                  <c:v>1.2893673401788672</c:v>
                </c:pt>
                <c:pt idx="15095">
                  <c:v>1.2892819289878112</c:v>
                </c:pt>
                <c:pt idx="15096">
                  <c:v>1.289196529111744</c:v>
                </c:pt>
                <c:pt idx="15097">
                  <c:v>1.289111140548417</c:v>
                </c:pt>
                <c:pt idx="15098">
                  <c:v>1.2890257632955824</c:v>
                </c:pt>
                <c:pt idx="15099">
                  <c:v>1.2889403973509934</c:v>
                </c:pt>
                <c:pt idx="15100">
                  <c:v>1.2888550427124033</c:v>
                </c:pt>
                <c:pt idx="15101">
                  <c:v>1.2887696993775659</c:v>
                </c:pt>
                <c:pt idx="15102">
                  <c:v>1.2886843673442363</c:v>
                </c:pt>
                <c:pt idx="15103">
                  <c:v>1.2885990466101696</c:v>
                </c:pt>
                <c:pt idx="15104">
                  <c:v>1.2885137371731215</c:v>
                </c:pt>
                <c:pt idx="15105">
                  <c:v>1.2884284390308487</c:v>
                </c:pt>
                <c:pt idx="15106">
                  <c:v>1.2883431521811082</c:v>
                </c:pt>
                <c:pt idx="15107">
                  <c:v>1.2882578766216575</c:v>
                </c:pt>
                <c:pt idx="15108">
                  <c:v>1.2881726123502548</c:v>
                </c:pt>
                <c:pt idx="15109">
                  <c:v>1.2880873593646591</c:v>
                </c:pt>
                <c:pt idx="15110">
                  <c:v>1.28800211766263</c:v>
                </c:pt>
                <c:pt idx="15111">
                  <c:v>1.2879168872419269</c:v>
                </c:pt>
                <c:pt idx="15112">
                  <c:v>1.287831668100311</c:v>
                </c:pt>
                <c:pt idx="15113">
                  <c:v>1.2877464602355433</c:v>
                </c:pt>
                <c:pt idx="15114">
                  <c:v>1.2876612636453855</c:v>
                </c:pt>
                <c:pt idx="15115">
                  <c:v>1.2875760783275998</c:v>
                </c:pt>
                <c:pt idx="15116">
                  <c:v>1.2874909042799498</c:v>
                </c:pt>
                <c:pt idx="15117">
                  <c:v>1.2874057415001985</c:v>
                </c:pt>
                <c:pt idx="15118">
                  <c:v>1.2873205899861102</c:v>
                </c:pt>
                <c:pt idx="15119">
                  <c:v>1.2872354497354497</c:v>
                </c:pt>
                <c:pt idx="15120">
                  <c:v>1.2871503207459825</c:v>
                </c:pt>
                <c:pt idx="15121">
                  <c:v>1.2870652030154741</c:v>
                </c:pt>
                <c:pt idx="15122">
                  <c:v>1.2869800965416915</c:v>
                </c:pt>
                <c:pt idx="15123">
                  <c:v>1.2868950013224014</c:v>
                </c:pt>
                <c:pt idx="15124">
                  <c:v>1.286809917355372</c:v>
                </c:pt>
                <c:pt idx="15125">
                  <c:v>1.286724844638371</c:v>
                </c:pt>
                <c:pt idx="15126">
                  <c:v>1.2866397831691676</c:v>
                </c:pt>
                <c:pt idx="15127">
                  <c:v>1.2865547329455314</c:v>
                </c:pt>
                <c:pt idx="15128">
                  <c:v>1.2864696939652323</c:v>
                </c:pt>
                <c:pt idx="15129">
                  <c:v>1.286384666226041</c:v>
                </c:pt>
                <c:pt idx="15130">
                  <c:v>1.2862996497257286</c:v>
                </c:pt>
                <c:pt idx="15131">
                  <c:v>1.2862146444620672</c:v>
                </c:pt>
                <c:pt idx="15132">
                  <c:v>1.286129650432829</c:v>
                </c:pt>
                <c:pt idx="15133">
                  <c:v>1.2860446676357871</c:v>
                </c:pt>
                <c:pt idx="15134">
                  <c:v>1.285959696068715</c:v>
                </c:pt>
                <c:pt idx="15135">
                  <c:v>1.2858747357293869</c:v>
                </c:pt>
                <c:pt idx="15136">
                  <c:v>1.2857897866155776</c:v>
                </c:pt>
                <c:pt idx="15137">
                  <c:v>1.2857048487250629</c:v>
                </c:pt>
                <c:pt idx="15138">
                  <c:v>1.2856199220556179</c:v>
                </c:pt>
                <c:pt idx="15139">
                  <c:v>1.2855350066050197</c:v>
                </c:pt>
                <c:pt idx="15140">
                  <c:v>1.2854501023710454</c:v>
                </c:pt>
                <c:pt idx="15141">
                  <c:v>1.2853652093514727</c:v>
                </c:pt>
                <c:pt idx="15142">
                  <c:v>1.2852803275440798</c:v>
                </c:pt>
                <c:pt idx="15143">
                  <c:v>1.2851954569466455</c:v>
                </c:pt>
                <c:pt idx="15144">
                  <c:v>1.2851105975569495</c:v>
                </c:pt>
                <c:pt idx="15145">
                  <c:v>1.2850257493727717</c:v>
                </c:pt>
                <c:pt idx="15146">
                  <c:v>1.2849409123918927</c:v>
                </c:pt>
                <c:pt idx="15147">
                  <c:v>1.2848560866120939</c:v>
                </c:pt>
                <c:pt idx="15148">
                  <c:v>1.2847712720311573</c:v>
                </c:pt>
                <c:pt idx="15149">
                  <c:v>1.2846864686468646</c:v>
                </c:pt>
                <c:pt idx="15150">
                  <c:v>1.2846016764569996</c:v>
                </c:pt>
                <c:pt idx="15151">
                  <c:v>1.2845168954593453</c:v>
                </c:pt>
                <c:pt idx="15152">
                  <c:v>1.2844321256516862</c:v>
                </c:pt>
                <c:pt idx="15153">
                  <c:v>1.2843473670318069</c:v>
                </c:pt>
                <c:pt idx="15154">
                  <c:v>1.2842626195974927</c:v>
                </c:pt>
                <c:pt idx="15155">
                  <c:v>1.2841778833465294</c:v>
                </c:pt>
                <c:pt idx="15156">
                  <c:v>1.2840931582767039</c:v>
                </c:pt>
                <c:pt idx="15157">
                  <c:v>1.2840084443858029</c:v>
                </c:pt>
                <c:pt idx="15158">
                  <c:v>1.2839237416716143</c:v>
                </c:pt>
                <c:pt idx="15159">
                  <c:v>1.2838390501319261</c:v>
                </c:pt>
                <c:pt idx="15160">
                  <c:v>1.2837543697645275</c:v>
                </c:pt>
                <c:pt idx="15161">
                  <c:v>1.2836697005672075</c:v>
                </c:pt>
                <c:pt idx="15162">
                  <c:v>1.2835850425377564</c:v>
                </c:pt>
                <c:pt idx="15163">
                  <c:v>1.2835003956739646</c:v>
                </c:pt>
                <c:pt idx="15164">
                  <c:v>1.2834157599736236</c:v>
                </c:pt>
                <c:pt idx="15165">
                  <c:v>1.2833311354345245</c:v>
                </c:pt>
                <c:pt idx="15166">
                  <c:v>1.2832465220544604</c:v>
                </c:pt>
                <c:pt idx="15167">
                  <c:v>1.2831619198312236</c:v>
                </c:pt>
                <c:pt idx="15168">
                  <c:v>1.283077328762608</c:v>
                </c:pt>
                <c:pt idx="15169">
                  <c:v>1.2829927488464075</c:v>
                </c:pt>
                <c:pt idx="15170">
                  <c:v>1.2829081800804165</c:v>
                </c:pt>
                <c:pt idx="15171">
                  <c:v>1.2828236224624308</c:v>
                </c:pt>
                <c:pt idx="15172">
                  <c:v>1.2827390759902457</c:v>
                </c:pt>
                <c:pt idx="15173">
                  <c:v>1.2826545406616581</c:v>
                </c:pt>
                <c:pt idx="15174">
                  <c:v>1.2825700164744647</c:v>
                </c:pt>
                <c:pt idx="15175">
                  <c:v>1.2824855034264628</c:v>
                </c:pt>
                <c:pt idx="15176">
                  <c:v>1.282401001515451</c:v>
                </c:pt>
                <c:pt idx="15177">
                  <c:v>1.2823165107392278</c:v>
                </c:pt>
                <c:pt idx="15178">
                  <c:v>1.2822320310955926</c:v>
                </c:pt>
                <c:pt idx="15179">
                  <c:v>1.2821475625823453</c:v>
                </c:pt>
                <c:pt idx="15180">
                  <c:v>1.2820631051972862</c:v>
                </c:pt>
                <c:pt idx="15181">
                  <c:v>1.2819786589382163</c:v>
                </c:pt>
                <c:pt idx="15182">
                  <c:v>1.2818942238029376</c:v>
                </c:pt>
                <c:pt idx="15183">
                  <c:v>1.2818097997892519</c:v>
                </c:pt>
                <c:pt idx="15184">
                  <c:v>1.2817253868949621</c:v>
                </c:pt>
                <c:pt idx="15185">
                  <c:v>1.2816409851178718</c:v>
                </c:pt>
                <c:pt idx="15186">
                  <c:v>1.2815565944557845</c:v>
                </c:pt>
                <c:pt idx="15187">
                  <c:v>1.2814722149065052</c:v>
                </c:pt>
                <c:pt idx="15188">
                  <c:v>1.2813878464678385</c:v>
                </c:pt>
                <c:pt idx="15189">
                  <c:v>1.2813034891375905</c:v>
                </c:pt>
                <c:pt idx="15190">
                  <c:v>1.2812191429135673</c:v>
                </c:pt>
                <c:pt idx="15191">
                  <c:v>1.2811348077935756</c:v>
                </c:pt>
                <c:pt idx="15192">
                  <c:v>1.2810504837754229</c:v>
                </c:pt>
                <c:pt idx="15193">
                  <c:v>1.2809661708569171</c:v>
                </c:pt>
                <c:pt idx="15194">
                  <c:v>1.280881869035867</c:v>
                </c:pt>
                <c:pt idx="15195">
                  <c:v>1.2807975783100816</c:v>
                </c:pt>
                <c:pt idx="15196">
                  <c:v>1.2807132986773706</c:v>
                </c:pt>
                <c:pt idx="15197">
                  <c:v>1.2806290301355441</c:v>
                </c:pt>
                <c:pt idx="15198">
                  <c:v>1.2805447726824133</c:v>
                </c:pt>
                <c:pt idx="15199">
                  <c:v>1.2804605263157895</c:v>
                </c:pt>
                <c:pt idx="15200">
                  <c:v>1.2803762910334846</c:v>
                </c:pt>
                <c:pt idx="15201">
                  <c:v>1.2802920668333113</c:v>
                </c:pt>
                <c:pt idx="15202">
                  <c:v>1.280207853713083</c:v>
                </c:pt>
                <c:pt idx="15203">
                  <c:v>1.2801236516706129</c:v>
                </c:pt>
                <c:pt idx="15204">
                  <c:v>1.280039460703716</c:v>
                </c:pt>
                <c:pt idx="15205">
                  <c:v>1.2799552808102066</c:v>
                </c:pt>
                <c:pt idx="15206">
                  <c:v>1.2798711119879003</c:v>
                </c:pt>
                <c:pt idx="15207">
                  <c:v>1.2797869542346134</c:v>
                </c:pt>
                <c:pt idx="15208">
                  <c:v>1.2797028075481622</c:v>
                </c:pt>
                <c:pt idx="15209">
                  <c:v>1.2796186719263642</c:v>
                </c:pt>
                <c:pt idx="15210">
                  <c:v>1.279534547367037</c:v>
                </c:pt>
                <c:pt idx="15211">
                  <c:v>1.2794504338679988</c:v>
                </c:pt>
                <c:pt idx="15212">
                  <c:v>1.2793663314270689</c:v>
                </c:pt>
                <c:pt idx="15213">
                  <c:v>1.2792822400420665</c:v>
                </c:pt>
                <c:pt idx="15214">
                  <c:v>1.2791981597108117</c:v>
                </c:pt>
                <c:pt idx="15215">
                  <c:v>1.2791140904311251</c:v>
                </c:pt>
                <c:pt idx="15216">
                  <c:v>1.2790300322008281</c:v>
                </c:pt>
                <c:pt idx="15217">
                  <c:v>1.278945985017742</c:v>
                </c:pt>
                <c:pt idx="15218">
                  <c:v>1.27886194887969</c:v>
                </c:pt>
                <c:pt idx="15219">
                  <c:v>1.2787779237844941</c:v>
                </c:pt>
                <c:pt idx="15220">
                  <c:v>1.2786939097299783</c:v>
                </c:pt>
                <c:pt idx="15221">
                  <c:v>1.2786099067139667</c:v>
                </c:pt>
                <c:pt idx="15222">
                  <c:v>1.2785259147342836</c:v>
                </c:pt>
                <c:pt idx="15223">
                  <c:v>1.2784419337887547</c:v>
                </c:pt>
                <c:pt idx="15224">
                  <c:v>1.2783579638752052</c:v>
                </c:pt>
                <c:pt idx="15225">
                  <c:v>1.278274004991462</c:v>
                </c:pt>
                <c:pt idx="15226">
                  <c:v>1.2781900571353517</c:v>
                </c:pt>
                <c:pt idx="15227">
                  <c:v>1.2781061203047019</c:v>
                </c:pt>
                <c:pt idx="15228">
                  <c:v>1.2780221944973407</c:v>
                </c:pt>
                <c:pt idx="15229">
                  <c:v>1.2779382797110965</c:v>
                </c:pt>
                <c:pt idx="15230">
                  <c:v>1.2778543759437988</c:v>
                </c:pt>
                <c:pt idx="15231">
                  <c:v>1.2777704831932772</c:v>
                </c:pt>
                <c:pt idx="15232">
                  <c:v>1.2776866014573622</c:v>
                </c:pt>
                <c:pt idx="15233">
                  <c:v>1.2776027307338846</c:v>
                </c:pt>
                <c:pt idx="15234">
                  <c:v>1.2775188710206762</c:v>
                </c:pt>
                <c:pt idx="15235">
                  <c:v>1.2774350223155684</c:v>
                </c:pt>
                <c:pt idx="15236">
                  <c:v>1.2773511846163943</c:v>
                </c:pt>
                <c:pt idx="15237">
                  <c:v>1.277267357920987</c:v>
                </c:pt>
                <c:pt idx="15238">
                  <c:v>1.2771835422271802</c:v>
                </c:pt>
                <c:pt idx="15239">
                  <c:v>1.2770997375328084</c:v>
                </c:pt>
                <c:pt idx="15240">
                  <c:v>1.2770159438357063</c:v>
                </c:pt>
                <c:pt idx="15241">
                  <c:v>1.2769321611337094</c:v>
                </c:pt>
                <c:pt idx="15242">
                  <c:v>1.2768483894246538</c:v>
                </c:pt>
                <c:pt idx="15243">
                  <c:v>1.2767646287063763</c:v>
                </c:pt>
                <c:pt idx="15244">
                  <c:v>1.2766808789767137</c:v>
                </c:pt>
                <c:pt idx="15245">
                  <c:v>1.2765971402335039</c:v>
                </c:pt>
                <c:pt idx="15246">
                  <c:v>1.2765134124745852</c:v>
                </c:pt>
                <c:pt idx="15247">
                  <c:v>1.2764296956977965</c:v>
                </c:pt>
                <c:pt idx="15248">
                  <c:v>1.276345989900977</c:v>
                </c:pt>
                <c:pt idx="15249">
                  <c:v>1.2762622950819673</c:v>
                </c:pt>
                <c:pt idx="15250">
                  <c:v>1.2761786112386073</c:v>
                </c:pt>
                <c:pt idx="15251">
                  <c:v>1.2760949383687386</c:v>
                </c:pt>
                <c:pt idx="15252">
                  <c:v>1.2760112764702025</c:v>
                </c:pt>
                <c:pt idx="15253">
                  <c:v>1.2759276255408418</c:v>
                </c:pt>
                <c:pt idx="15254">
                  <c:v>1.2758439855784989</c:v>
                </c:pt>
                <c:pt idx="15255">
                  <c:v>1.2757603565810174</c:v>
                </c:pt>
                <c:pt idx="15256">
                  <c:v>1.2756767385462411</c:v>
                </c:pt>
                <c:pt idx="15257">
                  <c:v>1.2755931314720146</c:v>
                </c:pt>
                <c:pt idx="15258">
                  <c:v>1.2755095353561832</c:v>
                </c:pt>
                <c:pt idx="15259">
                  <c:v>1.2754259501965923</c:v>
                </c:pt>
                <c:pt idx="15260">
                  <c:v>1.2753423759910885</c:v>
                </c:pt>
                <c:pt idx="15261">
                  <c:v>1.275258812737518</c:v>
                </c:pt>
                <c:pt idx="15262">
                  <c:v>1.2751752604337285</c:v>
                </c:pt>
                <c:pt idx="15263">
                  <c:v>1.2750917190775681</c:v>
                </c:pt>
                <c:pt idx="15264">
                  <c:v>1.2750081886668849</c:v>
                </c:pt>
                <c:pt idx="15265">
                  <c:v>1.2749246691995284</c:v>
                </c:pt>
                <c:pt idx="15266">
                  <c:v>1.2748411606733479</c:v>
                </c:pt>
                <c:pt idx="15267">
                  <c:v>1.2747576630861934</c:v>
                </c:pt>
                <c:pt idx="15268">
                  <c:v>1.274674176435916</c:v>
                </c:pt>
                <c:pt idx="15269">
                  <c:v>1.2745907007203667</c:v>
                </c:pt>
                <c:pt idx="15270">
                  <c:v>1.2745072359373977</c:v>
                </c:pt>
                <c:pt idx="15271">
                  <c:v>1.2744237820848612</c:v>
                </c:pt>
                <c:pt idx="15272">
                  <c:v>1.2743403391606103</c:v>
                </c:pt>
                <c:pt idx="15273">
                  <c:v>1.2742569071624983</c:v>
                </c:pt>
                <c:pt idx="15274">
                  <c:v>1.2741734860883798</c:v>
                </c:pt>
                <c:pt idx="15275">
                  <c:v>1.2740900759361089</c:v>
                </c:pt>
                <c:pt idx="15276">
                  <c:v>1.2740066767035412</c:v>
                </c:pt>
                <c:pt idx="15277">
                  <c:v>1.2739232883885325</c:v>
                </c:pt>
                <c:pt idx="15278">
                  <c:v>1.2738399109889391</c:v>
                </c:pt>
                <c:pt idx="15279">
                  <c:v>1.2737565445026178</c:v>
                </c:pt>
                <c:pt idx="15280">
                  <c:v>1.2736731889274262</c:v>
                </c:pt>
                <c:pt idx="15281">
                  <c:v>1.2735898442612223</c:v>
                </c:pt>
                <c:pt idx="15282">
                  <c:v>1.2735065105018648</c:v>
                </c:pt>
                <c:pt idx="15283">
                  <c:v>1.2734231876472129</c:v>
                </c:pt>
                <c:pt idx="15284">
                  <c:v>1.273339875695126</c:v>
                </c:pt>
                <c:pt idx="15285">
                  <c:v>1.2732565746434645</c:v>
                </c:pt>
                <c:pt idx="15286">
                  <c:v>1.2731732844900896</c:v>
                </c:pt>
                <c:pt idx="15287">
                  <c:v>1.2730900052328624</c:v>
                </c:pt>
                <c:pt idx="15288">
                  <c:v>1.2730067368696449</c:v>
                </c:pt>
                <c:pt idx="15289">
                  <c:v>1.2729234793982995</c:v>
                </c:pt>
                <c:pt idx="15290">
                  <c:v>1.2728402328166895</c:v>
                </c:pt>
                <c:pt idx="15291">
                  <c:v>1.2727569971226784</c:v>
                </c:pt>
                <c:pt idx="15292">
                  <c:v>1.2726737723141306</c:v>
                </c:pt>
                <c:pt idx="15293">
                  <c:v>1.2725905583889108</c:v>
                </c:pt>
                <c:pt idx="15294">
                  <c:v>1.272507355344884</c:v>
                </c:pt>
                <c:pt idx="15295">
                  <c:v>1.2724241631799162</c:v>
                </c:pt>
                <c:pt idx="15296">
                  <c:v>1.2723409818918743</c:v>
                </c:pt>
                <c:pt idx="15297">
                  <c:v>1.2722578114786247</c:v>
                </c:pt>
                <c:pt idx="15298">
                  <c:v>1.2721746519380353</c:v>
                </c:pt>
                <c:pt idx="15299">
                  <c:v>1.2720915032679738</c:v>
                </c:pt>
                <c:pt idx="15300">
                  <c:v>1.2720083654663095</c:v>
                </c:pt>
                <c:pt idx="15301">
                  <c:v>1.271925238530911</c:v>
                </c:pt>
                <c:pt idx="15302">
                  <c:v>1.2718421224596483</c:v>
                </c:pt>
                <c:pt idx="15303">
                  <c:v>1.2717590172503921</c:v>
                </c:pt>
                <c:pt idx="15304">
                  <c:v>1.2716759229010128</c:v>
                </c:pt>
                <c:pt idx="15305">
                  <c:v>1.2715928394093818</c:v>
                </c:pt>
                <c:pt idx="15306">
                  <c:v>1.2715097667733717</c:v>
                </c:pt>
                <c:pt idx="15307">
                  <c:v>1.2714267049908545</c:v>
                </c:pt>
                <c:pt idx="15308">
                  <c:v>1.2713436540597034</c:v>
                </c:pt>
                <c:pt idx="15309">
                  <c:v>1.2712606139777922</c:v>
                </c:pt>
                <c:pt idx="15310">
                  <c:v>1.2711775847429951</c:v>
                </c:pt>
                <c:pt idx="15311">
                  <c:v>1.271094566353187</c:v>
                </c:pt>
                <c:pt idx="15312">
                  <c:v>1.2710115588062432</c:v>
                </c:pt>
                <c:pt idx="15313">
                  <c:v>1.2709285621000392</c:v>
                </c:pt>
                <c:pt idx="15314">
                  <c:v>1.2708455762324518</c:v>
                </c:pt>
                <c:pt idx="15315">
                  <c:v>1.270762601201358</c:v>
                </c:pt>
                <c:pt idx="15316">
                  <c:v>1.2706796370046354</c:v>
                </c:pt>
                <c:pt idx="15317">
                  <c:v>1.2705966836401619</c:v>
                </c:pt>
                <c:pt idx="15318">
                  <c:v>1.2705137411058163</c:v>
                </c:pt>
                <c:pt idx="15319">
                  <c:v>1.2704308093994778</c:v>
                </c:pt>
                <c:pt idx="15320">
                  <c:v>1.2703478885190262</c:v>
                </c:pt>
                <c:pt idx="15321">
                  <c:v>1.2702649784623417</c:v>
                </c:pt>
                <c:pt idx="15322">
                  <c:v>1.2701820792273053</c:v>
                </c:pt>
                <c:pt idx="15323">
                  <c:v>1.2700991908117985</c:v>
                </c:pt>
                <c:pt idx="15324">
                  <c:v>1.270016313213703</c:v>
                </c:pt>
                <c:pt idx="15325">
                  <c:v>1.2699334464309018</c:v>
                </c:pt>
                <c:pt idx="15326">
                  <c:v>1.2698505904612776</c:v>
                </c:pt>
                <c:pt idx="15327">
                  <c:v>1.2697677453027141</c:v>
                </c:pt>
                <c:pt idx="15328">
                  <c:v>1.2696849109530954</c:v>
                </c:pt>
                <c:pt idx="15329">
                  <c:v>1.2696020874103067</c:v>
                </c:pt>
                <c:pt idx="15330">
                  <c:v>1.2695192746722328</c:v>
                </c:pt>
                <c:pt idx="15331">
                  <c:v>1.2694364727367597</c:v>
                </c:pt>
                <c:pt idx="15332">
                  <c:v>1.2693536816017739</c:v>
                </c:pt>
                <c:pt idx="15333">
                  <c:v>1.2692709012651624</c:v>
                </c:pt>
                <c:pt idx="15334">
                  <c:v>1.2691881317248126</c:v>
                </c:pt>
                <c:pt idx="15335">
                  <c:v>1.2691053729786124</c:v>
                </c:pt>
                <c:pt idx="15336">
                  <c:v>1.2690226250244507</c:v>
                </c:pt>
                <c:pt idx="15337">
                  <c:v>1.2689398878602165</c:v>
                </c:pt>
                <c:pt idx="15338">
                  <c:v>1.2688571614837996</c:v>
                </c:pt>
                <c:pt idx="15339">
                  <c:v>1.2687744458930899</c:v>
                </c:pt>
                <c:pt idx="15340">
                  <c:v>1.2686917410859788</c:v>
                </c:pt>
                <c:pt idx="15341">
                  <c:v>1.2686090470603573</c:v>
                </c:pt>
                <c:pt idx="15342">
                  <c:v>1.2685263638141171</c:v>
                </c:pt>
                <c:pt idx="15343">
                  <c:v>1.2684436913451511</c:v>
                </c:pt>
                <c:pt idx="15344">
                  <c:v>1.2683610296513523</c:v>
                </c:pt>
                <c:pt idx="15345">
                  <c:v>1.2682783787306138</c:v>
                </c:pt>
                <c:pt idx="15346">
                  <c:v>1.2681957385808302</c:v>
                </c:pt>
                <c:pt idx="15347">
                  <c:v>1.2681131091998958</c:v>
                </c:pt>
                <c:pt idx="15348">
                  <c:v>1.2680304905857058</c:v>
                </c:pt>
                <c:pt idx="15349">
                  <c:v>1.2679478827361563</c:v>
                </c:pt>
                <c:pt idx="15350">
                  <c:v>1.2678652856491435</c:v>
                </c:pt>
                <c:pt idx="15351">
                  <c:v>1.2677826993225638</c:v>
                </c:pt>
                <c:pt idx="15352">
                  <c:v>1.2677001237543151</c:v>
                </c:pt>
                <c:pt idx="15353">
                  <c:v>1.2676175589422951</c:v>
                </c:pt>
                <c:pt idx="15354">
                  <c:v>1.2675350048844025</c:v>
                </c:pt>
                <c:pt idx="15355">
                  <c:v>1.2674524615785361</c:v>
                </c:pt>
                <c:pt idx="15356">
                  <c:v>1.2673699290225955</c:v>
                </c:pt>
                <c:pt idx="15357">
                  <c:v>1.2672874072144811</c:v>
                </c:pt>
                <c:pt idx="15358">
                  <c:v>1.2672048961520932</c:v>
                </c:pt>
                <c:pt idx="15359">
                  <c:v>1.2671223958333333</c:v>
                </c:pt>
                <c:pt idx="15360">
                  <c:v>1.2670399062561031</c:v>
                </c:pt>
                <c:pt idx="15361">
                  <c:v>1.2669574274183049</c:v>
                </c:pt>
                <c:pt idx="15362">
                  <c:v>1.2668749593178417</c:v>
                </c:pt>
                <c:pt idx="15363">
                  <c:v>1.2667925019526165</c:v>
                </c:pt>
                <c:pt idx="15364">
                  <c:v>1.2667100553205337</c:v>
                </c:pt>
                <c:pt idx="15365">
                  <c:v>1.2666276194194976</c:v>
                </c:pt>
                <c:pt idx="15366">
                  <c:v>1.2665451942474133</c:v>
                </c:pt>
                <c:pt idx="15367">
                  <c:v>1.2664627798021864</c:v>
                </c:pt>
                <c:pt idx="15368">
                  <c:v>1.2663803760817229</c:v>
                </c:pt>
                <c:pt idx="15369">
                  <c:v>1.2662979830839298</c:v>
                </c:pt>
                <c:pt idx="15370">
                  <c:v>1.266215600806714</c:v>
                </c:pt>
                <c:pt idx="15371">
                  <c:v>1.2661332292479834</c:v>
                </c:pt>
                <c:pt idx="15372">
                  <c:v>1.2660508684056462</c:v>
                </c:pt>
                <c:pt idx="15373">
                  <c:v>1.2659685182776115</c:v>
                </c:pt>
                <c:pt idx="15374">
                  <c:v>1.2658861788617886</c:v>
                </c:pt>
                <c:pt idx="15375">
                  <c:v>1.2658038501560873</c:v>
                </c:pt>
                <c:pt idx="15376">
                  <c:v>1.2657215321584183</c:v>
                </c:pt>
                <c:pt idx="15377">
                  <c:v>1.2656392248666928</c:v>
                </c:pt>
                <c:pt idx="15378">
                  <c:v>1.2655569282788217</c:v>
                </c:pt>
                <c:pt idx="15379">
                  <c:v>1.2654746423927179</c:v>
                </c:pt>
                <c:pt idx="15380">
                  <c:v>1.2653923672062934</c:v>
                </c:pt>
                <c:pt idx="15381">
                  <c:v>1.265310102717462</c:v>
                </c:pt>
                <c:pt idx="15382">
                  <c:v>1.2652278489241371</c:v>
                </c:pt>
                <c:pt idx="15383">
                  <c:v>1.265145605824233</c:v>
                </c:pt>
                <c:pt idx="15384">
                  <c:v>1.2650633734156647</c:v>
                </c:pt>
                <c:pt idx="15385">
                  <c:v>1.2649811516963474</c:v>
                </c:pt>
                <c:pt idx="15386">
                  <c:v>1.2648989406641971</c:v>
                </c:pt>
                <c:pt idx="15387">
                  <c:v>1.2648167403171302</c:v>
                </c:pt>
                <c:pt idx="15388">
                  <c:v>1.2647345506530638</c:v>
                </c:pt>
                <c:pt idx="15389">
                  <c:v>1.2646523716699156</c:v>
                </c:pt>
                <c:pt idx="15390">
                  <c:v>1.2645702033656032</c:v>
                </c:pt>
                <c:pt idx="15391">
                  <c:v>1.2644880457380456</c:v>
                </c:pt>
                <c:pt idx="15392">
                  <c:v>1.2644058987851621</c:v>
                </c:pt>
                <c:pt idx="15393">
                  <c:v>1.264323762504872</c:v>
                </c:pt>
                <c:pt idx="15394">
                  <c:v>1.2642416368950957</c:v>
                </c:pt>
                <c:pt idx="15395">
                  <c:v>1.2641595219537543</c:v>
                </c:pt>
                <c:pt idx="15396">
                  <c:v>1.2640774176787686</c:v>
                </c:pt>
                <c:pt idx="15397">
                  <c:v>1.2639953240680608</c:v>
                </c:pt>
                <c:pt idx="15398">
                  <c:v>1.2639132411195533</c:v>
                </c:pt>
                <c:pt idx="15399">
                  <c:v>1.2638311688311687</c:v>
                </c:pt>
                <c:pt idx="15400">
                  <c:v>1.2637491072008311</c:v>
                </c:pt>
                <c:pt idx="15401">
                  <c:v>1.263667056226464</c:v>
                </c:pt>
                <c:pt idx="15402">
                  <c:v>1.2635850159059923</c:v>
                </c:pt>
                <c:pt idx="15403">
                  <c:v>1.263502986237341</c:v>
                </c:pt>
                <c:pt idx="15404">
                  <c:v>1.2634209672184356</c:v>
                </c:pt>
                <c:pt idx="15405">
                  <c:v>1.2633389588472024</c:v>
                </c:pt>
                <c:pt idx="15406">
                  <c:v>1.263256961121568</c:v>
                </c:pt>
                <c:pt idx="15407">
                  <c:v>1.26317497403946</c:v>
                </c:pt>
                <c:pt idx="15408">
                  <c:v>1.2630929975988059</c:v>
                </c:pt>
                <c:pt idx="15409">
                  <c:v>1.263011031797534</c:v>
                </c:pt>
                <c:pt idx="15410">
                  <c:v>1.2629290766335735</c:v>
                </c:pt>
                <c:pt idx="15411">
                  <c:v>1.2628471321048533</c:v>
                </c:pt>
                <c:pt idx="15412">
                  <c:v>1.2627651982093038</c:v>
                </c:pt>
                <c:pt idx="15413">
                  <c:v>1.2626832749448553</c:v>
                </c:pt>
                <c:pt idx="15414">
                  <c:v>1.2626013623094388</c:v>
                </c:pt>
                <c:pt idx="15415">
                  <c:v>1.2625194603009859</c:v>
                </c:pt>
                <c:pt idx="15416">
                  <c:v>1.2624375689174288</c:v>
                </c:pt>
                <c:pt idx="15417">
                  <c:v>1.2623556881567</c:v>
                </c:pt>
                <c:pt idx="15418">
                  <c:v>1.2622738180167326</c:v>
                </c:pt>
                <c:pt idx="15419">
                  <c:v>1.2621919584954604</c:v>
                </c:pt>
                <c:pt idx="15420">
                  <c:v>1.2621101095908178</c:v>
                </c:pt>
                <c:pt idx="15421">
                  <c:v>1.2620282713007391</c:v>
                </c:pt>
                <c:pt idx="15422">
                  <c:v>1.2619464436231602</c:v>
                </c:pt>
                <c:pt idx="15423">
                  <c:v>1.2618646265560165</c:v>
                </c:pt>
                <c:pt idx="15424">
                  <c:v>1.2617828200972447</c:v>
                </c:pt>
                <c:pt idx="15425">
                  <c:v>1.2617010242447815</c:v>
                </c:pt>
                <c:pt idx="15426">
                  <c:v>1.2616192389965644</c:v>
                </c:pt>
                <c:pt idx="15427">
                  <c:v>1.2615374643505315</c:v>
                </c:pt>
                <c:pt idx="15428">
                  <c:v>1.2614557003046212</c:v>
                </c:pt>
                <c:pt idx="15429">
                  <c:v>1.2613739468567726</c:v>
                </c:pt>
                <c:pt idx="15430">
                  <c:v>1.2612922040049253</c:v>
                </c:pt>
                <c:pt idx="15431">
                  <c:v>1.2612104717470192</c:v>
                </c:pt>
                <c:pt idx="15432">
                  <c:v>1.2611287500809953</c:v>
                </c:pt>
                <c:pt idx="15433">
                  <c:v>1.2610470390047945</c:v>
                </c:pt>
                <c:pt idx="15434">
                  <c:v>1.2609653385163588</c:v>
                </c:pt>
                <c:pt idx="15435">
                  <c:v>1.2608836486136306</c:v>
                </c:pt>
                <c:pt idx="15436">
                  <c:v>1.260801969294552</c:v>
                </c:pt>
                <c:pt idx="15437">
                  <c:v>1.2607203005570671</c:v>
                </c:pt>
                <c:pt idx="15438">
                  <c:v>1.2606386423991192</c:v>
                </c:pt>
                <c:pt idx="15439">
                  <c:v>1.2605569948186528</c:v>
                </c:pt>
                <c:pt idx="15440">
                  <c:v>1.2604753578136132</c:v>
                </c:pt>
                <c:pt idx="15441">
                  <c:v>1.2603937313819453</c:v>
                </c:pt>
                <c:pt idx="15442">
                  <c:v>1.2603121155215955</c:v>
                </c:pt>
                <c:pt idx="15443">
                  <c:v>1.2602305102305102</c:v>
                </c:pt>
                <c:pt idx="15444">
                  <c:v>1.2601489155066365</c:v>
                </c:pt>
                <c:pt idx="15445">
                  <c:v>1.2600673313479218</c:v>
                </c:pt>
                <c:pt idx="15446">
                  <c:v>1.2599857577523144</c:v>
                </c:pt>
                <c:pt idx="15447">
                  <c:v>1.2599041947177627</c:v>
                </c:pt>
                <c:pt idx="15448">
                  <c:v>1.2598226422422163</c:v>
                </c:pt>
                <c:pt idx="15449">
                  <c:v>1.2597411003236245</c:v>
                </c:pt>
                <c:pt idx="15450">
                  <c:v>1.2596595689599379</c:v>
                </c:pt>
                <c:pt idx="15451">
                  <c:v>1.259578048149107</c:v>
                </c:pt>
                <c:pt idx="15452">
                  <c:v>1.259496537889083</c:v>
                </c:pt>
                <c:pt idx="15453">
                  <c:v>1.259415038177818</c:v>
                </c:pt>
                <c:pt idx="15454">
                  <c:v>1.2593335490132642</c:v>
                </c:pt>
                <c:pt idx="15455">
                  <c:v>1.2592520703933747</c:v>
                </c:pt>
                <c:pt idx="15456">
                  <c:v>1.2591706023161027</c:v>
                </c:pt>
                <c:pt idx="15457">
                  <c:v>1.2590891447794021</c:v>
                </c:pt>
                <c:pt idx="15458">
                  <c:v>1.2590076977812277</c:v>
                </c:pt>
                <c:pt idx="15459">
                  <c:v>1.2589262613195342</c:v>
                </c:pt>
                <c:pt idx="15460">
                  <c:v>1.2588448353922774</c:v>
                </c:pt>
                <c:pt idx="15461">
                  <c:v>1.2587634199974129</c:v>
                </c:pt>
                <c:pt idx="15462">
                  <c:v>1.2586820151328979</c:v>
                </c:pt>
                <c:pt idx="15463">
                  <c:v>1.2586006207966891</c:v>
                </c:pt>
                <c:pt idx="15464">
                  <c:v>1.2585192369867442</c:v>
                </c:pt>
                <c:pt idx="15465">
                  <c:v>1.2584378637010216</c:v>
                </c:pt>
                <c:pt idx="15466">
                  <c:v>1.2583565009374797</c:v>
                </c:pt>
                <c:pt idx="15467">
                  <c:v>1.2582751486940782</c:v>
                </c:pt>
                <c:pt idx="15468">
                  <c:v>1.2581938069687764</c:v>
                </c:pt>
                <c:pt idx="15469">
                  <c:v>1.2581124757595346</c:v>
                </c:pt>
                <c:pt idx="15470">
                  <c:v>1.258031155064314</c:v>
                </c:pt>
                <c:pt idx="15471">
                  <c:v>1.2579498448810755</c:v>
                </c:pt>
                <c:pt idx="15472">
                  <c:v>1.2578685452077814</c:v>
                </c:pt>
                <c:pt idx="15473">
                  <c:v>1.2577872560423937</c:v>
                </c:pt>
                <c:pt idx="15474">
                  <c:v>1.2577059773828756</c:v>
                </c:pt>
                <c:pt idx="15475">
                  <c:v>1.2576247092271904</c:v>
                </c:pt>
                <c:pt idx="15476">
                  <c:v>1.2575434515733024</c:v>
                </c:pt>
                <c:pt idx="15477">
                  <c:v>1.2574622044191757</c:v>
                </c:pt>
                <c:pt idx="15478">
                  <c:v>1.2573809677627754</c:v>
                </c:pt>
                <c:pt idx="15479">
                  <c:v>1.2572997416020673</c:v>
                </c:pt>
                <c:pt idx="15480">
                  <c:v>1.257218525935017</c:v>
                </c:pt>
                <c:pt idx="15481">
                  <c:v>1.2571373207595917</c:v>
                </c:pt>
                <c:pt idx="15482">
                  <c:v>1.2570561260737583</c:v>
                </c:pt>
                <c:pt idx="15483">
                  <c:v>1.2569749418754843</c:v>
                </c:pt>
                <c:pt idx="15484">
                  <c:v>1.2568937681627381</c:v>
                </c:pt>
                <c:pt idx="15485">
                  <c:v>1.2568126049334882</c:v>
                </c:pt>
                <c:pt idx="15486">
                  <c:v>1.256731452185704</c:v>
                </c:pt>
                <c:pt idx="15487">
                  <c:v>1.2566503099173554</c:v>
                </c:pt>
                <c:pt idx="15488">
                  <c:v>1.2565691781264123</c:v>
                </c:pt>
                <c:pt idx="15489">
                  <c:v>1.2564880568108456</c:v>
                </c:pt>
                <c:pt idx="15490">
                  <c:v>1.2564069459686269</c:v>
                </c:pt>
                <c:pt idx="15491">
                  <c:v>1.2563258455977278</c:v>
                </c:pt>
                <c:pt idx="15492">
                  <c:v>1.2562447556961209</c:v>
                </c:pt>
                <c:pt idx="15493">
                  <c:v>1.2561636762617787</c:v>
                </c:pt>
                <c:pt idx="15494">
                  <c:v>1.256082607292675</c:v>
                </c:pt>
                <c:pt idx="15495">
                  <c:v>1.2560015487867837</c:v>
                </c:pt>
                <c:pt idx="15496">
                  <c:v>1.2559205007420791</c:v>
                </c:pt>
                <c:pt idx="15497">
                  <c:v>1.2558394631565364</c:v>
                </c:pt>
                <c:pt idx="15498">
                  <c:v>1.2557584360281309</c:v>
                </c:pt>
                <c:pt idx="15499">
                  <c:v>1.2556774193548388</c:v>
                </c:pt>
                <c:pt idx="15500">
                  <c:v>1.2555964131346364</c:v>
                </c:pt>
                <c:pt idx="15501">
                  <c:v>1.2555154173655012</c:v>
                </c:pt>
                <c:pt idx="15502">
                  <c:v>1.2554344320454105</c:v>
                </c:pt>
                <c:pt idx="15503">
                  <c:v>1.2553534571723426</c:v>
                </c:pt>
                <c:pt idx="15504">
                  <c:v>1.255272492744276</c:v>
                </c:pt>
                <c:pt idx="15505">
                  <c:v>1.2551915387591901</c:v>
                </c:pt>
                <c:pt idx="15506">
                  <c:v>1.2551105952150641</c:v>
                </c:pt>
                <c:pt idx="15507">
                  <c:v>1.2550296621098789</c:v>
                </c:pt>
                <c:pt idx="15508">
                  <c:v>1.2549487394416146</c:v>
                </c:pt>
                <c:pt idx="15509">
                  <c:v>1.2548678272082527</c:v>
                </c:pt>
                <c:pt idx="15510">
                  <c:v>1.254786925407775</c:v>
                </c:pt>
                <c:pt idx="15511">
                  <c:v>1.2547060340381639</c:v>
                </c:pt>
                <c:pt idx="15512">
                  <c:v>1.2546251530974022</c:v>
                </c:pt>
                <c:pt idx="15513">
                  <c:v>1.2545442825834729</c:v>
                </c:pt>
                <c:pt idx="15514">
                  <c:v>1.2544634224943603</c:v>
                </c:pt>
                <c:pt idx="15515">
                  <c:v>1.2543825728280484</c:v>
                </c:pt>
                <c:pt idx="15516">
                  <c:v>1.2543017335825224</c:v>
                </c:pt>
                <c:pt idx="15517">
                  <c:v>1.2542209047557675</c:v>
                </c:pt>
                <c:pt idx="15518">
                  <c:v>1.2541400863457697</c:v>
                </c:pt>
                <c:pt idx="15519">
                  <c:v>1.2540592783505156</c:v>
                </c:pt>
                <c:pt idx="15520">
                  <c:v>1.2539784807679917</c:v>
                </c:pt>
                <c:pt idx="15521">
                  <c:v>1.2538976935961861</c:v>
                </c:pt>
                <c:pt idx="15522">
                  <c:v>1.2538169168330864</c:v>
                </c:pt>
                <c:pt idx="15523">
                  <c:v>1.2537361504766813</c:v>
                </c:pt>
                <c:pt idx="15524">
                  <c:v>1.2536553945249598</c:v>
                </c:pt>
                <c:pt idx="15525">
                  <c:v>1.2535746489759114</c:v>
                </c:pt>
                <c:pt idx="15526">
                  <c:v>1.2534939138275263</c:v>
                </c:pt>
                <c:pt idx="15527">
                  <c:v>1.2534131890777949</c:v>
                </c:pt>
                <c:pt idx="15528">
                  <c:v>1.2533324747247085</c:v>
                </c:pt>
                <c:pt idx="15529">
                  <c:v>1.2532517707662589</c:v>
                </c:pt>
                <c:pt idx="15530">
                  <c:v>1.2531710772004379</c:v>
                </c:pt>
                <c:pt idx="15531">
                  <c:v>1.2530903940252383</c:v>
                </c:pt>
                <c:pt idx="15532">
                  <c:v>1.2530097212386533</c:v>
                </c:pt>
                <c:pt idx="15533">
                  <c:v>1.2529290588386766</c:v>
                </c:pt>
                <c:pt idx="15534">
                  <c:v>1.2528484068233021</c:v>
                </c:pt>
                <c:pt idx="15535">
                  <c:v>1.2527677651905251</c:v>
                </c:pt>
                <c:pt idx="15536">
                  <c:v>1.2526871339383407</c:v>
                </c:pt>
                <c:pt idx="15537">
                  <c:v>1.2526065130647446</c:v>
                </c:pt>
                <c:pt idx="15538">
                  <c:v>1.2525259025677329</c:v>
                </c:pt>
                <c:pt idx="15539">
                  <c:v>1.2524453024453024</c:v>
                </c:pt>
                <c:pt idx="15540">
                  <c:v>1.2523647126954507</c:v>
                </c:pt>
                <c:pt idx="15541">
                  <c:v>1.2522841333161756</c:v>
                </c:pt>
                <c:pt idx="15542">
                  <c:v>1.2522035643054752</c:v>
                </c:pt>
                <c:pt idx="15543">
                  <c:v>1.2521230056613484</c:v>
                </c:pt>
                <c:pt idx="15544">
                  <c:v>1.2520424573817948</c:v>
                </c:pt>
                <c:pt idx="15545">
                  <c:v>1.2519619194648142</c:v>
                </c:pt>
                <c:pt idx="15546">
                  <c:v>1.2518813919084069</c:v>
                </c:pt>
                <c:pt idx="15547">
                  <c:v>1.2518008747105738</c:v>
                </c:pt>
                <c:pt idx="15548">
                  <c:v>1.2517203678693163</c:v>
                </c:pt>
                <c:pt idx="15549">
                  <c:v>1.2516398713826367</c:v>
                </c:pt>
                <c:pt idx="15550">
                  <c:v>1.2515593852485372</c:v>
                </c:pt>
                <c:pt idx="15551">
                  <c:v>1.2514789094650205</c:v>
                </c:pt>
                <c:pt idx="15552">
                  <c:v>1.2513984440300907</c:v>
                </c:pt>
                <c:pt idx="15553">
                  <c:v>1.2513179889417514</c:v>
                </c:pt>
                <c:pt idx="15554">
                  <c:v>1.251237544198007</c:v>
                </c:pt>
                <c:pt idx="15555">
                  <c:v>1.251157109796863</c:v>
                </c:pt>
                <c:pt idx="15556">
                  <c:v>1.2510766857363245</c:v>
                </c:pt>
                <c:pt idx="15557">
                  <c:v>1.2509962720143977</c:v>
                </c:pt>
                <c:pt idx="15558">
                  <c:v>1.2509158686290893</c:v>
                </c:pt>
                <c:pt idx="15559">
                  <c:v>1.2508354755784061</c:v>
                </c:pt>
                <c:pt idx="15560">
                  <c:v>1.2507550928603559</c:v>
                </c:pt>
                <c:pt idx="15561">
                  <c:v>1.2506747204729469</c:v>
                </c:pt>
                <c:pt idx="15562">
                  <c:v>1.2505943584141874</c:v>
                </c:pt>
                <c:pt idx="15563">
                  <c:v>1.2505140066820868</c:v>
                </c:pt>
                <c:pt idx="15564">
                  <c:v>1.2504336652746546</c:v>
                </c:pt>
                <c:pt idx="15565">
                  <c:v>1.2503533341899011</c:v>
                </c:pt>
                <c:pt idx="15566">
                  <c:v>1.2502730134258366</c:v>
                </c:pt>
                <c:pt idx="15567">
                  <c:v>1.2501927029804727</c:v>
                </c:pt>
                <c:pt idx="15568">
                  <c:v>1.2501124028518209</c:v>
                </c:pt>
                <c:pt idx="15569">
                  <c:v>1.2500321130378933</c:v>
                </c:pt>
                <c:pt idx="15570">
                  <c:v>1.2499518335367028</c:v>
                </c:pt>
                <c:pt idx="15571">
                  <c:v>1.2498715643462626</c:v>
                </c:pt>
                <c:pt idx="15572">
                  <c:v>1.2497913054645862</c:v>
                </c:pt>
                <c:pt idx="15573">
                  <c:v>1.2497110568896879</c:v>
                </c:pt>
                <c:pt idx="15574">
                  <c:v>1.2496308186195826</c:v>
                </c:pt>
                <c:pt idx="15575">
                  <c:v>1.2495505906522855</c:v>
                </c:pt>
                <c:pt idx="15576">
                  <c:v>1.2494703729858123</c:v>
                </c:pt>
                <c:pt idx="15577">
                  <c:v>1.2493901656181794</c:v>
                </c:pt>
                <c:pt idx="15578">
                  <c:v>1.2493099685474036</c:v>
                </c:pt>
                <c:pt idx="15579">
                  <c:v>1.2492297817715019</c:v>
                </c:pt>
                <c:pt idx="15580">
                  <c:v>1.2491496052884925</c:v>
                </c:pt>
                <c:pt idx="15581">
                  <c:v>1.2490694390963932</c:v>
                </c:pt>
                <c:pt idx="15582">
                  <c:v>1.2489892831932234</c:v>
                </c:pt>
                <c:pt idx="15583">
                  <c:v>1.2489091375770021</c:v>
                </c:pt>
                <c:pt idx="15584">
                  <c:v>1.2488290022457491</c:v>
                </c:pt>
                <c:pt idx="15585">
                  <c:v>1.2487488771974848</c:v>
                </c:pt>
                <c:pt idx="15586">
                  <c:v>1.2486687624302304</c:v>
                </c:pt>
                <c:pt idx="15587">
                  <c:v>1.2485886579420067</c:v>
                </c:pt>
                <c:pt idx="15588">
                  <c:v>1.2485085637308357</c:v>
                </c:pt>
                <c:pt idx="15589">
                  <c:v>1.2484284797947403</c:v>
                </c:pt>
                <c:pt idx="15590">
                  <c:v>1.2483484061317427</c:v>
                </c:pt>
                <c:pt idx="15591">
                  <c:v>1.2482683427398666</c:v>
                </c:pt>
                <c:pt idx="15592">
                  <c:v>1.2481882896171359</c:v>
                </c:pt>
                <c:pt idx="15593">
                  <c:v>1.2481082467615749</c:v>
                </c:pt>
                <c:pt idx="15594">
                  <c:v>1.2480282141712087</c:v>
                </c:pt>
                <c:pt idx="15595">
                  <c:v>1.2479481918440625</c:v>
                </c:pt>
                <c:pt idx="15596">
                  <c:v>1.2478681797781626</c:v>
                </c:pt>
                <c:pt idx="15597">
                  <c:v>1.2477881779715347</c:v>
                </c:pt>
                <c:pt idx="15598">
                  <c:v>1.2477081864222066</c:v>
                </c:pt>
                <c:pt idx="15599">
                  <c:v>1.247628205128205</c:v>
                </c:pt>
                <c:pt idx="15600">
                  <c:v>1.2475482340875585</c:v>
                </c:pt>
                <c:pt idx="15601">
                  <c:v>1.2474682732982951</c:v>
                </c:pt>
                <c:pt idx="15602">
                  <c:v>1.2473883227584439</c:v>
                </c:pt>
                <c:pt idx="15603">
                  <c:v>1.2473083824660343</c:v>
                </c:pt>
                <c:pt idx="15604">
                  <c:v>1.2472284524190964</c:v>
                </c:pt>
                <c:pt idx="15605">
                  <c:v>1.2471485326156606</c:v>
                </c:pt>
                <c:pt idx="15606">
                  <c:v>1.247068623053758</c:v>
                </c:pt>
                <c:pt idx="15607">
                  <c:v>1.2469887237314199</c:v>
                </c:pt>
                <c:pt idx="15608">
                  <c:v>1.2469088346466781</c:v>
                </c:pt>
                <c:pt idx="15609">
                  <c:v>1.2468289557975656</c:v>
                </c:pt>
                <c:pt idx="15610">
                  <c:v>1.2467490871821152</c:v>
                </c:pt>
                <c:pt idx="15611">
                  <c:v>1.2466692287983603</c:v>
                </c:pt>
                <c:pt idx="15612">
                  <c:v>1.2465893806443349</c:v>
                </c:pt>
                <c:pt idx="15613">
                  <c:v>1.2465095427180735</c:v>
                </c:pt>
                <c:pt idx="15614">
                  <c:v>1.2464297150176114</c:v>
                </c:pt>
                <c:pt idx="15615">
                  <c:v>1.2463498975409837</c:v>
                </c:pt>
                <c:pt idx="15616">
                  <c:v>1.2462700902862265</c:v>
                </c:pt>
                <c:pt idx="15617">
                  <c:v>1.2461902932513766</c:v>
                </c:pt>
                <c:pt idx="15618">
                  <c:v>1.2461105064344709</c:v>
                </c:pt>
                <c:pt idx="15619">
                  <c:v>1.2460307298335467</c:v>
                </c:pt>
                <c:pt idx="15620">
                  <c:v>1.2459509634466424</c:v>
                </c:pt>
                <c:pt idx="15621">
                  <c:v>1.2458712072717961</c:v>
                </c:pt>
                <c:pt idx="15622">
                  <c:v>1.2457914613070473</c:v>
                </c:pt>
                <c:pt idx="15623">
                  <c:v>1.2457117255504353</c:v>
                </c:pt>
                <c:pt idx="15624">
                  <c:v>1.2456320000000001</c:v>
                </c:pt>
                <c:pt idx="15625">
                  <c:v>1.2455522846537821</c:v>
                </c:pt>
                <c:pt idx="15626">
                  <c:v>1.2454725795098227</c:v>
                </c:pt>
                <c:pt idx="15627">
                  <c:v>1.2453928845661633</c:v>
                </c:pt>
                <c:pt idx="15628">
                  <c:v>1.2453131998208458</c:v>
                </c:pt>
                <c:pt idx="15629">
                  <c:v>1.2452335252719129</c:v>
                </c:pt>
                <c:pt idx="15630">
                  <c:v>1.2451538609174078</c:v>
                </c:pt>
                <c:pt idx="15631">
                  <c:v>1.2450742067553735</c:v>
                </c:pt>
                <c:pt idx="15632">
                  <c:v>1.2449945627838546</c:v>
                </c:pt>
                <c:pt idx="15633">
                  <c:v>1.2449149290008954</c:v>
                </c:pt>
                <c:pt idx="15634">
                  <c:v>1.2448353054045411</c:v>
                </c:pt>
                <c:pt idx="15635">
                  <c:v>1.2447556919928371</c:v>
                </c:pt>
                <c:pt idx="15636">
                  <c:v>1.2446760887638293</c:v>
                </c:pt>
                <c:pt idx="15637">
                  <c:v>1.2445964957155646</c:v>
                </c:pt>
                <c:pt idx="15638">
                  <c:v>1.24451691284609</c:v>
                </c:pt>
                <c:pt idx="15639">
                  <c:v>1.2444373401534528</c:v>
                </c:pt>
                <c:pt idx="15640">
                  <c:v>1.2443577776357011</c:v>
                </c:pt>
                <c:pt idx="15641">
                  <c:v>1.2442782252908835</c:v>
                </c:pt>
                <c:pt idx="15642">
                  <c:v>1.2441986831170491</c:v>
                </c:pt>
                <c:pt idx="15643">
                  <c:v>1.2441191511122476</c:v>
                </c:pt>
                <c:pt idx="15644">
                  <c:v>1.2440396292745286</c:v>
                </c:pt>
                <c:pt idx="15645">
                  <c:v>1.243960117601943</c:v>
                </c:pt>
                <c:pt idx="15646">
                  <c:v>1.2438806160925417</c:v>
                </c:pt>
                <c:pt idx="15647">
                  <c:v>1.2438011247443763</c:v>
                </c:pt>
                <c:pt idx="15648">
                  <c:v>1.2437216435554987</c:v>
                </c:pt>
                <c:pt idx="15649">
                  <c:v>1.2436421725239617</c:v>
                </c:pt>
                <c:pt idx="15650">
                  <c:v>1.2435627116478181</c:v>
                </c:pt>
                <c:pt idx="15651">
                  <c:v>1.2434832609251214</c:v>
                </c:pt>
                <c:pt idx="15652">
                  <c:v>1.2434038203539257</c:v>
                </c:pt>
                <c:pt idx="15653">
                  <c:v>1.2433243899322857</c:v>
                </c:pt>
                <c:pt idx="15654">
                  <c:v>1.2432449696582561</c:v>
                </c:pt>
                <c:pt idx="15655">
                  <c:v>1.2431655595298927</c:v>
                </c:pt>
                <c:pt idx="15656">
                  <c:v>1.2430861595452514</c:v>
                </c:pt>
                <c:pt idx="15657">
                  <c:v>1.2430067697023885</c:v>
                </c:pt>
                <c:pt idx="15658">
                  <c:v>1.2429273899993614</c:v>
                </c:pt>
                <c:pt idx="15659">
                  <c:v>1.2428480204342274</c:v>
                </c:pt>
                <c:pt idx="15660">
                  <c:v>1.2427686610050444</c:v>
                </c:pt>
                <c:pt idx="15661">
                  <c:v>1.242689311709871</c:v>
                </c:pt>
                <c:pt idx="15662">
                  <c:v>1.2426099725467663</c:v>
                </c:pt>
                <c:pt idx="15663">
                  <c:v>1.2425306435137895</c:v>
                </c:pt>
                <c:pt idx="15664">
                  <c:v>1.242451324609001</c:v>
                </c:pt>
                <c:pt idx="15665">
                  <c:v>1.242372015830461</c:v>
                </c:pt>
                <c:pt idx="15666">
                  <c:v>1.2422927171762304</c:v>
                </c:pt>
                <c:pt idx="15667">
                  <c:v>1.2422134286443707</c:v>
                </c:pt>
                <c:pt idx="15668">
                  <c:v>1.2421341502329439</c:v>
                </c:pt>
                <c:pt idx="15669">
                  <c:v>1.2420548819400128</c:v>
                </c:pt>
                <c:pt idx="15670">
                  <c:v>1.2419756237636399</c:v>
                </c:pt>
                <c:pt idx="15671">
                  <c:v>1.2418963757018888</c:v>
                </c:pt>
                <c:pt idx="15672">
                  <c:v>1.2418171377528233</c:v>
                </c:pt>
                <c:pt idx="15673">
                  <c:v>1.2417379099145081</c:v>
                </c:pt>
                <c:pt idx="15674">
                  <c:v>1.2416586921850079</c:v>
                </c:pt>
                <c:pt idx="15675">
                  <c:v>1.2415794845623884</c:v>
                </c:pt>
                <c:pt idx="15676">
                  <c:v>1.2415002870447152</c:v>
                </c:pt>
                <c:pt idx="15677">
                  <c:v>1.2414210996300548</c:v>
                </c:pt>
                <c:pt idx="15678">
                  <c:v>1.2413419223164743</c:v>
                </c:pt>
                <c:pt idx="15679">
                  <c:v>1.2412627551020408</c:v>
                </c:pt>
                <c:pt idx="15680">
                  <c:v>1.2411835979848225</c:v>
                </c:pt>
                <c:pt idx="15681">
                  <c:v>1.2411044509628875</c:v>
                </c:pt>
                <c:pt idx="15682">
                  <c:v>1.2410253140343046</c:v>
                </c:pt>
                <c:pt idx="15683">
                  <c:v>1.2409461871971437</c:v>
                </c:pt>
                <c:pt idx="15684">
                  <c:v>1.240867070449474</c:v>
                </c:pt>
                <c:pt idx="15685">
                  <c:v>1.2407879637893664</c:v>
                </c:pt>
                <c:pt idx="15686">
                  <c:v>1.2407088672148914</c:v>
                </c:pt>
                <c:pt idx="15687">
                  <c:v>1.2406297807241204</c:v>
                </c:pt>
                <c:pt idx="15688">
                  <c:v>1.2405507043151252</c:v>
                </c:pt>
                <c:pt idx="15689">
                  <c:v>1.2404716379859784</c:v>
                </c:pt>
                <c:pt idx="15690">
                  <c:v>1.2403925817347523</c:v>
                </c:pt>
                <c:pt idx="15691">
                  <c:v>1.2403135355595207</c:v>
                </c:pt>
                <c:pt idx="15692">
                  <c:v>1.2402344994583572</c:v>
                </c:pt>
                <c:pt idx="15693">
                  <c:v>1.2401554734293361</c:v>
                </c:pt>
                <c:pt idx="15694">
                  <c:v>1.2400764574705321</c:v>
                </c:pt>
                <c:pt idx="15695">
                  <c:v>1.2399974515800203</c:v>
                </c:pt>
                <c:pt idx="15696">
                  <c:v>1.2399184557558769</c:v>
                </c:pt>
                <c:pt idx="15697">
                  <c:v>1.2398394699961779</c:v>
                </c:pt>
                <c:pt idx="15698">
                  <c:v>1.2397604942989999</c:v>
                </c:pt>
                <c:pt idx="15699">
                  <c:v>1.2396815286624203</c:v>
                </c:pt>
                <c:pt idx="15700">
                  <c:v>1.2396025730845168</c:v>
                </c:pt>
                <c:pt idx="15701">
                  <c:v>1.2395236275633676</c:v>
                </c:pt>
                <c:pt idx="15702">
                  <c:v>1.2394446920970514</c:v>
                </c:pt>
                <c:pt idx="15703">
                  <c:v>1.2393657666836475</c:v>
                </c:pt>
                <c:pt idx="15704">
                  <c:v>1.2392868513212352</c:v>
                </c:pt>
                <c:pt idx="15705">
                  <c:v>1.2392079460078951</c:v>
                </c:pt>
                <c:pt idx="15706">
                  <c:v>1.2391290507417074</c:v>
                </c:pt>
                <c:pt idx="15707">
                  <c:v>1.2390501655207538</c:v>
                </c:pt>
                <c:pt idx="15708">
                  <c:v>1.2389712903431154</c:v>
                </c:pt>
                <c:pt idx="15709">
                  <c:v>1.2388924252068747</c:v>
                </c:pt>
                <c:pt idx="15710">
                  <c:v>1.2388135701101139</c:v>
                </c:pt>
                <c:pt idx="15711">
                  <c:v>1.2387347250509164</c:v>
                </c:pt>
                <c:pt idx="15712">
                  <c:v>1.2386558900273659</c:v>
                </c:pt>
                <c:pt idx="15713">
                  <c:v>1.2385770650375461</c:v>
                </c:pt>
                <c:pt idx="15714">
                  <c:v>1.2384982500795418</c:v>
                </c:pt>
                <c:pt idx="15715">
                  <c:v>1.2384194451514381</c:v>
                </c:pt>
                <c:pt idx="15716">
                  <c:v>1.2383406502513201</c:v>
                </c:pt>
                <c:pt idx="15717">
                  <c:v>1.2382618653772746</c:v>
                </c:pt>
                <c:pt idx="15718">
                  <c:v>1.2381830905273872</c:v>
                </c:pt>
                <c:pt idx="15719">
                  <c:v>1.2381043256997455</c:v>
                </c:pt>
                <c:pt idx="15720">
                  <c:v>1.2380255708924368</c:v>
                </c:pt>
                <c:pt idx="15721">
                  <c:v>1.2379468261035491</c:v>
                </c:pt>
                <c:pt idx="15722">
                  <c:v>1.2378680913311708</c:v>
                </c:pt>
                <c:pt idx="15723">
                  <c:v>1.237789366573391</c:v>
                </c:pt>
                <c:pt idx="15724">
                  <c:v>1.237710651828299</c:v>
                </c:pt>
                <c:pt idx="15725">
                  <c:v>1.2376319470939845</c:v>
                </c:pt>
                <c:pt idx="15726">
                  <c:v>1.2375532523685382</c:v>
                </c:pt>
                <c:pt idx="15727">
                  <c:v>1.2374745676500509</c:v>
                </c:pt>
                <c:pt idx="15728">
                  <c:v>1.237395892936614</c:v>
                </c:pt>
                <c:pt idx="15729">
                  <c:v>1.2373172282263192</c:v>
                </c:pt>
                <c:pt idx="15730">
                  <c:v>1.2372385735172589</c:v>
                </c:pt>
                <c:pt idx="15731">
                  <c:v>1.2371599288075261</c:v>
                </c:pt>
                <c:pt idx="15732">
                  <c:v>1.2370812940952138</c:v>
                </c:pt>
                <c:pt idx="15733">
                  <c:v>1.2370026693784162</c:v>
                </c:pt>
                <c:pt idx="15734">
                  <c:v>1.2369240546552271</c:v>
                </c:pt>
                <c:pt idx="15735">
                  <c:v>1.2368454499237418</c:v>
                </c:pt>
                <c:pt idx="15736">
                  <c:v>1.236766855182055</c:v>
                </c:pt>
                <c:pt idx="15737">
                  <c:v>1.2366882704282629</c:v>
                </c:pt>
                <c:pt idx="15738">
                  <c:v>1.2366096956604613</c:v>
                </c:pt>
                <c:pt idx="15739">
                  <c:v>1.236531130876747</c:v>
                </c:pt>
                <c:pt idx="15740">
                  <c:v>1.2364525760752176</c:v>
                </c:pt>
                <c:pt idx="15741">
                  <c:v>1.2363740312539702</c:v>
                </c:pt>
                <c:pt idx="15742">
                  <c:v>1.2362954964111033</c:v>
                </c:pt>
                <c:pt idx="15743">
                  <c:v>1.2362169715447155</c:v>
                </c:pt>
                <c:pt idx="15744">
                  <c:v>1.2361384566529057</c:v>
                </c:pt>
                <c:pt idx="15745">
                  <c:v>1.2360599517337736</c:v>
                </c:pt>
                <c:pt idx="15746">
                  <c:v>1.2359814567854195</c:v>
                </c:pt>
                <c:pt idx="15747">
                  <c:v>1.2359029718059436</c:v>
                </c:pt>
                <c:pt idx="15748">
                  <c:v>1.2358244967934473</c:v>
                </c:pt>
                <c:pt idx="15749">
                  <c:v>1.2357460317460318</c:v>
                </c:pt>
                <c:pt idx="15750">
                  <c:v>1.2356675766617993</c:v>
                </c:pt>
                <c:pt idx="15751">
                  <c:v>1.2355891315388523</c:v>
                </c:pt>
                <c:pt idx="15752">
                  <c:v>1.2355106963752935</c:v>
                </c:pt>
                <c:pt idx="15753">
                  <c:v>1.2354322711692269</c:v>
                </c:pt>
                <c:pt idx="15754">
                  <c:v>1.235353855918756</c:v>
                </c:pt>
                <c:pt idx="15755">
                  <c:v>1.2352754506219852</c:v>
                </c:pt>
                <c:pt idx="15756">
                  <c:v>1.2351970552770197</c:v>
                </c:pt>
                <c:pt idx="15757">
                  <c:v>1.2351186698819647</c:v>
                </c:pt>
                <c:pt idx="15758">
                  <c:v>1.2350402944349261</c:v>
                </c:pt>
                <c:pt idx="15759">
                  <c:v>1.2349619289340101</c:v>
                </c:pt>
                <c:pt idx="15760">
                  <c:v>1.2348835733773238</c:v>
                </c:pt>
                <c:pt idx="15761">
                  <c:v>1.2348052277629742</c:v>
                </c:pt>
                <c:pt idx="15762">
                  <c:v>1.2347268920890693</c:v>
                </c:pt>
                <c:pt idx="15763">
                  <c:v>1.2346485663537172</c:v>
                </c:pt>
                <c:pt idx="15764">
                  <c:v>1.2345702505550269</c:v>
                </c:pt>
                <c:pt idx="15765">
                  <c:v>1.2344919446911073</c:v>
                </c:pt>
                <c:pt idx="15766">
                  <c:v>1.2344136487600685</c:v>
                </c:pt>
                <c:pt idx="15767">
                  <c:v>1.2343353627600202</c:v>
                </c:pt>
                <c:pt idx="15768">
                  <c:v>1.2342570866890734</c:v>
                </c:pt>
                <c:pt idx="15769">
                  <c:v>1.2341788205453392</c:v>
                </c:pt>
                <c:pt idx="15770">
                  <c:v>1.2341005643269292</c:v>
                </c:pt>
                <c:pt idx="15771">
                  <c:v>1.2340223180319554</c:v>
                </c:pt>
                <c:pt idx="15772">
                  <c:v>1.2339440816585303</c:v>
                </c:pt>
                <c:pt idx="15773">
                  <c:v>1.2338658552047674</c:v>
                </c:pt>
                <c:pt idx="15774">
                  <c:v>1.2337876386687796</c:v>
                </c:pt>
                <c:pt idx="15775">
                  <c:v>1.2337094320486814</c:v>
                </c:pt>
                <c:pt idx="15776">
                  <c:v>1.2336312353425873</c:v>
                </c:pt>
                <c:pt idx="15777">
                  <c:v>1.2335530485486119</c:v>
                </c:pt>
                <c:pt idx="15778">
                  <c:v>1.2334748716648711</c:v>
                </c:pt>
                <c:pt idx="15779">
                  <c:v>1.2333967046894803</c:v>
                </c:pt>
                <c:pt idx="15780">
                  <c:v>1.2333185476205564</c:v>
                </c:pt>
                <c:pt idx="15781">
                  <c:v>1.2332404004562159</c:v>
                </c:pt>
                <c:pt idx="15782">
                  <c:v>1.2331622631945764</c:v>
                </c:pt>
                <c:pt idx="15783">
                  <c:v>1.2330841358337556</c:v>
                </c:pt>
                <c:pt idx="15784">
                  <c:v>1.2330060183718721</c:v>
                </c:pt>
                <c:pt idx="15785">
                  <c:v>1.2329279108070441</c:v>
                </c:pt>
                <c:pt idx="15786">
                  <c:v>1.2328498131373915</c:v>
                </c:pt>
                <c:pt idx="15787">
                  <c:v>1.2327717253610337</c:v>
                </c:pt>
                <c:pt idx="15788">
                  <c:v>1.232693647476091</c:v>
                </c:pt>
                <c:pt idx="15789">
                  <c:v>1.2326155794806839</c:v>
                </c:pt>
                <c:pt idx="15790">
                  <c:v>1.2325375213729339</c:v>
                </c:pt>
                <c:pt idx="15791">
                  <c:v>1.2324594731509626</c:v>
                </c:pt>
                <c:pt idx="15792">
                  <c:v>1.2323814348128919</c:v>
                </c:pt>
                <c:pt idx="15793">
                  <c:v>1.2323034063568443</c:v>
                </c:pt>
                <c:pt idx="15794">
                  <c:v>1.2322253877809433</c:v>
                </c:pt>
                <c:pt idx="15795">
                  <c:v>1.2321473790833122</c:v>
                </c:pt>
                <c:pt idx="15796">
                  <c:v>1.232069380262075</c:v>
                </c:pt>
                <c:pt idx="15797">
                  <c:v>1.2319913913153564</c:v>
                </c:pt>
                <c:pt idx="15798">
                  <c:v>1.2319134122412811</c:v>
                </c:pt>
                <c:pt idx="15799">
                  <c:v>1.2318354430379748</c:v>
                </c:pt>
                <c:pt idx="15800">
                  <c:v>1.231757483703563</c:v>
                </c:pt>
                <c:pt idx="15801">
                  <c:v>1.2316795342361726</c:v>
                </c:pt>
                <c:pt idx="15802">
                  <c:v>1.2316015946339303</c:v>
                </c:pt>
                <c:pt idx="15803">
                  <c:v>1.2315236648949632</c:v>
                </c:pt>
                <c:pt idx="15804">
                  <c:v>1.2314457450173995</c:v>
                </c:pt>
                <c:pt idx="15805">
                  <c:v>1.2313678349993673</c:v>
                </c:pt>
                <c:pt idx="15806">
                  <c:v>1.2312899348389954</c:v>
                </c:pt>
                <c:pt idx="15807">
                  <c:v>1.231212044534413</c:v>
                </c:pt>
                <c:pt idx="15808">
                  <c:v>1.2311341640837499</c:v>
                </c:pt>
                <c:pt idx="15809">
                  <c:v>1.2310562934851359</c:v>
                </c:pt>
                <c:pt idx="15810">
                  <c:v>1.2309784327367024</c:v>
                </c:pt>
                <c:pt idx="15811">
                  <c:v>1.2309005818365799</c:v>
                </c:pt>
                <c:pt idx="15812">
                  <c:v>1.2308227407829002</c:v>
                </c:pt>
                <c:pt idx="15813">
                  <c:v>1.2307449095737955</c:v>
                </c:pt>
                <c:pt idx="15814">
                  <c:v>1.230667088207398</c:v>
                </c:pt>
                <c:pt idx="15815">
                  <c:v>1.2305892766818411</c:v>
                </c:pt>
                <c:pt idx="15816">
                  <c:v>1.2305114749952584</c:v>
                </c:pt>
                <c:pt idx="15817">
                  <c:v>1.2304336831457834</c:v>
                </c:pt>
                <c:pt idx="15818">
                  <c:v>1.2303559011315506</c:v>
                </c:pt>
                <c:pt idx="15819">
                  <c:v>1.2302781289506952</c:v>
                </c:pt>
                <c:pt idx="15820">
                  <c:v>1.2302003666013526</c:v>
                </c:pt>
                <c:pt idx="15821">
                  <c:v>1.2301226140816583</c:v>
                </c:pt>
                <c:pt idx="15822">
                  <c:v>1.2300448713897492</c:v>
                </c:pt>
                <c:pt idx="15823">
                  <c:v>1.2299671385237614</c:v>
                </c:pt>
                <c:pt idx="15824">
                  <c:v>1.2298894154818325</c:v>
                </c:pt>
                <c:pt idx="15825">
                  <c:v>1.2298117022621002</c:v>
                </c:pt>
                <c:pt idx="15826">
                  <c:v>1.229733998862703</c:v>
                </c:pt>
                <c:pt idx="15827">
                  <c:v>1.229656305281779</c:v>
                </c:pt>
                <c:pt idx="15828">
                  <c:v>1.229578621517468</c:v>
                </c:pt>
                <c:pt idx="15829">
                  <c:v>1.2295009475679091</c:v>
                </c:pt>
                <c:pt idx="15830">
                  <c:v>1.2294232834312424</c:v>
                </c:pt>
                <c:pt idx="15831">
                  <c:v>1.2293456291056089</c:v>
                </c:pt>
                <c:pt idx="15832">
                  <c:v>1.2292679845891492</c:v>
                </c:pt>
                <c:pt idx="15833">
                  <c:v>1.229190349880005</c:v>
                </c:pt>
                <c:pt idx="15834">
                  <c:v>1.2291127249763183</c:v>
                </c:pt>
                <c:pt idx="15835">
                  <c:v>1.2290351098762313</c:v>
                </c:pt>
                <c:pt idx="15836">
                  <c:v>1.2289575045778873</c:v>
                </c:pt>
                <c:pt idx="15837">
                  <c:v>1.2288799090794291</c:v>
                </c:pt>
                <c:pt idx="15838">
                  <c:v>1.2288023233790013</c:v>
                </c:pt>
                <c:pt idx="15839">
                  <c:v>1.2287247474747476</c:v>
                </c:pt>
                <c:pt idx="15840">
                  <c:v>1.2286471813648128</c:v>
                </c:pt>
                <c:pt idx="15841">
                  <c:v>1.2285696250473426</c:v>
                </c:pt>
                <c:pt idx="15842">
                  <c:v>1.2284920785204823</c:v>
                </c:pt>
                <c:pt idx="15843">
                  <c:v>1.2284145417823782</c:v>
                </c:pt>
                <c:pt idx="15844">
                  <c:v>1.228337014831177</c:v>
                </c:pt>
                <c:pt idx="15845">
                  <c:v>1.2282594976650258</c:v>
                </c:pt>
                <c:pt idx="15846">
                  <c:v>1.2281819902820723</c:v>
                </c:pt>
                <c:pt idx="15847">
                  <c:v>1.2281044926804645</c:v>
                </c:pt>
                <c:pt idx="15848">
                  <c:v>1.2280270048583506</c:v>
                </c:pt>
                <c:pt idx="15849">
                  <c:v>1.22794952681388</c:v>
                </c:pt>
                <c:pt idx="15850">
                  <c:v>1.2278720585452021</c:v>
                </c:pt>
                <c:pt idx="15851">
                  <c:v>1.2277946000504669</c:v>
                </c:pt>
                <c:pt idx="15852">
                  <c:v>1.2277171513278244</c:v>
                </c:pt>
                <c:pt idx="15853">
                  <c:v>1.2276397123754257</c:v>
                </c:pt>
                <c:pt idx="15854">
                  <c:v>1.2275622831914224</c:v>
                </c:pt>
                <c:pt idx="15855">
                  <c:v>1.2274848637739657</c:v>
                </c:pt>
                <c:pt idx="15856">
                  <c:v>1.2274074541212083</c:v>
                </c:pt>
                <c:pt idx="15857">
                  <c:v>1.2273300542313028</c:v>
                </c:pt>
                <c:pt idx="15858">
                  <c:v>1.2272526641024024</c:v>
                </c:pt>
                <c:pt idx="15859">
                  <c:v>1.2271752837326608</c:v>
                </c:pt>
                <c:pt idx="15860">
                  <c:v>1.227097913120232</c:v>
                </c:pt>
                <c:pt idx="15861">
                  <c:v>1.2270205522632707</c:v>
                </c:pt>
                <c:pt idx="15862">
                  <c:v>1.2269432011599319</c:v>
                </c:pt>
                <c:pt idx="15863">
                  <c:v>1.2268658598083713</c:v>
                </c:pt>
                <c:pt idx="15864">
                  <c:v>1.2267885282067443</c:v>
                </c:pt>
                <c:pt idx="15865">
                  <c:v>1.2267112063532082</c:v>
                </c:pt>
                <c:pt idx="15866">
                  <c:v>1.2266338942459192</c:v>
                </c:pt>
                <c:pt idx="15867">
                  <c:v>1.226556591883035</c:v>
                </c:pt>
                <c:pt idx="15868">
                  <c:v>1.2264792992627134</c:v>
                </c:pt>
                <c:pt idx="15869">
                  <c:v>1.2264020163831129</c:v>
                </c:pt>
                <c:pt idx="15870">
                  <c:v>1.2263247432423918</c:v>
                </c:pt>
                <c:pt idx="15871">
                  <c:v>1.2262474798387097</c:v>
                </c:pt>
                <c:pt idx="15872">
                  <c:v>1.2261702261702261</c:v>
                </c:pt>
                <c:pt idx="15873">
                  <c:v>1.2260929822351014</c:v>
                </c:pt>
                <c:pt idx="15874">
                  <c:v>1.2260157480314962</c:v>
                </c:pt>
                <c:pt idx="15875">
                  <c:v>1.2259385235575713</c:v>
                </c:pt>
                <c:pt idx="15876">
                  <c:v>1.2258613088114882</c:v>
                </c:pt>
                <c:pt idx="15877">
                  <c:v>1.2257841037914095</c:v>
                </c:pt>
                <c:pt idx="15878">
                  <c:v>1.2257069084954972</c:v>
                </c:pt>
                <c:pt idx="15879">
                  <c:v>1.2256297229219144</c:v>
                </c:pt>
                <c:pt idx="15880">
                  <c:v>1.2255525470688244</c:v>
                </c:pt>
                <c:pt idx="15881">
                  <c:v>1.2254753809343912</c:v>
                </c:pt>
                <c:pt idx="15882">
                  <c:v>1.2253982245167789</c:v>
                </c:pt>
                <c:pt idx="15883">
                  <c:v>1.2253210778141526</c:v>
                </c:pt>
                <c:pt idx="15884">
                  <c:v>1.2252439408246774</c:v>
                </c:pt>
                <c:pt idx="15885">
                  <c:v>1.225166813546519</c:v>
                </c:pt>
                <c:pt idx="15886">
                  <c:v>1.2250896959778435</c:v>
                </c:pt>
                <c:pt idx="15887">
                  <c:v>1.2250125881168177</c:v>
                </c:pt>
                <c:pt idx="15888">
                  <c:v>1.2249354899616087</c:v>
                </c:pt>
                <c:pt idx="15889">
                  <c:v>1.2248584015103838</c:v>
                </c:pt>
                <c:pt idx="15890">
                  <c:v>1.2247813227613114</c:v>
                </c:pt>
                <c:pt idx="15891">
                  <c:v>1.2247042537125599</c:v>
                </c:pt>
                <c:pt idx="15892">
                  <c:v>1.2246271943622979</c:v>
                </c:pt>
                <c:pt idx="15893">
                  <c:v>1.2245501447086951</c:v>
                </c:pt>
                <c:pt idx="15894">
                  <c:v>1.2244731047499213</c:v>
                </c:pt>
                <c:pt idx="15895">
                  <c:v>1.2243960744841469</c:v>
                </c:pt>
                <c:pt idx="15896">
                  <c:v>1.2243190539095428</c:v>
                </c:pt>
                <c:pt idx="15897">
                  <c:v>1.2242420430242797</c:v>
                </c:pt>
                <c:pt idx="15898">
                  <c:v>1.22416504182653</c:v>
                </c:pt>
                <c:pt idx="15899">
                  <c:v>1.2240880503144653</c:v>
                </c:pt>
                <c:pt idx="15900">
                  <c:v>1.2240110684862586</c:v>
                </c:pt>
                <c:pt idx="15901">
                  <c:v>1.2239340963400831</c:v>
                </c:pt>
                <c:pt idx="15902">
                  <c:v>1.2238571338741118</c:v>
                </c:pt>
                <c:pt idx="15903">
                  <c:v>1.2237801810865192</c:v>
                </c:pt>
                <c:pt idx="15904">
                  <c:v>1.2237032379754793</c:v>
                </c:pt>
                <c:pt idx="15905">
                  <c:v>1.2236263045391675</c:v>
                </c:pt>
                <c:pt idx="15906">
                  <c:v>1.2235493807757591</c:v>
                </c:pt>
                <c:pt idx="15907">
                  <c:v>1.2234724666834298</c:v>
                </c:pt>
                <c:pt idx="15908">
                  <c:v>1.2233955622603558</c:v>
                </c:pt>
                <c:pt idx="15909">
                  <c:v>1.2233186675047141</c:v>
                </c:pt>
                <c:pt idx="15910">
                  <c:v>1.2232417824146817</c:v>
                </c:pt>
                <c:pt idx="15911">
                  <c:v>1.2231649069884365</c:v>
                </c:pt>
                <c:pt idx="15912">
                  <c:v>1.2230880412241563</c:v>
                </c:pt>
                <c:pt idx="15913">
                  <c:v>1.2230111851200201</c:v>
                </c:pt>
                <c:pt idx="15914">
                  <c:v>1.2229343386742066</c:v>
                </c:pt>
                <c:pt idx="15915">
                  <c:v>1.2228575018848957</c:v>
                </c:pt>
                <c:pt idx="15916">
                  <c:v>1.222780674750267</c:v>
                </c:pt>
                <c:pt idx="15917">
                  <c:v>1.2227038572685012</c:v>
                </c:pt>
                <c:pt idx="15918">
                  <c:v>1.2226270494377787</c:v>
                </c:pt>
                <c:pt idx="15919">
                  <c:v>1.2225502512562814</c:v>
                </c:pt>
                <c:pt idx="15920">
                  <c:v>1.2224734627221907</c:v>
                </c:pt>
                <c:pt idx="15921">
                  <c:v>1.2223966838336893</c:v>
                </c:pt>
                <c:pt idx="15922">
                  <c:v>1.2223199145889594</c:v>
                </c:pt>
                <c:pt idx="15923">
                  <c:v>1.2222431549861843</c:v>
                </c:pt>
                <c:pt idx="15924">
                  <c:v>1.2221664050235479</c:v>
                </c:pt>
                <c:pt idx="15925">
                  <c:v>1.2220896646992339</c:v>
                </c:pt>
                <c:pt idx="15926">
                  <c:v>1.2220129340114272</c:v>
                </c:pt>
                <c:pt idx="15927">
                  <c:v>1.2219362129583125</c:v>
                </c:pt>
                <c:pt idx="15928">
                  <c:v>1.2218595015380751</c:v>
                </c:pt>
                <c:pt idx="15929">
                  <c:v>1.2217827997489015</c:v>
                </c:pt>
                <c:pt idx="15930">
                  <c:v>1.2217061075889775</c:v>
                </c:pt>
                <c:pt idx="15931">
                  <c:v>1.2216294250564901</c:v>
                </c:pt>
                <c:pt idx="15932">
                  <c:v>1.2215527521496266</c:v>
                </c:pt>
                <c:pt idx="15933">
                  <c:v>1.2214760888665745</c:v>
                </c:pt>
                <c:pt idx="15934">
                  <c:v>1.2213994352055224</c:v>
                </c:pt>
                <c:pt idx="15935">
                  <c:v>1.2213227911646587</c:v>
                </c:pt>
                <c:pt idx="15936">
                  <c:v>1.2212461567421724</c:v>
                </c:pt>
                <c:pt idx="15937">
                  <c:v>1.221169531936253</c:v>
                </c:pt>
                <c:pt idx="15938">
                  <c:v>1.2210929167450906</c:v>
                </c:pt>
                <c:pt idx="15939">
                  <c:v>1.2210163111668757</c:v>
                </c:pt>
                <c:pt idx="15940">
                  <c:v>1.2209397151997992</c:v>
                </c:pt>
                <c:pt idx="15941">
                  <c:v>1.2208631288420524</c:v>
                </c:pt>
                <c:pt idx="15942">
                  <c:v>1.2207865520918271</c:v>
                </c:pt>
                <c:pt idx="15943">
                  <c:v>1.2207099849473155</c:v>
                </c:pt>
                <c:pt idx="15944">
                  <c:v>1.2206334274067105</c:v>
                </c:pt>
                <c:pt idx="15945">
                  <c:v>1.2205568794682051</c:v>
                </c:pt>
                <c:pt idx="15946">
                  <c:v>1.2204803411299932</c:v>
                </c:pt>
                <c:pt idx="15947">
                  <c:v>1.2204038123902683</c:v>
                </c:pt>
                <c:pt idx="15948">
                  <c:v>1.2203272932472256</c:v>
                </c:pt>
                <c:pt idx="15949">
                  <c:v>1.2202507836990595</c:v>
                </c:pt>
                <c:pt idx="15950">
                  <c:v>1.220174283743966</c:v>
                </c:pt>
                <c:pt idx="15951">
                  <c:v>1.2200977933801405</c:v>
                </c:pt>
                <c:pt idx="15952">
                  <c:v>1.2200213126057795</c:v>
                </c:pt>
                <c:pt idx="15953">
                  <c:v>1.2199448414190799</c:v>
                </c:pt>
                <c:pt idx="15954">
                  <c:v>1.2198683798182388</c:v>
                </c:pt>
                <c:pt idx="15955">
                  <c:v>1.219791927801454</c:v>
                </c:pt>
                <c:pt idx="15956">
                  <c:v>1.2197154853669236</c:v>
                </c:pt>
                <c:pt idx="15957">
                  <c:v>1.2196390525128462</c:v>
                </c:pt>
                <c:pt idx="15958">
                  <c:v>1.2195626292374209</c:v>
                </c:pt>
                <c:pt idx="15959">
                  <c:v>1.2194862155388471</c:v>
                </c:pt>
                <c:pt idx="15960">
                  <c:v>1.2194098114153249</c:v>
                </c:pt>
                <c:pt idx="15961">
                  <c:v>1.2193334168650545</c:v>
                </c:pt>
                <c:pt idx="15962">
                  <c:v>1.219257031886237</c:v>
                </c:pt>
                <c:pt idx="15963">
                  <c:v>1.2191806564770735</c:v>
                </c:pt>
                <c:pt idx="15964">
                  <c:v>1.2191042906357656</c:v>
                </c:pt>
                <c:pt idx="15965">
                  <c:v>1.2190279343605162</c:v>
                </c:pt>
                <c:pt idx="15966">
                  <c:v>1.2189515876495272</c:v>
                </c:pt>
                <c:pt idx="15967">
                  <c:v>1.2188752505010021</c:v>
                </c:pt>
                <c:pt idx="15968">
                  <c:v>1.2187989229131442</c:v>
                </c:pt>
                <c:pt idx="15969">
                  <c:v>1.2187226048841577</c:v>
                </c:pt>
                <c:pt idx="15970">
                  <c:v>1.2186462964122471</c:v>
                </c:pt>
                <c:pt idx="15971">
                  <c:v>1.2185699974956172</c:v>
                </c:pt>
                <c:pt idx="15972">
                  <c:v>1.2184937081324736</c:v>
                </c:pt>
                <c:pt idx="15973">
                  <c:v>1.2184174283210216</c:v>
                </c:pt>
                <c:pt idx="15974">
                  <c:v>1.2183411580594679</c:v>
                </c:pt>
                <c:pt idx="15975">
                  <c:v>1.2182648973460191</c:v>
                </c:pt>
                <c:pt idx="15976">
                  <c:v>1.2181886461788822</c:v>
                </c:pt>
                <c:pt idx="15977">
                  <c:v>1.2181124045562648</c:v>
                </c:pt>
                <c:pt idx="15978">
                  <c:v>1.2180361724763753</c:v>
                </c:pt>
                <c:pt idx="15979">
                  <c:v>1.2179599499374218</c:v>
                </c:pt>
                <c:pt idx="15980">
                  <c:v>1.2178837369376134</c:v>
                </c:pt>
                <c:pt idx="15981">
                  <c:v>1.2178075334751595</c:v>
                </c:pt>
                <c:pt idx="15982">
                  <c:v>1.2177313395482701</c:v>
                </c:pt>
                <c:pt idx="15983">
                  <c:v>1.2176551551551551</c:v>
                </c:pt>
                <c:pt idx="15984">
                  <c:v>1.2175789802940256</c:v>
                </c:pt>
                <c:pt idx="15985">
                  <c:v>1.2175028149630926</c:v>
                </c:pt>
                <c:pt idx="15986">
                  <c:v>1.217426659160568</c:v>
                </c:pt>
                <c:pt idx="15987">
                  <c:v>1.2173505128846636</c:v>
                </c:pt>
                <c:pt idx="15988">
                  <c:v>1.2172743761335918</c:v>
                </c:pt>
                <c:pt idx="15989">
                  <c:v>1.2171982489055659</c:v>
                </c:pt>
                <c:pt idx="15990">
                  <c:v>1.2171221311987994</c:v>
                </c:pt>
                <c:pt idx="15991">
                  <c:v>1.2170460230115057</c:v>
                </c:pt>
                <c:pt idx="15992">
                  <c:v>1.2169699243418997</c:v>
                </c:pt>
                <c:pt idx="15993">
                  <c:v>1.2168938351881955</c:v>
                </c:pt>
                <c:pt idx="15994">
                  <c:v>1.216817755548609</c:v>
                </c:pt>
                <c:pt idx="15995">
                  <c:v>1.2167416854213553</c:v>
                </c:pt>
                <c:pt idx="15996">
                  <c:v>1.2166656248046508</c:v>
                </c:pt>
                <c:pt idx="15997">
                  <c:v>1.2165895736967121</c:v>
                </c:pt>
                <c:pt idx="15998">
                  <c:v>1.2165135320957561</c:v>
                </c:pt>
                <c:pt idx="15999">
                  <c:v>1.2164375000000001</c:v>
                </c:pt>
                <c:pt idx="16000">
                  <c:v>1.2163614774076621</c:v>
                </c:pt>
                <c:pt idx="16001">
                  <c:v>1.2162854643169603</c:v>
                </c:pt>
                <c:pt idx="16002">
                  <c:v>1.2162094607261138</c:v>
                </c:pt>
                <c:pt idx="16003">
                  <c:v>1.2161334666333417</c:v>
                </c:pt>
                <c:pt idx="16004">
                  <c:v>1.2160574820368635</c:v>
                </c:pt>
                <c:pt idx="16005">
                  <c:v>1.2159815069348994</c:v>
                </c:pt>
                <c:pt idx="16006">
                  <c:v>1.2159055413256701</c:v>
                </c:pt>
                <c:pt idx="16007">
                  <c:v>1.2158295852073964</c:v>
                </c:pt>
                <c:pt idx="16008">
                  <c:v>1.2157536385782997</c:v>
                </c:pt>
                <c:pt idx="16009">
                  <c:v>1.215677701436602</c:v>
                </c:pt>
                <c:pt idx="16010">
                  <c:v>1.2156017737805258</c:v>
                </c:pt>
                <c:pt idx="16011">
                  <c:v>1.2155258556082937</c:v>
                </c:pt>
                <c:pt idx="16012">
                  <c:v>1.215449946918129</c:v>
                </c:pt>
                <c:pt idx="16013">
                  <c:v>1.2153740477082553</c:v>
                </c:pt>
                <c:pt idx="16014">
                  <c:v>1.2152981579768967</c:v>
                </c:pt>
                <c:pt idx="16015">
                  <c:v>1.2152222777222776</c:v>
                </c:pt>
                <c:pt idx="16016">
                  <c:v>1.2151464069426234</c:v>
                </c:pt>
                <c:pt idx="16017">
                  <c:v>1.2150705456361592</c:v>
                </c:pt>
                <c:pt idx="16018">
                  <c:v>1.2149946938011111</c:v>
                </c:pt>
                <c:pt idx="16019">
                  <c:v>1.2149188514357054</c:v>
                </c:pt>
                <c:pt idx="16020">
                  <c:v>1.2148430185381687</c:v>
                </c:pt>
                <c:pt idx="16021">
                  <c:v>1.2147671951067283</c:v>
                </c:pt>
                <c:pt idx="16022">
                  <c:v>1.2146913811396118</c:v>
                </c:pt>
                <c:pt idx="16023">
                  <c:v>1.2146155766350475</c:v>
                </c:pt>
                <c:pt idx="16024">
                  <c:v>1.2145397815912637</c:v>
                </c:pt>
                <c:pt idx="16025">
                  <c:v>1.2144639960064894</c:v>
                </c:pt>
                <c:pt idx="16026">
                  <c:v>1.2143882198789542</c:v>
                </c:pt>
                <c:pt idx="16027">
                  <c:v>1.2143124532068879</c:v>
                </c:pt>
                <c:pt idx="16028">
                  <c:v>1.2142366959885209</c:v>
                </c:pt>
                <c:pt idx="16029">
                  <c:v>1.2141609482220836</c:v>
                </c:pt>
                <c:pt idx="16030">
                  <c:v>1.2140852099058075</c:v>
                </c:pt>
                <c:pt idx="16031">
                  <c:v>1.2140094810379241</c:v>
                </c:pt>
                <c:pt idx="16032">
                  <c:v>1.2139337616166657</c:v>
                </c:pt>
                <c:pt idx="16033">
                  <c:v>1.2138580516402644</c:v>
                </c:pt>
                <c:pt idx="16034">
                  <c:v>1.2137823511069536</c:v>
                </c:pt>
                <c:pt idx="16035">
                  <c:v>1.2137066600149664</c:v>
                </c:pt>
                <c:pt idx="16036">
                  <c:v>1.2136309783625365</c:v>
                </c:pt>
                <c:pt idx="16037">
                  <c:v>1.2135553061478987</c:v>
                </c:pt>
                <c:pt idx="16038">
                  <c:v>1.2134796433692874</c:v>
                </c:pt>
                <c:pt idx="16039">
                  <c:v>1.2134039900249376</c:v>
                </c:pt>
                <c:pt idx="16040">
                  <c:v>1.2133283461130853</c:v>
                </c:pt>
                <c:pt idx="16041">
                  <c:v>1.213252711631966</c:v>
                </c:pt>
                <c:pt idx="16042">
                  <c:v>1.2131770865798168</c:v>
                </c:pt>
                <c:pt idx="16043">
                  <c:v>1.2131014709548742</c:v>
                </c:pt>
                <c:pt idx="16044">
                  <c:v>1.2130258647553755</c:v>
                </c:pt>
                <c:pt idx="16045">
                  <c:v>1.2129502679795587</c:v>
                </c:pt>
                <c:pt idx="16046">
                  <c:v>1.2128746806256621</c:v>
                </c:pt>
                <c:pt idx="16047">
                  <c:v>1.2127991026919243</c:v>
                </c:pt>
                <c:pt idx="16048">
                  <c:v>1.2127235341765843</c:v>
                </c:pt>
                <c:pt idx="16049">
                  <c:v>1.2126479750778816</c:v>
                </c:pt>
                <c:pt idx="16050">
                  <c:v>1.2125724253940564</c:v>
                </c:pt>
                <c:pt idx="16051">
                  <c:v>1.2124968851233491</c:v>
                </c:pt>
                <c:pt idx="16052">
                  <c:v>1.2124213542640006</c:v>
                </c:pt>
                <c:pt idx="16053">
                  <c:v>1.2123458328142518</c:v>
                </c:pt>
                <c:pt idx="16054">
                  <c:v>1.2122703207723451</c:v>
                </c:pt>
                <c:pt idx="16055">
                  <c:v>1.2121948181365221</c:v>
                </c:pt>
                <c:pt idx="16056">
                  <c:v>1.2121193249050259</c:v>
                </c:pt>
                <c:pt idx="16057">
                  <c:v>1.2120438410760992</c:v>
                </c:pt>
                <c:pt idx="16058">
                  <c:v>1.2119683666479855</c:v>
                </c:pt>
                <c:pt idx="16059">
                  <c:v>1.211892901618929</c:v>
                </c:pt>
                <c:pt idx="16060">
                  <c:v>1.211817445987174</c:v>
                </c:pt>
                <c:pt idx="16061">
                  <c:v>1.2117419997509651</c:v>
                </c:pt>
                <c:pt idx="16062">
                  <c:v>1.2116665629085477</c:v>
                </c:pt>
                <c:pt idx="16063">
                  <c:v>1.2115911354581674</c:v>
                </c:pt>
                <c:pt idx="16064">
                  <c:v>1.2115157173980704</c:v>
                </c:pt>
                <c:pt idx="16065">
                  <c:v>1.2114403087265031</c:v>
                </c:pt>
                <c:pt idx="16066">
                  <c:v>1.2113649094417129</c:v>
                </c:pt>
                <c:pt idx="16067">
                  <c:v>1.2112895195419466</c:v>
                </c:pt>
                <c:pt idx="16068">
                  <c:v>1.2112141390254527</c:v>
                </c:pt>
                <c:pt idx="16069">
                  <c:v>1.2111387678904793</c:v>
                </c:pt>
                <c:pt idx="16070">
                  <c:v>1.2110634061352747</c:v>
                </c:pt>
                <c:pt idx="16071">
                  <c:v>1.2109880537580886</c:v>
                </c:pt>
                <c:pt idx="16072">
                  <c:v>1.2109127107571704</c:v>
                </c:pt>
                <c:pt idx="16073">
                  <c:v>1.2108373771307701</c:v>
                </c:pt>
                <c:pt idx="16074">
                  <c:v>1.2107620528771383</c:v>
                </c:pt>
                <c:pt idx="16075">
                  <c:v>1.2106867379945261</c:v>
                </c:pt>
                <c:pt idx="16076">
                  <c:v>1.2106114324811843</c:v>
                </c:pt>
                <c:pt idx="16077">
                  <c:v>1.2105361363353651</c:v>
                </c:pt>
                <c:pt idx="16078">
                  <c:v>1.2104608495553206</c:v>
                </c:pt>
                <c:pt idx="16079">
                  <c:v>1.2103855721393035</c:v>
                </c:pt>
                <c:pt idx="16080">
                  <c:v>1.2103103040855667</c:v>
                </c:pt>
                <c:pt idx="16081">
                  <c:v>1.210235045392364</c:v>
                </c:pt>
                <c:pt idx="16082">
                  <c:v>1.2101597960579493</c:v>
                </c:pt>
                <c:pt idx="16083">
                  <c:v>1.2100845560805771</c:v>
                </c:pt>
                <c:pt idx="16084">
                  <c:v>1.2100093254585018</c:v>
                </c:pt>
                <c:pt idx="16085">
                  <c:v>1.2099341041899789</c:v>
                </c:pt>
                <c:pt idx="16086">
                  <c:v>1.209858892273264</c:v>
                </c:pt>
                <c:pt idx="16087">
                  <c:v>1.2097836897066137</c:v>
                </c:pt>
                <c:pt idx="16088">
                  <c:v>1.2097084964882838</c:v>
                </c:pt>
                <c:pt idx="16089">
                  <c:v>1.209633312616532</c:v>
                </c:pt>
                <c:pt idx="16090">
                  <c:v>1.2095581380896152</c:v>
                </c:pt>
                <c:pt idx="16091">
                  <c:v>1.2094829729057917</c:v>
                </c:pt>
                <c:pt idx="16092">
                  <c:v>1.2094078170633193</c:v>
                </c:pt>
                <c:pt idx="16093">
                  <c:v>1.2093326705604572</c:v>
                </c:pt>
                <c:pt idx="16094">
                  <c:v>1.2092575333954645</c:v>
                </c:pt>
                <c:pt idx="16095">
                  <c:v>1.2091824055666005</c:v>
                </c:pt>
                <c:pt idx="16096">
                  <c:v>1.2091072870721253</c:v>
                </c:pt>
                <c:pt idx="16097">
                  <c:v>1.2090321779102995</c:v>
                </c:pt>
                <c:pt idx="16098">
                  <c:v>1.2089570780793839</c:v>
                </c:pt>
                <c:pt idx="16099">
                  <c:v>1.2088819875776398</c:v>
                </c:pt>
                <c:pt idx="16100">
                  <c:v>1.2088069064033289</c:v>
                </c:pt>
                <c:pt idx="16101">
                  <c:v>1.2087318345547138</c:v>
                </c:pt>
                <c:pt idx="16102">
                  <c:v>1.2086567720300565</c:v>
                </c:pt>
                <c:pt idx="16103">
                  <c:v>1.2085817188276204</c:v>
                </c:pt>
                <c:pt idx="16104">
                  <c:v>1.208506674945669</c:v>
                </c:pt>
                <c:pt idx="16105">
                  <c:v>1.2084316403824662</c:v>
                </c:pt>
                <c:pt idx="16106">
                  <c:v>1.2083566151362761</c:v>
                </c:pt>
                <c:pt idx="16107">
                  <c:v>1.2082815992053637</c:v>
                </c:pt>
                <c:pt idx="16108">
                  <c:v>1.2082065925879943</c:v>
                </c:pt>
                <c:pt idx="16109">
                  <c:v>1.2081315952824332</c:v>
                </c:pt>
                <c:pt idx="16110">
                  <c:v>1.2080566072869467</c:v>
                </c:pt>
                <c:pt idx="16111">
                  <c:v>1.2079816285998013</c:v>
                </c:pt>
                <c:pt idx="16112">
                  <c:v>1.207906659219264</c:v>
                </c:pt>
                <c:pt idx="16113">
                  <c:v>1.2078316991436018</c:v>
                </c:pt>
                <c:pt idx="16114">
                  <c:v>1.2077567483710829</c:v>
                </c:pt>
                <c:pt idx="16115">
                  <c:v>1.2076818068999753</c:v>
                </c:pt>
                <c:pt idx="16116">
                  <c:v>1.2076068747285476</c:v>
                </c:pt>
                <c:pt idx="16117">
                  <c:v>1.2075319518550689</c:v>
                </c:pt>
                <c:pt idx="16118">
                  <c:v>1.2074570382778087</c:v>
                </c:pt>
                <c:pt idx="16119">
                  <c:v>1.2073821339950372</c:v>
                </c:pt>
                <c:pt idx="16120">
                  <c:v>1.2073072390050246</c:v>
                </c:pt>
                <c:pt idx="16121">
                  <c:v>1.2072323533060414</c:v>
                </c:pt>
                <c:pt idx="16122">
                  <c:v>1.2071574768963593</c:v>
                </c:pt>
                <c:pt idx="16123">
                  <c:v>1.2070826097742495</c:v>
                </c:pt>
                <c:pt idx="16124">
                  <c:v>1.2070077519379845</c:v>
                </c:pt>
                <c:pt idx="16125">
                  <c:v>1.2069329033858365</c:v>
                </c:pt>
                <c:pt idx="16126">
                  <c:v>1.2068580641160787</c:v>
                </c:pt>
                <c:pt idx="16127">
                  <c:v>1.2067832341269842</c:v>
                </c:pt>
                <c:pt idx="16128">
                  <c:v>1.2067084134168269</c:v>
                </c:pt>
                <c:pt idx="16129">
                  <c:v>1.206633601983881</c:v>
                </c:pt>
                <c:pt idx="16130">
                  <c:v>1.2065587998264211</c:v>
                </c:pt>
                <c:pt idx="16131">
                  <c:v>1.2064840069427225</c:v>
                </c:pt>
                <c:pt idx="16132">
                  <c:v>1.2064092233310606</c:v>
                </c:pt>
                <c:pt idx="16133">
                  <c:v>1.2063344489897112</c:v>
                </c:pt>
                <c:pt idx="16134">
                  <c:v>1.2062596839169508</c:v>
                </c:pt>
                <c:pt idx="16135">
                  <c:v>1.2061849281110559</c:v>
                </c:pt>
                <c:pt idx="16136">
                  <c:v>1.2061101815703044</c:v>
                </c:pt>
                <c:pt idx="16137">
                  <c:v>1.206035444292973</c:v>
                </c:pt>
                <c:pt idx="16138">
                  <c:v>1.2059607162773407</c:v>
                </c:pt>
                <c:pt idx="16139">
                  <c:v>1.2058859975216853</c:v>
                </c:pt>
                <c:pt idx="16140">
                  <c:v>1.2058112880242859</c:v>
                </c:pt>
                <c:pt idx="16141">
                  <c:v>1.2057365877834221</c:v>
                </c:pt>
                <c:pt idx="16142">
                  <c:v>1.2056618967973736</c:v>
                </c:pt>
                <c:pt idx="16143">
                  <c:v>1.2055872150644202</c:v>
                </c:pt>
                <c:pt idx="16144">
                  <c:v>1.205512542582843</c:v>
                </c:pt>
                <c:pt idx="16145">
                  <c:v>1.2054378793509228</c:v>
                </c:pt>
                <c:pt idx="16146">
                  <c:v>1.2053632253669413</c:v>
                </c:pt>
                <c:pt idx="16147">
                  <c:v>1.20528858062918</c:v>
                </c:pt>
                <c:pt idx="16148">
                  <c:v>1.2052139451359218</c:v>
                </c:pt>
                <c:pt idx="16149">
                  <c:v>1.2051393188854489</c:v>
                </c:pt>
                <c:pt idx="16150">
                  <c:v>1.2050647018760448</c:v>
                </c:pt>
                <c:pt idx="16151">
                  <c:v>1.204990094105993</c:v>
                </c:pt>
                <c:pt idx="16152">
                  <c:v>1.2049154955735777</c:v>
                </c:pt>
                <c:pt idx="16153">
                  <c:v>1.2048409062770831</c:v>
                </c:pt>
                <c:pt idx="16154">
                  <c:v>1.2047663262147943</c:v>
                </c:pt>
                <c:pt idx="16155">
                  <c:v>1.2046917553849963</c:v>
                </c:pt>
                <c:pt idx="16156">
                  <c:v>1.2046171937859751</c:v>
                </c:pt>
                <c:pt idx="16157">
                  <c:v>1.2045426414160167</c:v>
                </c:pt>
                <c:pt idx="16158">
                  <c:v>1.2044680982734079</c:v>
                </c:pt>
                <c:pt idx="16159">
                  <c:v>1.2043935643564356</c:v>
                </c:pt>
                <c:pt idx="16160">
                  <c:v>1.2043190396633872</c:v>
                </c:pt>
                <c:pt idx="16161">
                  <c:v>1.2042445241925503</c:v>
                </c:pt>
                <c:pt idx="16162">
                  <c:v>1.2041700179422137</c:v>
                </c:pt>
                <c:pt idx="16163">
                  <c:v>1.2040955209106656</c:v>
                </c:pt>
                <c:pt idx="16164">
                  <c:v>1.2040210330961956</c:v>
                </c:pt>
                <c:pt idx="16165">
                  <c:v>1.2039465544970926</c:v>
                </c:pt>
                <c:pt idx="16166">
                  <c:v>1.2038720851116471</c:v>
                </c:pt>
                <c:pt idx="16167">
                  <c:v>1.2037976249381495</c:v>
                </c:pt>
                <c:pt idx="16168">
                  <c:v>1.2037231739748901</c:v>
                </c:pt>
                <c:pt idx="16169">
                  <c:v>1.2036487322201608</c:v>
                </c:pt>
                <c:pt idx="16170">
                  <c:v>1.2035742996722527</c:v>
                </c:pt>
                <c:pt idx="16171">
                  <c:v>1.2034998763294584</c:v>
                </c:pt>
                <c:pt idx="16172">
                  <c:v>1.20342546219007</c:v>
                </c:pt>
                <c:pt idx="16173">
                  <c:v>1.2033510572523805</c:v>
                </c:pt>
                <c:pt idx="16174">
                  <c:v>1.203276661514683</c:v>
                </c:pt>
                <c:pt idx="16175">
                  <c:v>1.203202274975272</c:v>
                </c:pt>
                <c:pt idx="16176">
                  <c:v>1.2031278976324411</c:v>
                </c:pt>
                <c:pt idx="16177">
                  <c:v>1.2030535294844851</c:v>
                </c:pt>
                <c:pt idx="16178">
                  <c:v>1.202979170529699</c:v>
                </c:pt>
                <c:pt idx="16179">
                  <c:v>1.2029048207663782</c:v>
                </c:pt>
                <c:pt idx="16180">
                  <c:v>1.2028304801928187</c:v>
                </c:pt>
                <c:pt idx="16181">
                  <c:v>1.2027561488073168</c:v>
                </c:pt>
                <c:pt idx="16182">
                  <c:v>1.2026818266081691</c:v>
                </c:pt>
                <c:pt idx="16183">
                  <c:v>1.2026075135936727</c:v>
                </c:pt>
                <c:pt idx="16184">
                  <c:v>1.2025332097621255</c:v>
                </c:pt>
                <c:pt idx="16185">
                  <c:v>1.202458915111825</c:v>
                </c:pt>
                <c:pt idx="16186">
                  <c:v>1.2023846296410701</c:v>
                </c:pt>
                <c:pt idx="16187">
                  <c:v>1.2023103533481592</c:v>
                </c:pt>
                <c:pt idx="16188">
                  <c:v>1.2022360862313917</c:v>
                </c:pt>
                <c:pt idx="16189">
                  <c:v>1.2021618282890674</c:v>
                </c:pt>
                <c:pt idx="16190">
                  <c:v>1.2020875795194861</c:v>
                </c:pt>
                <c:pt idx="16191">
                  <c:v>1.2020133399209487</c:v>
                </c:pt>
                <c:pt idx="16192">
                  <c:v>1.2019391094917558</c:v>
                </c:pt>
                <c:pt idx="16193">
                  <c:v>1.2018648882302088</c:v>
                </c:pt>
                <c:pt idx="16194">
                  <c:v>1.2017906761346095</c:v>
                </c:pt>
                <c:pt idx="16195">
                  <c:v>1.2017164732032601</c:v>
                </c:pt>
                <c:pt idx="16196">
                  <c:v>1.2016422794344632</c:v>
                </c:pt>
                <c:pt idx="16197">
                  <c:v>1.2015680948265217</c:v>
                </c:pt>
                <c:pt idx="16198">
                  <c:v>1.2014939193777394</c:v>
                </c:pt>
                <c:pt idx="16199">
                  <c:v>1.2014197530864197</c:v>
                </c:pt>
                <c:pt idx="16200">
                  <c:v>1.2013455959508672</c:v>
                </c:pt>
                <c:pt idx="16201">
                  <c:v>1.2012714479693865</c:v>
                </c:pt>
                <c:pt idx="16202">
                  <c:v>1.2011973091402826</c:v>
                </c:pt>
                <c:pt idx="16203">
                  <c:v>1.2011231794618613</c:v>
                </c:pt>
                <c:pt idx="16204">
                  <c:v>1.2010490589324283</c:v>
                </c:pt>
                <c:pt idx="16205">
                  <c:v>1.20097494755029</c:v>
                </c:pt>
                <c:pt idx="16206">
                  <c:v>1.2009008453137533</c:v>
                </c:pt>
                <c:pt idx="16207">
                  <c:v>1.2008267522211253</c:v>
                </c:pt>
                <c:pt idx="16208">
                  <c:v>1.2007526682707137</c:v>
                </c:pt>
                <c:pt idx="16209">
                  <c:v>1.2006785934608266</c:v>
                </c:pt>
                <c:pt idx="16210">
                  <c:v>1.2006045277897723</c:v>
                </c:pt>
                <c:pt idx="16211">
                  <c:v>1.2005304712558598</c:v>
                </c:pt>
                <c:pt idx="16212">
                  <c:v>1.2004564238573985</c:v>
                </c:pt>
                <c:pt idx="16213">
                  <c:v>1.2003823855926976</c:v>
                </c:pt>
                <c:pt idx="16214">
                  <c:v>1.2003083564600678</c:v>
                </c:pt>
                <c:pt idx="16215">
                  <c:v>1.2002343364578194</c:v>
                </c:pt>
                <c:pt idx="16216">
                  <c:v>1.2001603255842634</c:v>
                </c:pt>
                <c:pt idx="16217">
                  <c:v>1.2000863238377111</c:v>
                </c:pt>
                <c:pt idx="16218">
                  <c:v>1.2000123312164745</c:v>
                </c:pt>
                <c:pt idx="16219">
                  <c:v>1.1999383477188656</c:v>
                </c:pt>
                <c:pt idx="16220">
                  <c:v>1.1998643733431971</c:v>
                </c:pt>
                <c:pt idx="16221">
                  <c:v>1.1997904080877819</c:v>
                </c:pt>
                <c:pt idx="16222">
                  <c:v>1.1997164519509338</c:v>
                </c:pt>
                <c:pt idx="16223">
                  <c:v>1.1996425049309665</c:v>
                </c:pt>
                <c:pt idx="16224">
                  <c:v>1.1995685670261942</c:v>
                </c:pt>
                <c:pt idx="16225">
                  <c:v>1.1994946382349316</c:v>
                </c:pt>
                <c:pt idx="16226">
                  <c:v>1.1994207185554939</c:v>
                </c:pt>
                <c:pt idx="16227">
                  <c:v>1.1993468079861966</c:v>
                </c:pt>
                <c:pt idx="16228">
                  <c:v>1.1992729065253558</c:v>
                </c:pt>
                <c:pt idx="16229">
                  <c:v>1.1991990141712878</c:v>
                </c:pt>
                <c:pt idx="16230">
                  <c:v>1.1991251309223092</c:v>
                </c:pt>
                <c:pt idx="16231">
                  <c:v>1.1990512567767373</c:v>
                </c:pt>
                <c:pt idx="16232">
                  <c:v>1.1989773917328899</c:v>
                </c:pt>
                <c:pt idx="16233">
                  <c:v>1.1989035357890847</c:v>
                </c:pt>
                <c:pt idx="16234">
                  <c:v>1.1988296889436403</c:v>
                </c:pt>
                <c:pt idx="16235">
                  <c:v>1.1987558511948755</c:v>
                </c:pt>
                <c:pt idx="16236">
                  <c:v>1.1986820225411099</c:v>
                </c:pt>
                <c:pt idx="16237">
                  <c:v>1.1986082029806626</c:v>
                </c:pt>
                <c:pt idx="16238">
                  <c:v>1.1985343925118541</c:v>
                </c:pt>
                <c:pt idx="16239">
                  <c:v>1.1984605911330048</c:v>
                </c:pt>
                <c:pt idx="16240">
                  <c:v>1.1983867988424357</c:v>
                </c:pt>
                <c:pt idx="16241">
                  <c:v>1.1983130156384683</c:v>
                </c:pt>
                <c:pt idx="16242">
                  <c:v>1.1982392415194238</c:v>
                </c:pt>
                <c:pt idx="16243">
                  <c:v>1.1981654764836247</c:v>
                </c:pt>
                <c:pt idx="16244">
                  <c:v>1.1980917205293937</c:v>
                </c:pt>
                <c:pt idx="16245">
                  <c:v>1.1980179736550536</c:v>
                </c:pt>
                <c:pt idx="16246">
                  <c:v>1.1979442358589278</c:v>
                </c:pt>
                <c:pt idx="16247">
                  <c:v>1.1978705071393403</c:v>
                </c:pt>
                <c:pt idx="16248">
                  <c:v>1.1977967874946152</c:v>
                </c:pt>
                <c:pt idx="16249">
                  <c:v>1.1977230769230769</c:v>
                </c:pt>
                <c:pt idx="16250">
                  <c:v>1.1976493754230508</c:v>
                </c:pt>
                <c:pt idx="16251">
                  <c:v>1.1975756829928623</c:v>
                </c:pt>
                <c:pt idx="16252">
                  <c:v>1.1975019996308374</c:v>
                </c:pt>
                <c:pt idx="16253">
                  <c:v>1.1974283253353022</c:v>
                </c:pt>
                <c:pt idx="16254">
                  <c:v>1.1973546601045832</c:v>
                </c:pt>
                <c:pt idx="16255">
                  <c:v>1.1972810039370079</c:v>
                </c:pt>
                <c:pt idx="16256">
                  <c:v>1.1972073568309036</c:v>
                </c:pt>
                <c:pt idx="16257">
                  <c:v>1.1971337187845983</c:v>
                </c:pt>
                <c:pt idx="16258">
                  <c:v>1.1970600897964205</c:v>
                </c:pt>
                <c:pt idx="16259">
                  <c:v>1.1969864698646986</c:v>
                </c:pt>
                <c:pt idx="16260">
                  <c:v>1.1969128589877622</c:v>
                </c:pt>
                <c:pt idx="16261">
                  <c:v>1.1968392571639406</c:v>
                </c:pt>
                <c:pt idx="16262">
                  <c:v>1.1967656643915636</c:v>
                </c:pt>
                <c:pt idx="16263">
                  <c:v>1.196692080668962</c:v>
                </c:pt>
                <c:pt idx="16264">
                  <c:v>1.1966185059944667</c:v>
                </c:pt>
                <c:pt idx="16265">
                  <c:v>1.1965449403664083</c:v>
                </c:pt>
                <c:pt idx="16266">
                  <c:v>1.1964713837831191</c:v>
                </c:pt>
                <c:pt idx="16267">
                  <c:v>1.1963978362429308</c:v>
                </c:pt>
                <c:pt idx="16268">
                  <c:v>1.1963242977441761</c:v>
                </c:pt>
                <c:pt idx="16269">
                  <c:v>1.1962507682851875</c:v>
                </c:pt>
                <c:pt idx="16270">
                  <c:v>1.1961772478642985</c:v>
                </c:pt>
                <c:pt idx="16271">
                  <c:v>1.1961037364798426</c:v>
                </c:pt>
                <c:pt idx="16272">
                  <c:v>1.1960302341301543</c:v>
                </c:pt>
                <c:pt idx="16273">
                  <c:v>1.1959567408135676</c:v>
                </c:pt>
                <c:pt idx="16274">
                  <c:v>1.1958832565284179</c:v>
                </c:pt>
                <c:pt idx="16275">
                  <c:v>1.1958097812730402</c:v>
                </c:pt>
                <c:pt idx="16276">
                  <c:v>1.19573631504577</c:v>
                </c:pt>
                <c:pt idx="16277">
                  <c:v>1.1956628578449442</c:v>
                </c:pt>
                <c:pt idx="16278">
                  <c:v>1.1955894096688986</c:v>
                </c:pt>
                <c:pt idx="16279">
                  <c:v>1.1955159705159706</c:v>
                </c:pt>
                <c:pt idx="16280">
                  <c:v>1.1954425403844973</c:v>
                </c:pt>
                <c:pt idx="16281">
                  <c:v>1.1953691192728166</c:v>
                </c:pt>
                <c:pt idx="16282">
                  <c:v>1.1952957071792667</c:v>
                </c:pt>
                <c:pt idx="16283">
                  <c:v>1.1952223041021861</c:v>
                </c:pt>
                <c:pt idx="16284">
                  <c:v>1.195148910039914</c:v>
                </c:pt>
                <c:pt idx="16285">
                  <c:v>1.1950755249907896</c:v>
                </c:pt>
                <c:pt idx="16286">
                  <c:v>1.1950021489531528</c:v>
                </c:pt>
                <c:pt idx="16287">
                  <c:v>1.1949287819253438</c:v>
                </c:pt>
                <c:pt idx="16288">
                  <c:v>1.1948554239057032</c:v>
                </c:pt>
                <c:pt idx="16289">
                  <c:v>1.1947820748925722</c:v>
                </c:pt>
                <c:pt idx="16290">
                  <c:v>1.194708734884292</c:v>
                </c:pt>
                <c:pt idx="16291">
                  <c:v>1.1946354038792044</c:v>
                </c:pt>
                <c:pt idx="16292">
                  <c:v>1.1945620818756522</c:v>
                </c:pt>
                <c:pt idx="16293">
                  <c:v>1.1944887688719774</c:v>
                </c:pt>
                <c:pt idx="16294">
                  <c:v>1.1944154648665235</c:v>
                </c:pt>
                <c:pt idx="16295">
                  <c:v>1.1943421698576338</c:v>
                </c:pt>
                <c:pt idx="16296">
                  <c:v>1.1942688838436522</c:v>
                </c:pt>
                <c:pt idx="16297">
                  <c:v>1.1941956068229231</c:v>
                </c:pt>
                <c:pt idx="16298">
                  <c:v>1.1941223387937909</c:v>
                </c:pt>
                <c:pt idx="16299">
                  <c:v>1.1940490797546013</c:v>
                </c:pt>
                <c:pt idx="16300">
                  <c:v>1.1939758297036991</c:v>
                </c:pt>
                <c:pt idx="16301">
                  <c:v>1.1939025886394308</c:v>
                </c:pt>
                <c:pt idx="16302">
                  <c:v>1.1938293565601423</c:v>
                </c:pt>
                <c:pt idx="16303">
                  <c:v>1.1937561334641806</c:v>
                </c:pt>
                <c:pt idx="16304">
                  <c:v>1.1936829193498926</c:v>
                </c:pt>
                <c:pt idx="16305">
                  <c:v>1.1936097142156261</c:v>
                </c:pt>
                <c:pt idx="16306">
                  <c:v>1.193536518059729</c:v>
                </c:pt>
                <c:pt idx="16307">
                  <c:v>1.1934633308805493</c:v>
                </c:pt>
                <c:pt idx="16308">
                  <c:v>1.1933901526764363</c:v>
                </c:pt>
                <c:pt idx="16309">
                  <c:v>1.1933169834457389</c:v>
                </c:pt>
                <c:pt idx="16310">
                  <c:v>1.1932438231868066</c:v>
                </c:pt>
                <c:pt idx="16311">
                  <c:v>1.1931706718979893</c:v>
                </c:pt>
                <c:pt idx="16312">
                  <c:v>1.1930975295776374</c:v>
                </c:pt>
                <c:pt idx="16313">
                  <c:v>1.1930243962241021</c:v>
                </c:pt>
                <c:pt idx="16314">
                  <c:v>1.192951271835734</c:v>
                </c:pt>
                <c:pt idx="16315">
                  <c:v>1.192878156410885</c:v>
                </c:pt>
                <c:pt idx="16316">
                  <c:v>1.192805049947907</c:v>
                </c:pt>
                <c:pt idx="16317">
                  <c:v>1.1927319524451525</c:v>
                </c:pt>
                <c:pt idx="16318">
                  <c:v>1.1926588639009743</c:v>
                </c:pt>
                <c:pt idx="16319">
                  <c:v>1.1925857843137255</c:v>
                </c:pt>
                <c:pt idx="16320">
                  <c:v>1.1925127136817597</c:v>
                </c:pt>
                <c:pt idx="16321">
                  <c:v>1.192439652003431</c:v>
                </c:pt>
                <c:pt idx="16322">
                  <c:v>1.1923665992770938</c:v>
                </c:pt>
                <c:pt idx="16323">
                  <c:v>1.1922935555011027</c:v>
                </c:pt>
                <c:pt idx="16324">
                  <c:v>1.1922205206738132</c:v>
                </c:pt>
                <c:pt idx="16325">
                  <c:v>1.1921474947935808</c:v>
                </c:pt>
                <c:pt idx="16326">
                  <c:v>1.1920744778587615</c:v>
                </c:pt>
                <c:pt idx="16327">
                  <c:v>1.1920014698677119</c:v>
                </c:pt>
                <c:pt idx="16328">
                  <c:v>1.1919284708187887</c:v>
                </c:pt>
                <c:pt idx="16329">
                  <c:v>1.191855480710349</c:v>
                </c:pt>
                <c:pt idx="16330">
                  <c:v>1.1917824995407507</c:v>
                </c:pt>
                <c:pt idx="16331">
                  <c:v>1.1917095273083518</c:v>
                </c:pt>
                <c:pt idx="16332">
                  <c:v>1.1916365640115105</c:v>
                </c:pt>
                <c:pt idx="16333">
                  <c:v>1.1915636096485858</c:v>
                </c:pt>
                <c:pt idx="16334">
                  <c:v>1.191490664217937</c:v>
                </c:pt>
                <c:pt idx="16335">
                  <c:v>1.1914177277179236</c:v>
                </c:pt>
                <c:pt idx="16336">
                  <c:v>1.1913448001469058</c:v>
                </c:pt>
                <c:pt idx="16337">
                  <c:v>1.1912718815032439</c:v>
                </c:pt>
                <c:pt idx="16338">
                  <c:v>1.1911989717852989</c:v>
                </c:pt>
                <c:pt idx="16339">
                  <c:v>1.191126070991432</c:v>
                </c:pt>
                <c:pt idx="16340">
                  <c:v>1.191053179120005</c:v>
                </c:pt>
                <c:pt idx="16341">
                  <c:v>1.1909802961693796</c:v>
                </c:pt>
                <c:pt idx="16342">
                  <c:v>1.1909074221379183</c:v>
                </c:pt>
                <c:pt idx="16343">
                  <c:v>1.1908345570239844</c:v>
                </c:pt>
                <c:pt idx="16344">
                  <c:v>1.1907617008259406</c:v>
                </c:pt>
                <c:pt idx="16345">
                  <c:v>1.1906888535421509</c:v>
                </c:pt>
                <c:pt idx="16346">
                  <c:v>1.1906160151709795</c:v>
                </c:pt>
                <c:pt idx="16347">
                  <c:v>1.1905431857107902</c:v>
                </c:pt>
                <c:pt idx="16348">
                  <c:v>1.1904703651599486</c:v>
                </c:pt>
                <c:pt idx="16349">
                  <c:v>1.1903975535168196</c:v>
                </c:pt>
                <c:pt idx="16350">
                  <c:v>1.1903247507797687</c:v>
                </c:pt>
                <c:pt idx="16351">
                  <c:v>1.1902519569471623</c:v>
                </c:pt>
                <c:pt idx="16352">
                  <c:v>1.1901791720173669</c:v>
                </c:pt>
                <c:pt idx="16353">
                  <c:v>1.190106395988749</c:v>
                </c:pt>
                <c:pt idx="16354">
                  <c:v>1.190033628859676</c:v>
                </c:pt>
                <c:pt idx="16355">
                  <c:v>1.1899608706285156</c:v>
                </c:pt>
                <c:pt idx="16356">
                  <c:v>1.1898881212936359</c:v>
                </c:pt>
                <c:pt idx="16357">
                  <c:v>1.1898153808534051</c:v>
                </c:pt>
                <c:pt idx="16358">
                  <c:v>1.1897426493061922</c:v>
                </c:pt>
                <c:pt idx="16359">
                  <c:v>1.1896699266503667</c:v>
                </c:pt>
                <c:pt idx="16360">
                  <c:v>1.189597212884298</c:v>
                </c:pt>
                <c:pt idx="16361">
                  <c:v>1.1895245080063561</c:v>
                </c:pt>
                <c:pt idx="16362">
                  <c:v>1.1894518120149118</c:v>
                </c:pt>
                <c:pt idx="16363">
                  <c:v>1.1893791249083354</c:v>
                </c:pt>
                <c:pt idx="16364">
                  <c:v>1.1893064466849985</c:v>
                </c:pt>
                <c:pt idx="16365">
                  <c:v>1.1892337773432726</c:v>
                </c:pt>
                <c:pt idx="16366">
                  <c:v>1.1891611168815299</c:v>
                </c:pt>
                <c:pt idx="16367">
                  <c:v>1.1890884652981428</c:v>
                </c:pt>
                <c:pt idx="16368">
                  <c:v>1.189015822591484</c:v>
                </c:pt>
                <c:pt idx="16369">
                  <c:v>1.1889431887599267</c:v>
                </c:pt>
                <c:pt idx="16370">
                  <c:v>1.1888705638018446</c:v>
                </c:pt>
                <c:pt idx="16371">
                  <c:v>1.1887979477156121</c:v>
                </c:pt>
                <c:pt idx="16372">
                  <c:v>1.188725340499603</c:v>
                </c:pt>
                <c:pt idx="16373">
                  <c:v>1.1886527421521924</c:v>
                </c:pt>
                <c:pt idx="16374">
                  <c:v>1.1885801526717557</c:v>
                </c:pt>
                <c:pt idx="16375">
                  <c:v>1.1885075720566682</c:v>
                </c:pt>
                <c:pt idx="16376">
                  <c:v>1.1884350003053061</c:v>
                </c:pt>
                <c:pt idx="16377">
                  <c:v>1.188362437416046</c:v>
                </c:pt>
                <c:pt idx="16378">
                  <c:v>1.1882898833872642</c:v>
                </c:pt>
                <c:pt idx="16379">
                  <c:v>1.1882173382173382</c:v>
                </c:pt>
                <c:pt idx="16380">
                  <c:v>1.1881448019046457</c:v>
                </c:pt>
                <c:pt idx="16381">
                  <c:v>1.1880722744475645</c:v>
                </c:pt>
                <c:pt idx="16382">
                  <c:v>1.187999755844473</c:v>
                </c:pt>
                <c:pt idx="16383">
                  <c:v>1.18792724609375</c:v>
                </c:pt>
                <c:pt idx="16384">
                  <c:v>1.1878547451937749</c:v>
                </c:pt>
                <c:pt idx="16385">
                  <c:v>1.187782253142927</c:v>
                </c:pt>
                <c:pt idx="16386">
                  <c:v>1.1877097699395862</c:v>
                </c:pt>
                <c:pt idx="16387">
                  <c:v>1.1876372955821333</c:v>
                </c:pt>
                <c:pt idx="16388">
                  <c:v>1.1875648300689488</c:v>
                </c:pt>
                <c:pt idx="16389">
                  <c:v>1.1874923733984137</c:v>
                </c:pt>
                <c:pt idx="16390">
                  <c:v>1.1874199255689097</c:v>
                </c:pt>
                <c:pt idx="16391">
                  <c:v>1.1873474865788189</c:v>
                </c:pt>
                <c:pt idx="16392">
                  <c:v>1.1872750564265235</c:v>
                </c:pt>
                <c:pt idx="16393">
                  <c:v>1.1872026351104064</c:v>
                </c:pt>
                <c:pt idx="16394">
                  <c:v>1.1871302226288503</c:v>
                </c:pt>
                <c:pt idx="16395">
                  <c:v>1.187057818980239</c:v>
                </c:pt>
                <c:pt idx="16396">
                  <c:v>1.1869854241629567</c:v>
                </c:pt>
                <c:pt idx="16397">
                  <c:v>1.1869130381753872</c:v>
                </c:pt>
                <c:pt idx="16398">
                  <c:v>1.1868406610159157</c:v>
                </c:pt>
                <c:pt idx="16399">
                  <c:v>1.1867682926829268</c:v>
                </c:pt>
                <c:pt idx="16400">
                  <c:v>1.1866959331748064</c:v>
                </c:pt>
                <c:pt idx="16401">
                  <c:v>1.1866235824899403</c:v>
                </c:pt>
                <c:pt idx="16402">
                  <c:v>1.1865512406267147</c:v>
                </c:pt>
                <c:pt idx="16403">
                  <c:v>1.1864789075835163</c:v>
                </c:pt>
                <c:pt idx="16404">
                  <c:v>1.1864065833587321</c:v>
                </c:pt>
                <c:pt idx="16405">
                  <c:v>1.1863342679507498</c:v>
                </c:pt>
                <c:pt idx="16406">
                  <c:v>1.186261961357957</c:v>
                </c:pt>
                <c:pt idx="16407">
                  <c:v>1.1861896635787421</c:v>
                </c:pt>
                <c:pt idx="16408">
                  <c:v>1.1861173746114937</c:v>
                </c:pt>
                <c:pt idx="16409">
                  <c:v>1.1860450944546008</c:v>
                </c:pt>
                <c:pt idx="16410">
                  <c:v>1.185972823106453</c:v>
                </c:pt>
                <c:pt idx="16411">
                  <c:v>1.18590056056544</c:v>
                </c:pt>
                <c:pt idx="16412">
                  <c:v>1.1858283068299518</c:v>
                </c:pt>
                <c:pt idx="16413">
                  <c:v>1.1857560618983793</c:v>
                </c:pt>
                <c:pt idx="16414">
                  <c:v>1.1856838257691136</c:v>
                </c:pt>
                <c:pt idx="16415">
                  <c:v>1.1856115984405458</c:v>
                </c:pt>
                <c:pt idx="16416">
                  <c:v>1.1855393799110678</c:v>
                </c:pt>
                <c:pt idx="16417">
                  <c:v>1.1854671701790718</c:v>
                </c:pt>
                <c:pt idx="16418">
                  <c:v>1.1853949692429502</c:v>
                </c:pt>
                <c:pt idx="16419">
                  <c:v>1.1853227771010961</c:v>
                </c:pt>
                <c:pt idx="16420">
                  <c:v>1.1852505937519031</c:v>
                </c:pt>
                <c:pt idx="16421">
                  <c:v>1.1851784191937644</c:v>
                </c:pt>
                <c:pt idx="16422">
                  <c:v>1.1851062534250747</c:v>
                </c:pt>
                <c:pt idx="16423">
                  <c:v>1.1850340964442279</c:v>
                </c:pt>
                <c:pt idx="16424">
                  <c:v>1.1849619482496194</c:v>
                </c:pt>
                <c:pt idx="16425">
                  <c:v>1.1848898088396445</c:v>
                </c:pt>
                <c:pt idx="16426">
                  <c:v>1.1848176782126987</c:v>
                </c:pt>
                <c:pt idx="16427">
                  <c:v>1.184745556367178</c:v>
                </c:pt>
                <c:pt idx="16428">
                  <c:v>1.1846734433014792</c:v>
                </c:pt>
                <c:pt idx="16429">
                  <c:v>1.1846013390139989</c:v>
                </c:pt>
                <c:pt idx="16430">
                  <c:v>1.1845292435031343</c:v>
                </c:pt>
                <c:pt idx="16431">
                  <c:v>1.1844571567672832</c:v>
                </c:pt>
                <c:pt idx="16432">
                  <c:v>1.184385078804844</c:v>
                </c:pt>
                <c:pt idx="16433">
                  <c:v>1.1843130096142145</c:v>
                </c:pt>
                <c:pt idx="16434">
                  <c:v>1.1842409491937937</c:v>
                </c:pt>
                <c:pt idx="16435">
                  <c:v>1.1841688975419811</c:v>
                </c:pt>
                <c:pt idx="16436">
                  <c:v>1.184096854657176</c:v>
                </c:pt>
                <c:pt idx="16437">
                  <c:v>1.1840248205377784</c:v>
                </c:pt>
                <c:pt idx="16438">
                  <c:v>1.1839527951821887</c:v>
                </c:pt>
                <c:pt idx="16439">
                  <c:v>1.1838807785888077</c:v>
                </c:pt>
                <c:pt idx="16440">
                  <c:v>1.1838087707560367</c:v>
                </c:pt>
                <c:pt idx="16441">
                  <c:v>1.1837367716822771</c:v>
                </c:pt>
                <c:pt idx="16442">
                  <c:v>1.1836647813659309</c:v>
                </c:pt>
                <c:pt idx="16443">
                  <c:v>1.1835927998054001</c:v>
                </c:pt>
                <c:pt idx="16444">
                  <c:v>1.1835208269990878</c:v>
                </c:pt>
                <c:pt idx="16445">
                  <c:v>1.183448862945397</c:v>
                </c:pt>
                <c:pt idx="16446">
                  <c:v>1.1833769076427312</c:v>
                </c:pt>
                <c:pt idx="16447">
                  <c:v>1.1833049610894941</c:v>
                </c:pt>
                <c:pt idx="16448">
                  <c:v>1.1832330232840902</c:v>
                </c:pt>
                <c:pt idx="16449">
                  <c:v>1.183161094224924</c:v>
                </c:pt>
                <c:pt idx="16450">
                  <c:v>1.1830891739104006</c:v>
                </c:pt>
                <c:pt idx="16451">
                  <c:v>1.1830172623389255</c:v>
                </c:pt>
                <c:pt idx="16452">
                  <c:v>1.1829453595089041</c:v>
                </c:pt>
                <c:pt idx="16453">
                  <c:v>1.1828734654187432</c:v>
                </c:pt>
                <c:pt idx="16454">
                  <c:v>1.182801580066849</c:v>
                </c:pt>
                <c:pt idx="16455">
                  <c:v>1.1827297034516286</c:v>
                </c:pt>
                <c:pt idx="16456">
                  <c:v>1.1826578355714894</c:v>
                </c:pt>
                <c:pt idx="16457">
                  <c:v>1.182585976424839</c:v>
                </c:pt>
                <c:pt idx="16458">
                  <c:v>1.1825141260100858</c:v>
                </c:pt>
                <c:pt idx="16459">
                  <c:v>1.1824422843256379</c:v>
                </c:pt>
                <c:pt idx="16460">
                  <c:v>1.1823704513699047</c:v>
                </c:pt>
                <c:pt idx="16461">
                  <c:v>1.1822986271412952</c:v>
                </c:pt>
                <c:pt idx="16462">
                  <c:v>1.1822268116382191</c:v>
                </c:pt>
                <c:pt idx="16463">
                  <c:v>1.1821550048590865</c:v>
                </c:pt>
                <c:pt idx="16464">
                  <c:v>1.1820832068023079</c:v>
                </c:pt>
                <c:pt idx="16465">
                  <c:v>1.1820114174662941</c:v>
                </c:pt>
                <c:pt idx="16466">
                  <c:v>1.1819396368494566</c:v>
                </c:pt>
                <c:pt idx="16467">
                  <c:v>1.1818678649502066</c:v>
                </c:pt>
                <c:pt idx="16468">
                  <c:v>1.181796101766956</c:v>
                </c:pt>
                <c:pt idx="16469">
                  <c:v>1.1817243472981178</c:v>
                </c:pt>
                <c:pt idx="16470">
                  <c:v>1.1816526015421043</c:v>
                </c:pt>
                <c:pt idx="16471">
                  <c:v>1.1815808644973289</c:v>
                </c:pt>
                <c:pt idx="16472">
                  <c:v>1.1815091361622048</c:v>
                </c:pt>
                <c:pt idx="16473">
                  <c:v>1.1814374165351462</c:v>
                </c:pt>
                <c:pt idx="16474">
                  <c:v>1.1813657056145674</c:v>
                </c:pt>
                <c:pt idx="16475">
                  <c:v>1.1812940033988832</c:v>
                </c:pt>
                <c:pt idx="16476">
                  <c:v>1.1812223098865084</c:v>
                </c:pt>
                <c:pt idx="16477">
                  <c:v>1.1811506250758588</c:v>
                </c:pt>
                <c:pt idx="16478">
                  <c:v>1.1810789489653499</c:v>
                </c:pt>
                <c:pt idx="16479">
                  <c:v>1.1810072815533981</c:v>
                </c:pt>
                <c:pt idx="16480">
                  <c:v>1.18093562283842</c:v>
                </c:pt>
                <c:pt idx="16481">
                  <c:v>1.1808639728188326</c:v>
                </c:pt>
                <c:pt idx="16482">
                  <c:v>1.1807923314930535</c:v>
                </c:pt>
                <c:pt idx="16483">
                  <c:v>1.1807206988595</c:v>
                </c:pt>
                <c:pt idx="16484">
                  <c:v>1.1806490749165908</c:v>
                </c:pt>
                <c:pt idx="16485">
                  <c:v>1.1805774596627441</c:v>
                </c:pt>
                <c:pt idx="16486">
                  <c:v>1.180505853096379</c:v>
                </c:pt>
                <c:pt idx="16487">
                  <c:v>1.1804342552159146</c:v>
                </c:pt>
                <c:pt idx="16488">
                  <c:v>1.1803626660197708</c:v>
                </c:pt>
                <c:pt idx="16489">
                  <c:v>1.1802910855063675</c:v>
                </c:pt>
                <c:pt idx="16490">
                  <c:v>1.1802195136741254</c:v>
                </c:pt>
                <c:pt idx="16491">
                  <c:v>1.1801479505214649</c:v>
                </c:pt>
                <c:pt idx="16492">
                  <c:v>1.1800763960468077</c:v>
                </c:pt>
                <c:pt idx="16493">
                  <c:v>1.1800048502485752</c:v>
                </c:pt>
                <c:pt idx="16494">
                  <c:v>1.1799333131251895</c:v>
                </c:pt>
                <c:pt idx="16495">
                  <c:v>1.1798617846750727</c:v>
                </c:pt>
                <c:pt idx="16496">
                  <c:v>1.1797902648966478</c:v>
                </c:pt>
                <c:pt idx="16497">
                  <c:v>1.179718753788338</c:v>
                </c:pt>
                <c:pt idx="16498">
                  <c:v>1.1796472513485665</c:v>
                </c:pt>
                <c:pt idx="16499">
                  <c:v>1.1795757575757575</c:v>
                </c:pt>
                <c:pt idx="16500">
                  <c:v>1.1795042724683353</c:v>
                </c:pt>
                <c:pt idx="16501">
                  <c:v>1.1794327960247242</c:v>
                </c:pt>
                <c:pt idx="16502">
                  <c:v>1.1793613282433497</c:v>
                </c:pt>
                <c:pt idx="16503">
                  <c:v>1.179289869122637</c:v>
                </c:pt>
                <c:pt idx="16504">
                  <c:v>1.1792184186610117</c:v>
                </c:pt>
                <c:pt idx="16505">
                  <c:v>1.1791469768569005</c:v>
                </c:pt>
                <c:pt idx="16506">
                  <c:v>1.1790755437087297</c:v>
                </c:pt>
                <c:pt idx="16507">
                  <c:v>1.1790041192149261</c:v>
                </c:pt>
                <c:pt idx="16508">
                  <c:v>1.1789327033739172</c:v>
                </c:pt>
                <c:pt idx="16509">
                  <c:v>1.1788612961841309</c:v>
                </c:pt>
                <c:pt idx="16510">
                  <c:v>1.178789897643995</c:v>
                </c:pt>
                <c:pt idx="16511">
                  <c:v>1.178718507751938</c:v>
                </c:pt>
                <c:pt idx="16512">
                  <c:v>1.1786471265063889</c:v>
                </c:pt>
                <c:pt idx="16513">
                  <c:v>1.1785757539057768</c:v>
                </c:pt>
                <c:pt idx="16514">
                  <c:v>1.1785043899485317</c:v>
                </c:pt>
                <c:pt idx="16515">
                  <c:v>1.1784330346330831</c:v>
                </c:pt>
                <c:pt idx="16516">
                  <c:v>1.1783616879578616</c:v>
                </c:pt>
                <c:pt idx="16517">
                  <c:v>1.178290349921298</c:v>
                </c:pt>
                <c:pt idx="16518">
                  <c:v>1.1782190205218233</c:v>
                </c:pt>
                <c:pt idx="16519">
                  <c:v>1.1781476997578693</c:v>
                </c:pt>
                <c:pt idx="16520">
                  <c:v>1.1780763876278675</c:v>
                </c:pt>
                <c:pt idx="16521">
                  <c:v>1.1780050841302505</c:v>
                </c:pt>
                <c:pt idx="16522">
                  <c:v>1.1779337892634509</c:v>
                </c:pt>
                <c:pt idx="16523">
                  <c:v>1.1778625030259018</c:v>
                </c:pt>
                <c:pt idx="16524">
                  <c:v>1.1777912254160363</c:v>
                </c:pt>
                <c:pt idx="16525">
                  <c:v>1.1777199564322884</c:v>
                </c:pt>
                <c:pt idx="16526">
                  <c:v>1.1776486960730925</c:v>
                </c:pt>
                <c:pt idx="16527">
                  <c:v>1.1775774443368829</c:v>
                </c:pt>
                <c:pt idx="16528">
                  <c:v>1.1775062012220945</c:v>
                </c:pt>
                <c:pt idx="16529">
                  <c:v>1.1774349667271626</c:v>
                </c:pt>
                <c:pt idx="16530">
                  <c:v>1.1773637408505233</c:v>
                </c:pt>
                <c:pt idx="16531">
                  <c:v>1.1772925235906122</c:v>
                </c:pt>
                <c:pt idx="16532">
                  <c:v>1.1772213149458659</c:v>
                </c:pt>
                <c:pt idx="16533">
                  <c:v>1.1771501149147212</c:v>
                </c:pt>
                <c:pt idx="16534">
                  <c:v>1.1770789234956154</c:v>
                </c:pt>
                <c:pt idx="16535">
                  <c:v>1.1770077406869859</c:v>
                </c:pt>
                <c:pt idx="16536">
                  <c:v>1.1769365664872711</c:v>
                </c:pt>
                <c:pt idx="16537">
                  <c:v>1.1768654008949087</c:v>
                </c:pt>
                <c:pt idx="16538">
                  <c:v>1.1767942439083379</c:v>
                </c:pt>
                <c:pt idx="16539">
                  <c:v>1.1767230955259975</c:v>
                </c:pt>
                <c:pt idx="16540">
                  <c:v>1.1766519557463273</c:v>
                </c:pt>
                <c:pt idx="16541">
                  <c:v>1.1765808245677669</c:v>
                </c:pt>
                <c:pt idx="16542">
                  <c:v>1.1765097019887565</c:v>
                </c:pt>
                <c:pt idx="16543">
                  <c:v>1.176438588007737</c:v>
                </c:pt>
                <c:pt idx="16544">
                  <c:v>1.1763674826231489</c:v>
                </c:pt>
                <c:pt idx="16545">
                  <c:v>1.1762963858334341</c:v>
                </c:pt>
                <c:pt idx="16546">
                  <c:v>1.176225297637034</c:v>
                </c:pt>
                <c:pt idx="16547">
                  <c:v>1.1761542180323907</c:v>
                </c:pt>
                <c:pt idx="16548">
                  <c:v>1.1760831470179467</c:v>
                </c:pt>
                <c:pt idx="16549">
                  <c:v>1.1760120845921451</c:v>
                </c:pt>
                <c:pt idx="16550">
                  <c:v>1.1759410307534288</c:v>
                </c:pt>
                <c:pt idx="16551">
                  <c:v>1.1758699855002417</c:v>
                </c:pt>
                <c:pt idx="16552">
                  <c:v>1.1757989488310276</c:v>
                </c:pt>
                <c:pt idx="16553">
                  <c:v>1.175727920744231</c:v>
                </c:pt>
                <c:pt idx="16554">
                  <c:v>1.1756569012382967</c:v>
                </c:pt>
                <c:pt idx="16555">
                  <c:v>1.1755858903116694</c:v>
                </c:pt>
                <c:pt idx="16556">
                  <c:v>1.1755148879627952</c:v>
                </c:pt>
                <c:pt idx="16557">
                  <c:v>1.1754438941901195</c:v>
                </c:pt>
                <c:pt idx="16558">
                  <c:v>1.1753729089920888</c:v>
                </c:pt>
                <c:pt idx="16559">
                  <c:v>1.1753019323671499</c:v>
                </c:pt>
                <c:pt idx="16560">
                  <c:v>1.1752309643137491</c:v>
                </c:pt>
                <c:pt idx="16561">
                  <c:v>1.1751600048303346</c:v>
                </c:pt>
                <c:pt idx="16562">
                  <c:v>1.1750890539153536</c:v>
                </c:pt>
                <c:pt idx="16563">
                  <c:v>1.1750181115672542</c:v>
                </c:pt>
                <c:pt idx="16564">
                  <c:v>1.1749471777844853</c:v>
                </c:pt>
                <c:pt idx="16565">
                  <c:v>1.1748762525654957</c:v>
                </c:pt>
                <c:pt idx="16566">
                  <c:v>1.1748053359087343</c:v>
                </c:pt>
                <c:pt idx="16567">
                  <c:v>1.1747344278126508</c:v>
                </c:pt>
                <c:pt idx="16568">
                  <c:v>1.1746635282756956</c:v>
                </c:pt>
                <c:pt idx="16569">
                  <c:v>1.1745926372963187</c:v>
                </c:pt>
                <c:pt idx="16570">
                  <c:v>1.1745217548729709</c:v>
                </c:pt>
                <c:pt idx="16571">
                  <c:v>1.1744508810041032</c:v>
                </c:pt>
                <c:pt idx="16572">
                  <c:v>1.1743800156881674</c:v>
                </c:pt>
                <c:pt idx="16573">
                  <c:v>1.1743091589236152</c:v>
                </c:pt>
                <c:pt idx="16574">
                  <c:v>1.1742383107088989</c:v>
                </c:pt>
                <c:pt idx="16575">
                  <c:v>1.174167471042471</c:v>
                </c:pt>
                <c:pt idx="16576">
                  <c:v>1.1740966399227846</c:v>
                </c:pt>
                <c:pt idx="16577">
                  <c:v>1.1740258173482929</c:v>
                </c:pt>
                <c:pt idx="16578">
                  <c:v>1.1739550033174497</c:v>
                </c:pt>
                <c:pt idx="16579">
                  <c:v>1.1738841978287093</c:v>
                </c:pt>
                <c:pt idx="16580">
                  <c:v>1.1738134008805259</c:v>
                </c:pt>
                <c:pt idx="16581">
                  <c:v>1.1737426124713546</c:v>
                </c:pt>
                <c:pt idx="16582">
                  <c:v>1.1736718325996502</c:v>
                </c:pt>
                <c:pt idx="16583">
                  <c:v>1.1736010612638688</c:v>
                </c:pt>
                <c:pt idx="16584">
                  <c:v>1.173530298462466</c:v>
                </c:pt>
                <c:pt idx="16585">
                  <c:v>1.1734595441938984</c:v>
                </c:pt>
                <c:pt idx="16586">
                  <c:v>1.1733887984566227</c:v>
                </c:pt>
                <c:pt idx="16587">
                  <c:v>1.1733180612490957</c:v>
                </c:pt>
                <c:pt idx="16588">
                  <c:v>1.1732473325697752</c:v>
                </c:pt>
                <c:pt idx="16589">
                  <c:v>1.1731766124171188</c:v>
                </c:pt>
                <c:pt idx="16590">
                  <c:v>1.1731059007895848</c:v>
                </c:pt>
                <c:pt idx="16591">
                  <c:v>1.1730351976856317</c:v>
                </c:pt>
                <c:pt idx="16592">
                  <c:v>1.1729645031037184</c:v>
                </c:pt>
                <c:pt idx="16593">
                  <c:v>1.1728938170423044</c:v>
                </c:pt>
                <c:pt idx="16594">
                  <c:v>1.1728231394998494</c:v>
                </c:pt>
                <c:pt idx="16595">
                  <c:v>1.1727524704748131</c:v>
                </c:pt>
                <c:pt idx="16596">
                  <c:v>1.1726818099656564</c:v>
                </c:pt>
                <c:pt idx="16597">
                  <c:v>1.1726111579708398</c:v>
                </c:pt>
                <c:pt idx="16598">
                  <c:v>1.1725405144888246</c:v>
                </c:pt>
                <c:pt idx="16599">
                  <c:v>1.1724698795180724</c:v>
                </c:pt>
                <c:pt idx="16600">
                  <c:v>1.1723992530570448</c:v>
                </c:pt>
                <c:pt idx="16601">
                  <c:v>1.1723286351042044</c:v>
                </c:pt>
                <c:pt idx="16602">
                  <c:v>1.1722580256580135</c:v>
                </c:pt>
                <c:pt idx="16603">
                  <c:v>1.1721874247169357</c:v>
                </c:pt>
                <c:pt idx="16604">
                  <c:v>1.172116832279434</c:v>
                </c:pt>
                <c:pt idx="16605">
                  <c:v>1.172046248343972</c:v>
                </c:pt>
                <c:pt idx="16606">
                  <c:v>1.1719756729090143</c:v>
                </c:pt>
                <c:pt idx="16607">
                  <c:v>1.171905105973025</c:v>
                </c:pt>
                <c:pt idx="16608">
                  <c:v>1.1718345475344694</c:v>
                </c:pt>
                <c:pt idx="16609">
                  <c:v>1.1717639975918122</c:v>
                </c:pt>
                <c:pt idx="16610">
                  <c:v>1.1716934561435193</c:v>
                </c:pt>
                <c:pt idx="16611">
                  <c:v>1.1716229231880568</c:v>
                </c:pt>
                <c:pt idx="16612">
                  <c:v>1.1715523987238909</c:v>
                </c:pt>
                <c:pt idx="16613">
                  <c:v>1.1714818827494884</c:v>
                </c:pt>
                <c:pt idx="16614">
                  <c:v>1.1714113752633162</c:v>
                </c:pt>
                <c:pt idx="16615">
                  <c:v>1.171340876263842</c:v>
                </c:pt>
                <c:pt idx="16616">
                  <c:v>1.1712703857495337</c:v>
                </c:pt>
                <c:pt idx="16617">
                  <c:v>1.171199903718859</c:v>
                </c:pt>
                <c:pt idx="16618">
                  <c:v>1.171129430170287</c:v>
                </c:pt>
                <c:pt idx="16619">
                  <c:v>1.1710589651022865</c:v>
                </c:pt>
                <c:pt idx="16620">
                  <c:v>1.1709885085133265</c:v>
                </c:pt>
                <c:pt idx="16621">
                  <c:v>1.170918060401877</c:v>
                </c:pt>
                <c:pt idx="16622">
                  <c:v>1.170847620766408</c:v>
                </c:pt>
                <c:pt idx="16623">
                  <c:v>1.1707771896053898</c:v>
                </c:pt>
                <c:pt idx="16624">
                  <c:v>1.1707067669172933</c:v>
                </c:pt>
                <c:pt idx="16625">
                  <c:v>1.1706363527005894</c:v>
                </c:pt>
                <c:pt idx="16626">
                  <c:v>1.1705659469537499</c:v>
                </c:pt>
                <c:pt idx="16627">
                  <c:v>1.1704955496752465</c:v>
                </c:pt>
                <c:pt idx="16628">
                  <c:v>1.1704251608635516</c:v>
                </c:pt>
                <c:pt idx="16629">
                  <c:v>1.1703547805171377</c:v>
                </c:pt>
                <c:pt idx="16630">
                  <c:v>1.1702844086344777</c:v>
                </c:pt>
                <c:pt idx="16631">
                  <c:v>1.1702140452140453</c:v>
                </c:pt>
                <c:pt idx="16632">
                  <c:v>1.1701436902543136</c:v>
                </c:pt>
                <c:pt idx="16633">
                  <c:v>1.1700733437537574</c:v>
                </c:pt>
                <c:pt idx="16634">
                  <c:v>1.1700030057108506</c:v>
                </c:pt>
                <c:pt idx="16635">
                  <c:v>1.1699326761240683</c:v>
                </c:pt>
                <c:pt idx="16636">
                  <c:v>1.1698623549918856</c:v>
                </c:pt>
                <c:pt idx="16637">
                  <c:v>1.1697920423127779</c:v>
                </c:pt>
                <c:pt idx="16638">
                  <c:v>1.1697217380852214</c:v>
                </c:pt>
                <c:pt idx="16639">
                  <c:v>1.1696514423076922</c:v>
                </c:pt>
                <c:pt idx="16640">
                  <c:v>1.1695811549786672</c:v>
                </c:pt>
                <c:pt idx="16641">
                  <c:v>1.1695108760966231</c:v>
                </c:pt>
                <c:pt idx="16642">
                  <c:v>1.1694406056600373</c:v>
                </c:pt>
                <c:pt idx="16643">
                  <c:v>1.1693703436673877</c:v>
                </c:pt>
                <c:pt idx="16644">
                  <c:v>1.1693000901171522</c:v>
                </c:pt>
                <c:pt idx="16645">
                  <c:v>1.1692298450078096</c:v>
                </c:pt>
                <c:pt idx="16646">
                  <c:v>1.1691596083378386</c:v>
                </c:pt>
                <c:pt idx="16647">
                  <c:v>1.1690893801057185</c:v>
                </c:pt>
                <c:pt idx="16648">
                  <c:v>1.1690191603099285</c:v>
                </c:pt>
                <c:pt idx="16649">
                  <c:v>1.1689489489489489</c:v>
                </c:pt>
                <c:pt idx="16650">
                  <c:v>1.16887874602126</c:v>
                </c:pt>
                <c:pt idx="16651">
                  <c:v>1.1688085515253424</c:v>
                </c:pt>
                <c:pt idx="16652">
                  <c:v>1.168738365459677</c:v>
                </c:pt>
                <c:pt idx="16653">
                  <c:v>1.1686681878227454</c:v>
                </c:pt>
                <c:pt idx="16654">
                  <c:v>1.1685980186130291</c:v>
                </c:pt>
                <c:pt idx="16655">
                  <c:v>1.1685278578290106</c:v>
                </c:pt>
                <c:pt idx="16656">
                  <c:v>1.168457705469172</c:v>
                </c:pt>
                <c:pt idx="16657">
                  <c:v>1.1683875615319967</c:v>
                </c:pt>
                <c:pt idx="16658">
                  <c:v>1.1683174260159674</c:v>
                </c:pt>
                <c:pt idx="16659">
                  <c:v>1.1682472989195678</c:v>
                </c:pt>
                <c:pt idx="16660">
                  <c:v>1.1681771802412821</c:v>
                </c:pt>
                <c:pt idx="16661">
                  <c:v>1.1681070699795943</c:v>
                </c:pt>
                <c:pt idx="16662">
                  <c:v>1.1680369681329892</c:v>
                </c:pt>
                <c:pt idx="16663">
                  <c:v>1.1679668746999521</c:v>
                </c:pt>
                <c:pt idx="16664">
                  <c:v>1.1678967896789678</c:v>
                </c:pt>
                <c:pt idx="16665">
                  <c:v>1.1678267130685227</c:v>
                </c:pt>
                <c:pt idx="16666">
                  <c:v>1.1677566448671026</c:v>
                </c:pt>
                <c:pt idx="16667">
                  <c:v>1.1676865850731941</c:v>
                </c:pt>
                <c:pt idx="16668">
                  <c:v>1.167616533685284</c:v>
                </c:pt>
                <c:pt idx="16669">
                  <c:v>1.1675464907018596</c:v>
                </c:pt>
                <c:pt idx="16670">
                  <c:v>1.1674764561214084</c:v>
                </c:pt>
                <c:pt idx="16671">
                  <c:v>1.1674064299424185</c:v>
                </c:pt>
                <c:pt idx="16672">
                  <c:v>1.167336412163378</c:v>
                </c:pt>
                <c:pt idx="16673">
                  <c:v>1.1672664027827755</c:v>
                </c:pt>
                <c:pt idx="16674">
                  <c:v>1.1671964017991006</c:v>
                </c:pt>
                <c:pt idx="16675">
                  <c:v>1.167126409210842</c:v>
                </c:pt>
                <c:pt idx="16676">
                  <c:v>1.1670564250164899</c:v>
                </c:pt>
                <c:pt idx="16677">
                  <c:v>1.1669864492145341</c:v>
                </c:pt>
                <c:pt idx="16678">
                  <c:v>1.1669164818034654</c:v>
                </c:pt>
                <c:pt idx="16679">
                  <c:v>1.1668465227817746</c:v>
                </c:pt>
                <c:pt idx="16680">
                  <c:v>1.1667765721479528</c:v>
                </c:pt>
                <c:pt idx="16681">
                  <c:v>1.1667066299004916</c:v>
                </c:pt>
                <c:pt idx="16682">
                  <c:v>1.1666366960378829</c:v>
                </c:pt>
                <c:pt idx="16683">
                  <c:v>1.1665667705586191</c:v>
                </c:pt>
                <c:pt idx="16684">
                  <c:v>1.1664968534611926</c:v>
                </c:pt>
                <c:pt idx="16685">
                  <c:v>1.1664269447440969</c:v>
                </c:pt>
                <c:pt idx="16686">
                  <c:v>1.1663570444058249</c:v>
                </c:pt>
                <c:pt idx="16687">
                  <c:v>1.1662871524448706</c:v>
                </c:pt>
                <c:pt idx="16688">
                  <c:v>1.1662172688597279</c:v>
                </c:pt>
                <c:pt idx="16689">
                  <c:v>1.1661473936488915</c:v>
                </c:pt>
                <c:pt idx="16690">
                  <c:v>1.1660775268108561</c:v>
                </c:pt>
                <c:pt idx="16691">
                  <c:v>1.166007668344117</c:v>
                </c:pt>
                <c:pt idx="16692">
                  <c:v>1.1659378182471696</c:v>
                </c:pt>
                <c:pt idx="16693">
                  <c:v>1.1658679765185096</c:v>
                </c:pt>
                <c:pt idx="16694">
                  <c:v>1.1657981431566338</c:v>
                </c:pt>
                <c:pt idx="16695">
                  <c:v>1.1657283181600384</c:v>
                </c:pt>
                <c:pt idx="16696">
                  <c:v>1.1656585015272205</c:v>
                </c:pt>
                <c:pt idx="16697">
                  <c:v>1.1655886932566775</c:v>
                </c:pt>
                <c:pt idx="16698">
                  <c:v>1.1655188933469069</c:v>
                </c:pt>
                <c:pt idx="16699">
                  <c:v>1.1654491017964073</c:v>
                </c:pt>
                <c:pt idx="16700">
                  <c:v>1.1653793186036765</c:v>
                </c:pt>
                <c:pt idx="16701">
                  <c:v>1.1653095437672134</c:v>
                </c:pt>
                <c:pt idx="16702">
                  <c:v>1.1652397772855176</c:v>
                </c:pt>
                <c:pt idx="16703">
                  <c:v>1.1651700191570882</c:v>
                </c:pt>
                <c:pt idx="16704">
                  <c:v>1.1651002693804251</c:v>
                </c:pt>
                <c:pt idx="16705">
                  <c:v>1.1650305279540285</c:v>
                </c:pt>
                <c:pt idx="16706">
                  <c:v>1.1649607948763991</c:v>
                </c:pt>
                <c:pt idx="16707">
                  <c:v>1.1648910701460378</c:v>
                </c:pt>
                <c:pt idx="16708">
                  <c:v>1.164821353761446</c:v>
                </c:pt>
                <c:pt idx="16709">
                  <c:v>1.1647516457211251</c:v>
                </c:pt>
                <c:pt idx="16710">
                  <c:v>1.1646819460235773</c:v>
                </c:pt>
                <c:pt idx="16711">
                  <c:v>1.164612254667305</c:v>
                </c:pt>
                <c:pt idx="16712">
                  <c:v>1.1645425716508107</c:v>
                </c:pt>
                <c:pt idx="16713">
                  <c:v>1.1644728969725979</c:v>
                </c:pt>
                <c:pt idx="16714">
                  <c:v>1.1644032306311696</c:v>
                </c:pt>
                <c:pt idx="16715">
                  <c:v>1.1643335726250299</c:v>
                </c:pt>
                <c:pt idx="16716">
                  <c:v>1.164263922952683</c:v>
                </c:pt>
                <c:pt idx="16717">
                  <c:v>1.1641942816126332</c:v>
                </c:pt>
                <c:pt idx="16718">
                  <c:v>1.1641246486033854</c:v>
                </c:pt>
                <c:pt idx="16719">
                  <c:v>1.1640550239234451</c:v>
                </c:pt>
                <c:pt idx="16720">
                  <c:v>1.1639854075713174</c:v>
                </c:pt>
                <c:pt idx="16721">
                  <c:v>1.1639157995455089</c:v>
                </c:pt>
                <c:pt idx="16722">
                  <c:v>1.1638461998445255</c:v>
                </c:pt>
                <c:pt idx="16723">
                  <c:v>1.1637766084668739</c:v>
                </c:pt>
                <c:pt idx="16724">
                  <c:v>1.1637070254110613</c:v>
                </c:pt>
                <c:pt idx="16725">
                  <c:v>1.1636374506755949</c:v>
                </c:pt>
                <c:pt idx="16726">
                  <c:v>1.1635678842589825</c:v>
                </c:pt>
                <c:pt idx="16727">
                  <c:v>1.1634983261597323</c:v>
                </c:pt>
                <c:pt idx="16728">
                  <c:v>1.1634287763763524</c:v>
                </c:pt>
                <c:pt idx="16729">
                  <c:v>1.163359234907352</c:v>
                </c:pt>
                <c:pt idx="16730">
                  <c:v>1.1632897017512402</c:v>
                </c:pt>
                <c:pt idx="16731">
                  <c:v>1.1632201769065265</c:v>
                </c:pt>
                <c:pt idx="16732">
                  <c:v>1.1631506603717205</c:v>
                </c:pt>
                <c:pt idx="16733">
                  <c:v>1.1630811521453328</c:v>
                </c:pt>
                <c:pt idx="16734">
                  <c:v>1.163011652225874</c:v>
                </c:pt>
                <c:pt idx="16735">
                  <c:v>1.1629421606118546</c:v>
                </c:pt>
                <c:pt idx="16736">
                  <c:v>1.1628726773017866</c:v>
                </c:pt>
                <c:pt idx="16737">
                  <c:v>1.162803202294181</c:v>
                </c:pt>
                <c:pt idx="16738">
                  <c:v>1.16273373558755</c:v>
                </c:pt>
                <c:pt idx="16739">
                  <c:v>1.1626642771804061</c:v>
                </c:pt>
                <c:pt idx="16740">
                  <c:v>1.1625948270712623</c:v>
                </c:pt>
                <c:pt idx="16741">
                  <c:v>1.162525385258631</c:v>
                </c:pt>
                <c:pt idx="16742">
                  <c:v>1.162455951741026</c:v>
                </c:pt>
                <c:pt idx="16743">
                  <c:v>1.1623865265169613</c:v>
                </c:pt>
                <c:pt idx="16744">
                  <c:v>1.1623171095849507</c:v>
                </c:pt>
                <c:pt idx="16745">
                  <c:v>1.1622477009435088</c:v>
                </c:pt>
                <c:pt idx="16746">
                  <c:v>1.1621783005911506</c:v>
                </c:pt>
                <c:pt idx="16747">
                  <c:v>1.1621089085263911</c:v>
                </c:pt>
                <c:pt idx="16748">
                  <c:v>1.1620395247477462</c:v>
                </c:pt>
                <c:pt idx="16749">
                  <c:v>1.1619701492537313</c:v>
                </c:pt>
                <c:pt idx="16750">
                  <c:v>1.1619007820428631</c:v>
                </c:pt>
                <c:pt idx="16751">
                  <c:v>1.1618314231136582</c:v>
                </c:pt>
                <c:pt idx="16752">
                  <c:v>1.1617620724646331</c:v>
                </c:pt>
                <c:pt idx="16753">
                  <c:v>1.1616927300943058</c:v>
                </c:pt>
                <c:pt idx="16754">
                  <c:v>1.1616233960011937</c:v>
                </c:pt>
                <c:pt idx="16755">
                  <c:v>1.1615540701838147</c:v>
                </c:pt>
                <c:pt idx="16756">
                  <c:v>1.1614847526406875</c:v>
                </c:pt>
                <c:pt idx="16757">
                  <c:v>1.1614154433703305</c:v>
                </c:pt>
                <c:pt idx="16758">
                  <c:v>1.1613461423712632</c:v>
                </c:pt>
                <c:pt idx="16759">
                  <c:v>1.1612768496420047</c:v>
                </c:pt>
                <c:pt idx="16760">
                  <c:v>1.1612075651810752</c:v>
                </c:pt>
                <c:pt idx="16761">
                  <c:v>1.1611382889869943</c:v>
                </c:pt>
                <c:pt idx="16762">
                  <c:v>1.161069021058283</c:v>
                </c:pt>
                <c:pt idx="16763">
                  <c:v>1.1609997613934622</c:v>
                </c:pt>
                <c:pt idx="16764">
                  <c:v>1.1609305099910527</c:v>
                </c:pt>
                <c:pt idx="16765">
                  <c:v>1.1608612668495766</c:v>
                </c:pt>
                <c:pt idx="16766">
                  <c:v>1.1607920319675553</c:v>
                </c:pt>
                <c:pt idx="16767">
                  <c:v>1.1607228053435115</c:v>
                </c:pt>
                <c:pt idx="16768">
                  <c:v>1.1606535869759675</c:v>
                </c:pt>
                <c:pt idx="16769">
                  <c:v>1.1605843768634467</c:v>
                </c:pt>
                <c:pt idx="16770">
                  <c:v>1.160515175004472</c:v>
                </c:pt>
                <c:pt idx="16771">
                  <c:v>1.1604459813975674</c:v>
                </c:pt>
                <c:pt idx="16772">
                  <c:v>1.1603767960412568</c:v>
                </c:pt>
                <c:pt idx="16773">
                  <c:v>1.1603076189340646</c:v>
                </c:pt>
                <c:pt idx="16774">
                  <c:v>1.1602384500745158</c:v>
                </c:pt>
                <c:pt idx="16775">
                  <c:v>1.1601692894611348</c:v>
                </c:pt>
                <c:pt idx="16776">
                  <c:v>1.160100137092448</c:v>
                </c:pt>
                <c:pt idx="16777">
                  <c:v>1.1600309929669805</c:v>
                </c:pt>
                <c:pt idx="16778">
                  <c:v>1.1599618570832588</c:v>
                </c:pt>
                <c:pt idx="16779">
                  <c:v>1.1598927294398094</c:v>
                </c:pt>
                <c:pt idx="16780">
                  <c:v>1.1598236100351589</c:v>
                </c:pt>
                <c:pt idx="16781">
                  <c:v>1.1597544988678345</c:v>
                </c:pt>
                <c:pt idx="16782">
                  <c:v>1.1596853959363642</c:v>
                </c:pt>
                <c:pt idx="16783">
                  <c:v>1.1596163012392755</c:v>
                </c:pt>
                <c:pt idx="16784">
                  <c:v>1.1595472147750967</c:v>
                </c:pt>
                <c:pt idx="16785">
                  <c:v>1.1594781365423568</c:v>
                </c:pt>
                <c:pt idx="16786">
                  <c:v>1.1594090665395842</c:v>
                </c:pt>
                <c:pt idx="16787">
                  <c:v>1.1593400047653086</c:v>
                </c:pt>
                <c:pt idx="16788">
                  <c:v>1.1592709512180595</c:v>
                </c:pt>
                <c:pt idx="16789">
                  <c:v>1.159201905896367</c:v>
                </c:pt>
                <c:pt idx="16790">
                  <c:v>1.1591328687987612</c:v>
                </c:pt>
                <c:pt idx="16791">
                  <c:v>1.1590638399237732</c:v>
                </c:pt>
                <c:pt idx="16792">
                  <c:v>1.158994819269934</c:v>
                </c:pt>
                <c:pt idx="16793">
                  <c:v>1.1589258068357746</c:v>
                </c:pt>
                <c:pt idx="16794">
                  <c:v>1.1588568026198274</c:v>
                </c:pt>
                <c:pt idx="16795">
                  <c:v>1.1587878066206239</c:v>
                </c:pt>
                <c:pt idx="16796">
                  <c:v>1.158718818836697</c:v>
                </c:pt>
                <c:pt idx="16797">
                  <c:v>1.1586498392665794</c:v>
                </c:pt>
                <c:pt idx="16798">
                  <c:v>1.1585808679088041</c:v>
                </c:pt>
                <c:pt idx="16799">
                  <c:v>1.1585119047619048</c:v>
                </c:pt>
                <c:pt idx="16800">
                  <c:v>1.1584429498244153</c:v>
                </c:pt>
                <c:pt idx="16801">
                  <c:v>1.1583740030948697</c:v>
                </c:pt>
                <c:pt idx="16802">
                  <c:v>1.1583050645718027</c:v>
                </c:pt>
                <c:pt idx="16803">
                  <c:v>1.1582361342537491</c:v>
                </c:pt>
                <c:pt idx="16804">
                  <c:v>1.1581672121392443</c:v>
                </c:pt>
                <c:pt idx="16805">
                  <c:v>1.1580982982268238</c:v>
                </c:pt>
                <c:pt idx="16806">
                  <c:v>1.1580293925150236</c:v>
                </c:pt>
                <c:pt idx="16807">
                  <c:v>1.1579604950023799</c:v>
                </c:pt>
                <c:pt idx="16808">
                  <c:v>1.1578916056874293</c:v>
                </c:pt>
                <c:pt idx="16809">
                  <c:v>1.1578227245687092</c:v>
                </c:pt>
                <c:pt idx="16810">
                  <c:v>1.1577538516447563</c:v>
                </c:pt>
                <c:pt idx="16811">
                  <c:v>1.157684986914109</c:v>
                </c:pt>
                <c:pt idx="16812">
                  <c:v>1.1576161303753048</c:v>
                </c:pt>
                <c:pt idx="16813">
                  <c:v>1.1575472820268824</c:v>
                </c:pt>
                <c:pt idx="16814">
                  <c:v>1.1574784418673802</c:v>
                </c:pt>
                <c:pt idx="16815">
                  <c:v>1.1574096098953377</c:v>
                </c:pt>
                <c:pt idx="16816">
                  <c:v>1.1573407861092941</c:v>
                </c:pt>
                <c:pt idx="16817">
                  <c:v>1.1572719705077892</c:v>
                </c:pt>
                <c:pt idx="16818">
                  <c:v>1.1572031630893633</c:v>
                </c:pt>
                <c:pt idx="16819">
                  <c:v>1.1571343638525564</c:v>
                </c:pt>
                <c:pt idx="16820">
                  <c:v>1.1570655727959098</c:v>
                </c:pt>
                <c:pt idx="16821">
                  <c:v>1.1569967899179645</c:v>
                </c:pt>
                <c:pt idx="16822">
                  <c:v>1.1569280152172621</c:v>
                </c:pt>
                <c:pt idx="16823">
                  <c:v>1.1568592486923444</c:v>
                </c:pt>
                <c:pt idx="16824">
                  <c:v>1.1567904903417534</c:v>
                </c:pt>
                <c:pt idx="16825">
                  <c:v>1.156721740164032</c:v>
                </c:pt>
                <c:pt idx="16826">
                  <c:v>1.1566529981577227</c:v>
                </c:pt>
                <c:pt idx="16827">
                  <c:v>1.1565842643213691</c:v>
                </c:pt>
                <c:pt idx="16828">
                  <c:v>1.1565155386535149</c:v>
                </c:pt>
                <c:pt idx="16829">
                  <c:v>1.1564468211527035</c:v>
                </c:pt>
                <c:pt idx="16830">
                  <c:v>1.1563781118174796</c:v>
                </c:pt>
                <c:pt idx="16831">
                  <c:v>1.1563094106463878</c:v>
                </c:pt>
                <c:pt idx="16832">
                  <c:v>1.156240717637973</c:v>
                </c:pt>
                <c:pt idx="16833">
                  <c:v>1.1561720327907805</c:v>
                </c:pt>
                <c:pt idx="16834">
                  <c:v>1.156103356103356</c:v>
                </c:pt>
                <c:pt idx="16835">
                  <c:v>1.1560346875742458</c:v>
                </c:pt>
                <c:pt idx="16836">
                  <c:v>1.1559660272019956</c:v>
                </c:pt>
                <c:pt idx="16837">
                  <c:v>1.1558973749851527</c:v>
                </c:pt>
                <c:pt idx="16838">
                  <c:v>1.1558287309222639</c:v>
                </c:pt>
                <c:pt idx="16839">
                  <c:v>1.1557600950118765</c:v>
                </c:pt>
                <c:pt idx="16840">
                  <c:v>1.1556914672525385</c:v>
                </c:pt>
                <c:pt idx="16841">
                  <c:v>1.1556228476427977</c:v>
                </c:pt>
                <c:pt idx="16842">
                  <c:v>1.1555542361812028</c:v>
                </c:pt>
                <c:pt idx="16843">
                  <c:v>1.1554856328663026</c:v>
                </c:pt>
                <c:pt idx="16844">
                  <c:v>1.1554170376966459</c:v>
                </c:pt>
                <c:pt idx="16845">
                  <c:v>1.1553484506707823</c:v>
                </c:pt>
                <c:pt idx="16846">
                  <c:v>1.1552798717872619</c:v>
                </c:pt>
                <c:pt idx="16847">
                  <c:v>1.1552113010446343</c:v>
                </c:pt>
                <c:pt idx="16848">
                  <c:v>1.1551427384414505</c:v>
                </c:pt>
                <c:pt idx="16849">
                  <c:v>1.155074183976261</c:v>
                </c:pt>
                <c:pt idx="16850">
                  <c:v>1.1550056376476174</c:v>
                </c:pt>
                <c:pt idx="16851">
                  <c:v>1.1549370994540706</c:v>
                </c:pt>
                <c:pt idx="16852">
                  <c:v>1.1548685693941732</c:v>
                </c:pt>
                <c:pt idx="16853">
                  <c:v>1.1548000474664768</c:v>
                </c:pt>
                <c:pt idx="16854">
                  <c:v>1.1547315336695343</c:v>
                </c:pt>
                <c:pt idx="16855">
                  <c:v>1.1546630280018984</c:v>
                </c:pt>
                <c:pt idx="16856">
                  <c:v>1.1545945304621226</c:v>
                </c:pt>
                <c:pt idx="16857">
                  <c:v>1.1545260410487603</c:v>
                </c:pt>
                <c:pt idx="16858">
                  <c:v>1.1544575597603655</c:v>
                </c:pt>
                <c:pt idx="16859">
                  <c:v>1.1543890865954922</c:v>
                </c:pt>
                <c:pt idx="16860">
                  <c:v>1.1543206215526955</c:v>
                </c:pt>
                <c:pt idx="16861">
                  <c:v>1.1542521646305302</c:v>
                </c:pt>
                <c:pt idx="16862">
                  <c:v>1.1541837158275514</c:v>
                </c:pt>
                <c:pt idx="16863">
                  <c:v>1.1541152751423149</c:v>
                </c:pt>
                <c:pt idx="16864">
                  <c:v>1.1540468425733768</c:v>
                </c:pt>
                <c:pt idx="16865">
                  <c:v>1.1539784181192934</c:v>
                </c:pt>
                <c:pt idx="16866">
                  <c:v>1.153910001778621</c:v>
                </c:pt>
                <c:pt idx="16867">
                  <c:v>1.1538415935499171</c:v>
                </c:pt>
                <c:pt idx="16868">
                  <c:v>1.1537731934317388</c:v>
                </c:pt>
                <c:pt idx="16869">
                  <c:v>1.1537048014226436</c:v>
                </c:pt>
                <c:pt idx="16870">
                  <c:v>1.1536364175211902</c:v>
                </c:pt>
                <c:pt idx="16871">
                  <c:v>1.1535680417259364</c:v>
                </c:pt>
                <c:pt idx="16872">
                  <c:v>1.1534996740354413</c:v>
                </c:pt>
                <c:pt idx="16873">
                  <c:v>1.1534313144482635</c:v>
                </c:pt>
                <c:pt idx="16874">
                  <c:v>1.1533629629629629</c:v>
                </c:pt>
                <c:pt idx="16875">
                  <c:v>1.1532946195780991</c:v>
                </c:pt>
                <c:pt idx="16876">
                  <c:v>1.1532262842922321</c:v>
                </c:pt>
                <c:pt idx="16877">
                  <c:v>1.1531579571039223</c:v>
                </c:pt>
                <c:pt idx="16878">
                  <c:v>1.1530896380117306</c:v>
                </c:pt>
                <c:pt idx="16879">
                  <c:v>1.153021327014218</c:v>
                </c:pt>
                <c:pt idx="16880">
                  <c:v>1.1529530241099462</c:v>
                </c:pt>
                <c:pt idx="16881">
                  <c:v>1.1528847292974767</c:v>
                </c:pt>
                <c:pt idx="16882">
                  <c:v>1.1528164425753717</c:v>
                </c:pt>
                <c:pt idx="16883">
                  <c:v>1.1527481639421937</c:v>
                </c:pt>
                <c:pt idx="16884">
                  <c:v>1.1526798933965057</c:v>
                </c:pt>
                <c:pt idx="16885">
                  <c:v>1.1526116309368708</c:v>
                </c:pt>
                <c:pt idx="16886">
                  <c:v>1.1525433765618522</c:v>
                </c:pt>
                <c:pt idx="16887">
                  <c:v>1.1524751302700142</c:v>
                </c:pt>
                <c:pt idx="16888">
                  <c:v>1.1524068920599206</c:v>
                </c:pt>
                <c:pt idx="16889">
                  <c:v>1.1523386619301361</c:v>
                </c:pt>
                <c:pt idx="16890">
                  <c:v>1.1522704398792256</c:v>
                </c:pt>
                <c:pt idx="16891">
                  <c:v>1.1522022259057543</c:v>
                </c:pt>
                <c:pt idx="16892">
                  <c:v>1.1521340200082875</c:v>
                </c:pt>
                <c:pt idx="16893">
                  <c:v>1.1520658221853912</c:v>
                </c:pt>
                <c:pt idx="16894">
                  <c:v>1.1519976324356318</c:v>
                </c:pt>
                <c:pt idx="16895">
                  <c:v>1.1519294507575757</c:v>
                </c:pt>
                <c:pt idx="16896">
                  <c:v>1.1518612771497898</c:v>
                </c:pt>
                <c:pt idx="16897">
                  <c:v>1.1517931116108415</c:v>
                </c:pt>
                <c:pt idx="16898">
                  <c:v>1.1517249541392982</c:v>
                </c:pt>
                <c:pt idx="16899">
                  <c:v>1.1516568047337279</c:v>
                </c:pt>
                <c:pt idx="16900">
                  <c:v>1.1515886633926986</c:v>
                </c:pt>
                <c:pt idx="16901">
                  <c:v>1.1515205301147793</c:v>
                </c:pt>
                <c:pt idx="16902">
                  <c:v>1.1514524048985386</c:v>
                </c:pt>
                <c:pt idx="16903">
                  <c:v>1.1513842877425462</c:v>
                </c:pt>
                <c:pt idx="16904">
                  <c:v>1.1513161786453712</c:v>
                </c:pt>
                <c:pt idx="16905">
                  <c:v>1.1512480776055838</c:v>
                </c:pt>
                <c:pt idx="16906">
                  <c:v>1.1511799846217543</c:v>
                </c:pt>
                <c:pt idx="16907">
                  <c:v>1.1511118996924532</c:v>
                </c:pt>
                <c:pt idx="16908">
                  <c:v>1.1510438228162516</c:v>
                </c:pt>
                <c:pt idx="16909">
                  <c:v>1.1509757539917209</c:v>
                </c:pt>
                <c:pt idx="16910">
                  <c:v>1.1509076932174325</c:v>
                </c:pt>
                <c:pt idx="16911">
                  <c:v>1.1508396404919583</c:v>
                </c:pt>
                <c:pt idx="16912">
                  <c:v>1.1507715958138709</c:v>
                </c:pt>
                <c:pt idx="16913">
                  <c:v>1.1507035591817429</c:v>
                </c:pt>
                <c:pt idx="16914">
                  <c:v>1.1506355305941471</c:v>
                </c:pt>
                <c:pt idx="16915">
                  <c:v>1.1505675100496571</c:v>
                </c:pt>
                <c:pt idx="16916">
                  <c:v>1.1504994975468463</c:v>
                </c:pt>
                <c:pt idx="16917">
                  <c:v>1.1504314930842889</c:v>
                </c:pt>
                <c:pt idx="16918">
                  <c:v>1.1503634966605591</c:v>
                </c:pt>
                <c:pt idx="16919">
                  <c:v>1.1502955082742317</c:v>
                </c:pt>
                <c:pt idx="16920">
                  <c:v>1.1502275279238816</c:v>
                </c:pt>
                <c:pt idx="16921">
                  <c:v>1.1501595556080841</c:v>
                </c:pt>
                <c:pt idx="16922">
                  <c:v>1.1500915913254151</c:v>
                </c:pt>
                <c:pt idx="16923">
                  <c:v>1.1500236350744504</c:v>
                </c:pt>
                <c:pt idx="16924">
                  <c:v>1.1499556868537666</c:v>
                </c:pt>
                <c:pt idx="16925">
                  <c:v>1.1498877466619402</c:v>
                </c:pt>
                <c:pt idx="16926">
                  <c:v>1.1498198144975482</c:v>
                </c:pt>
                <c:pt idx="16927">
                  <c:v>1.1497518903591681</c:v>
                </c:pt>
                <c:pt idx="16928">
                  <c:v>1.1496839742453777</c:v>
                </c:pt>
                <c:pt idx="16929">
                  <c:v>1.149616066154755</c:v>
                </c:pt>
                <c:pt idx="16930">
                  <c:v>1.149548166085878</c:v>
                </c:pt>
                <c:pt idx="16931">
                  <c:v>1.1494802740373258</c:v>
                </c:pt>
                <c:pt idx="16932">
                  <c:v>1.1494123900076774</c:v>
                </c:pt>
                <c:pt idx="16933">
                  <c:v>1.1493445139955121</c:v>
                </c:pt>
                <c:pt idx="16934">
                  <c:v>1.1492766459994095</c:v>
                </c:pt>
                <c:pt idx="16935">
                  <c:v>1.1492087860179498</c:v>
                </c:pt>
                <c:pt idx="16936">
                  <c:v>1.1491409340497136</c:v>
                </c:pt>
                <c:pt idx="16937">
                  <c:v>1.1490730900932813</c:v>
                </c:pt>
                <c:pt idx="16938">
                  <c:v>1.1490052541472342</c:v>
                </c:pt>
                <c:pt idx="16939">
                  <c:v>1.1489374262101535</c:v>
                </c:pt>
                <c:pt idx="16940">
                  <c:v>1.148869606280621</c:v>
                </c:pt>
                <c:pt idx="16941">
                  <c:v>1.1488017943572189</c:v>
                </c:pt>
                <c:pt idx="16942">
                  <c:v>1.1487339904385292</c:v>
                </c:pt>
                <c:pt idx="16943">
                  <c:v>1.1486661945231351</c:v>
                </c:pt>
                <c:pt idx="16944">
                  <c:v>1.1485984066096193</c:v>
                </c:pt>
                <c:pt idx="16945">
                  <c:v>1.1485306266965656</c:v>
                </c:pt>
                <c:pt idx="16946">
                  <c:v>1.1484628547825573</c:v>
                </c:pt>
                <c:pt idx="16947">
                  <c:v>1.1483950908661789</c:v>
                </c:pt>
                <c:pt idx="16948">
                  <c:v>1.1483273349460146</c:v>
                </c:pt>
                <c:pt idx="16949">
                  <c:v>1.1482595870206489</c:v>
                </c:pt>
                <c:pt idx="16950">
                  <c:v>1.1481918470886674</c:v>
                </c:pt>
                <c:pt idx="16951">
                  <c:v>1.148124115148655</c:v>
                </c:pt>
                <c:pt idx="16952">
                  <c:v>1.1480563911991979</c:v>
                </c:pt>
                <c:pt idx="16953">
                  <c:v>1.1479886752388817</c:v>
                </c:pt>
                <c:pt idx="16954">
                  <c:v>1.1479209672662931</c:v>
                </c:pt>
                <c:pt idx="16955">
                  <c:v>1.1478532672800188</c:v>
                </c:pt>
                <c:pt idx="16956">
                  <c:v>1.1477855752786459</c:v>
                </c:pt>
                <c:pt idx="16957">
                  <c:v>1.147717891260762</c:v>
                </c:pt>
                <c:pt idx="16958">
                  <c:v>1.1476502152249544</c:v>
                </c:pt>
                <c:pt idx="16959">
                  <c:v>1.1475825471698113</c:v>
                </c:pt>
                <c:pt idx="16960">
                  <c:v>1.1475148870939214</c:v>
                </c:pt>
                <c:pt idx="16961">
                  <c:v>1.1474472349958731</c:v>
                </c:pt>
                <c:pt idx="16962">
                  <c:v>1.1473795908742557</c:v>
                </c:pt>
                <c:pt idx="16963">
                  <c:v>1.1473119547276587</c:v>
                </c:pt>
                <c:pt idx="16964">
                  <c:v>1.1472443265546715</c:v>
                </c:pt>
                <c:pt idx="16965">
                  <c:v>1.1471767063538842</c:v>
                </c:pt>
                <c:pt idx="16966">
                  <c:v>1.1471090941238875</c:v>
                </c:pt>
                <c:pt idx="16967">
                  <c:v>1.1470414898632721</c:v>
                </c:pt>
                <c:pt idx="16968">
                  <c:v>1.1469738935706288</c:v>
                </c:pt>
                <c:pt idx="16969">
                  <c:v>1.1469063052445492</c:v>
                </c:pt>
                <c:pt idx="16970">
                  <c:v>1.1468387248836249</c:v>
                </c:pt>
                <c:pt idx="16971">
                  <c:v>1.1467711524864483</c:v>
                </c:pt>
                <c:pt idx="16972">
                  <c:v>1.1467035880516114</c:v>
                </c:pt>
                <c:pt idx="16973">
                  <c:v>1.1466360315777071</c:v>
                </c:pt>
                <c:pt idx="16974">
                  <c:v>1.1465684830633285</c:v>
                </c:pt>
                <c:pt idx="16975">
                  <c:v>1.1465009425070689</c:v>
                </c:pt>
                <c:pt idx="16976">
                  <c:v>1.146433409907522</c:v>
                </c:pt>
                <c:pt idx="16977">
                  <c:v>1.1463658852632819</c:v>
                </c:pt>
                <c:pt idx="16978">
                  <c:v>1.1462983685729431</c:v>
                </c:pt>
                <c:pt idx="16979">
                  <c:v>1.1462308598351001</c:v>
                </c:pt>
                <c:pt idx="16980">
                  <c:v>1.1461633590483482</c:v>
                </c:pt>
                <c:pt idx="16981">
                  <c:v>1.1460958662112826</c:v>
                </c:pt>
                <c:pt idx="16982">
                  <c:v>1.146028381322499</c:v>
                </c:pt>
                <c:pt idx="16983">
                  <c:v>1.1459609043805934</c:v>
                </c:pt>
                <c:pt idx="16984">
                  <c:v>1.1458934353841626</c:v>
                </c:pt>
                <c:pt idx="16985">
                  <c:v>1.1458259743318027</c:v>
                </c:pt>
                <c:pt idx="16986">
                  <c:v>1.1457585212221111</c:v>
                </c:pt>
                <c:pt idx="16987">
                  <c:v>1.1456910760536849</c:v>
                </c:pt>
                <c:pt idx="16988">
                  <c:v>1.1456236388251222</c:v>
                </c:pt>
                <c:pt idx="16989">
                  <c:v>1.1455562095350207</c:v>
                </c:pt>
                <c:pt idx="16990">
                  <c:v>1.1454887881819786</c:v>
                </c:pt>
                <c:pt idx="16991">
                  <c:v>1.1454213747645952</c:v>
                </c:pt>
                <c:pt idx="16992">
                  <c:v>1.1453539692814689</c:v>
                </c:pt>
                <c:pt idx="16993">
                  <c:v>1.1452865717311993</c:v>
                </c:pt>
                <c:pt idx="16994">
                  <c:v>1.145219182112386</c:v>
                </c:pt>
                <c:pt idx="16995">
                  <c:v>1.1451518004236292</c:v>
                </c:pt>
                <c:pt idx="16996">
                  <c:v>1.1450844266635289</c:v>
                </c:pt>
                <c:pt idx="16997">
                  <c:v>1.145017060830686</c:v>
                </c:pt>
                <c:pt idx="16998">
                  <c:v>1.1449497029237015</c:v>
                </c:pt>
                <c:pt idx="16999">
                  <c:v>1.1448823529411765</c:v>
                </c:pt>
                <c:pt idx="17000">
                  <c:v>1.1448150108817128</c:v>
                </c:pt>
                <c:pt idx="17001">
                  <c:v>1.1447476767439124</c:v>
                </c:pt>
                <c:pt idx="17002">
                  <c:v>1.1446803505263776</c:v>
                </c:pt>
                <c:pt idx="17003">
                  <c:v>1.144613032227711</c:v>
                </c:pt>
                <c:pt idx="17004">
                  <c:v>1.1445457218465158</c:v>
                </c:pt>
                <c:pt idx="17005">
                  <c:v>1.1444784193813948</c:v>
                </c:pt>
                <c:pt idx="17006">
                  <c:v>1.1444111248309519</c:v>
                </c:pt>
                <c:pt idx="17007">
                  <c:v>1.1443438381937912</c:v>
                </c:pt>
                <c:pt idx="17008">
                  <c:v>1.1442765594685167</c:v>
                </c:pt>
                <c:pt idx="17009">
                  <c:v>1.1442092886537332</c:v>
                </c:pt>
                <c:pt idx="17010">
                  <c:v>1.1441420257480455</c:v>
                </c:pt>
                <c:pt idx="17011">
                  <c:v>1.1440747707500587</c:v>
                </c:pt>
                <c:pt idx="17012">
                  <c:v>1.1440075236583789</c:v>
                </c:pt>
                <c:pt idx="17013">
                  <c:v>1.1439402844716116</c:v>
                </c:pt>
                <c:pt idx="17014">
                  <c:v>1.1438730531883632</c:v>
                </c:pt>
                <c:pt idx="17015">
                  <c:v>1.1438058298072402</c:v>
                </c:pt>
                <c:pt idx="17016">
                  <c:v>1.1437386143268495</c:v>
                </c:pt>
                <c:pt idx="17017">
                  <c:v>1.1436714067457985</c:v>
                </c:pt>
                <c:pt idx="17018">
                  <c:v>1.1436042070626946</c:v>
                </c:pt>
                <c:pt idx="17019">
                  <c:v>1.1435370152761457</c:v>
                </c:pt>
                <c:pt idx="17020">
                  <c:v>1.14346983138476</c:v>
                </c:pt>
                <c:pt idx="17021">
                  <c:v>1.1434026553871461</c:v>
                </c:pt>
                <c:pt idx="17022">
                  <c:v>1.1433354872819128</c:v>
                </c:pt>
                <c:pt idx="17023">
                  <c:v>1.1432683270676691</c:v>
                </c:pt>
                <c:pt idx="17024">
                  <c:v>1.1432011747430251</c:v>
                </c:pt>
                <c:pt idx="17025">
                  <c:v>1.14313403030659</c:v>
                </c:pt>
                <c:pt idx="17026">
                  <c:v>1.1430668937569741</c:v>
                </c:pt>
                <c:pt idx="17027">
                  <c:v>1.1429997650927883</c:v>
                </c:pt>
                <c:pt idx="17028">
                  <c:v>1.1429326443126431</c:v>
                </c:pt>
                <c:pt idx="17029">
                  <c:v>1.1428655314151497</c:v>
                </c:pt>
                <c:pt idx="17030">
                  <c:v>1.1427984263989197</c:v>
                </c:pt>
                <c:pt idx="17031">
                  <c:v>1.1427313292625645</c:v>
                </c:pt>
                <c:pt idx="17032">
                  <c:v>1.1426642400046967</c:v>
                </c:pt>
                <c:pt idx="17033">
                  <c:v>1.1425971586239285</c:v>
                </c:pt>
                <c:pt idx="17034">
                  <c:v>1.1425300851188729</c:v>
                </c:pt>
                <c:pt idx="17035">
                  <c:v>1.1424630194881427</c:v>
                </c:pt>
                <c:pt idx="17036">
                  <c:v>1.1423959617303516</c:v>
                </c:pt>
                <c:pt idx="17037">
                  <c:v>1.1423289118441131</c:v>
                </c:pt>
                <c:pt idx="17038">
                  <c:v>1.1422618698280416</c:v>
                </c:pt>
                <c:pt idx="17039">
                  <c:v>1.1421948356807512</c:v>
                </c:pt>
                <c:pt idx="17040">
                  <c:v>1.1421278094008567</c:v>
                </c:pt>
                <c:pt idx="17041">
                  <c:v>1.1420607909869733</c:v>
                </c:pt>
                <c:pt idx="17042">
                  <c:v>1.1419937804377163</c:v>
                </c:pt>
                <c:pt idx="17043">
                  <c:v>1.1419267777517015</c:v>
                </c:pt>
                <c:pt idx="17044">
                  <c:v>1.1418597829275448</c:v>
                </c:pt>
                <c:pt idx="17045">
                  <c:v>1.1417927959638625</c:v>
                </c:pt>
                <c:pt idx="17046">
                  <c:v>1.1417258168592714</c:v>
                </c:pt>
                <c:pt idx="17047">
                  <c:v>1.1416588456123886</c:v>
                </c:pt>
                <c:pt idx="17048">
                  <c:v>1.1415918822218312</c:v>
                </c:pt>
                <c:pt idx="17049">
                  <c:v>1.1415249266862171</c:v>
                </c:pt>
                <c:pt idx="17050">
                  <c:v>1.1414579790041639</c:v>
                </c:pt>
                <c:pt idx="17051">
                  <c:v>1.1413910391742903</c:v>
                </c:pt>
                <c:pt idx="17052">
                  <c:v>1.1413241071952149</c:v>
                </c:pt>
                <c:pt idx="17053">
                  <c:v>1.1412571830655565</c:v>
                </c:pt>
                <c:pt idx="17054">
                  <c:v>1.1411902667839344</c:v>
                </c:pt>
                <c:pt idx="17055">
                  <c:v>1.1411233583489682</c:v>
                </c:pt>
                <c:pt idx="17056">
                  <c:v>1.1410564577592777</c:v>
                </c:pt>
                <c:pt idx="17057">
                  <c:v>1.1409895650134834</c:v>
                </c:pt>
                <c:pt idx="17058">
                  <c:v>1.1409226801102057</c:v>
                </c:pt>
                <c:pt idx="17059">
                  <c:v>1.1408558030480656</c:v>
                </c:pt>
                <c:pt idx="17060">
                  <c:v>1.1407889338256842</c:v>
                </c:pt>
                <c:pt idx="17061">
                  <c:v>1.1407220724416833</c:v>
                </c:pt>
                <c:pt idx="17062">
                  <c:v>1.1406552188946844</c:v>
                </c:pt>
                <c:pt idx="17063">
                  <c:v>1.14058837318331</c:v>
                </c:pt>
                <c:pt idx="17064">
                  <c:v>1.1405215353061822</c:v>
                </c:pt>
                <c:pt idx="17065">
                  <c:v>1.1404547052619243</c:v>
                </c:pt>
                <c:pt idx="17066">
                  <c:v>1.1403878830491592</c:v>
                </c:pt>
                <c:pt idx="17067">
                  <c:v>1.1403210686665104</c:v>
                </c:pt>
                <c:pt idx="17068">
                  <c:v>1.1402542621126017</c:v>
                </c:pt>
                <c:pt idx="17069">
                  <c:v>1.1401874633860574</c:v>
                </c:pt>
                <c:pt idx="17070">
                  <c:v>1.1401206724855018</c:v>
                </c:pt>
                <c:pt idx="17071">
                  <c:v>1.1400538894095595</c:v>
                </c:pt>
                <c:pt idx="17072">
                  <c:v>1.1399871141568558</c:v>
                </c:pt>
                <c:pt idx="17073">
                  <c:v>1.1399203467260162</c:v>
                </c:pt>
                <c:pt idx="17074">
                  <c:v>1.1398535871156661</c:v>
                </c:pt>
                <c:pt idx="17075">
                  <c:v>1.139786835324432</c:v>
                </c:pt>
                <c:pt idx="17076">
                  <c:v>1.1397200913509398</c:v>
                </c:pt>
                <c:pt idx="17077">
                  <c:v>1.1396533551938166</c:v>
                </c:pt>
                <c:pt idx="17078">
                  <c:v>1.1395866268516892</c:v>
                </c:pt>
                <c:pt idx="17079">
                  <c:v>1.1395199063231851</c:v>
                </c:pt>
                <c:pt idx="17080">
                  <c:v>1.1394531936069316</c:v>
                </c:pt>
                <c:pt idx="17081">
                  <c:v>1.1393864887015572</c:v>
                </c:pt>
                <c:pt idx="17082">
                  <c:v>1.1393197916056899</c:v>
                </c:pt>
                <c:pt idx="17083">
                  <c:v>1.1392531023179584</c:v>
                </c:pt>
                <c:pt idx="17084">
                  <c:v>1.1391864208369915</c:v>
                </c:pt>
                <c:pt idx="17085">
                  <c:v>1.1391197471614187</c:v>
                </c:pt>
                <c:pt idx="17086">
                  <c:v>1.1390530812898696</c:v>
                </c:pt>
                <c:pt idx="17087">
                  <c:v>1.1389864232209739</c:v>
                </c:pt>
                <c:pt idx="17088">
                  <c:v>1.1389197729533618</c:v>
                </c:pt>
                <c:pt idx="17089">
                  <c:v>1.1388531304856642</c:v>
                </c:pt>
                <c:pt idx="17090">
                  <c:v>1.1387864958165117</c:v>
                </c:pt>
                <c:pt idx="17091">
                  <c:v>1.1387198689445355</c:v>
                </c:pt>
                <c:pt idx="17092">
                  <c:v>1.1386532498683672</c:v>
                </c:pt>
                <c:pt idx="17093">
                  <c:v>1.1385866385866386</c:v>
                </c:pt>
                <c:pt idx="17094">
                  <c:v>1.1385200350979818</c:v>
                </c:pt>
                <c:pt idx="17095">
                  <c:v>1.1384534394010295</c:v>
                </c:pt>
                <c:pt idx="17096">
                  <c:v>1.1383868514944142</c:v>
                </c:pt>
                <c:pt idx="17097">
                  <c:v>1.1383202713767693</c:v>
                </c:pt>
                <c:pt idx="17098">
                  <c:v>1.1382536990467278</c:v>
                </c:pt>
                <c:pt idx="17099">
                  <c:v>1.138187134502924</c:v>
                </c:pt>
                <c:pt idx="17100">
                  <c:v>1.1381205777439916</c:v>
                </c:pt>
                <c:pt idx="17101">
                  <c:v>1.138054028768565</c:v>
                </c:pt>
                <c:pt idx="17102">
                  <c:v>1.1379874875752791</c:v>
                </c:pt>
                <c:pt idx="17103">
                  <c:v>1.1379209541627688</c:v>
                </c:pt>
                <c:pt idx="17104">
                  <c:v>1.1378544285296697</c:v>
                </c:pt>
                <c:pt idx="17105">
                  <c:v>1.1377879106746172</c:v>
                </c:pt>
                <c:pt idx="17106">
                  <c:v>1.137721400596247</c:v>
                </c:pt>
                <c:pt idx="17107">
                  <c:v>1.1376548982931962</c:v>
                </c:pt>
                <c:pt idx="17108">
                  <c:v>1.1375884037641009</c:v>
                </c:pt>
                <c:pt idx="17109">
                  <c:v>1.1375219170075979</c:v>
                </c:pt>
                <c:pt idx="17110">
                  <c:v>1.1374554380223247</c:v>
                </c:pt>
                <c:pt idx="17111">
                  <c:v>1.137388966806919</c:v>
                </c:pt>
                <c:pt idx="17112">
                  <c:v>1.1373225033600187</c:v>
                </c:pt>
                <c:pt idx="17113">
                  <c:v>1.1372560476802618</c:v>
                </c:pt>
                <c:pt idx="17114">
                  <c:v>1.1371895997662869</c:v>
                </c:pt>
                <c:pt idx="17115">
                  <c:v>1.1371231596167328</c:v>
                </c:pt>
                <c:pt idx="17116">
                  <c:v>1.137056727230239</c:v>
                </c:pt>
                <c:pt idx="17117">
                  <c:v>1.1369903026054446</c:v>
                </c:pt>
                <c:pt idx="17118">
                  <c:v>1.1369238857409896</c:v>
                </c:pt>
                <c:pt idx="17119">
                  <c:v>1.136857476635514</c:v>
                </c:pt>
                <c:pt idx="17120">
                  <c:v>1.1367910752876584</c:v>
                </c:pt>
                <c:pt idx="17121">
                  <c:v>1.1367246816960634</c:v>
                </c:pt>
                <c:pt idx="17122">
                  <c:v>1.1366582958593705</c:v>
                </c:pt>
                <c:pt idx="17123">
                  <c:v>1.1365919177762205</c:v>
                </c:pt>
                <c:pt idx="17124">
                  <c:v>1.1365255474452556</c:v>
                </c:pt>
                <c:pt idx="17125">
                  <c:v>1.1364591848651173</c:v>
                </c:pt>
                <c:pt idx="17126">
                  <c:v>1.1363928300344486</c:v>
                </c:pt>
                <c:pt idx="17127">
                  <c:v>1.1363264829518915</c:v>
                </c:pt>
                <c:pt idx="17128">
                  <c:v>1.1362601436160897</c:v>
                </c:pt>
                <c:pt idx="17129">
                  <c:v>1.136193812025686</c:v>
                </c:pt>
                <c:pt idx="17130">
                  <c:v>1.136127488179324</c:v>
                </c:pt>
                <c:pt idx="17131">
                  <c:v>1.1360611720756479</c:v>
                </c:pt>
                <c:pt idx="17132">
                  <c:v>1.1359948637133017</c:v>
                </c:pt>
                <c:pt idx="17133">
                  <c:v>1.1359285630909304</c:v>
                </c:pt>
                <c:pt idx="17134">
                  <c:v>1.1358622702071783</c:v>
                </c:pt>
                <c:pt idx="17135">
                  <c:v>1.1357959850606909</c:v>
                </c:pt>
                <c:pt idx="17136">
                  <c:v>1.1357297076501138</c:v>
                </c:pt>
                <c:pt idx="17137">
                  <c:v>1.1356634379740926</c:v>
                </c:pt>
                <c:pt idx="17138">
                  <c:v>1.1355971760312737</c:v>
                </c:pt>
                <c:pt idx="17139">
                  <c:v>1.1355309218203034</c:v>
                </c:pt>
                <c:pt idx="17140">
                  <c:v>1.1354646753398285</c:v>
                </c:pt>
                <c:pt idx="17141">
                  <c:v>1.1353984365884962</c:v>
                </c:pt>
                <c:pt idx="17142">
                  <c:v>1.1353322055649537</c:v>
                </c:pt>
                <c:pt idx="17143">
                  <c:v>1.1352659822678488</c:v>
                </c:pt>
                <c:pt idx="17144">
                  <c:v>1.1351997666958298</c:v>
                </c:pt>
                <c:pt idx="17145">
                  <c:v>1.1351335588475446</c:v>
                </c:pt>
                <c:pt idx="17146">
                  <c:v>1.1350673587216422</c:v>
                </c:pt>
                <c:pt idx="17147">
                  <c:v>1.1350011663167716</c:v>
                </c:pt>
                <c:pt idx="17148">
                  <c:v>1.1349349816315819</c:v>
                </c:pt>
                <c:pt idx="17149">
                  <c:v>1.1348688046647231</c:v>
                </c:pt>
                <c:pt idx="17150">
                  <c:v>1.1348026354148446</c:v>
                </c:pt>
                <c:pt idx="17151">
                  <c:v>1.134736473880597</c:v>
                </c:pt>
                <c:pt idx="17152">
                  <c:v>1.1346703200606307</c:v>
                </c:pt>
                <c:pt idx="17153">
                  <c:v>1.1346041739535968</c:v>
                </c:pt>
                <c:pt idx="17154">
                  <c:v>1.1345380355581463</c:v>
                </c:pt>
                <c:pt idx="17155">
                  <c:v>1.1344719048729308</c:v>
                </c:pt>
                <c:pt idx="17156">
                  <c:v>1.134405781896602</c:v>
                </c:pt>
                <c:pt idx="17157">
                  <c:v>1.134339666627812</c:v>
                </c:pt>
                <c:pt idx="17158">
                  <c:v>1.1342735590652135</c:v>
                </c:pt>
                <c:pt idx="17159">
                  <c:v>1.1342074592074591</c:v>
                </c:pt>
                <c:pt idx="17160">
                  <c:v>1.1341413670532021</c:v>
                </c:pt>
                <c:pt idx="17161">
                  <c:v>1.1340752826010954</c:v>
                </c:pt>
                <c:pt idx="17162">
                  <c:v>1.1340092058497933</c:v>
                </c:pt>
                <c:pt idx="17163">
                  <c:v>1.1339431367979491</c:v>
                </c:pt>
                <c:pt idx="17164">
                  <c:v>1.1338770754442178</c:v>
                </c:pt>
                <c:pt idx="17165">
                  <c:v>1.1338110217872539</c:v>
                </c:pt>
                <c:pt idx="17166">
                  <c:v>1.1337449758257121</c:v>
                </c:pt>
                <c:pt idx="17167">
                  <c:v>1.1336789375582479</c:v>
                </c:pt>
                <c:pt idx="17168">
                  <c:v>1.1336129069835168</c:v>
                </c:pt>
                <c:pt idx="17169">
                  <c:v>1.1335468841001748</c:v>
                </c:pt>
                <c:pt idx="17170">
                  <c:v>1.1334808689068778</c:v>
                </c:pt>
                <c:pt idx="17171">
                  <c:v>1.1334148614022828</c:v>
                </c:pt>
                <c:pt idx="17172">
                  <c:v>1.1333488615850462</c:v>
                </c:pt>
                <c:pt idx="17173">
                  <c:v>1.1332828694538255</c:v>
                </c:pt>
                <c:pt idx="17174">
                  <c:v>1.1332168850072781</c:v>
                </c:pt>
                <c:pt idx="17175">
                  <c:v>1.1331509082440614</c:v>
                </c:pt>
                <c:pt idx="17176">
                  <c:v>1.1330849391628339</c:v>
                </c:pt>
                <c:pt idx="17177">
                  <c:v>1.1330189777622541</c:v>
                </c:pt>
                <c:pt idx="17178">
                  <c:v>1.1329530240409802</c:v>
                </c:pt>
                <c:pt idx="17179">
                  <c:v>1.1328870779976716</c:v>
                </c:pt>
                <c:pt idx="17180">
                  <c:v>1.1328211396309877</c:v>
                </c:pt>
                <c:pt idx="17181">
                  <c:v>1.132755208939588</c:v>
                </c:pt>
                <c:pt idx="17182">
                  <c:v>1.1326892859221322</c:v>
                </c:pt>
                <c:pt idx="17183">
                  <c:v>1.1326233705772812</c:v>
                </c:pt>
                <c:pt idx="17184">
                  <c:v>1.1325574629036952</c:v>
                </c:pt>
                <c:pt idx="17185">
                  <c:v>1.1324915629000349</c:v>
                </c:pt>
                <c:pt idx="17186">
                  <c:v>1.1324256705649618</c:v>
                </c:pt>
                <c:pt idx="17187">
                  <c:v>1.1323597858971375</c:v>
                </c:pt>
                <c:pt idx="17188">
                  <c:v>1.1322939088952237</c:v>
                </c:pt>
                <c:pt idx="17189">
                  <c:v>1.1322280395578825</c:v>
                </c:pt>
                <c:pt idx="17190">
                  <c:v>1.1321621778837765</c:v>
                </c:pt>
                <c:pt idx="17191">
                  <c:v>1.1320963238715682</c:v>
                </c:pt>
                <c:pt idx="17192">
                  <c:v>1.1320304775199208</c:v>
                </c:pt>
                <c:pt idx="17193">
                  <c:v>1.131964638827498</c:v>
                </c:pt>
                <c:pt idx="17194">
                  <c:v>1.131898807792963</c:v>
                </c:pt>
                <c:pt idx="17195">
                  <c:v>1.1318329844149801</c:v>
                </c:pt>
                <c:pt idx="17196">
                  <c:v>1.1317671686922137</c:v>
                </c:pt>
                <c:pt idx="17197">
                  <c:v>1.1317013606233284</c:v>
                </c:pt>
                <c:pt idx="17198">
                  <c:v>1.1316355602069887</c:v>
                </c:pt>
                <c:pt idx="17199">
                  <c:v>1.1315697674418606</c:v>
                </c:pt>
                <c:pt idx="17200">
                  <c:v>1.1315039823266089</c:v>
                </c:pt>
                <c:pt idx="17201">
                  <c:v>1.1314382048599001</c:v>
                </c:pt>
                <c:pt idx="17202">
                  <c:v>1.1313724350404</c:v>
                </c:pt>
                <c:pt idx="17203">
                  <c:v>1.1313066728667751</c:v>
                </c:pt>
                <c:pt idx="17204">
                  <c:v>1.1312409183376926</c:v>
                </c:pt>
                <c:pt idx="17205">
                  <c:v>1.1311751714518192</c:v>
                </c:pt>
                <c:pt idx="17206">
                  <c:v>1.1311094322078223</c:v>
                </c:pt>
                <c:pt idx="17207">
                  <c:v>1.1310437006043701</c:v>
                </c:pt>
                <c:pt idx="17208">
                  <c:v>1.1309779766401302</c:v>
                </c:pt>
                <c:pt idx="17209">
                  <c:v>1.1309122603137711</c:v>
                </c:pt>
                <c:pt idx="17210">
                  <c:v>1.1308465516239614</c:v>
                </c:pt>
                <c:pt idx="17211">
                  <c:v>1.1307808505693702</c:v>
                </c:pt>
                <c:pt idx="17212">
                  <c:v>1.1307151571486667</c:v>
                </c:pt>
                <c:pt idx="17213">
                  <c:v>1.1306494713605204</c:v>
                </c:pt>
                <c:pt idx="17214">
                  <c:v>1.1305837932036016</c:v>
                </c:pt>
                <c:pt idx="17215">
                  <c:v>1.1305181226765799</c:v>
                </c:pt>
                <c:pt idx="17216">
                  <c:v>1.1304524597781263</c:v>
                </c:pt>
                <c:pt idx="17217">
                  <c:v>1.1303868045069114</c:v>
                </c:pt>
                <c:pt idx="17218">
                  <c:v>1.1303211568616063</c:v>
                </c:pt>
                <c:pt idx="17219">
                  <c:v>1.1302555168408828</c:v>
                </c:pt>
                <c:pt idx="17220">
                  <c:v>1.1301898844434122</c:v>
                </c:pt>
                <c:pt idx="17221">
                  <c:v>1.1301242596678667</c:v>
                </c:pt>
                <c:pt idx="17222">
                  <c:v>1.1300586425129189</c:v>
                </c:pt>
                <c:pt idx="17223">
                  <c:v>1.129993032977241</c:v>
                </c:pt>
                <c:pt idx="17224">
                  <c:v>1.1299274310595064</c:v>
                </c:pt>
                <c:pt idx="17225">
                  <c:v>1.1298618367583886</c:v>
                </c:pt>
                <c:pt idx="17226">
                  <c:v>1.1297962500725605</c:v>
                </c:pt>
                <c:pt idx="17227">
                  <c:v>1.1297306710006965</c:v>
                </c:pt>
                <c:pt idx="17228">
                  <c:v>1.1296650995414708</c:v>
                </c:pt>
                <c:pt idx="17229">
                  <c:v>1.1295995356935578</c:v>
                </c:pt>
                <c:pt idx="17230">
                  <c:v>1.1295339794556323</c:v>
                </c:pt>
                <c:pt idx="17231">
                  <c:v>1.1294684308263696</c:v>
                </c:pt>
                <c:pt idx="17232">
                  <c:v>1.129402889804445</c:v>
                </c:pt>
                <c:pt idx="17233">
                  <c:v>1.1293373563885343</c:v>
                </c:pt>
                <c:pt idx="17234">
                  <c:v>1.1292718305773135</c:v>
                </c:pt>
                <c:pt idx="17235">
                  <c:v>1.1292063123694593</c:v>
                </c:pt>
                <c:pt idx="17236">
                  <c:v>1.1291408017636479</c:v>
                </c:pt>
                <c:pt idx="17237">
                  <c:v>1.1290752987585566</c:v>
                </c:pt>
                <c:pt idx="17238">
                  <c:v>1.1290098033528626</c:v>
                </c:pt>
                <c:pt idx="17239">
                  <c:v>1.1289443155452437</c:v>
                </c:pt>
                <c:pt idx="17240">
                  <c:v>1.1288788353343773</c:v>
                </c:pt>
                <c:pt idx="17241">
                  <c:v>1.1288133627189421</c:v>
                </c:pt>
                <c:pt idx="17242">
                  <c:v>1.1287478976976164</c:v>
                </c:pt>
                <c:pt idx="17243">
                  <c:v>1.1286824402690792</c:v>
                </c:pt>
                <c:pt idx="17244">
                  <c:v>1.1286169904320094</c:v>
                </c:pt>
                <c:pt idx="17245">
                  <c:v>1.1285515481850863</c:v>
                </c:pt>
                <c:pt idx="17246">
                  <c:v>1.1284861135269901</c:v>
                </c:pt>
                <c:pt idx="17247">
                  <c:v>1.1284206864564008</c:v>
                </c:pt>
                <c:pt idx="17248">
                  <c:v>1.1283552669719983</c:v>
                </c:pt>
                <c:pt idx="17249">
                  <c:v>1.1282898550724638</c:v>
                </c:pt>
                <c:pt idx="17250">
                  <c:v>1.1282244507564778</c:v>
                </c:pt>
                <c:pt idx="17251">
                  <c:v>1.128159054022722</c:v>
                </c:pt>
                <c:pt idx="17252">
                  <c:v>1.1280936648698776</c:v>
                </c:pt>
                <c:pt idx="17253">
                  <c:v>1.1280282832966269</c:v>
                </c:pt>
                <c:pt idx="17254">
                  <c:v>1.1279629093016517</c:v>
                </c:pt>
                <c:pt idx="17255">
                  <c:v>1.1278975428836346</c:v>
                </c:pt>
                <c:pt idx="17256">
                  <c:v>1.1278321840412586</c:v>
                </c:pt>
                <c:pt idx="17257">
                  <c:v>1.1277668327732067</c:v>
                </c:pt>
                <c:pt idx="17258">
                  <c:v>1.127701489078162</c:v>
                </c:pt>
                <c:pt idx="17259">
                  <c:v>1.1276361529548089</c:v>
                </c:pt>
                <c:pt idx="17260">
                  <c:v>1.1275708244018308</c:v>
                </c:pt>
                <c:pt idx="17261">
                  <c:v>1.1275055034179122</c:v>
                </c:pt>
                <c:pt idx="17262">
                  <c:v>1.1274401900017379</c:v>
                </c:pt>
                <c:pt idx="17263">
                  <c:v>1.1273748841519926</c:v>
                </c:pt>
                <c:pt idx="17264">
                  <c:v>1.1273095858673616</c:v>
                </c:pt>
                <c:pt idx="17265">
                  <c:v>1.1272442951465307</c:v>
                </c:pt>
                <c:pt idx="17266">
                  <c:v>1.1271790119881855</c:v>
                </c:pt>
                <c:pt idx="17267">
                  <c:v>1.1271137363910122</c:v>
                </c:pt>
                <c:pt idx="17268">
                  <c:v>1.1270484683536974</c:v>
                </c:pt>
                <c:pt idx="17269">
                  <c:v>1.1269832078749276</c:v>
                </c:pt>
                <c:pt idx="17270">
                  <c:v>1.1269179549533901</c:v>
                </c:pt>
                <c:pt idx="17271">
                  <c:v>1.1268527095877721</c:v>
                </c:pt>
                <c:pt idx="17272">
                  <c:v>1.1267874717767614</c:v>
                </c:pt>
                <c:pt idx="17273">
                  <c:v>1.1267222415190459</c:v>
                </c:pt>
                <c:pt idx="17274">
                  <c:v>1.126657018813314</c:v>
                </c:pt>
                <c:pt idx="17275">
                  <c:v>1.1265918036582543</c:v>
                </c:pt>
                <c:pt idx="17276">
                  <c:v>1.1265265960525555</c:v>
                </c:pt>
                <c:pt idx="17277">
                  <c:v>1.1264613959949068</c:v>
                </c:pt>
                <c:pt idx="17278">
                  <c:v>1.1263962034839978</c:v>
                </c:pt>
                <c:pt idx="17279">
                  <c:v>1.1263310185185185</c:v>
                </c:pt>
                <c:pt idx="17280">
                  <c:v>1.1262658410971587</c:v>
                </c:pt>
                <c:pt idx="17281">
                  <c:v>1.126200671218609</c:v>
                </c:pt>
                <c:pt idx="17282">
                  <c:v>1.1261355088815599</c:v>
                </c:pt>
                <c:pt idx="17283">
                  <c:v>1.1260703540847026</c:v>
                </c:pt>
                <c:pt idx="17284">
                  <c:v>1.1260052068267283</c:v>
                </c:pt>
                <c:pt idx="17285">
                  <c:v>1.1259400671063289</c:v>
                </c:pt>
                <c:pt idx="17286">
                  <c:v>1.1258749349221959</c:v>
                </c:pt>
                <c:pt idx="17287">
                  <c:v>1.1258098102730218</c:v>
                </c:pt>
                <c:pt idx="17288">
                  <c:v>1.125744693157499</c:v>
                </c:pt>
                <c:pt idx="17289">
                  <c:v>1.1256795835743205</c:v>
                </c:pt>
                <c:pt idx="17290">
                  <c:v>1.1256144815221791</c:v>
                </c:pt>
                <c:pt idx="17291">
                  <c:v>1.1255493869997686</c:v>
                </c:pt>
                <c:pt idx="17292">
                  <c:v>1.1254843000057826</c:v>
                </c:pt>
                <c:pt idx="17293">
                  <c:v>1.1254192205389153</c:v>
                </c:pt>
                <c:pt idx="17294">
                  <c:v>1.1253541485978606</c:v>
                </c:pt>
                <c:pt idx="17295">
                  <c:v>1.1252890841813137</c:v>
                </c:pt>
                <c:pt idx="17296">
                  <c:v>1.125224027287969</c:v>
                </c:pt>
                <c:pt idx="17297">
                  <c:v>1.1251589779165221</c:v>
                </c:pt>
                <c:pt idx="17298">
                  <c:v>1.1250939360656684</c:v>
                </c:pt>
                <c:pt idx="17299">
                  <c:v>1.125028901734104</c:v>
                </c:pt>
                <c:pt idx="17300">
                  <c:v>1.1249638749205249</c:v>
                </c:pt>
                <c:pt idx="17301">
                  <c:v>1.1248988556236272</c:v>
                </c:pt>
                <c:pt idx="17302">
                  <c:v>1.1248338438421084</c:v>
                </c:pt>
                <c:pt idx="17303">
                  <c:v>1.1247688395746649</c:v>
                </c:pt>
                <c:pt idx="17304">
                  <c:v>1.1247038428199942</c:v>
                </c:pt>
                <c:pt idx="17305">
                  <c:v>1.1246388535767942</c:v>
                </c:pt>
                <c:pt idx="17306">
                  <c:v>1.1245738718437626</c:v>
                </c:pt>
                <c:pt idx="17307">
                  <c:v>1.1245088976195978</c:v>
                </c:pt>
                <c:pt idx="17308">
                  <c:v>1.1244439309029985</c:v>
                </c:pt>
                <c:pt idx="17309">
                  <c:v>1.1243789716926631</c:v>
                </c:pt>
                <c:pt idx="17310">
                  <c:v>1.1243140199872914</c:v>
                </c:pt>
                <c:pt idx="17311">
                  <c:v>1.1242490757855823</c:v>
                </c:pt>
                <c:pt idx="17312">
                  <c:v>1.1241841390862357</c:v>
                </c:pt>
                <c:pt idx="17313">
                  <c:v>1.124119209887952</c:v>
                </c:pt>
                <c:pt idx="17314">
                  <c:v>1.1240542881894311</c:v>
                </c:pt>
                <c:pt idx="17315">
                  <c:v>1.123989373989374</c:v>
                </c:pt>
                <c:pt idx="17316">
                  <c:v>1.1239244672864814</c:v>
                </c:pt>
                <c:pt idx="17317">
                  <c:v>1.123859568079455</c:v>
                </c:pt>
                <c:pt idx="17318">
                  <c:v>1.1237946763669957</c:v>
                </c:pt>
                <c:pt idx="17319">
                  <c:v>1.123729792147806</c:v>
                </c:pt>
                <c:pt idx="17320">
                  <c:v>1.1236649154205878</c:v>
                </c:pt>
                <c:pt idx="17321">
                  <c:v>1.1236000461840434</c:v>
                </c:pt>
                <c:pt idx="17322">
                  <c:v>1.1235351844368757</c:v>
                </c:pt>
                <c:pt idx="17323">
                  <c:v>1.123470330177788</c:v>
                </c:pt>
                <c:pt idx="17324">
                  <c:v>1.1234054834054834</c:v>
                </c:pt>
                <c:pt idx="17325">
                  <c:v>1.1233406441186655</c:v>
                </c:pt>
                <c:pt idx="17326">
                  <c:v>1.1232758123160385</c:v>
                </c:pt>
                <c:pt idx="17327">
                  <c:v>1.1232109879963066</c:v>
                </c:pt>
                <c:pt idx="17328">
                  <c:v>1.1231461711581741</c:v>
                </c:pt>
                <c:pt idx="17329">
                  <c:v>1.1230813618003461</c:v>
                </c:pt>
                <c:pt idx="17330">
                  <c:v>1.1230165599215278</c:v>
                </c:pt>
                <c:pt idx="17331">
                  <c:v>1.1229517655204246</c:v>
                </c:pt>
                <c:pt idx="17332">
                  <c:v>1.1228869785957423</c:v>
                </c:pt>
                <c:pt idx="17333">
                  <c:v>1.1228221991461866</c:v>
                </c:pt>
                <c:pt idx="17334">
                  <c:v>1.1227574271704643</c:v>
                </c:pt>
                <c:pt idx="17335">
                  <c:v>1.122692662667282</c:v>
                </c:pt>
                <c:pt idx="17336">
                  <c:v>1.1226279056353463</c:v>
                </c:pt>
                <c:pt idx="17337">
                  <c:v>1.1225631560733649</c:v>
                </c:pt>
                <c:pt idx="17338">
                  <c:v>1.1224984139800449</c:v>
                </c:pt>
                <c:pt idx="17339">
                  <c:v>1.1224336793540945</c:v>
                </c:pt>
                <c:pt idx="17340">
                  <c:v>1.1223689521942217</c:v>
                </c:pt>
                <c:pt idx="17341">
                  <c:v>1.122304232499135</c:v>
                </c:pt>
                <c:pt idx="17342">
                  <c:v>1.122239520267543</c:v>
                </c:pt>
                <c:pt idx="17343">
                  <c:v>1.122174815498155</c:v>
                </c:pt>
                <c:pt idx="17344">
                  <c:v>1.12211011818968</c:v>
                </c:pt>
                <c:pt idx="17345">
                  <c:v>1.1220454283408279</c:v>
                </c:pt>
                <c:pt idx="17346">
                  <c:v>1.1219807459503084</c:v>
                </c:pt>
                <c:pt idx="17347">
                  <c:v>1.1219160710168319</c:v>
                </c:pt>
                <c:pt idx="17348">
                  <c:v>1.1218514035391089</c:v>
                </c:pt>
                <c:pt idx="17349">
                  <c:v>1.1217867435158502</c:v>
                </c:pt>
                <c:pt idx="17350">
                  <c:v>1.1217220909457668</c:v>
                </c:pt>
                <c:pt idx="17351">
                  <c:v>1.1216574458275703</c:v>
                </c:pt>
                <c:pt idx="17352">
                  <c:v>1.1215928081599724</c:v>
                </c:pt>
                <c:pt idx="17353">
                  <c:v>1.121528177941685</c:v>
                </c:pt>
                <c:pt idx="17354">
                  <c:v>1.1214635551714203</c:v>
                </c:pt>
                <c:pt idx="17355">
                  <c:v>1.1213989398478912</c:v>
                </c:pt>
                <c:pt idx="17356">
                  <c:v>1.1213343319698104</c:v>
                </c:pt>
                <c:pt idx="17357">
                  <c:v>1.1212697315358913</c:v>
                </c:pt>
                <c:pt idx="17358">
                  <c:v>1.1212051385448472</c:v>
                </c:pt>
                <c:pt idx="17359">
                  <c:v>1.1211405529953917</c:v>
                </c:pt>
                <c:pt idx="17360">
                  <c:v>1.1210759748862393</c:v>
                </c:pt>
                <c:pt idx="17361">
                  <c:v>1.1210114042161041</c:v>
                </c:pt>
                <c:pt idx="17362">
                  <c:v>1.1209468409837009</c:v>
                </c:pt>
                <c:pt idx="17363">
                  <c:v>1.1208822851877447</c:v>
                </c:pt>
                <c:pt idx="17364">
                  <c:v>1.1208177368269507</c:v>
                </c:pt>
                <c:pt idx="17365">
                  <c:v>1.1207531959000345</c:v>
                </c:pt>
                <c:pt idx="17366">
                  <c:v>1.120688662405712</c:v>
                </c:pt>
                <c:pt idx="17367">
                  <c:v>1.1206241363426992</c:v>
                </c:pt>
                <c:pt idx="17368">
                  <c:v>1.1205596177097128</c:v>
                </c:pt>
                <c:pt idx="17369">
                  <c:v>1.1204951065054691</c:v>
                </c:pt>
                <c:pt idx="17370">
                  <c:v>1.1204306027286857</c:v>
                </c:pt>
                <c:pt idx="17371">
                  <c:v>1.1203661063780797</c:v>
                </c:pt>
                <c:pt idx="17372">
                  <c:v>1.1203016174523686</c:v>
                </c:pt>
                <c:pt idx="17373">
                  <c:v>1.1202371359502705</c:v>
                </c:pt>
                <c:pt idx="17374">
                  <c:v>1.1201726618705037</c:v>
                </c:pt>
                <c:pt idx="17375">
                  <c:v>1.1201081952117864</c:v>
                </c:pt>
                <c:pt idx="17376">
                  <c:v>1.1200437359728377</c:v>
                </c:pt>
                <c:pt idx="17377">
                  <c:v>1.1199792841523766</c:v>
                </c:pt>
                <c:pt idx="17378">
                  <c:v>1.1199148397491225</c:v>
                </c:pt>
                <c:pt idx="17379">
                  <c:v>1.1198504027617953</c:v>
                </c:pt>
                <c:pt idx="17380">
                  <c:v>1.1197859731891147</c:v>
                </c:pt>
                <c:pt idx="17381">
                  <c:v>1.1197215510298009</c:v>
                </c:pt>
                <c:pt idx="17382">
                  <c:v>1.1196571362825749</c:v>
                </c:pt>
                <c:pt idx="17383">
                  <c:v>1.1195927289461574</c:v>
                </c:pt>
                <c:pt idx="17384">
                  <c:v>1.1195283290192695</c:v>
                </c:pt>
                <c:pt idx="17385">
                  <c:v>1.1194639365006327</c:v>
                </c:pt>
                <c:pt idx="17386">
                  <c:v>1.1193995513889687</c:v>
                </c:pt>
                <c:pt idx="17387">
                  <c:v>1.1193351736829997</c:v>
                </c:pt>
                <c:pt idx="17388">
                  <c:v>1.119270803381448</c:v>
                </c:pt>
                <c:pt idx="17389">
                  <c:v>1.1192064404830362</c:v>
                </c:pt>
                <c:pt idx="17390">
                  <c:v>1.1191420849864873</c:v>
                </c:pt>
                <c:pt idx="17391">
                  <c:v>1.1190777368905245</c:v>
                </c:pt>
                <c:pt idx="17392">
                  <c:v>1.1190133961938711</c:v>
                </c:pt>
                <c:pt idx="17393">
                  <c:v>1.1189490628952512</c:v>
                </c:pt>
                <c:pt idx="17394">
                  <c:v>1.118884736993389</c:v>
                </c:pt>
                <c:pt idx="17395">
                  <c:v>1.1188204184870085</c:v>
                </c:pt>
                <c:pt idx="17396">
                  <c:v>1.1187561073748347</c:v>
                </c:pt>
                <c:pt idx="17397">
                  <c:v>1.1186918036555926</c:v>
                </c:pt>
                <c:pt idx="17398">
                  <c:v>1.1186275073280074</c:v>
                </c:pt>
                <c:pt idx="17399">
                  <c:v>1.1185632183908045</c:v>
                </c:pt>
                <c:pt idx="17400">
                  <c:v>1.1184989368427103</c:v>
                </c:pt>
                <c:pt idx="17401">
                  <c:v>1.1184346626824504</c:v>
                </c:pt>
                <c:pt idx="17402">
                  <c:v>1.1183703959087514</c:v>
                </c:pt>
                <c:pt idx="17403">
                  <c:v>1.1183061365203402</c:v>
                </c:pt>
                <c:pt idx="17404">
                  <c:v>1.1182418845159436</c:v>
                </c:pt>
                <c:pt idx="17405">
                  <c:v>1.1181776398942893</c:v>
                </c:pt>
                <c:pt idx="17406">
                  <c:v>1.1181134026541046</c:v>
                </c:pt>
                <c:pt idx="17407">
                  <c:v>1.1180491727941178</c:v>
                </c:pt>
                <c:pt idx="17408">
                  <c:v>1.1179849503130566</c:v>
                </c:pt>
                <c:pt idx="17409">
                  <c:v>1.1179207352096496</c:v>
                </c:pt>
                <c:pt idx="17410">
                  <c:v>1.117856527482626</c:v>
                </c:pt>
                <c:pt idx="17411">
                  <c:v>1.1177923271307144</c:v>
                </c:pt>
                <c:pt idx="17412">
                  <c:v>1.1177281341526446</c:v>
                </c:pt>
                <c:pt idx="17413">
                  <c:v>1.117663948547146</c:v>
                </c:pt>
                <c:pt idx="17414">
                  <c:v>1.1175997703129485</c:v>
                </c:pt>
                <c:pt idx="17415">
                  <c:v>1.1175355994487828</c:v>
                </c:pt>
                <c:pt idx="17416">
                  <c:v>1.1174714359533788</c:v>
                </c:pt>
                <c:pt idx="17417">
                  <c:v>1.1174072798254679</c:v>
                </c:pt>
                <c:pt idx="17418">
                  <c:v>1.1173431310637809</c:v>
                </c:pt>
                <c:pt idx="17419">
                  <c:v>1.1172789896670494</c:v>
                </c:pt>
                <c:pt idx="17420">
                  <c:v>1.1172148556340049</c:v>
                </c:pt>
                <c:pt idx="17421">
                  <c:v>1.1171507289633795</c:v>
                </c:pt>
                <c:pt idx="17422">
                  <c:v>1.1170866096539058</c:v>
                </c:pt>
                <c:pt idx="17423">
                  <c:v>1.1170224977043159</c:v>
                </c:pt>
                <c:pt idx="17424">
                  <c:v>1.1169583931133429</c:v>
                </c:pt>
                <c:pt idx="17425">
                  <c:v>1.1168942958797199</c:v>
                </c:pt>
                <c:pt idx="17426">
                  <c:v>1.1168302060021804</c:v>
                </c:pt>
                <c:pt idx="17427">
                  <c:v>1.1167661234794584</c:v>
                </c:pt>
                <c:pt idx="17428">
                  <c:v>1.1167020483102874</c:v>
                </c:pt>
                <c:pt idx="17429">
                  <c:v>1.1166379804934021</c:v>
                </c:pt>
                <c:pt idx="17430">
                  <c:v>1.1165739200275371</c:v>
                </c:pt>
                <c:pt idx="17431">
                  <c:v>1.1165098669114273</c:v>
                </c:pt>
                <c:pt idx="17432">
                  <c:v>1.1164458211438077</c:v>
                </c:pt>
                <c:pt idx="17433">
                  <c:v>1.1163817827234139</c:v>
                </c:pt>
                <c:pt idx="17434">
                  <c:v>1.1163177516489819</c:v>
                </c:pt>
                <c:pt idx="17435">
                  <c:v>1.1162537279192475</c:v>
                </c:pt>
                <c:pt idx="17436">
                  <c:v>1.1161897115329471</c:v>
                </c:pt>
                <c:pt idx="17437">
                  <c:v>1.1161257024888176</c:v>
                </c:pt>
                <c:pt idx="17438">
                  <c:v>1.1160617007855955</c:v>
                </c:pt>
                <c:pt idx="17439">
                  <c:v>1.1159977064220183</c:v>
                </c:pt>
                <c:pt idx="17440">
                  <c:v>1.1159337193968235</c:v>
                </c:pt>
                <c:pt idx="17441">
                  <c:v>1.1158697397087489</c:v>
                </c:pt>
                <c:pt idx="17442">
                  <c:v>1.1158057673565327</c:v>
                </c:pt>
                <c:pt idx="17443">
                  <c:v>1.1157418023389132</c:v>
                </c:pt>
                <c:pt idx="17444">
                  <c:v>1.1156778446546289</c:v>
                </c:pt>
                <c:pt idx="17445">
                  <c:v>1.115613894302419</c:v>
                </c:pt>
                <c:pt idx="17446">
                  <c:v>1.1155499512810225</c:v>
                </c:pt>
                <c:pt idx="17447">
                  <c:v>1.1154860155891793</c:v>
                </c:pt>
                <c:pt idx="17448">
                  <c:v>1.1154220872256291</c:v>
                </c:pt>
                <c:pt idx="17449">
                  <c:v>1.1153581661891117</c:v>
                </c:pt>
                <c:pt idx="17450">
                  <c:v>1.115294252478368</c:v>
                </c:pt>
                <c:pt idx="17451">
                  <c:v>1.1152303460921384</c:v>
                </c:pt>
                <c:pt idx="17452">
                  <c:v>1.115166447029164</c:v>
                </c:pt>
                <c:pt idx="17453">
                  <c:v>1.1151025552881861</c:v>
                </c:pt>
                <c:pt idx="17454">
                  <c:v>1.1150386708679461</c:v>
                </c:pt>
                <c:pt idx="17455">
                  <c:v>1.1149747937671861</c:v>
                </c:pt>
                <c:pt idx="17456">
                  <c:v>1.114910923984648</c:v>
                </c:pt>
                <c:pt idx="17457">
                  <c:v>1.1148470615190744</c:v>
                </c:pt>
                <c:pt idx="17458">
                  <c:v>1.1147832063692078</c:v>
                </c:pt>
                <c:pt idx="17459">
                  <c:v>1.1147193585337916</c:v>
                </c:pt>
                <c:pt idx="17460">
                  <c:v>1.1146555180115687</c:v>
                </c:pt>
                <c:pt idx="17461">
                  <c:v>1.1145916848012827</c:v>
                </c:pt>
                <c:pt idx="17462">
                  <c:v>1.1145278589016778</c:v>
                </c:pt>
                <c:pt idx="17463">
                  <c:v>1.114464040311498</c:v>
                </c:pt>
                <c:pt idx="17464">
                  <c:v>1.1144002290294877</c:v>
                </c:pt>
                <c:pt idx="17465">
                  <c:v>1.1143364250543915</c:v>
                </c:pt>
                <c:pt idx="17466">
                  <c:v>1.1142726283849544</c:v>
                </c:pt>
                <c:pt idx="17467">
                  <c:v>1.1142088390199221</c:v>
                </c:pt>
                <c:pt idx="17468">
                  <c:v>1.11414505695804</c:v>
                </c:pt>
                <c:pt idx="17469">
                  <c:v>1.1140812821980539</c:v>
                </c:pt>
                <c:pt idx="17470">
                  <c:v>1.1140175147387099</c:v>
                </c:pt>
                <c:pt idx="17471">
                  <c:v>1.1139537545787546</c:v>
                </c:pt>
                <c:pt idx="17472">
                  <c:v>1.1138900017169346</c:v>
                </c:pt>
                <c:pt idx="17473">
                  <c:v>1.1138262561519972</c:v>
                </c:pt>
                <c:pt idx="17474">
                  <c:v>1.1137625178826895</c:v>
                </c:pt>
                <c:pt idx="17475">
                  <c:v>1.1136987869077593</c:v>
                </c:pt>
                <c:pt idx="17476">
                  <c:v>1.1136350632259542</c:v>
                </c:pt>
                <c:pt idx="17477">
                  <c:v>1.1135713468360224</c:v>
                </c:pt>
                <c:pt idx="17478">
                  <c:v>1.1135076377367126</c:v>
                </c:pt>
                <c:pt idx="17479">
                  <c:v>1.1134439359267734</c:v>
                </c:pt>
                <c:pt idx="17480">
                  <c:v>1.1133802414049538</c:v>
                </c:pt>
                <c:pt idx="17481">
                  <c:v>1.1133165541700034</c:v>
                </c:pt>
                <c:pt idx="17482">
                  <c:v>1.1132528742206715</c:v>
                </c:pt>
                <c:pt idx="17483">
                  <c:v>1.1131892015557081</c:v>
                </c:pt>
                <c:pt idx="17484">
                  <c:v>1.1131255361738632</c:v>
                </c:pt>
                <c:pt idx="17485">
                  <c:v>1.1130618780738877</c:v>
                </c:pt>
                <c:pt idx="17486">
                  <c:v>1.112998227254532</c:v>
                </c:pt>
                <c:pt idx="17487">
                  <c:v>1.112934583714547</c:v>
                </c:pt>
                <c:pt idx="17488">
                  <c:v>1.1128709474526846</c:v>
                </c:pt>
                <c:pt idx="17489">
                  <c:v>1.1128073184676959</c:v>
                </c:pt>
                <c:pt idx="17490">
                  <c:v>1.1127436967583328</c:v>
                </c:pt>
                <c:pt idx="17491">
                  <c:v>1.1126800823233478</c:v>
                </c:pt>
                <c:pt idx="17492">
                  <c:v>1.1126164751614931</c:v>
                </c:pt>
                <c:pt idx="17493">
                  <c:v>1.1125528752715217</c:v>
                </c:pt>
                <c:pt idx="17494">
                  <c:v>1.1124892826521864</c:v>
                </c:pt>
                <c:pt idx="17495">
                  <c:v>1.1124256973022406</c:v>
                </c:pt>
                <c:pt idx="17496">
                  <c:v>1.1123621192204378</c:v>
                </c:pt>
                <c:pt idx="17497">
                  <c:v>1.1122985484055321</c:v>
                </c:pt>
                <c:pt idx="17498">
                  <c:v>1.1122349848562776</c:v>
                </c:pt>
                <c:pt idx="17499">
                  <c:v>1.1121714285714286</c:v>
                </c:pt>
                <c:pt idx="17500">
                  <c:v>1.1121078795497401</c:v>
                </c:pt>
                <c:pt idx="17501">
                  <c:v>1.1120443377899669</c:v>
                </c:pt>
                <c:pt idx="17502">
                  <c:v>1.1119808032908645</c:v>
                </c:pt>
                <c:pt idx="17503">
                  <c:v>1.1119172760511884</c:v>
                </c:pt>
                <c:pt idx="17504">
                  <c:v>1.1118537560696944</c:v>
                </c:pt>
                <c:pt idx="17505">
                  <c:v>1.1117902433451388</c:v>
                </c:pt>
                <c:pt idx="17506">
                  <c:v>1.1117267378762781</c:v>
                </c:pt>
                <c:pt idx="17507">
                  <c:v>1.1116632396618689</c:v>
                </c:pt>
                <c:pt idx="17508">
                  <c:v>1.1115997487006681</c:v>
                </c:pt>
                <c:pt idx="17509">
                  <c:v>1.1115362649914335</c:v>
                </c:pt>
                <c:pt idx="17510">
                  <c:v>1.1114727885329221</c:v>
                </c:pt>
                <c:pt idx="17511">
                  <c:v>1.1114093193238921</c:v>
                </c:pt>
                <c:pt idx="17512">
                  <c:v>1.1113458573631017</c:v>
                </c:pt>
                <c:pt idx="17513">
                  <c:v>1.1112824026493091</c:v>
                </c:pt>
                <c:pt idx="17514">
                  <c:v>1.1112189551812732</c:v>
                </c:pt>
                <c:pt idx="17515">
                  <c:v>1.111155514957753</c:v>
                </c:pt>
                <c:pt idx="17516">
                  <c:v>1.1110920819775076</c:v>
                </c:pt>
                <c:pt idx="17517">
                  <c:v>1.1110286562392968</c:v>
                </c:pt>
                <c:pt idx="17518">
                  <c:v>1.1109652377418802</c:v>
                </c:pt>
                <c:pt idx="17519">
                  <c:v>1.1109018264840183</c:v>
                </c:pt>
                <c:pt idx="17520">
                  <c:v>1.1108384224644712</c:v>
                </c:pt>
                <c:pt idx="17521">
                  <c:v>1.1107750256819997</c:v>
                </c:pt>
                <c:pt idx="17522">
                  <c:v>1.1107116361353651</c:v>
                </c:pt>
                <c:pt idx="17523">
                  <c:v>1.110648253823328</c:v>
                </c:pt>
                <c:pt idx="17524">
                  <c:v>1.1105848787446504</c:v>
                </c:pt>
                <c:pt idx="17525">
                  <c:v>1.1105215108980944</c:v>
                </c:pt>
                <c:pt idx="17526">
                  <c:v>1.1104581502824213</c:v>
                </c:pt>
                <c:pt idx="17527">
                  <c:v>1.1103947968963943</c:v>
                </c:pt>
                <c:pt idx="17528">
                  <c:v>1.1103314507387758</c:v>
                </c:pt>
                <c:pt idx="17529">
                  <c:v>1.1102681118083286</c:v>
                </c:pt>
                <c:pt idx="17530">
                  <c:v>1.1102047801038162</c:v>
                </c:pt>
                <c:pt idx="17531">
                  <c:v>1.1101414556240019</c:v>
                </c:pt>
                <c:pt idx="17532">
                  <c:v>1.1100781383676497</c:v>
                </c:pt>
                <c:pt idx="17533">
                  <c:v>1.1100148283335234</c:v>
                </c:pt>
                <c:pt idx="17534">
                  <c:v>1.1099515255203878</c:v>
                </c:pt>
                <c:pt idx="17535">
                  <c:v>1.1098882299270072</c:v>
                </c:pt>
                <c:pt idx="17536">
                  <c:v>1.1098249415521468</c:v>
                </c:pt>
                <c:pt idx="17537">
                  <c:v>1.1097616603945717</c:v>
                </c:pt>
                <c:pt idx="17538">
                  <c:v>1.1096983864530474</c:v>
                </c:pt>
                <c:pt idx="17539">
                  <c:v>1.1096351197263399</c:v>
                </c:pt>
                <c:pt idx="17540">
                  <c:v>1.1095718602132147</c:v>
                </c:pt>
                <c:pt idx="17541">
                  <c:v>1.1095086079124388</c:v>
                </c:pt>
                <c:pt idx="17542">
                  <c:v>1.1094453628227783</c:v>
                </c:pt>
                <c:pt idx="17543">
                  <c:v>1.1093821249430005</c:v>
                </c:pt>
                <c:pt idx="17544">
                  <c:v>1.1093188942718724</c:v>
                </c:pt>
                <c:pt idx="17545">
                  <c:v>1.1092556708081613</c:v>
                </c:pt>
                <c:pt idx="17546">
                  <c:v>1.1091924545506355</c:v>
                </c:pt>
                <c:pt idx="17547">
                  <c:v>1.1091292454980624</c:v>
                </c:pt>
                <c:pt idx="17548">
                  <c:v>1.1090660436492108</c:v>
                </c:pt>
                <c:pt idx="17549">
                  <c:v>1.109002849002849</c:v>
                </c:pt>
                <c:pt idx="17550">
                  <c:v>1.108939661557746</c:v>
                </c:pt>
                <c:pt idx="17551">
                  <c:v>1.108876481312671</c:v>
                </c:pt>
                <c:pt idx="17552">
                  <c:v>1.1088133082663931</c:v>
                </c:pt>
                <c:pt idx="17553">
                  <c:v>1.1087501424176827</c:v>
                </c:pt>
                <c:pt idx="17554">
                  <c:v>1.1086869837653091</c:v>
                </c:pt>
                <c:pt idx="17555">
                  <c:v>1.1086238323080428</c:v>
                </c:pt>
                <c:pt idx="17556">
                  <c:v>1.1085606880446546</c:v>
                </c:pt>
                <c:pt idx="17557">
                  <c:v>1.108497550973915</c:v>
                </c:pt>
                <c:pt idx="17558">
                  <c:v>1.1084344210945953</c:v>
                </c:pt>
                <c:pt idx="17559">
                  <c:v>1.108371298405467</c:v>
                </c:pt>
                <c:pt idx="17560">
                  <c:v>1.1083081829053014</c:v>
                </c:pt>
                <c:pt idx="17561">
                  <c:v>1.1082450745928709</c:v>
                </c:pt>
                <c:pt idx="17562">
                  <c:v>1.1081819734669476</c:v>
                </c:pt>
                <c:pt idx="17563">
                  <c:v>1.1081188795263037</c:v>
                </c:pt>
                <c:pt idx="17564">
                  <c:v>1.1080557927697126</c:v>
                </c:pt>
                <c:pt idx="17565">
                  <c:v>1.1079927131959466</c:v>
                </c:pt>
                <c:pt idx="17566">
                  <c:v>1.1079296408037798</c:v>
                </c:pt>
                <c:pt idx="17567">
                  <c:v>1.1078665755919854</c:v>
                </c:pt>
                <c:pt idx="17568">
                  <c:v>1.1078035175593375</c:v>
                </c:pt>
                <c:pt idx="17569">
                  <c:v>1.1077404667046102</c:v>
                </c:pt>
                <c:pt idx="17570">
                  <c:v>1.1076774230265778</c:v>
                </c:pt>
                <c:pt idx="17571">
                  <c:v>1.1076143865240156</c:v>
                </c:pt>
                <c:pt idx="17572">
                  <c:v>1.1075513571956979</c:v>
                </c:pt>
                <c:pt idx="17573">
                  <c:v>1.1074883350404006</c:v>
                </c:pt>
                <c:pt idx="17574">
                  <c:v>1.1074253200568991</c:v>
                </c:pt>
                <c:pt idx="17575">
                  <c:v>1.1073623122439691</c:v>
                </c:pt>
                <c:pt idx="17576">
                  <c:v>1.1072993116003869</c:v>
                </c:pt>
                <c:pt idx="17577">
                  <c:v>1.107236318124929</c:v>
                </c:pt>
                <c:pt idx="17578">
                  <c:v>1.1071733318163719</c:v>
                </c:pt>
                <c:pt idx="17579">
                  <c:v>1.1071103526734927</c:v>
                </c:pt>
                <c:pt idx="17580">
                  <c:v>1.1070473806950685</c:v>
                </c:pt>
                <c:pt idx="17581">
                  <c:v>1.1069844158798772</c:v>
                </c:pt>
                <c:pt idx="17582">
                  <c:v>1.1069214582266962</c:v>
                </c:pt>
                <c:pt idx="17583">
                  <c:v>1.1068585077343038</c:v>
                </c:pt>
                <c:pt idx="17584">
                  <c:v>1.1067955644014786</c:v>
                </c:pt>
                <c:pt idx="17585">
                  <c:v>1.1067326282269987</c:v>
                </c:pt>
                <c:pt idx="17586">
                  <c:v>1.1066696992096434</c:v>
                </c:pt>
                <c:pt idx="17587">
                  <c:v>1.106606777348192</c:v>
                </c:pt>
                <c:pt idx="17588">
                  <c:v>1.1065438626414237</c:v>
                </c:pt>
                <c:pt idx="17589">
                  <c:v>1.1064809550881183</c:v>
                </c:pt>
                <c:pt idx="17590">
                  <c:v>1.1064180546870559</c:v>
                </c:pt>
                <c:pt idx="17591">
                  <c:v>1.1063551614370168</c:v>
                </c:pt>
                <c:pt idx="17592">
                  <c:v>1.1062922753367816</c:v>
                </c:pt>
                <c:pt idx="17593">
                  <c:v>1.1062293963851313</c:v>
                </c:pt>
                <c:pt idx="17594">
                  <c:v>1.1061665245808467</c:v>
                </c:pt>
                <c:pt idx="17595">
                  <c:v>1.1061036599227096</c:v>
                </c:pt>
                <c:pt idx="17596">
                  <c:v>1.1060408024095016</c:v>
                </c:pt>
                <c:pt idx="17597">
                  <c:v>1.1059779520400046</c:v>
                </c:pt>
                <c:pt idx="17598">
                  <c:v>1.1059151088130008</c:v>
                </c:pt>
                <c:pt idx="17599">
                  <c:v>1.1058522727272728</c:v>
                </c:pt>
                <c:pt idx="17600">
                  <c:v>1.1057894437816034</c:v>
                </c:pt>
                <c:pt idx="17601">
                  <c:v>1.1057266219747757</c:v>
                </c:pt>
                <c:pt idx="17602">
                  <c:v>1.1056638073055729</c:v>
                </c:pt>
                <c:pt idx="17603">
                  <c:v>1.1056009997727789</c:v>
                </c:pt>
                <c:pt idx="17604">
                  <c:v>1.1055381993751776</c:v>
                </c:pt>
                <c:pt idx="17605">
                  <c:v>1.1054754061115528</c:v>
                </c:pt>
                <c:pt idx="17606">
                  <c:v>1.1054126199806895</c:v>
                </c:pt>
                <c:pt idx="17607">
                  <c:v>1.105349840981372</c:v>
                </c:pt>
                <c:pt idx="17608">
                  <c:v>1.1052870691123857</c:v>
                </c:pt>
                <c:pt idx="17609">
                  <c:v>1.1052243043725156</c:v>
                </c:pt>
                <c:pt idx="17610">
                  <c:v>1.1051615467605473</c:v>
                </c:pt>
                <c:pt idx="17611">
                  <c:v>1.105098796275267</c:v>
                </c:pt>
                <c:pt idx="17612">
                  <c:v>1.1050360529154601</c:v>
                </c:pt>
                <c:pt idx="17613">
                  <c:v>1.1049733166799136</c:v>
                </c:pt>
                <c:pt idx="17614">
                  <c:v>1.1049105875674141</c:v>
                </c:pt>
                <c:pt idx="17615">
                  <c:v>1.1048478655767484</c:v>
                </c:pt>
                <c:pt idx="17616">
                  <c:v>1.1047851507067037</c:v>
                </c:pt>
                <c:pt idx="17617">
                  <c:v>1.1047224429560676</c:v>
                </c:pt>
                <c:pt idx="17618">
                  <c:v>1.104659742323628</c:v>
                </c:pt>
                <c:pt idx="17619">
                  <c:v>1.1045970488081724</c:v>
                </c:pt>
                <c:pt idx="17620">
                  <c:v>1.1045343624084898</c:v>
                </c:pt>
                <c:pt idx="17621">
                  <c:v>1.1044716831233685</c:v>
                </c:pt>
                <c:pt idx="17622">
                  <c:v>1.1044090109515974</c:v>
                </c:pt>
                <c:pt idx="17623">
                  <c:v>1.1043463458919656</c:v>
                </c:pt>
                <c:pt idx="17624">
                  <c:v>1.1042836879432625</c:v>
                </c:pt>
                <c:pt idx="17625">
                  <c:v>1.1042210371042778</c:v>
                </c:pt>
                <c:pt idx="17626">
                  <c:v>1.1041583933738015</c:v>
                </c:pt>
                <c:pt idx="17627">
                  <c:v>1.104095756750624</c:v>
                </c:pt>
                <c:pt idx="17628">
                  <c:v>1.1040331272335357</c:v>
                </c:pt>
                <c:pt idx="17629">
                  <c:v>1.1039705048213273</c:v>
                </c:pt>
                <c:pt idx="17630">
                  <c:v>1.1039078895127901</c:v>
                </c:pt>
                <c:pt idx="17631">
                  <c:v>1.103845281306715</c:v>
                </c:pt>
                <c:pt idx="17632">
                  <c:v>1.1037826802018942</c:v>
                </c:pt>
                <c:pt idx="17633">
                  <c:v>1.1037200861971193</c:v>
                </c:pt>
                <c:pt idx="17634">
                  <c:v>1.1036574992911823</c:v>
                </c:pt>
                <c:pt idx="17635">
                  <c:v>1.103594919482876</c:v>
                </c:pt>
                <c:pt idx="17636">
                  <c:v>1.1035323467709928</c:v>
                </c:pt>
                <c:pt idx="17637">
                  <c:v>1.1034697811543259</c:v>
                </c:pt>
                <c:pt idx="17638">
                  <c:v>1.1034072226316685</c:v>
                </c:pt>
                <c:pt idx="17639">
                  <c:v>1.103344671201814</c:v>
                </c:pt>
                <c:pt idx="17640">
                  <c:v>1.1032821268635564</c:v>
                </c:pt>
                <c:pt idx="17641">
                  <c:v>1.1032195896156898</c:v>
                </c:pt>
                <c:pt idx="17642">
                  <c:v>1.1031570594570084</c:v>
                </c:pt>
                <c:pt idx="17643">
                  <c:v>1.1030945363863069</c:v>
                </c:pt>
                <c:pt idx="17644">
                  <c:v>1.1030320204023802</c:v>
                </c:pt>
                <c:pt idx="17645">
                  <c:v>1.1029695115040237</c:v>
                </c:pt>
                <c:pt idx="17646">
                  <c:v>1.1029070096900322</c:v>
                </c:pt>
                <c:pt idx="17647">
                  <c:v>1.1028445149592021</c:v>
                </c:pt>
                <c:pt idx="17648">
                  <c:v>1.1027820273103293</c:v>
                </c:pt>
                <c:pt idx="17649">
                  <c:v>1.1027195467422097</c:v>
                </c:pt>
                <c:pt idx="17650">
                  <c:v>1.10265707325364</c:v>
                </c:pt>
                <c:pt idx="17651">
                  <c:v>1.1025946068434171</c:v>
                </c:pt>
                <c:pt idx="17652">
                  <c:v>1.1025321475103382</c:v>
                </c:pt>
                <c:pt idx="17653">
                  <c:v>1.1024696952532005</c:v>
                </c:pt>
                <c:pt idx="17654">
                  <c:v>1.1024072500708015</c:v>
                </c:pt>
                <c:pt idx="17655">
                  <c:v>1.1023448119619392</c:v>
                </c:pt>
                <c:pt idx="17656">
                  <c:v>1.1022823809254121</c:v>
                </c:pt>
                <c:pt idx="17657">
                  <c:v>1.1022199569600182</c:v>
                </c:pt>
                <c:pt idx="17658">
                  <c:v>1.1021575400645562</c:v>
                </c:pt>
                <c:pt idx="17659">
                  <c:v>1.1020951302378257</c:v>
                </c:pt>
                <c:pt idx="17660">
                  <c:v>1.1020327274786252</c:v>
                </c:pt>
                <c:pt idx="17661">
                  <c:v>1.1019703317857548</c:v>
                </c:pt>
                <c:pt idx="17662">
                  <c:v>1.1019079431580139</c:v>
                </c:pt>
                <c:pt idx="17663">
                  <c:v>1.1018455615942029</c:v>
                </c:pt>
                <c:pt idx="17664">
                  <c:v>1.1017831870931221</c:v>
                </c:pt>
                <c:pt idx="17665">
                  <c:v>1.1017208196535719</c:v>
                </c:pt>
                <c:pt idx="17666">
                  <c:v>1.1016584592743532</c:v>
                </c:pt>
                <c:pt idx="17667">
                  <c:v>1.1015961059542676</c:v>
                </c:pt>
                <c:pt idx="17668">
                  <c:v>1.1015337596921162</c:v>
                </c:pt>
                <c:pt idx="17669">
                  <c:v>1.1014714204867007</c:v>
                </c:pt>
                <c:pt idx="17670">
                  <c:v>1.1014090883368231</c:v>
                </c:pt>
                <c:pt idx="17671">
                  <c:v>1.1013467632412857</c:v>
                </c:pt>
                <c:pt idx="17672">
                  <c:v>1.101284445198891</c:v>
                </c:pt>
                <c:pt idx="17673">
                  <c:v>1.1012221342084418</c:v>
                </c:pt>
                <c:pt idx="17674">
                  <c:v>1.1011598302687411</c:v>
                </c:pt>
                <c:pt idx="17675">
                  <c:v>1.1010975333785924</c:v>
                </c:pt>
                <c:pt idx="17676">
                  <c:v>1.1010352435367992</c:v>
                </c:pt>
                <c:pt idx="17677">
                  <c:v>1.1009729607421654</c:v>
                </c:pt>
                <c:pt idx="17678">
                  <c:v>1.1009106849934951</c:v>
                </c:pt>
                <c:pt idx="17679">
                  <c:v>1.1008484162895928</c:v>
                </c:pt>
                <c:pt idx="17680">
                  <c:v>1.100786154629263</c:v>
                </c:pt>
                <c:pt idx="17681">
                  <c:v>1.1007239000113109</c:v>
                </c:pt>
                <c:pt idx="17682">
                  <c:v>1.1006616524345416</c:v>
                </c:pt>
                <c:pt idx="17683">
                  <c:v>1.1005994118977607</c:v>
                </c:pt>
                <c:pt idx="17684">
                  <c:v>1.1005371783997737</c:v>
                </c:pt>
                <c:pt idx="17685">
                  <c:v>1.100474951939387</c:v>
                </c:pt>
                <c:pt idx="17686">
                  <c:v>1.1004127325154067</c:v>
                </c:pt>
                <c:pt idx="17687">
                  <c:v>1.1003505201266395</c:v>
                </c:pt>
                <c:pt idx="17688">
                  <c:v>1.100288314771892</c:v>
                </c:pt>
                <c:pt idx="17689">
                  <c:v>1.1002261164499718</c:v>
                </c:pt>
                <c:pt idx="17690">
                  <c:v>1.1001639251596858</c:v>
                </c:pt>
                <c:pt idx="17691">
                  <c:v>1.1001017408998417</c:v>
                </c:pt>
                <c:pt idx="17692">
                  <c:v>1.1000395636692477</c:v>
                </c:pt>
                <c:pt idx="17693">
                  <c:v>1.0999773934667119</c:v>
                </c:pt>
                <c:pt idx="17694">
                  <c:v>1.0999152302910427</c:v>
                </c:pt>
                <c:pt idx="17695">
                  <c:v>1.0998530741410488</c:v>
                </c:pt>
                <c:pt idx="17696">
                  <c:v>1.0997909250155393</c:v>
                </c:pt>
                <c:pt idx="17697">
                  <c:v>1.0997287829133235</c:v>
                </c:pt>
                <c:pt idx="17698">
                  <c:v>1.0996666478332109</c:v>
                </c:pt>
                <c:pt idx="17699">
                  <c:v>1.0996045197740112</c:v>
                </c:pt>
                <c:pt idx="17700">
                  <c:v>1.0995423987345347</c:v>
                </c:pt>
                <c:pt idx="17701">
                  <c:v>1.0994802847135916</c:v>
                </c:pt>
                <c:pt idx="17702">
                  <c:v>1.0994181777099927</c:v>
                </c:pt>
                <c:pt idx="17703">
                  <c:v>1.0993560777225486</c:v>
                </c:pt>
                <c:pt idx="17704">
                  <c:v>1.0992939847500707</c:v>
                </c:pt>
                <c:pt idx="17705">
                  <c:v>1.0992318987913701</c:v>
                </c:pt>
                <c:pt idx="17706">
                  <c:v>1.0991698198452589</c:v>
                </c:pt>
                <c:pt idx="17707">
                  <c:v>1.0991077479105489</c:v>
                </c:pt>
                <c:pt idx="17708">
                  <c:v>1.0990456829860522</c:v>
                </c:pt>
                <c:pt idx="17709">
                  <c:v>1.0989836250705816</c:v>
                </c:pt>
                <c:pt idx="17710">
                  <c:v>1.0989215741629497</c:v>
                </c:pt>
                <c:pt idx="17711">
                  <c:v>1.0988595302619693</c:v>
                </c:pt>
                <c:pt idx="17712">
                  <c:v>1.0987974933664539</c:v>
                </c:pt>
                <c:pt idx="17713">
                  <c:v>1.0987354634752173</c:v>
                </c:pt>
                <c:pt idx="17714">
                  <c:v>1.0986734405870731</c:v>
                </c:pt>
                <c:pt idx="17715">
                  <c:v>1.0986114247008354</c:v>
                </c:pt>
                <c:pt idx="17716">
                  <c:v>1.0985494158153186</c:v>
                </c:pt>
                <c:pt idx="17717">
                  <c:v>1.0984874139293375</c:v>
                </c:pt>
                <c:pt idx="17718">
                  <c:v>1.0984254190417067</c:v>
                </c:pt>
                <c:pt idx="17719">
                  <c:v>1.0983634311512416</c:v>
                </c:pt>
                <c:pt idx="17720">
                  <c:v>1.0983014502567576</c:v>
                </c:pt>
                <c:pt idx="17721">
                  <c:v>1.0982394763570702</c:v>
                </c:pt>
                <c:pt idx="17722">
                  <c:v>1.0981775094509958</c:v>
                </c:pt>
                <c:pt idx="17723">
                  <c:v>1.0981155495373505</c:v>
                </c:pt>
                <c:pt idx="17724">
                  <c:v>1.0980535966149507</c:v>
                </c:pt>
                <c:pt idx="17725">
                  <c:v>1.0979916506826131</c:v>
                </c:pt>
                <c:pt idx="17726">
                  <c:v>1.0979297117391549</c:v>
                </c:pt>
                <c:pt idx="17727">
                  <c:v>1.0978677797833936</c:v>
                </c:pt>
                <c:pt idx="17728">
                  <c:v>1.0978058548141463</c:v>
                </c:pt>
                <c:pt idx="17729">
                  <c:v>1.0977439368302313</c:v>
                </c:pt>
                <c:pt idx="17730">
                  <c:v>1.0976820258304665</c:v>
                </c:pt>
                <c:pt idx="17731">
                  <c:v>1.0976201218136703</c:v>
                </c:pt>
                <c:pt idx="17732">
                  <c:v>1.0975582247786613</c:v>
                </c:pt>
                <c:pt idx="17733">
                  <c:v>1.0974963347242586</c:v>
                </c:pt>
                <c:pt idx="17734">
                  <c:v>1.0974344516492811</c:v>
                </c:pt>
                <c:pt idx="17735">
                  <c:v>1.0973725755525485</c:v>
                </c:pt>
                <c:pt idx="17736">
                  <c:v>1.0973107064328804</c:v>
                </c:pt>
                <c:pt idx="17737">
                  <c:v>1.0972488442890969</c:v>
                </c:pt>
                <c:pt idx="17738">
                  <c:v>1.0971869891200181</c:v>
                </c:pt>
                <c:pt idx="17739">
                  <c:v>1.0971251409244644</c:v>
                </c:pt>
                <c:pt idx="17740">
                  <c:v>1.097063299701257</c:v>
                </c:pt>
                <c:pt idx="17741">
                  <c:v>1.0970014654492166</c:v>
                </c:pt>
                <c:pt idx="17742">
                  <c:v>1.0969396381671646</c:v>
                </c:pt>
                <c:pt idx="17743">
                  <c:v>1.0968778178539225</c:v>
                </c:pt>
                <c:pt idx="17744">
                  <c:v>1.0968160045083122</c:v>
                </c:pt>
                <c:pt idx="17745">
                  <c:v>1.096754198129156</c:v>
                </c:pt>
                <c:pt idx="17746">
                  <c:v>1.0966923987152759</c:v>
                </c:pt>
                <c:pt idx="17747">
                  <c:v>1.0966306062654947</c:v>
                </c:pt>
                <c:pt idx="17748">
                  <c:v>1.0965688207786355</c:v>
                </c:pt>
                <c:pt idx="17749">
                  <c:v>1.096507042253521</c:v>
                </c:pt>
                <c:pt idx="17750">
                  <c:v>1.0964452706889753</c:v>
                </c:pt>
                <c:pt idx="17751">
                  <c:v>1.0963835060838216</c:v>
                </c:pt>
                <c:pt idx="17752">
                  <c:v>1.0963217484368839</c:v>
                </c:pt>
                <c:pt idx="17753">
                  <c:v>1.0962599977469867</c:v>
                </c:pt>
                <c:pt idx="17754">
                  <c:v>1.096198254012954</c:v>
                </c:pt>
                <c:pt idx="17755">
                  <c:v>1.0961365172336113</c:v>
                </c:pt>
                <c:pt idx="17756">
                  <c:v>1.0960747874077827</c:v>
                </c:pt>
                <c:pt idx="17757">
                  <c:v>1.0960130645342945</c:v>
                </c:pt>
                <c:pt idx="17758">
                  <c:v>1.0959513486119714</c:v>
                </c:pt>
                <c:pt idx="17759">
                  <c:v>1.0958896396396396</c:v>
                </c:pt>
                <c:pt idx="17760">
                  <c:v>1.0958279376161253</c:v>
                </c:pt>
                <c:pt idx="17761">
                  <c:v>1.0957662425402546</c:v>
                </c:pt>
                <c:pt idx="17762">
                  <c:v>1.0957045544108541</c:v>
                </c:pt>
                <c:pt idx="17763">
                  <c:v>1.0956428732267507</c:v>
                </c:pt>
                <c:pt idx="17764">
                  <c:v>1.0955811989867716</c:v>
                </c:pt>
                <c:pt idx="17765">
                  <c:v>1.0955195316897444</c:v>
                </c:pt>
                <c:pt idx="17766">
                  <c:v>1.0954578713344965</c:v>
                </c:pt>
                <c:pt idx="17767">
                  <c:v>1.095396217919856</c:v>
                </c:pt>
                <c:pt idx="17768">
                  <c:v>1.0953345714446507</c:v>
                </c:pt>
                <c:pt idx="17769">
                  <c:v>1.0952729319077097</c:v>
                </c:pt>
                <c:pt idx="17770">
                  <c:v>1.0952112993078611</c:v>
                </c:pt>
                <c:pt idx="17771">
                  <c:v>1.0951496736439343</c:v>
                </c:pt>
                <c:pt idx="17772">
                  <c:v>1.0950880549147584</c:v>
                </c:pt>
                <c:pt idx="17773">
                  <c:v>1.0950264431191628</c:v>
                </c:pt>
                <c:pt idx="17774">
                  <c:v>1.0949648382559776</c:v>
                </c:pt>
                <c:pt idx="17775">
                  <c:v>1.0949032403240324</c:v>
                </c:pt>
                <c:pt idx="17776">
                  <c:v>1.0948416493221578</c:v>
                </c:pt>
                <c:pt idx="17777">
                  <c:v>1.0947800652491844</c:v>
                </c:pt>
                <c:pt idx="17778">
                  <c:v>1.0947184881039429</c:v>
                </c:pt>
                <c:pt idx="17779">
                  <c:v>1.0946569178852643</c:v>
                </c:pt>
                <c:pt idx="17780">
                  <c:v>1.0945953545919802</c:v>
                </c:pt>
                <c:pt idx="17781">
                  <c:v>1.094533798222922</c:v>
                </c:pt>
                <c:pt idx="17782">
                  <c:v>1.0944722487769218</c:v>
                </c:pt>
                <c:pt idx="17783">
                  <c:v>1.0944107062528114</c:v>
                </c:pt>
                <c:pt idx="17784">
                  <c:v>1.0943491706494237</c:v>
                </c:pt>
                <c:pt idx="17785">
                  <c:v>1.0942876419655909</c:v>
                </c:pt>
                <c:pt idx="17786">
                  <c:v>1.0942261202001462</c:v>
                </c:pt>
                <c:pt idx="17787">
                  <c:v>1.0941646053519227</c:v>
                </c:pt>
                <c:pt idx="17788">
                  <c:v>1.0941030974197539</c:v>
                </c:pt>
                <c:pt idx="17789">
                  <c:v>1.0940415964024732</c:v>
                </c:pt>
                <c:pt idx="17790">
                  <c:v>1.0939801022989153</c:v>
                </c:pt>
                <c:pt idx="17791">
                  <c:v>1.0939186151079137</c:v>
                </c:pt>
                <c:pt idx="17792">
                  <c:v>1.0938571348283033</c:v>
                </c:pt>
                <c:pt idx="17793">
                  <c:v>1.0937956614589188</c:v>
                </c:pt>
                <c:pt idx="17794">
                  <c:v>1.093734194998595</c:v>
                </c:pt>
                <c:pt idx="17795">
                  <c:v>1.0936727354461677</c:v>
                </c:pt>
                <c:pt idx="17796">
                  <c:v>1.093611282800472</c:v>
                </c:pt>
                <c:pt idx="17797">
                  <c:v>1.0935498370603438</c:v>
                </c:pt>
                <c:pt idx="17798">
                  <c:v>1.0934883982246193</c:v>
                </c:pt>
                <c:pt idx="17799">
                  <c:v>1.0934269662921348</c:v>
                </c:pt>
                <c:pt idx="17800">
                  <c:v>1.0933655412617269</c:v>
                </c:pt>
                <c:pt idx="17801">
                  <c:v>1.0933041231322322</c:v>
                </c:pt>
                <c:pt idx="17802">
                  <c:v>1.0932427119024883</c:v>
                </c:pt>
                <c:pt idx="17803">
                  <c:v>1.0931813075713324</c:v>
                </c:pt>
                <c:pt idx="17804">
                  <c:v>1.0931199101376019</c:v>
                </c:pt>
                <c:pt idx="17805">
                  <c:v>1.0930585196001348</c:v>
                </c:pt>
                <c:pt idx="17806">
                  <c:v>1.0929971359577695</c:v>
                </c:pt>
                <c:pt idx="17807">
                  <c:v>1.092935759209344</c:v>
                </c:pt>
                <c:pt idx="17808">
                  <c:v>1.0928743893536976</c:v>
                </c:pt>
                <c:pt idx="17809">
                  <c:v>1.0928130263896687</c:v>
                </c:pt>
                <c:pt idx="17810">
                  <c:v>1.0927516703160969</c:v>
                </c:pt>
                <c:pt idx="17811">
                  <c:v>1.0926903211318213</c:v>
                </c:pt>
                <c:pt idx="17812">
                  <c:v>1.0926289788356818</c:v>
                </c:pt>
                <c:pt idx="17813">
                  <c:v>1.0925676434265186</c:v>
                </c:pt>
                <c:pt idx="17814">
                  <c:v>1.0925063149031715</c:v>
                </c:pt>
                <c:pt idx="17815">
                  <c:v>1.0924449932644813</c:v>
                </c:pt>
                <c:pt idx="17816">
                  <c:v>1.0923836785092889</c:v>
                </c:pt>
                <c:pt idx="17817">
                  <c:v>1.0923223706364351</c:v>
                </c:pt>
                <c:pt idx="17818">
                  <c:v>1.0922610696447612</c:v>
                </c:pt>
                <c:pt idx="17819">
                  <c:v>1.0921997755331088</c:v>
                </c:pt>
                <c:pt idx="17820">
                  <c:v>1.0921384883003198</c:v>
                </c:pt>
                <c:pt idx="17821">
                  <c:v>1.0920772079452363</c:v>
                </c:pt>
                <c:pt idx="17822">
                  <c:v>1.0920159344667004</c:v>
                </c:pt>
                <c:pt idx="17823">
                  <c:v>1.0919546678635548</c:v>
                </c:pt>
                <c:pt idx="17824">
                  <c:v>1.0918934081346423</c:v>
                </c:pt>
                <c:pt idx="17825">
                  <c:v>1.0918321552788062</c:v>
                </c:pt>
                <c:pt idx="17826">
                  <c:v>1.0917709092948897</c:v>
                </c:pt>
                <c:pt idx="17827">
                  <c:v>1.0917096701817366</c:v>
                </c:pt>
                <c:pt idx="17828">
                  <c:v>1.0916484379381906</c:v>
                </c:pt>
                <c:pt idx="17829">
                  <c:v>1.0915872125630959</c:v>
                </c:pt>
                <c:pt idx="17830">
                  <c:v>1.091525994055297</c:v>
                </c:pt>
                <c:pt idx="17831">
                  <c:v>1.0914647824136383</c:v>
                </c:pt>
                <c:pt idx="17832">
                  <c:v>1.0914035776369653</c:v>
                </c:pt>
                <c:pt idx="17833">
                  <c:v>1.0913423797241224</c:v>
                </c:pt>
                <c:pt idx="17834">
                  <c:v>1.0912811886739557</c:v>
                </c:pt>
                <c:pt idx="17835">
                  <c:v>1.0912200044853106</c:v>
                </c:pt>
                <c:pt idx="17836">
                  <c:v>1.0911588271570332</c:v>
                </c:pt>
                <c:pt idx="17837">
                  <c:v>1.0910976566879695</c:v>
                </c:pt>
                <c:pt idx="17838">
                  <c:v>1.0910364930769663</c:v>
                </c:pt>
                <c:pt idx="17839">
                  <c:v>1.09097533632287</c:v>
                </c:pt>
                <c:pt idx="17840">
                  <c:v>1.0909141864245278</c:v>
                </c:pt>
                <c:pt idx="17841">
                  <c:v>1.0908530433807868</c:v>
                </c:pt>
                <c:pt idx="17842">
                  <c:v>1.0907919071904948</c:v>
                </c:pt>
                <c:pt idx="17843">
                  <c:v>1.0907307778524995</c:v>
                </c:pt>
                <c:pt idx="17844">
                  <c:v>1.0906696553656487</c:v>
                </c:pt>
                <c:pt idx="17845">
                  <c:v>1.0906085397287908</c:v>
                </c:pt>
                <c:pt idx="17846">
                  <c:v>1.0905474309407743</c:v>
                </c:pt>
                <c:pt idx="17847">
                  <c:v>1.0904863290004483</c:v>
                </c:pt>
                <c:pt idx="17848">
                  <c:v>1.0904252339066614</c:v>
                </c:pt>
                <c:pt idx="17849">
                  <c:v>1.0903641456582633</c:v>
                </c:pt>
                <c:pt idx="17850">
                  <c:v>1.0903030642541034</c:v>
                </c:pt>
                <c:pt idx="17851">
                  <c:v>1.0902419896930315</c:v>
                </c:pt>
                <c:pt idx="17852">
                  <c:v>1.090180921973898</c:v>
                </c:pt>
                <c:pt idx="17853">
                  <c:v>1.0901198610955529</c:v>
                </c:pt>
                <c:pt idx="17854">
                  <c:v>1.0900588070568469</c:v>
                </c:pt>
                <c:pt idx="17855">
                  <c:v>1.0899977598566308</c:v>
                </c:pt>
                <c:pt idx="17856">
                  <c:v>1.0899367194937559</c:v>
                </c:pt>
                <c:pt idx="17857">
                  <c:v>1.0898756859670735</c:v>
                </c:pt>
                <c:pt idx="17858">
                  <c:v>1.0898146592754354</c:v>
                </c:pt>
                <c:pt idx="17859">
                  <c:v>1.0897536394176932</c:v>
                </c:pt>
                <c:pt idx="17860">
                  <c:v>1.0896926263926991</c:v>
                </c:pt>
                <c:pt idx="17861">
                  <c:v>1.0896316201993057</c:v>
                </c:pt>
                <c:pt idx="17862">
                  <c:v>1.0895706208363656</c:v>
                </c:pt>
                <c:pt idx="17863">
                  <c:v>1.0895096283027317</c:v>
                </c:pt>
                <c:pt idx="17864">
                  <c:v>1.0894486425972572</c:v>
                </c:pt>
                <c:pt idx="17865">
                  <c:v>1.0893876637187956</c:v>
                </c:pt>
                <c:pt idx="17866">
                  <c:v>1.0893266916662003</c:v>
                </c:pt>
                <c:pt idx="17867">
                  <c:v>1.0892657264383254</c:v>
                </c:pt>
                <c:pt idx="17868">
                  <c:v>1.0892047680340253</c:v>
                </c:pt>
                <c:pt idx="17869">
                  <c:v>1.0891438164521545</c:v>
                </c:pt>
                <c:pt idx="17870">
                  <c:v>1.0890828716915673</c:v>
                </c:pt>
                <c:pt idx="17871">
                  <c:v>1.0890219337511191</c:v>
                </c:pt>
                <c:pt idx="17872">
                  <c:v>1.0889610026296648</c:v>
                </c:pt>
                <c:pt idx="17873">
                  <c:v>1.0889000783260603</c:v>
                </c:pt>
                <c:pt idx="17874">
                  <c:v>1.0888391608391608</c:v>
                </c:pt>
                <c:pt idx="17875">
                  <c:v>1.0887782501678227</c:v>
                </c:pt>
                <c:pt idx="17876">
                  <c:v>1.0887173463109023</c:v>
                </c:pt>
                <c:pt idx="17877">
                  <c:v>1.0886564492672559</c:v>
                </c:pt>
                <c:pt idx="17878">
                  <c:v>1.0885955590357403</c:v>
                </c:pt>
                <c:pt idx="17879">
                  <c:v>1.0885346756152126</c:v>
                </c:pt>
                <c:pt idx="17880">
                  <c:v>1.0884737990045299</c:v>
                </c:pt>
                <c:pt idx="17881">
                  <c:v>1.08841292920255</c:v>
                </c:pt>
                <c:pt idx="17882">
                  <c:v>1.0883520662081305</c:v>
                </c:pt>
                <c:pt idx="17883">
                  <c:v>1.0882912100201296</c:v>
                </c:pt>
                <c:pt idx="17884">
                  <c:v>1.0882303606374057</c:v>
                </c:pt>
                <c:pt idx="17885">
                  <c:v>1.0881695180588169</c:v>
                </c:pt>
                <c:pt idx="17886">
                  <c:v>1.0881086822832224</c:v>
                </c:pt>
                <c:pt idx="17887">
                  <c:v>1.0880478533094813</c:v>
                </c:pt>
                <c:pt idx="17888">
                  <c:v>1.0879870311364526</c:v>
                </c:pt>
                <c:pt idx="17889">
                  <c:v>1.0879262157629961</c:v>
                </c:pt>
                <c:pt idx="17890">
                  <c:v>1.0878654071879716</c:v>
                </c:pt>
                <c:pt idx="17891">
                  <c:v>1.0878046054102393</c:v>
                </c:pt>
                <c:pt idx="17892">
                  <c:v>1.0877438104286592</c:v>
                </c:pt>
                <c:pt idx="17893">
                  <c:v>1.0876830222420923</c:v>
                </c:pt>
                <c:pt idx="17894">
                  <c:v>1.0876222408493992</c:v>
                </c:pt>
                <c:pt idx="17895">
                  <c:v>1.0875614662494413</c:v>
                </c:pt>
                <c:pt idx="17896">
                  <c:v>1.0875006984410795</c:v>
                </c:pt>
                <c:pt idx="17897">
                  <c:v>1.0874399374231758</c:v>
                </c:pt>
                <c:pt idx="17898">
                  <c:v>1.0873791831945918</c:v>
                </c:pt>
                <c:pt idx="17899">
                  <c:v>1.0873184357541898</c:v>
                </c:pt>
                <c:pt idx="17900">
                  <c:v>1.0872576951008324</c:v>
                </c:pt>
                <c:pt idx="17901">
                  <c:v>1.0871969612333818</c:v>
                </c:pt>
                <c:pt idx="17902">
                  <c:v>1.0871362341507009</c:v>
                </c:pt>
                <c:pt idx="17903">
                  <c:v>1.0870755138516532</c:v>
                </c:pt>
                <c:pt idx="17904">
                  <c:v>1.0870148003351019</c:v>
                </c:pt>
                <c:pt idx="17905">
                  <c:v>1.0869540935999107</c:v>
                </c:pt>
                <c:pt idx="17906">
                  <c:v>1.0868933936449434</c:v>
                </c:pt>
                <c:pt idx="17907">
                  <c:v>1.0868327004690641</c:v>
                </c:pt>
                <c:pt idx="17908">
                  <c:v>1.0867720140711374</c:v>
                </c:pt>
                <c:pt idx="17909">
                  <c:v>1.0867113344500279</c:v>
                </c:pt>
                <c:pt idx="17910">
                  <c:v>1.0866506616046006</c:v>
                </c:pt>
                <c:pt idx="17911">
                  <c:v>1.0865899955337204</c:v>
                </c:pt>
                <c:pt idx="17912">
                  <c:v>1.0865293362362529</c:v>
                </c:pt>
                <c:pt idx="17913">
                  <c:v>1.086468683711064</c:v>
                </c:pt>
                <c:pt idx="17914">
                  <c:v>1.0864080379570193</c:v>
                </c:pt>
                <c:pt idx="17915">
                  <c:v>1.086347398972985</c:v>
                </c:pt>
                <c:pt idx="17916">
                  <c:v>1.0862867667578278</c:v>
                </c:pt>
                <c:pt idx="17917">
                  <c:v>1.0862261413104142</c:v>
                </c:pt>
                <c:pt idx="17918">
                  <c:v>1.086165522629611</c:v>
                </c:pt>
                <c:pt idx="17919">
                  <c:v>1.0861049107142857</c:v>
                </c:pt>
                <c:pt idx="17920">
                  <c:v>1.0860443055633056</c:v>
                </c:pt>
                <c:pt idx="17921">
                  <c:v>1.0859837071755385</c:v>
                </c:pt>
                <c:pt idx="17922">
                  <c:v>1.0859231155498521</c:v>
                </c:pt>
                <c:pt idx="17923">
                  <c:v>1.0858625306851148</c:v>
                </c:pt>
                <c:pt idx="17924">
                  <c:v>1.0858019525801952</c:v>
                </c:pt>
                <c:pt idx="17925">
                  <c:v>1.0857413812339618</c:v>
                </c:pt>
                <c:pt idx="17926">
                  <c:v>1.0856808166452836</c:v>
                </c:pt>
                <c:pt idx="17927">
                  <c:v>1.0856202588130299</c:v>
                </c:pt>
                <c:pt idx="17928">
                  <c:v>1.0855597077360701</c:v>
                </c:pt>
                <c:pt idx="17929">
                  <c:v>1.0854991634132738</c:v>
                </c:pt>
                <c:pt idx="17930">
                  <c:v>1.0854386258435111</c:v>
                </c:pt>
                <c:pt idx="17931">
                  <c:v>1.0853780950256524</c:v>
                </c:pt>
                <c:pt idx="17932">
                  <c:v>1.0853175709585681</c:v>
                </c:pt>
                <c:pt idx="17933">
                  <c:v>1.0852570536411286</c:v>
                </c:pt>
                <c:pt idx="17934">
                  <c:v>1.0851965430722053</c:v>
                </c:pt>
                <c:pt idx="17935">
                  <c:v>1.085136039250669</c:v>
                </c:pt>
                <c:pt idx="17936">
                  <c:v>1.0850755421753917</c:v>
                </c:pt>
                <c:pt idx="17937">
                  <c:v>1.0850150518452448</c:v>
                </c:pt>
                <c:pt idx="17938">
                  <c:v>1.0849545682591002</c:v>
                </c:pt>
                <c:pt idx="17939">
                  <c:v>1.0848940914158305</c:v>
                </c:pt>
                <c:pt idx="17940">
                  <c:v>1.0848336213143079</c:v>
                </c:pt>
                <c:pt idx="17941">
                  <c:v>1.0847731579534055</c:v>
                </c:pt>
                <c:pt idx="17942">
                  <c:v>1.0847127013319957</c:v>
                </c:pt>
                <c:pt idx="17943">
                  <c:v>1.0846522514489523</c:v>
                </c:pt>
                <c:pt idx="17944">
                  <c:v>1.0845918083031485</c:v>
                </c:pt>
                <c:pt idx="17945">
                  <c:v>1.0845313718934582</c:v>
                </c:pt>
                <c:pt idx="17946">
                  <c:v>1.0844709422187553</c:v>
                </c:pt>
                <c:pt idx="17947">
                  <c:v>1.0844105192779139</c:v>
                </c:pt>
                <c:pt idx="17948">
                  <c:v>1.0843501030698088</c:v>
                </c:pt>
                <c:pt idx="17949">
                  <c:v>1.0842896935933148</c:v>
                </c:pt>
                <c:pt idx="17950">
                  <c:v>1.0842292908473066</c:v>
                </c:pt>
                <c:pt idx="17951">
                  <c:v>1.0841688948306596</c:v>
                </c:pt>
                <c:pt idx="17952">
                  <c:v>1.0841085055422492</c:v>
                </c:pt>
                <c:pt idx="17953">
                  <c:v>1.0840481229809513</c:v>
                </c:pt>
                <c:pt idx="17954">
                  <c:v>1.0839877471456418</c:v>
                </c:pt>
                <c:pt idx="17955">
                  <c:v>1.0839273780351972</c:v>
                </c:pt>
                <c:pt idx="17956">
                  <c:v>1.0838670156484935</c:v>
                </c:pt>
                <c:pt idx="17957">
                  <c:v>1.0838066599844081</c:v>
                </c:pt>
                <c:pt idx="17958">
                  <c:v>1.0837463110418175</c:v>
                </c:pt>
                <c:pt idx="17959">
                  <c:v>1.083685968819599</c:v>
                </c:pt>
                <c:pt idx="17960">
                  <c:v>1.0836256333166305</c:v>
                </c:pt>
                <c:pt idx="17961">
                  <c:v>1.0835653045317892</c:v>
                </c:pt>
                <c:pt idx="17962">
                  <c:v>1.0835049824639538</c:v>
                </c:pt>
                <c:pt idx="17963">
                  <c:v>1.0834446671120017</c:v>
                </c:pt>
                <c:pt idx="17964">
                  <c:v>1.0833843584748122</c:v>
                </c:pt>
                <c:pt idx="17965">
                  <c:v>1.0833240565512634</c:v>
                </c:pt>
                <c:pt idx="17966">
                  <c:v>1.0832637613402349</c:v>
                </c:pt>
                <c:pt idx="17967">
                  <c:v>1.0832034728406055</c:v>
                </c:pt>
                <c:pt idx="17968">
                  <c:v>1.083143191051255</c:v>
                </c:pt>
                <c:pt idx="17969">
                  <c:v>1.0830829159710629</c:v>
                </c:pt>
                <c:pt idx="17970">
                  <c:v>1.0830226475989093</c:v>
                </c:pt>
                <c:pt idx="17971">
                  <c:v>1.0829623859336746</c:v>
                </c:pt>
                <c:pt idx="17972">
                  <c:v>1.082902130974239</c:v>
                </c:pt>
                <c:pt idx="17973">
                  <c:v>1.0828418827194837</c:v>
                </c:pt>
                <c:pt idx="17974">
                  <c:v>1.0827816411682893</c:v>
                </c:pt>
                <c:pt idx="17975">
                  <c:v>1.0827214063195372</c:v>
                </c:pt>
                <c:pt idx="17976">
                  <c:v>1.0826611781721087</c:v>
                </c:pt>
                <c:pt idx="17977">
                  <c:v>1.082600956724886</c:v>
                </c:pt>
                <c:pt idx="17978">
                  <c:v>1.0825407419767508</c:v>
                </c:pt>
                <c:pt idx="17979">
                  <c:v>1.0824805339265851</c:v>
                </c:pt>
                <c:pt idx="17980">
                  <c:v>1.0824203325732717</c:v>
                </c:pt>
                <c:pt idx="17981">
                  <c:v>1.0823601379156935</c:v>
                </c:pt>
                <c:pt idx="17982">
                  <c:v>1.082299949952733</c:v>
                </c:pt>
                <c:pt idx="17983">
                  <c:v>1.0822397686832741</c:v>
                </c:pt>
                <c:pt idx="17984">
                  <c:v>1.0821795941061996</c:v>
                </c:pt>
                <c:pt idx="17985">
                  <c:v>1.0821194262203937</c:v>
                </c:pt>
                <c:pt idx="17986">
                  <c:v>1.08205926502474</c:v>
                </c:pt>
                <c:pt idx="17987">
                  <c:v>1.0819991105181233</c:v>
                </c:pt>
                <c:pt idx="17988">
                  <c:v>1.0819389626994274</c:v>
                </c:pt>
                <c:pt idx="17989">
                  <c:v>1.0818788215675375</c:v>
                </c:pt>
                <c:pt idx="17990">
                  <c:v>1.0818186871213384</c:v>
                </c:pt>
                <c:pt idx="17991">
                  <c:v>1.0817585593597154</c:v>
                </c:pt>
                <c:pt idx="17992">
                  <c:v>1.081698438281554</c:v>
                </c:pt>
                <c:pt idx="17993">
                  <c:v>1.0816383238857397</c:v>
                </c:pt>
                <c:pt idx="17994">
                  <c:v>1.0815782161711587</c:v>
                </c:pt>
                <c:pt idx="17995">
                  <c:v>1.081518115136697</c:v>
                </c:pt>
                <c:pt idx="17996">
                  <c:v>1.0814580207812414</c:v>
                </c:pt>
                <c:pt idx="17997">
                  <c:v>1.0813979331036783</c:v>
                </c:pt>
                <c:pt idx="17998">
                  <c:v>1.0813378521028947</c:v>
                </c:pt>
                <c:pt idx="17999">
                  <c:v>1.0812777777777778</c:v>
                </c:pt>
                <c:pt idx="18000">
                  <c:v>1.0812177101272151</c:v>
                </c:pt>
                <c:pt idx="18001">
                  <c:v>1.0811576491500945</c:v>
                </c:pt>
                <c:pt idx="18002">
                  <c:v>1.0810975948453037</c:v>
                </c:pt>
                <c:pt idx="18003">
                  <c:v>1.0810375472117306</c:v>
                </c:pt>
                <c:pt idx="18004">
                  <c:v>1.0809775062482643</c:v>
                </c:pt>
                <c:pt idx="18005">
                  <c:v>1.0809174719537933</c:v>
                </c:pt>
                <c:pt idx="18006">
                  <c:v>1.0808574443272061</c:v>
                </c:pt>
                <c:pt idx="18007">
                  <c:v>1.0807974233673923</c:v>
                </c:pt>
                <c:pt idx="18008">
                  <c:v>1.0807374090732411</c:v>
                </c:pt>
                <c:pt idx="18009">
                  <c:v>1.0806774014436424</c:v>
                </c:pt>
                <c:pt idx="18010">
                  <c:v>1.080617400477486</c:v>
                </c:pt>
                <c:pt idx="18011">
                  <c:v>1.080557406173662</c:v>
                </c:pt>
                <c:pt idx="18012">
                  <c:v>1.080497418531061</c:v>
                </c:pt>
                <c:pt idx="18013">
                  <c:v>1.0804374375485732</c:v>
                </c:pt>
                <c:pt idx="18014">
                  <c:v>1.0803774632250902</c:v>
                </c:pt>
                <c:pt idx="18015">
                  <c:v>1.0803174955595027</c:v>
                </c:pt>
                <c:pt idx="18016">
                  <c:v>1.0802575345507022</c:v>
                </c:pt>
                <c:pt idx="18017">
                  <c:v>1.0801975801975803</c:v>
                </c:pt>
                <c:pt idx="18018">
                  <c:v>1.0801376324990288</c:v>
                </c:pt>
                <c:pt idx="18019">
                  <c:v>1.0800776914539401</c:v>
                </c:pt>
                <c:pt idx="18020">
                  <c:v>1.0800177570612064</c:v>
                </c:pt>
                <c:pt idx="18021">
                  <c:v>1.0799578293197203</c:v>
                </c:pt>
                <c:pt idx="18022">
                  <c:v>1.0798979082283748</c:v>
                </c:pt>
                <c:pt idx="18023">
                  <c:v>1.0798379937860629</c:v>
                </c:pt>
                <c:pt idx="18024">
                  <c:v>1.0797780859916781</c:v>
                </c:pt>
                <c:pt idx="18025">
                  <c:v>1.079718184844114</c:v>
                </c:pt>
                <c:pt idx="18026">
                  <c:v>1.0796582903422645</c:v>
                </c:pt>
                <c:pt idx="18027">
                  <c:v>1.0795984024850234</c:v>
                </c:pt>
                <c:pt idx="18028">
                  <c:v>1.0795385212712851</c:v>
                </c:pt>
                <c:pt idx="18029">
                  <c:v>1.0794786466999446</c:v>
                </c:pt>
                <c:pt idx="18030">
                  <c:v>1.0794187787698963</c:v>
                </c:pt>
                <c:pt idx="18031">
                  <c:v>1.0793589174800355</c:v>
                </c:pt>
                <c:pt idx="18032">
                  <c:v>1.0792990628292576</c:v>
                </c:pt>
                <c:pt idx="18033">
                  <c:v>1.0792392148164578</c:v>
                </c:pt>
                <c:pt idx="18034">
                  <c:v>1.0791793734405324</c:v>
                </c:pt>
                <c:pt idx="18035">
                  <c:v>1.0791195387003771</c:v>
                </c:pt>
                <c:pt idx="18036">
                  <c:v>1.0790597105948883</c:v>
                </c:pt>
                <c:pt idx="18037">
                  <c:v>1.0789998891229626</c:v>
                </c:pt>
                <c:pt idx="18038">
                  <c:v>1.0789400742834969</c:v>
                </c:pt>
                <c:pt idx="18039">
                  <c:v>1.078880266075388</c:v>
                </c:pt>
                <c:pt idx="18040">
                  <c:v>1.0788204644975334</c:v>
                </c:pt>
                <c:pt idx="18041">
                  <c:v>1.0787606695488305</c:v>
                </c:pt>
                <c:pt idx="18042">
                  <c:v>1.0787008812281771</c:v>
                </c:pt>
                <c:pt idx="18043">
                  <c:v>1.0786410995344713</c:v>
                </c:pt>
                <c:pt idx="18044">
                  <c:v>1.0785813244666111</c:v>
                </c:pt>
                <c:pt idx="18045">
                  <c:v>1.0785215560234955</c:v>
                </c:pt>
                <c:pt idx="18046">
                  <c:v>1.0784617942040229</c:v>
                </c:pt>
                <c:pt idx="18047">
                  <c:v>1.0784020390070923</c:v>
                </c:pt>
                <c:pt idx="18048">
                  <c:v>1.0783422904316029</c:v>
                </c:pt>
                <c:pt idx="18049">
                  <c:v>1.0782825484764542</c:v>
                </c:pt>
                <c:pt idx="18050">
                  <c:v>1.0782228131405462</c:v>
                </c:pt>
                <c:pt idx="18051">
                  <c:v>1.0781630844227788</c:v>
                </c:pt>
                <c:pt idx="18052">
                  <c:v>1.0781033623220517</c:v>
                </c:pt>
                <c:pt idx="18053">
                  <c:v>1.0780436468372661</c:v>
                </c:pt>
                <c:pt idx="18054">
                  <c:v>1.0779839379673222</c:v>
                </c:pt>
                <c:pt idx="18055">
                  <c:v>1.0779242357111209</c:v>
                </c:pt>
                <c:pt idx="18056">
                  <c:v>1.0778645400675639</c:v>
                </c:pt>
                <c:pt idx="18057">
                  <c:v>1.077804851035552</c:v>
                </c:pt>
                <c:pt idx="18058">
                  <c:v>1.0777451686139874</c:v>
                </c:pt>
                <c:pt idx="18059">
                  <c:v>1.0776854928017718</c:v>
                </c:pt>
                <c:pt idx="18060">
                  <c:v>1.0776258235978073</c:v>
                </c:pt>
                <c:pt idx="18061">
                  <c:v>1.0775661610009966</c:v>
                </c:pt>
                <c:pt idx="18062">
                  <c:v>1.0775065050102419</c:v>
                </c:pt>
                <c:pt idx="18063">
                  <c:v>1.0774468556244463</c:v>
                </c:pt>
                <c:pt idx="18064">
                  <c:v>1.077387212842513</c:v>
                </c:pt>
                <c:pt idx="18065">
                  <c:v>1.0773275766633454</c:v>
                </c:pt>
                <c:pt idx="18066">
                  <c:v>1.0772679470858471</c:v>
                </c:pt>
                <c:pt idx="18067">
                  <c:v>1.0772083241089219</c:v>
                </c:pt>
                <c:pt idx="18068">
                  <c:v>1.0771487077314739</c:v>
                </c:pt>
                <c:pt idx="18069">
                  <c:v>1.0770890979524073</c:v>
                </c:pt>
                <c:pt idx="18070">
                  <c:v>1.0770294947706269</c:v>
                </c:pt>
                <c:pt idx="18071">
                  <c:v>1.0769698981850375</c:v>
                </c:pt>
                <c:pt idx="18072">
                  <c:v>1.0769103081945444</c:v>
                </c:pt>
                <c:pt idx="18073">
                  <c:v>1.0768507247980525</c:v>
                </c:pt>
                <c:pt idx="18074">
                  <c:v>1.0767911479944674</c:v>
                </c:pt>
                <c:pt idx="18075">
                  <c:v>1.0767315777826953</c:v>
                </c:pt>
                <c:pt idx="18076">
                  <c:v>1.0766720141616419</c:v>
                </c:pt>
                <c:pt idx="18077">
                  <c:v>1.0766124571302136</c:v>
                </c:pt>
                <c:pt idx="18078">
                  <c:v>1.0765529066873167</c:v>
                </c:pt>
                <c:pt idx="18079">
                  <c:v>1.0764933628318585</c:v>
                </c:pt>
                <c:pt idx="18080">
                  <c:v>1.0764338255627455</c:v>
                </c:pt>
                <c:pt idx="18081">
                  <c:v>1.076374294878885</c:v>
                </c:pt>
                <c:pt idx="18082">
                  <c:v>1.0763147707791849</c:v>
                </c:pt>
                <c:pt idx="18083">
                  <c:v>1.0762552532625524</c:v>
                </c:pt>
                <c:pt idx="18084">
                  <c:v>1.0761957423278961</c:v>
                </c:pt>
                <c:pt idx="18085">
                  <c:v>1.0761362379741237</c:v>
                </c:pt>
                <c:pt idx="18086">
                  <c:v>1.0760767402001437</c:v>
                </c:pt>
                <c:pt idx="18087">
                  <c:v>1.0760172490048652</c:v>
                </c:pt>
                <c:pt idx="18088">
                  <c:v>1.0759577643871967</c:v>
                </c:pt>
                <c:pt idx="18089">
                  <c:v>1.0758982863460476</c:v>
                </c:pt>
                <c:pt idx="18090">
                  <c:v>1.0758388148803273</c:v>
                </c:pt>
                <c:pt idx="18091">
                  <c:v>1.0757793499889454</c:v>
                </c:pt>
                <c:pt idx="18092">
                  <c:v>1.0757198916708119</c:v>
                </c:pt>
                <c:pt idx="18093">
                  <c:v>1.0756604399248371</c:v>
                </c:pt>
                <c:pt idx="18094">
                  <c:v>1.075600994749931</c:v>
                </c:pt>
                <c:pt idx="18095">
                  <c:v>1.0755415561450044</c:v>
                </c:pt>
                <c:pt idx="18096">
                  <c:v>1.0754821241089683</c:v>
                </c:pt>
                <c:pt idx="18097">
                  <c:v>1.0754226986407338</c:v>
                </c:pt>
                <c:pt idx="18098">
                  <c:v>1.0753632797392121</c:v>
                </c:pt>
                <c:pt idx="18099">
                  <c:v>1.0753038674033149</c:v>
                </c:pt>
                <c:pt idx="18100">
                  <c:v>1.0752444616319541</c:v>
                </c:pt>
                <c:pt idx="18101">
                  <c:v>1.0751850624240415</c:v>
                </c:pt>
                <c:pt idx="18102">
                  <c:v>1.0751256697784897</c:v>
                </c:pt>
                <c:pt idx="18103">
                  <c:v>1.0750662836942113</c:v>
                </c:pt>
                <c:pt idx="18104">
                  <c:v>1.0750069041701187</c:v>
                </c:pt>
                <c:pt idx="18105">
                  <c:v>1.0749475312051253</c:v>
                </c:pt>
                <c:pt idx="18106">
                  <c:v>1.0748881647981443</c:v>
                </c:pt>
                <c:pt idx="18107">
                  <c:v>1.0748288049480892</c:v>
                </c:pt>
                <c:pt idx="18108">
                  <c:v>1.0747694516538737</c:v>
                </c:pt>
                <c:pt idx="18109">
                  <c:v>1.0747101049144119</c:v>
                </c:pt>
                <c:pt idx="18110">
                  <c:v>1.0746507647286179</c:v>
                </c:pt>
                <c:pt idx="18111">
                  <c:v>1.0745914310954063</c:v>
                </c:pt>
                <c:pt idx="18112">
                  <c:v>1.0745321040136919</c:v>
                </c:pt>
                <c:pt idx="18113">
                  <c:v>1.0744727834823893</c:v>
                </c:pt>
                <c:pt idx="18114">
                  <c:v>1.0744134695004139</c:v>
                </c:pt>
                <c:pt idx="18115">
                  <c:v>1.0743541620666814</c:v>
                </c:pt>
                <c:pt idx="18116">
                  <c:v>1.0742948611801071</c:v>
                </c:pt>
                <c:pt idx="18117">
                  <c:v>1.0742355668396071</c:v>
                </c:pt>
                <c:pt idx="18118">
                  <c:v>1.0741762790440974</c:v>
                </c:pt>
                <c:pt idx="18119">
                  <c:v>1.0741169977924945</c:v>
                </c:pt>
                <c:pt idx="18120">
                  <c:v>1.0740577230837149</c:v>
                </c:pt>
                <c:pt idx="18121">
                  <c:v>1.0739984549166759</c:v>
                </c:pt>
                <c:pt idx="18122">
                  <c:v>1.0739391932902942</c:v>
                </c:pt>
                <c:pt idx="18123">
                  <c:v>1.0738799382034871</c:v>
                </c:pt>
                <c:pt idx="18124">
                  <c:v>1.0738206896551725</c:v>
                </c:pt>
                <c:pt idx="18125">
                  <c:v>1.0737614476442678</c:v>
                </c:pt>
                <c:pt idx="18126">
                  <c:v>1.0737022121696915</c:v>
                </c:pt>
                <c:pt idx="18127">
                  <c:v>1.0736429832303618</c:v>
                </c:pt>
                <c:pt idx="18128">
                  <c:v>1.0735837608251972</c:v>
                </c:pt>
                <c:pt idx="18129">
                  <c:v>1.0735245449531163</c:v>
                </c:pt>
                <c:pt idx="18130">
                  <c:v>1.0734653356130384</c:v>
                </c:pt>
                <c:pt idx="18131">
                  <c:v>1.0734061328038826</c:v>
                </c:pt>
                <c:pt idx="18132">
                  <c:v>1.0733469365245685</c:v>
                </c:pt>
                <c:pt idx="18133">
                  <c:v>1.0732877467740156</c:v>
                </c:pt>
                <c:pt idx="18134">
                  <c:v>1.0732285635511443</c:v>
                </c:pt>
                <c:pt idx="18135">
                  <c:v>1.0731693868548742</c:v>
                </c:pt>
                <c:pt idx="18136">
                  <c:v>1.0731102166841264</c:v>
                </c:pt>
                <c:pt idx="18137">
                  <c:v>1.0730510530378212</c:v>
                </c:pt>
                <c:pt idx="18138">
                  <c:v>1.0729918959148796</c:v>
                </c:pt>
                <c:pt idx="18139">
                  <c:v>1.0729327453142228</c:v>
                </c:pt>
                <c:pt idx="18140">
                  <c:v>1.0728736012347722</c:v>
                </c:pt>
                <c:pt idx="18141">
                  <c:v>1.0728144636754493</c:v>
                </c:pt>
                <c:pt idx="18142">
                  <c:v>1.0727553326351762</c:v>
                </c:pt>
                <c:pt idx="18143">
                  <c:v>1.0726962081128748</c:v>
                </c:pt>
                <c:pt idx="18144">
                  <c:v>1.0726370901074676</c:v>
                </c:pt>
                <c:pt idx="18145">
                  <c:v>1.0725779786178773</c:v>
                </c:pt>
                <c:pt idx="18146">
                  <c:v>1.0725188736430264</c:v>
                </c:pt>
                <c:pt idx="18147">
                  <c:v>1.0724597751818383</c:v>
                </c:pt>
                <c:pt idx="18148">
                  <c:v>1.072400683233236</c:v>
                </c:pt>
                <c:pt idx="18149">
                  <c:v>1.0723415977961432</c:v>
                </c:pt>
                <c:pt idx="18150">
                  <c:v>1.0722825188694838</c:v>
                </c:pt>
                <c:pt idx="18151">
                  <c:v>1.0722234464521816</c:v>
                </c:pt>
                <c:pt idx="18152">
                  <c:v>1.0721643805431609</c:v>
                </c:pt>
                <c:pt idx="18153">
                  <c:v>1.0721053211413463</c:v>
                </c:pt>
                <c:pt idx="18154">
                  <c:v>1.0720462682456624</c:v>
                </c:pt>
                <c:pt idx="18155">
                  <c:v>1.0719872218550341</c:v>
                </c:pt>
                <c:pt idx="18156">
                  <c:v>1.0719281819683868</c:v>
                </c:pt>
                <c:pt idx="18157">
                  <c:v>1.0718691485846459</c:v>
                </c:pt>
                <c:pt idx="18158">
                  <c:v>1.0718101217027369</c:v>
                </c:pt>
                <c:pt idx="18159">
                  <c:v>1.0717511013215859</c:v>
                </c:pt>
                <c:pt idx="18160">
                  <c:v>1.071692087440119</c:v>
                </c:pt>
                <c:pt idx="18161">
                  <c:v>1.0716330800572624</c:v>
                </c:pt>
                <c:pt idx="18162">
                  <c:v>1.071574079171943</c:v>
                </c:pt>
                <c:pt idx="18163">
                  <c:v>1.0715150847830874</c:v>
                </c:pt>
                <c:pt idx="18164">
                  <c:v>1.071456096889623</c:v>
                </c:pt>
                <c:pt idx="18165">
                  <c:v>1.0713971154904767</c:v>
                </c:pt>
                <c:pt idx="18166">
                  <c:v>1.0713381405845763</c:v>
                </c:pt>
                <c:pt idx="18167">
                  <c:v>1.0712791721708499</c:v>
                </c:pt>
                <c:pt idx="18168">
                  <c:v>1.0712202102482249</c:v>
                </c:pt>
                <c:pt idx="18169">
                  <c:v>1.0711612548156302</c:v>
                </c:pt>
                <c:pt idx="18170">
                  <c:v>1.0711023058719937</c:v>
                </c:pt>
                <c:pt idx="18171">
                  <c:v>1.0710433634162448</c:v>
                </c:pt>
                <c:pt idx="18172">
                  <c:v>1.0709844274473119</c:v>
                </c:pt>
                <c:pt idx="18173">
                  <c:v>1.0709254979641245</c:v>
                </c:pt>
                <c:pt idx="18174">
                  <c:v>1.0708665749656121</c:v>
                </c:pt>
                <c:pt idx="18175">
                  <c:v>1.0708076584507042</c:v>
                </c:pt>
                <c:pt idx="18176">
                  <c:v>1.0707487484183309</c:v>
                </c:pt>
                <c:pt idx="18177">
                  <c:v>1.0706898448674222</c:v>
                </c:pt>
                <c:pt idx="18178">
                  <c:v>1.0706309477969085</c:v>
                </c:pt>
                <c:pt idx="18179">
                  <c:v>1.0705720572057205</c:v>
                </c:pt>
                <c:pt idx="18180">
                  <c:v>1.0705131730927893</c:v>
                </c:pt>
                <c:pt idx="18181">
                  <c:v>1.0704542954570455</c:v>
                </c:pt>
                <c:pt idx="18182">
                  <c:v>1.0703954242974207</c:v>
                </c:pt>
                <c:pt idx="18183">
                  <c:v>1.0703365596128465</c:v>
                </c:pt>
                <c:pt idx="18184">
                  <c:v>1.0702777014022546</c:v>
                </c:pt>
                <c:pt idx="18185">
                  <c:v>1.0702188496645773</c:v>
                </c:pt>
                <c:pt idx="18186">
                  <c:v>1.0701600043987463</c:v>
                </c:pt>
                <c:pt idx="18187">
                  <c:v>1.0701011656036947</c:v>
                </c:pt>
                <c:pt idx="18188">
                  <c:v>1.0700423332783551</c:v>
                </c:pt>
                <c:pt idx="18189">
                  <c:v>1.0699835074216602</c:v>
                </c:pt>
                <c:pt idx="18190">
                  <c:v>1.0699246880325435</c:v>
                </c:pt>
                <c:pt idx="18191">
                  <c:v>1.0698658751099384</c:v>
                </c:pt>
                <c:pt idx="18192">
                  <c:v>1.0698070686527785</c:v>
                </c:pt>
                <c:pt idx="18193">
                  <c:v>1.0697482686599977</c:v>
                </c:pt>
                <c:pt idx="18194">
                  <c:v>1.0696894751305304</c:v>
                </c:pt>
                <c:pt idx="18195">
                  <c:v>1.0696306880633106</c:v>
                </c:pt>
                <c:pt idx="18196">
                  <c:v>1.0695719074572732</c:v>
                </c:pt>
                <c:pt idx="18197">
                  <c:v>1.069513133311353</c:v>
                </c:pt>
                <c:pt idx="18198">
                  <c:v>1.0694543656244848</c:v>
                </c:pt>
                <c:pt idx="18199">
                  <c:v>1.0693956043956043</c:v>
                </c:pt>
                <c:pt idx="18200">
                  <c:v>1.0693368496236471</c:v>
                </c:pt>
                <c:pt idx="18201">
                  <c:v>1.0692781013075485</c:v>
                </c:pt>
                <c:pt idx="18202">
                  <c:v>1.0692193594462451</c:v>
                </c:pt>
                <c:pt idx="18203">
                  <c:v>1.0691606240386728</c:v>
                </c:pt>
                <c:pt idx="18204">
                  <c:v>1.0691018950837683</c:v>
                </c:pt>
                <c:pt idx="18205">
                  <c:v>1.0690431725804679</c:v>
                </c:pt>
                <c:pt idx="18206">
                  <c:v>1.0689844565277091</c:v>
                </c:pt>
                <c:pt idx="18207">
                  <c:v>1.0689257469244289</c:v>
                </c:pt>
                <c:pt idx="18208">
                  <c:v>1.0688670437695644</c:v>
                </c:pt>
                <c:pt idx="18209">
                  <c:v>1.0688083470620537</c:v>
                </c:pt>
                <c:pt idx="18210">
                  <c:v>1.0687496568008346</c:v>
                </c:pt>
                <c:pt idx="18211">
                  <c:v>1.0686909729848451</c:v>
                </c:pt>
                <c:pt idx="18212">
                  <c:v>1.0686322956130236</c:v>
                </c:pt>
                <c:pt idx="18213">
                  <c:v>1.0685736246843087</c:v>
                </c:pt>
                <c:pt idx="18214">
                  <c:v>1.0685149601976394</c:v>
                </c:pt>
                <c:pt idx="18215">
                  <c:v>1.0684563021519544</c:v>
                </c:pt>
                <c:pt idx="18216">
                  <c:v>1.0683976505461932</c:v>
                </c:pt>
                <c:pt idx="18217">
                  <c:v>1.0683390053792952</c:v>
                </c:pt>
                <c:pt idx="18218">
                  <c:v>1.0682803666502003</c:v>
                </c:pt>
                <c:pt idx="18219">
                  <c:v>1.0682217343578486</c:v>
                </c:pt>
                <c:pt idx="18220">
                  <c:v>1.06816310850118</c:v>
                </c:pt>
                <c:pt idx="18221">
                  <c:v>1.0681044890791351</c:v>
                </c:pt>
                <c:pt idx="18222">
                  <c:v>1.0680458760906546</c:v>
                </c:pt>
                <c:pt idx="18223">
                  <c:v>1.0679872695346795</c:v>
                </c:pt>
                <c:pt idx="18224">
                  <c:v>1.0679286694101509</c:v>
                </c:pt>
                <c:pt idx="18225">
                  <c:v>1.06787007571601</c:v>
                </c:pt>
                <c:pt idx="18226">
                  <c:v>1.0678114884511987</c:v>
                </c:pt>
                <c:pt idx="18227">
                  <c:v>1.0677529076146588</c:v>
                </c:pt>
                <c:pt idx="18228">
                  <c:v>1.0676943332053321</c:v>
                </c:pt>
                <c:pt idx="18229">
                  <c:v>1.0676357652221613</c:v>
                </c:pt>
                <c:pt idx="18230">
                  <c:v>1.0675772036640887</c:v>
                </c:pt>
                <c:pt idx="18231">
                  <c:v>1.067518648530057</c:v>
                </c:pt>
                <c:pt idx="18232">
                  <c:v>1.0674600998190096</c:v>
                </c:pt>
                <c:pt idx="18233">
                  <c:v>1.0674015575298892</c:v>
                </c:pt>
                <c:pt idx="18234">
                  <c:v>1.0673430216616397</c:v>
                </c:pt>
                <c:pt idx="18235">
                  <c:v>1.0672844922132048</c:v>
                </c:pt>
                <c:pt idx="18236">
                  <c:v>1.067225969183528</c:v>
                </c:pt>
                <c:pt idx="18237">
                  <c:v>1.067167452571554</c:v>
                </c:pt>
                <c:pt idx="18238">
                  <c:v>1.0671089423762268</c:v>
                </c:pt>
                <c:pt idx="18239">
                  <c:v>1.0670504385964912</c:v>
                </c:pt>
                <c:pt idx="18240">
                  <c:v>1.066991941231292</c:v>
                </c:pt>
                <c:pt idx="18241">
                  <c:v>1.0669334502795746</c:v>
                </c:pt>
                <c:pt idx="18242">
                  <c:v>1.0668749657402838</c:v>
                </c:pt>
                <c:pt idx="18243">
                  <c:v>1.0668164876123658</c:v>
                </c:pt>
                <c:pt idx="18244">
                  <c:v>1.0667580158947656</c:v>
                </c:pt>
                <c:pt idx="18245">
                  <c:v>1.0666995505864298</c:v>
                </c:pt>
                <c:pt idx="18246">
                  <c:v>1.0666410916863045</c:v>
                </c:pt>
                <c:pt idx="18247">
                  <c:v>1.0665826391933362</c:v>
                </c:pt>
                <c:pt idx="18248">
                  <c:v>1.0665241931064715</c:v>
                </c:pt>
                <c:pt idx="18249">
                  <c:v>1.0664657534246575</c:v>
                </c:pt>
                <c:pt idx="18250">
                  <c:v>1.0664073201468414</c:v>
                </c:pt>
                <c:pt idx="18251">
                  <c:v>1.0663488932719702</c:v>
                </c:pt>
                <c:pt idx="18252">
                  <c:v>1.0662904727989919</c:v>
                </c:pt>
                <c:pt idx="18253">
                  <c:v>1.0662320587268543</c:v>
                </c:pt>
                <c:pt idx="18254">
                  <c:v>1.0661736510545057</c:v>
                </c:pt>
                <c:pt idx="18255">
                  <c:v>1.0661152497808939</c:v>
                </c:pt>
                <c:pt idx="18256">
                  <c:v>1.066056854904968</c:v>
                </c:pt>
                <c:pt idx="18257">
                  <c:v>1.0659984664256763</c:v>
                </c:pt>
                <c:pt idx="18258">
                  <c:v>1.0659400843419684</c:v>
                </c:pt>
                <c:pt idx="18259">
                  <c:v>1.065881708652793</c:v>
                </c:pt>
                <c:pt idx="18260">
                  <c:v>1.0658233393570997</c:v>
                </c:pt>
                <c:pt idx="18261">
                  <c:v>1.0657649764538386</c:v>
                </c:pt>
                <c:pt idx="18262">
                  <c:v>1.0657066199419591</c:v>
                </c:pt>
                <c:pt idx="18263">
                  <c:v>1.0656482698204117</c:v>
                </c:pt>
                <c:pt idx="18264">
                  <c:v>1.0655899260881467</c:v>
                </c:pt>
                <c:pt idx="18265">
                  <c:v>1.0655315887441148</c:v>
                </c:pt>
                <c:pt idx="18266">
                  <c:v>1.0654732577872668</c:v>
                </c:pt>
                <c:pt idx="18267">
                  <c:v>1.0654149332165535</c:v>
                </c:pt>
                <c:pt idx="18268">
                  <c:v>1.0653566150309266</c:v>
                </c:pt>
                <c:pt idx="18269">
                  <c:v>1.0652983032293377</c:v>
                </c:pt>
                <c:pt idx="18270">
                  <c:v>1.0652399978107383</c:v>
                </c:pt>
                <c:pt idx="18271">
                  <c:v>1.0651816987740805</c:v>
                </c:pt>
                <c:pt idx="18272">
                  <c:v>1.0651234061183166</c:v>
                </c:pt>
                <c:pt idx="18273">
                  <c:v>1.065065119842399</c:v>
                </c:pt>
                <c:pt idx="18274">
                  <c:v>1.0650068399452803</c:v>
                </c:pt>
                <c:pt idx="18275">
                  <c:v>1.0649485664259137</c:v>
                </c:pt>
                <c:pt idx="18276">
                  <c:v>1.0648902992832521</c:v>
                </c:pt>
                <c:pt idx="18277">
                  <c:v>1.0648320385162491</c:v>
                </c:pt>
                <c:pt idx="18278">
                  <c:v>1.064773784123858</c:v>
                </c:pt>
                <c:pt idx="18279">
                  <c:v>1.0647155361050329</c:v>
                </c:pt>
                <c:pt idx="18280">
                  <c:v>1.0646572944587276</c:v>
                </c:pt>
                <c:pt idx="18281">
                  <c:v>1.0645990591838967</c:v>
                </c:pt>
                <c:pt idx="18282">
                  <c:v>1.0645408302794945</c:v>
                </c:pt>
                <c:pt idx="18283">
                  <c:v>1.064482607744476</c:v>
                </c:pt>
                <c:pt idx="18284">
                  <c:v>1.064424391577796</c:v>
                </c:pt>
                <c:pt idx="18285">
                  <c:v>1.0643661817784098</c:v>
                </c:pt>
                <c:pt idx="18286">
                  <c:v>1.0643079783452727</c:v>
                </c:pt>
                <c:pt idx="18287">
                  <c:v>1.0642497812773404</c:v>
                </c:pt>
                <c:pt idx="18288">
                  <c:v>1.0641915905735688</c:v>
                </c:pt>
                <c:pt idx="18289">
                  <c:v>1.0641334062329142</c:v>
                </c:pt>
                <c:pt idx="18290">
                  <c:v>1.0640752282543327</c:v>
                </c:pt>
                <c:pt idx="18291">
                  <c:v>1.064017056636781</c:v>
                </c:pt>
                <c:pt idx="18292">
                  <c:v>1.0639588913792162</c:v>
                </c:pt>
                <c:pt idx="18293">
                  <c:v>1.0639007324805947</c:v>
                </c:pt>
                <c:pt idx="18294">
                  <c:v>1.0638425799398743</c:v>
                </c:pt>
                <c:pt idx="18295">
                  <c:v>1.0637844337560123</c:v>
                </c:pt>
                <c:pt idx="18296">
                  <c:v>1.0637262939279664</c:v>
                </c:pt>
                <c:pt idx="18297">
                  <c:v>1.0636681604546945</c:v>
                </c:pt>
                <c:pt idx="18298">
                  <c:v>1.063610033335155</c:v>
                </c:pt>
                <c:pt idx="18299">
                  <c:v>1.0635519125683059</c:v>
                </c:pt>
                <c:pt idx="18300">
                  <c:v>1.0634937981531063</c:v>
                </c:pt>
                <c:pt idx="18301">
                  <c:v>1.0634356900885149</c:v>
                </c:pt>
                <c:pt idx="18302">
                  <c:v>1.0633775883734906</c:v>
                </c:pt>
                <c:pt idx="18303">
                  <c:v>1.0633194930069929</c:v>
                </c:pt>
                <c:pt idx="18304">
                  <c:v>1.0632614039879815</c:v>
                </c:pt>
                <c:pt idx="18305">
                  <c:v>1.0632033213154157</c:v>
                </c:pt>
                <c:pt idx="18306">
                  <c:v>1.0631452449882559</c:v>
                </c:pt>
                <c:pt idx="18307">
                  <c:v>1.063087175005462</c:v>
                </c:pt>
                <c:pt idx="18308">
                  <c:v>1.0630291113659949</c:v>
                </c:pt>
                <c:pt idx="18309">
                  <c:v>1.0629710540688149</c:v>
                </c:pt>
                <c:pt idx="18310">
                  <c:v>1.0629130031128831</c:v>
                </c:pt>
                <c:pt idx="18311">
                  <c:v>1.0628549584971603</c:v>
                </c:pt>
                <c:pt idx="18312">
                  <c:v>1.0627969202206082</c:v>
                </c:pt>
                <c:pt idx="18313">
                  <c:v>1.0627388882821884</c:v>
                </c:pt>
                <c:pt idx="18314">
                  <c:v>1.0626808626808626</c:v>
                </c:pt>
                <c:pt idx="18315">
                  <c:v>1.0626228434155929</c:v>
                </c:pt>
                <c:pt idx="18316">
                  <c:v>1.0625648304853414</c:v>
                </c:pt>
                <c:pt idx="18317">
                  <c:v>1.0625068238890709</c:v>
                </c:pt>
                <c:pt idx="18318">
                  <c:v>1.0624488236257437</c:v>
                </c:pt>
                <c:pt idx="18319">
                  <c:v>1.0623908296943232</c:v>
                </c:pt>
                <c:pt idx="18320">
                  <c:v>1.0623328420937721</c:v>
                </c:pt>
                <c:pt idx="18321">
                  <c:v>1.0622748608230543</c:v>
                </c:pt>
                <c:pt idx="18322">
                  <c:v>1.0622168858811329</c:v>
                </c:pt>
                <c:pt idx="18323">
                  <c:v>1.0621589172669723</c:v>
                </c:pt>
                <c:pt idx="18324">
                  <c:v>1.0621009549795362</c:v>
                </c:pt>
                <c:pt idx="18325">
                  <c:v>1.0620429990177889</c:v>
                </c:pt>
                <c:pt idx="18326">
                  <c:v>1.061985049380695</c:v>
                </c:pt>
                <c:pt idx="18327">
                  <c:v>1.0619271060672195</c:v>
                </c:pt>
                <c:pt idx="18328">
                  <c:v>1.0618691690763271</c:v>
                </c:pt>
                <c:pt idx="18329">
                  <c:v>1.0618112384069831</c:v>
                </c:pt>
                <c:pt idx="18330">
                  <c:v>1.0617533140581528</c:v>
                </c:pt>
                <c:pt idx="18331">
                  <c:v>1.061695396028802</c:v>
                </c:pt>
                <c:pt idx="18332">
                  <c:v>1.0616374843178966</c:v>
                </c:pt>
                <c:pt idx="18333">
                  <c:v>1.0615795789244027</c:v>
                </c:pt>
                <c:pt idx="18334">
                  <c:v>1.0615216798472866</c:v>
                </c:pt>
                <c:pt idx="18335">
                  <c:v>1.0614637870855148</c:v>
                </c:pt>
                <c:pt idx="18336">
                  <c:v>1.0614059006380543</c:v>
                </c:pt>
                <c:pt idx="18337">
                  <c:v>1.0613480205038717</c:v>
                </c:pt>
                <c:pt idx="18338">
                  <c:v>1.0612901466819347</c:v>
                </c:pt>
                <c:pt idx="18339">
                  <c:v>1.0612322791712105</c:v>
                </c:pt>
                <c:pt idx="18340">
                  <c:v>1.0611744179706668</c:v>
                </c:pt>
                <c:pt idx="18341">
                  <c:v>1.0611165630792716</c:v>
                </c:pt>
                <c:pt idx="18342">
                  <c:v>1.0610587144959931</c:v>
                </c:pt>
                <c:pt idx="18343">
                  <c:v>1.0610008722197994</c:v>
                </c:pt>
                <c:pt idx="18344">
                  <c:v>1.0609430362496592</c:v>
                </c:pt>
                <c:pt idx="18345">
                  <c:v>1.0608852065845416</c:v>
                </c:pt>
                <c:pt idx="18346">
                  <c:v>1.0608273832234152</c:v>
                </c:pt>
                <c:pt idx="18347">
                  <c:v>1.0607695661652496</c:v>
                </c:pt>
                <c:pt idx="18348">
                  <c:v>1.0607117554090142</c:v>
                </c:pt>
                <c:pt idx="18349">
                  <c:v>1.0606539509536785</c:v>
                </c:pt>
                <c:pt idx="18350">
                  <c:v>1.0605961527982126</c:v>
                </c:pt>
                <c:pt idx="18351">
                  <c:v>1.0605383609415868</c:v>
                </c:pt>
                <c:pt idx="18352">
                  <c:v>1.0604805753827713</c:v>
                </c:pt>
                <c:pt idx="18353">
                  <c:v>1.0604227961207366</c:v>
                </c:pt>
                <c:pt idx="18354">
                  <c:v>1.0603650231544539</c:v>
                </c:pt>
                <c:pt idx="18355">
                  <c:v>1.0603072564828939</c:v>
                </c:pt>
                <c:pt idx="18356">
                  <c:v>1.0602494961050279</c:v>
                </c:pt>
                <c:pt idx="18357">
                  <c:v>1.0601917420198279</c:v>
                </c:pt>
                <c:pt idx="18358">
                  <c:v>1.0601339942262651</c:v>
                </c:pt>
                <c:pt idx="18359">
                  <c:v>1.0600762527233116</c:v>
                </c:pt>
                <c:pt idx="18360">
                  <c:v>1.0600185175099395</c:v>
                </c:pt>
                <c:pt idx="18361">
                  <c:v>1.0599607885851214</c:v>
                </c:pt>
                <c:pt idx="18362">
                  <c:v>1.0599030659478299</c:v>
                </c:pt>
                <c:pt idx="18363">
                  <c:v>1.0598453495970377</c:v>
                </c:pt>
                <c:pt idx="18364">
                  <c:v>1.0597876395317178</c:v>
                </c:pt>
                <c:pt idx="18365">
                  <c:v>1.0597299357508438</c:v>
                </c:pt>
                <c:pt idx="18366">
                  <c:v>1.0596722382533892</c:v>
                </c:pt>
                <c:pt idx="18367">
                  <c:v>1.0596145470383276</c:v>
                </c:pt>
                <c:pt idx="18368">
                  <c:v>1.0595568621046327</c:v>
                </c:pt>
                <c:pt idx="18369">
                  <c:v>1.0594991834512792</c:v>
                </c:pt>
                <c:pt idx="18370">
                  <c:v>1.0594415110772413</c:v>
                </c:pt>
                <c:pt idx="18371">
                  <c:v>1.0593838449814936</c:v>
                </c:pt>
                <c:pt idx="18372">
                  <c:v>1.0593261851630109</c:v>
                </c:pt>
                <c:pt idx="18373">
                  <c:v>1.0592685316207684</c:v>
                </c:pt>
                <c:pt idx="18374">
                  <c:v>1.0592108843537416</c:v>
                </c:pt>
                <c:pt idx="18375">
                  <c:v>1.0591532433609054</c:v>
                </c:pt>
                <c:pt idx="18376">
                  <c:v>1.0590956086412364</c:v>
                </c:pt>
                <c:pt idx="18377">
                  <c:v>1.0590379801937098</c:v>
                </c:pt>
                <c:pt idx="18378">
                  <c:v>1.0589803580173023</c:v>
                </c:pt>
                <c:pt idx="18379">
                  <c:v>1.0589227421109901</c:v>
                </c:pt>
                <c:pt idx="18380">
                  <c:v>1.0588651324737501</c:v>
                </c:pt>
                <c:pt idx="18381">
                  <c:v>1.0588075291045589</c:v>
                </c:pt>
                <c:pt idx="18382">
                  <c:v>1.0587499320023934</c:v>
                </c:pt>
                <c:pt idx="18383">
                  <c:v>1.0586923411662315</c:v>
                </c:pt>
                <c:pt idx="18384">
                  <c:v>1.0586347565950502</c:v>
                </c:pt>
                <c:pt idx="18385">
                  <c:v>1.0585771782878277</c:v>
                </c:pt>
                <c:pt idx="18386">
                  <c:v>1.0585196062435416</c:v>
                </c:pt>
                <c:pt idx="18387">
                  <c:v>1.0584620404611704</c:v>
                </c:pt>
                <c:pt idx="18388">
                  <c:v>1.0584044809396922</c:v>
                </c:pt>
                <c:pt idx="18389">
                  <c:v>1.0583469276780859</c:v>
                </c:pt>
                <c:pt idx="18390">
                  <c:v>1.0582893806753304</c:v>
                </c:pt>
                <c:pt idx="18391">
                  <c:v>1.0582318399304045</c:v>
                </c:pt>
                <c:pt idx="18392">
                  <c:v>1.0581743054422879</c:v>
                </c:pt>
                <c:pt idx="18393">
                  <c:v>1.0581167772099598</c:v>
                </c:pt>
                <c:pt idx="18394">
                  <c:v>1.0580592552324002</c:v>
                </c:pt>
                <c:pt idx="18395">
                  <c:v>1.0580017395085888</c:v>
                </c:pt>
                <c:pt idx="18396">
                  <c:v>1.0579442300375062</c:v>
                </c:pt>
                <c:pt idx="18397">
                  <c:v>1.0578867268181325</c:v>
                </c:pt>
                <c:pt idx="18398">
                  <c:v>1.0578292298494483</c:v>
                </c:pt>
                <c:pt idx="18399">
                  <c:v>1.0577717391304349</c:v>
                </c:pt>
                <c:pt idx="18400">
                  <c:v>1.0577142546600729</c:v>
                </c:pt>
                <c:pt idx="18401">
                  <c:v>1.0576567764373437</c:v>
                </c:pt>
                <c:pt idx="18402">
                  <c:v>1.0575993044612291</c:v>
                </c:pt>
                <c:pt idx="18403">
                  <c:v>1.0575418387307107</c:v>
                </c:pt>
                <c:pt idx="18404">
                  <c:v>1.0574843792447703</c:v>
                </c:pt>
                <c:pt idx="18405">
                  <c:v>1.0574269260023905</c:v>
                </c:pt>
                <c:pt idx="18406">
                  <c:v>1.0573694790025534</c:v>
                </c:pt>
                <c:pt idx="18407">
                  <c:v>1.0573120382442416</c:v>
                </c:pt>
                <c:pt idx="18408">
                  <c:v>1.0572546037264381</c:v>
                </c:pt>
                <c:pt idx="18409">
                  <c:v>1.057197175448126</c:v>
                </c:pt>
                <c:pt idx="18410">
                  <c:v>1.0571397534082885</c:v>
                </c:pt>
                <c:pt idx="18411">
                  <c:v>1.0570823376059091</c:v>
                </c:pt>
                <c:pt idx="18412">
                  <c:v>1.0570249280399717</c:v>
                </c:pt>
                <c:pt idx="18413">
                  <c:v>1.0569675247094601</c:v>
                </c:pt>
                <c:pt idx="18414">
                  <c:v>1.0569101276133588</c:v>
                </c:pt>
                <c:pt idx="18415">
                  <c:v>1.0568527367506515</c:v>
                </c:pt>
                <c:pt idx="18416">
                  <c:v>1.0567953521203237</c:v>
                </c:pt>
                <c:pt idx="18417">
                  <c:v>1.0567379737213596</c:v>
                </c:pt>
                <c:pt idx="18418">
                  <c:v>1.0566806015527443</c:v>
                </c:pt>
                <c:pt idx="18419">
                  <c:v>1.0566232356134637</c:v>
                </c:pt>
                <c:pt idx="18420">
                  <c:v>1.0565658759025025</c:v>
                </c:pt>
                <c:pt idx="18421">
                  <c:v>1.0565085224188471</c:v>
                </c:pt>
                <c:pt idx="18422">
                  <c:v>1.0564511751614829</c:v>
                </c:pt>
                <c:pt idx="18423">
                  <c:v>1.0563938341293964</c:v>
                </c:pt>
                <c:pt idx="18424">
                  <c:v>1.056336499321574</c:v>
                </c:pt>
                <c:pt idx="18425">
                  <c:v>1.0562791707370021</c:v>
                </c:pt>
                <c:pt idx="18426">
                  <c:v>1.0562218483746677</c:v>
                </c:pt>
                <c:pt idx="18427">
                  <c:v>1.0561645322335576</c:v>
                </c:pt>
                <c:pt idx="18428">
                  <c:v>1.0561072223126593</c:v>
                </c:pt>
                <c:pt idx="18429">
                  <c:v>1.0560499186109604</c:v>
                </c:pt>
                <c:pt idx="18430">
                  <c:v>1.0559926211274484</c:v>
                </c:pt>
                <c:pt idx="18431">
                  <c:v>1.0559353298611112</c:v>
                </c:pt>
                <c:pt idx="18432">
                  <c:v>1.0558780448109368</c:v>
                </c:pt>
                <c:pt idx="18433">
                  <c:v>1.055820765975914</c:v>
                </c:pt>
                <c:pt idx="18434">
                  <c:v>1.0557634933550313</c:v>
                </c:pt>
                <c:pt idx="18435">
                  <c:v>1.055706226947277</c:v>
                </c:pt>
                <c:pt idx="18436">
                  <c:v>1.0556489667516407</c:v>
                </c:pt>
                <c:pt idx="18437">
                  <c:v>1.0555917127671115</c:v>
                </c:pt>
                <c:pt idx="18438">
                  <c:v>1.0555344649926786</c:v>
                </c:pt>
                <c:pt idx="18439">
                  <c:v>1.055477223427332</c:v>
                </c:pt>
                <c:pt idx="18440">
                  <c:v>1.0554199880700612</c:v>
                </c:pt>
                <c:pt idx="18441">
                  <c:v>1.0553627589198569</c:v>
                </c:pt>
                <c:pt idx="18442">
                  <c:v>1.0553055359757089</c:v>
                </c:pt>
                <c:pt idx="18443">
                  <c:v>1.055248319236608</c:v>
                </c:pt>
                <c:pt idx="18444">
                  <c:v>1.0551911087015451</c:v>
                </c:pt>
                <c:pt idx="18445">
                  <c:v>1.0551339043695109</c:v>
                </c:pt>
                <c:pt idx="18446">
                  <c:v>1.055076706239497</c:v>
                </c:pt>
                <c:pt idx="18447">
                  <c:v>1.0550195143104943</c:v>
                </c:pt>
                <c:pt idx="18448">
                  <c:v>1.0549623285814949</c:v>
                </c:pt>
                <c:pt idx="18449">
                  <c:v>1.0549051490514905</c:v>
                </c:pt>
                <c:pt idx="18450">
                  <c:v>1.0548479757194733</c:v>
                </c:pt>
                <c:pt idx="18451">
                  <c:v>1.0547908085844353</c:v>
                </c:pt>
                <c:pt idx="18452">
                  <c:v>1.0547336476453693</c:v>
                </c:pt>
                <c:pt idx="18453">
                  <c:v>1.054676492901268</c:v>
                </c:pt>
                <c:pt idx="18454">
                  <c:v>1.0546193443511243</c:v>
                </c:pt>
                <c:pt idx="18455">
                  <c:v>1.0545622019939316</c:v>
                </c:pt>
                <c:pt idx="18456">
                  <c:v>1.054505065828683</c:v>
                </c:pt>
                <c:pt idx="18457">
                  <c:v>1.0544479358543721</c:v>
                </c:pt>
                <c:pt idx="18458">
                  <c:v>1.054390812069993</c:v>
                </c:pt>
                <c:pt idx="18459">
                  <c:v>1.0543336944745396</c:v>
                </c:pt>
                <c:pt idx="18460">
                  <c:v>1.0542765830670062</c:v>
                </c:pt>
                <c:pt idx="18461">
                  <c:v>1.0542194778463871</c:v>
                </c:pt>
                <c:pt idx="18462">
                  <c:v>1.0541623788116774</c:v>
                </c:pt>
                <c:pt idx="18463">
                  <c:v>1.0541052859618718</c:v>
                </c:pt>
                <c:pt idx="18464">
                  <c:v>1.0540481992959654</c:v>
                </c:pt>
                <c:pt idx="18465">
                  <c:v>1.0539911188129536</c:v>
                </c:pt>
                <c:pt idx="18466">
                  <c:v>1.0539340445118319</c:v>
                </c:pt>
                <c:pt idx="18467">
                  <c:v>1.0538769763915963</c:v>
                </c:pt>
                <c:pt idx="18468">
                  <c:v>1.0538199144512426</c:v>
                </c:pt>
                <c:pt idx="18469">
                  <c:v>1.0537628586897672</c:v>
                </c:pt>
                <c:pt idx="18470">
                  <c:v>1.0537058091061664</c:v>
                </c:pt>
                <c:pt idx="18471">
                  <c:v>1.0536487656994369</c:v>
                </c:pt>
                <c:pt idx="18472">
                  <c:v>1.0535917284685758</c:v>
                </c:pt>
                <c:pt idx="18473">
                  <c:v>1.0535346974125799</c:v>
                </c:pt>
                <c:pt idx="18474">
                  <c:v>1.0534776725304464</c:v>
                </c:pt>
                <c:pt idx="18475">
                  <c:v>1.0534206538211734</c:v>
                </c:pt>
                <c:pt idx="18476">
                  <c:v>1.0533636412837581</c:v>
                </c:pt>
                <c:pt idx="18477">
                  <c:v>1.0533066349171989</c:v>
                </c:pt>
                <c:pt idx="18478">
                  <c:v>1.0532496347204936</c:v>
                </c:pt>
                <c:pt idx="18479">
                  <c:v>1.0531926406926406</c:v>
                </c:pt>
                <c:pt idx="18480">
                  <c:v>1.053135652832639</c:v>
                </c:pt>
                <c:pt idx="18481">
                  <c:v>1.0530786711394871</c:v>
                </c:pt>
                <c:pt idx="18482">
                  <c:v>1.0530216956121841</c:v>
                </c:pt>
                <c:pt idx="18483">
                  <c:v>1.0529647262497295</c:v>
                </c:pt>
                <c:pt idx="18484">
                  <c:v>1.0529077630511225</c:v>
                </c:pt>
                <c:pt idx="18485">
                  <c:v>1.052850806015363</c:v>
                </c:pt>
                <c:pt idx="18486">
                  <c:v>1.0527938551414509</c:v>
                </c:pt>
                <c:pt idx="18487">
                  <c:v>1.0527369104283859</c:v>
                </c:pt>
                <c:pt idx="18488">
                  <c:v>1.0526799718751689</c:v>
                </c:pt>
                <c:pt idx="18489">
                  <c:v>1.0526230394808005</c:v>
                </c:pt>
                <c:pt idx="18490">
                  <c:v>1.052566113244281</c:v>
                </c:pt>
                <c:pt idx="18491">
                  <c:v>1.0525091931646118</c:v>
                </c:pt>
                <c:pt idx="18492">
                  <c:v>1.0524522792407938</c:v>
                </c:pt>
                <c:pt idx="18493">
                  <c:v>1.0523953714718286</c:v>
                </c:pt>
                <c:pt idx="18494">
                  <c:v>1.052338469856718</c:v>
                </c:pt>
                <c:pt idx="18495">
                  <c:v>1.0522815743944636</c:v>
                </c:pt>
                <c:pt idx="18496">
                  <c:v>1.0522246850840677</c:v>
                </c:pt>
                <c:pt idx="18497">
                  <c:v>1.0521678019245324</c:v>
                </c:pt>
                <c:pt idx="18498">
                  <c:v>1.0521109249148604</c:v>
                </c:pt>
                <c:pt idx="18499">
                  <c:v>1.0520540540540539</c:v>
                </c:pt>
                <c:pt idx="18500">
                  <c:v>1.0519971893411166</c:v>
                </c:pt>
                <c:pt idx="18501">
                  <c:v>1.0519403307750514</c:v>
                </c:pt>
                <c:pt idx="18502">
                  <c:v>1.0518834783548614</c:v>
                </c:pt>
                <c:pt idx="18503">
                  <c:v>1.0518266320795504</c:v>
                </c:pt>
                <c:pt idx="18504">
                  <c:v>1.0517697919481221</c:v>
                </c:pt>
                <c:pt idx="18505">
                  <c:v>1.0517129579595808</c:v>
                </c:pt>
                <c:pt idx="18506">
                  <c:v>1.0516561301129301</c:v>
                </c:pt>
                <c:pt idx="18507">
                  <c:v>1.0515993084071753</c:v>
                </c:pt>
                <c:pt idx="18508">
                  <c:v>1.0515424928413204</c:v>
                </c:pt>
                <c:pt idx="18509">
                  <c:v>1.0514856834143707</c:v>
                </c:pt>
                <c:pt idx="18510">
                  <c:v>1.0514288801253309</c:v>
                </c:pt>
                <c:pt idx="18511">
                  <c:v>1.0513720829732065</c:v>
                </c:pt>
                <c:pt idx="18512">
                  <c:v>1.0513152919570032</c:v>
                </c:pt>
                <c:pt idx="18513">
                  <c:v>1.0512585070757265</c:v>
                </c:pt>
                <c:pt idx="18514">
                  <c:v>1.0512017283283823</c:v>
                </c:pt>
                <c:pt idx="18515">
                  <c:v>1.0511449557139771</c:v>
                </c:pt>
                <c:pt idx="18516">
                  <c:v>1.0510881892315169</c:v>
                </c:pt>
                <c:pt idx="18517">
                  <c:v>1.0510314288800087</c:v>
                </c:pt>
                <c:pt idx="18518">
                  <c:v>1.050974674658459</c:v>
                </c:pt>
                <c:pt idx="18519">
                  <c:v>1.0509179265658748</c:v>
                </c:pt>
                <c:pt idx="18520">
                  <c:v>1.0508611846012634</c:v>
                </c:pt>
                <c:pt idx="18521">
                  <c:v>1.0508044487636323</c:v>
                </c:pt>
                <c:pt idx="18522">
                  <c:v>1.0507477190519894</c:v>
                </c:pt>
                <c:pt idx="18523">
                  <c:v>1.0506909954653423</c:v>
                </c:pt>
                <c:pt idx="18524">
                  <c:v>1.0506342780026992</c:v>
                </c:pt>
                <c:pt idx="18525">
                  <c:v>1.0505775666630681</c:v>
                </c:pt>
                <c:pt idx="18526">
                  <c:v>1.050520861445458</c:v>
                </c:pt>
                <c:pt idx="18527">
                  <c:v>1.0504641623488773</c:v>
                </c:pt>
                <c:pt idx="18528">
                  <c:v>1.0504074693723353</c:v>
                </c:pt>
                <c:pt idx="18529">
                  <c:v>1.0503507825148408</c:v>
                </c:pt>
                <c:pt idx="18530">
                  <c:v>1.0502941017754033</c:v>
                </c:pt>
                <c:pt idx="18531">
                  <c:v>1.0502374271530326</c:v>
                </c:pt>
                <c:pt idx="18532">
                  <c:v>1.0501807586467382</c:v>
                </c:pt>
                <c:pt idx="18533">
                  <c:v>1.0501240962555303</c:v>
                </c:pt>
                <c:pt idx="18534">
                  <c:v>1.0500674399784191</c:v>
                </c:pt>
                <c:pt idx="18535">
                  <c:v>1.0500107898144151</c:v>
                </c:pt>
                <c:pt idx="18536">
                  <c:v>1.049954145762529</c:v>
                </c:pt>
                <c:pt idx="18537">
                  <c:v>1.0498975078217716</c:v>
                </c:pt>
                <c:pt idx="18538">
                  <c:v>1.0498408759911537</c:v>
                </c:pt>
                <c:pt idx="18539">
                  <c:v>1.0497842502696872</c:v>
                </c:pt>
                <c:pt idx="18540">
                  <c:v>1.0497276306563832</c:v>
                </c:pt>
                <c:pt idx="18541">
                  <c:v>1.0496710171502535</c:v>
                </c:pt>
                <c:pt idx="18542">
                  <c:v>1.0496144097503102</c:v>
                </c:pt>
                <c:pt idx="18543">
                  <c:v>1.0495578084555652</c:v>
                </c:pt>
                <c:pt idx="18544">
                  <c:v>1.049501213265031</c:v>
                </c:pt>
                <c:pt idx="18545">
                  <c:v>1.0494446241777202</c:v>
                </c:pt>
                <c:pt idx="18546">
                  <c:v>1.0493880411926457</c:v>
                </c:pt>
                <c:pt idx="18547">
                  <c:v>1.0493314643088203</c:v>
                </c:pt>
                <c:pt idx="18548">
                  <c:v>1.0492748935252574</c:v>
                </c:pt>
                <c:pt idx="18549">
                  <c:v>1.0492183288409704</c:v>
                </c:pt>
                <c:pt idx="18550">
                  <c:v>1.0491617702549727</c:v>
                </c:pt>
                <c:pt idx="18551">
                  <c:v>1.0491052177662785</c:v>
                </c:pt>
                <c:pt idx="18552">
                  <c:v>1.0490486713739018</c:v>
                </c:pt>
                <c:pt idx="18553">
                  <c:v>1.0489921310768568</c:v>
                </c:pt>
                <c:pt idx="18554">
                  <c:v>1.0489355968741578</c:v>
                </c:pt>
                <c:pt idx="18555">
                  <c:v>1.04887906876482</c:v>
                </c:pt>
                <c:pt idx="18556">
                  <c:v>1.048822546747858</c:v>
                </c:pt>
                <c:pt idx="18557">
                  <c:v>1.0487660308222868</c:v>
                </c:pt>
                <c:pt idx="18558">
                  <c:v>1.0487095209871222</c:v>
                </c:pt>
                <c:pt idx="18559">
                  <c:v>1.0486530172413793</c:v>
                </c:pt>
                <c:pt idx="18560">
                  <c:v>1.0485965195840741</c:v>
                </c:pt>
                <c:pt idx="18561">
                  <c:v>1.0485400280142225</c:v>
                </c:pt>
                <c:pt idx="18562">
                  <c:v>1.048483542530841</c:v>
                </c:pt>
                <c:pt idx="18563">
                  <c:v>1.0484270631329455</c:v>
                </c:pt>
                <c:pt idx="18564">
                  <c:v>1.048370589819553</c:v>
                </c:pt>
                <c:pt idx="18565">
                  <c:v>1.0483141225896802</c:v>
                </c:pt>
                <c:pt idx="18566">
                  <c:v>1.048257661442344</c:v>
                </c:pt>
                <c:pt idx="18567">
                  <c:v>1.0482012063765618</c:v>
                </c:pt>
                <c:pt idx="18568">
                  <c:v>1.0481447573913512</c:v>
                </c:pt>
                <c:pt idx="18569">
                  <c:v>1.0480883144857296</c:v>
                </c:pt>
                <c:pt idx="18570">
                  <c:v>1.0480318776587152</c:v>
                </c:pt>
                <c:pt idx="18571">
                  <c:v>1.0479754469093259</c:v>
                </c:pt>
                <c:pt idx="18572">
                  <c:v>1.04791902223658</c:v>
                </c:pt>
                <c:pt idx="18573">
                  <c:v>1.047862603639496</c:v>
                </c:pt>
                <c:pt idx="18574">
                  <c:v>1.0478061911170928</c:v>
                </c:pt>
                <c:pt idx="18575">
                  <c:v>1.0477497846683894</c:v>
                </c:pt>
                <c:pt idx="18576">
                  <c:v>1.0476933842924046</c:v>
                </c:pt>
                <c:pt idx="18577">
                  <c:v>1.0476369899881581</c:v>
                </c:pt>
                <c:pt idx="18578">
                  <c:v>1.0475806017546692</c:v>
                </c:pt>
                <c:pt idx="18579">
                  <c:v>1.047524219590958</c:v>
                </c:pt>
                <c:pt idx="18580">
                  <c:v>1.0474678434960443</c:v>
                </c:pt>
                <c:pt idx="18581">
                  <c:v>1.0474114734689484</c:v>
                </c:pt>
                <c:pt idx="18582">
                  <c:v>1.0473551095086908</c:v>
                </c:pt>
                <c:pt idx="18583">
                  <c:v>1.0472987516142918</c:v>
                </c:pt>
                <c:pt idx="18584">
                  <c:v>1.0472423997847726</c:v>
                </c:pt>
                <c:pt idx="18585">
                  <c:v>1.0471860540191542</c:v>
                </c:pt>
                <c:pt idx="18586">
                  <c:v>1.0471297143164577</c:v>
                </c:pt>
                <c:pt idx="18587">
                  <c:v>1.0470733806757047</c:v>
                </c:pt>
                <c:pt idx="18588">
                  <c:v>1.0470170530959169</c:v>
                </c:pt>
                <c:pt idx="18589">
                  <c:v>1.0469607315761162</c:v>
                </c:pt>
                <c:pt idx="18590">
                  <c:v>1.0469044161153247</c:v>
                </c:pt>
                <c:pt idx="18591">
                  <c:v>1.0468481067125646</c:v>
                </c:pt>
                <c:pt idx="18592">
                  <c:v>1.0467918033668584</c:v>
                </c:pt>
                <c:pt idx="18593">
                  <c:v>1.0467355060772292</c:v>
                </c:pt>
                <c:pt idx="18594">
                  <c:v>1.0466792148426995</c:v>
                </c:pt>
                <c:pt idx="18595">
                  <c:v>1.0466229296622929</c:v>
                </c:pt>
                <c:pt idx="18596">
                  <c:v>1.0465666505350326</c:v>
                </c:pt>
                <c:pt idx="18597">
                  <c:v>1.046510377459942</c:v>
                </c:pt>
                <c:pt idx="18598">
                  <c:v>1.046454110436045</c:v>
                </c:pt>
                <c:pt idx="18599">
                  <c:v>1.0463978494623656</c:v>
                </c:pt>
                <c:pt idx="18600">
                  <c:v>1.046341594537928</c:v>
                </c:pt>
                <c:pt idx="18601">
                  <c:v>1.0462853456617569</c:v>
                </c:pt>
                <c:pt idx="18602">
                  <c:v>1.0462291028328765</c:v>
                </c:pt>
                <c:pt idx="18603">
                  <c:v>1.0461728660503118</c:v>
                </c:pt>
                <c:pt idx="18604">
                  <c:v>1.046116635313088</c:v>
                </c:pt>
                <c:pt idx="18605">
                  <c:v>1.04606041062023</c:v>
                </c:pt>
                <c:pt idx="18606">
                  <c:v>1.0460041919707637</c:v>
                </c:pt>
                <c:pt idx="18607">
                  <c:v>1.0459479793637145</c:v>
                </c:pt>
                <c:pt idx="18608">
                  <c:v>1.0458917727981085</c:v>
                </c:pt>
                <c:pt idx="18609">
                  <c:v>1.0458355722729715</c:v>
                </c:pt>
                <c:pt idx="18610">
                  <c:v>1.0457793777873301</c:v>
                </c:pt>
                <c:pt idx="18611">
                  <c:v>1.0457231893402106</c:v>
                </c:pt>
                <c:pt idx="18612">
                  <c:v>1.04566700693064</c:v>
                </c:pt>
                <c:pt idx="18613">
                  <c:v>1.0456108305576448</c:v>
                </c:pt>
                <c:pt idx="18614">
                  <c:v>1.0455546602202526</c:v>
                </c:pt>
                <c:pt idx="18615">
                  <c:v>1.0454984959174902</c:v>
                </c:pt>
                <c:pt idx="18616">
                  <c:v>1.0454423376483859</c:v>
                </c:pt>
                <c:pt idx="18617">
                  <c:v>1.0453861854119668</c:v>
                </c:pt>
                <c:pt idx="18618">
                  <c:v>1.0453300392072613</c:v>
                </c:pt>
                <c:pt idx="18619">
                  <c:v>1.0452738990332975</c:v>
                </c:pt>
                <c:pt idx="18620">
                  <c:v>1.0452177648891037</c:v>
                </c:pt>
                <c:pt idx="18621">
                  <c:v>1.0451616367737084</c:v>
                </c:pt>
                <c:pt idx="18622">
                  <c:v>1.0451055146861408</c:v>
                </c:pt>
                <c:pt idx="18623">
                  <c:v>1.0450493986254294</c:v>
                </c:pt>
                <c:pt idx="18624">
                  <c:v>1.0449932885906039</c:v>
                </c:pt>
                <c:pt idx="18625">
                  <c:v>1.0449371845806936</c:v>
                </c:pt>
                <c:pt idx="18626">
                  <c:v>1.044881086594728</c:v>
                </c:pt>
                <c:pt idx="18627">
                  <c:v>1.0448249946317372</c:v>
                </c:pt>
                <c:pt idx="18628">
                  <c:v>1.044768908690751</c:v>
                </c:pt>
                <c:pt idx="18629">
                  <c:v>1.0447128287707999</c:v>
                </c:pt>
                <c:pt idx="18630">
                  <c:v>1.044656754870914</c:v>
                </c:pt>
                <c:pt idx="18631">
                  <c:v>1.0446006869901245</c:v>
                </c:pt>
                <c:pt idx="18632">
                  <c:v>1.0445446251274619</c:v>
                </c:pt>
                <c:pt idx="18633">
                  <c:v>1.0444885692819577</c:v>
                </c:pt>
                <c:pt idx="18634">
                  <c:v>1.0444325194526429</c:v>
                </c:pt>
                <c:pt idx="18635">
                  <c:v>1.044376475638549</c:v>
                </c:pt>
                <c:pt idx="18636">
                  <c:v>1.0443204378387079</c:v>
                </c:pt>
                <c:pt idx="18637">
                  <c:v>1.0442644060521515</c:v>
                </c:pt>
                <c:pt idx="18638">
                  <c:v>1.0442083802779119</c:v>
                </c:pt>
                <c:pt idx="18639">
                  <c:v>1.0441523605150214</c:v>
                </c:pt>
                <c:pt idx="18640">
                  <c:v>1.0440963467625128</c:v>
                </c:pt>
                <c:pt idx="18641">
                  <c:v>1.0440403390194186</c:v>
                </c:pt>
                <c:pt idx="18642">
                  <c:v>1.0439843372847717</c:v>
                </c:pt>
                <c:pt idx="18643">
                  <c:v>1.0439283415576057</c:v>
                </c:pt>
                <c:pt idx="18644">
                  <c:v>1.0438723518369537</c:v>
                </c:pt>
                <c:pt idx="18645">
                  <c:v>1.0438163681218491</c:v>
                </c:pt>
                <c:pt idx="18646">
                  <c:v>1.0437603904113262</c:v>
                </c:pt>
                <c:pt idx="18647">
                  <c:v>1.0437044187044187</c:v>
                </c:pt>
                <c:pt idx="18648">
                  <c:v>1.0436484530001608</c:v>
                </c:pt>
                <c:pt idx="18649">
                  <c:v>1.0435924932975871</c:v>
                </c:pt>
                <c:pt idx="18650">
                  <c:v>1.0435365395957321</c:v>
                </c:pt>
                <c:pt idx="18651">
                  <c:v>1.0434805918936307</c:v>
                </c:pt>
                <c:pt idx="18652">
                  <c:v>1.0434246501903179</c:v>
                </c:pt>
                <c:pt idx="18653">
                  <c:v>1.0433687144848289</c:v>
                </c:pt>
                <c:pt idx="18654">
                  <c:v>1.0433127847761994</c:v>
                </c:pt>
                <c:pt idx="18655">
                  <c:v>1.0432568610634649</c:v>
                </c:pt>
                <c:pt idx="18656">
                  <c:v>1.043200943345661</c:v>
                </c:pt>
                <c:pt idx="18657">
                  <c:v>1.0431450316218245</c:v>
                </c:pt>
                <c:pt idx="18658">
                  <c:v>1.0430891258909909</c:v>
                </c:pt>
                <c:pt idx="18659">
                  <c:v>1.0430332261521973</c:v>
                </c:pt>
                <c:pt idx="18660">
                  <c:v>1.04297733240448</c:v>
                </c:pt>
                <c:pt idx="18661">
                  <c:v>1.042921444646876</c:v>
                </c:pt>
                <c:pt idx="18662">
                  <c:v>1.0428655628784225</c:v>
                </c:pt>
                <c:pt idx="18663">
                  <c:v>1.0428096870981569</c:v>
                </c:pt>
                <c:pt idx="18664">
                  <c:v>1.0427538173051165</c:v>
                </c:pt>
                <c:pt idx="18665">
                  <c:v>1.0426979534983392</c:v>
                </c:pt>
                <c:pt idx="18666">
                  <c:v>1.0426420956768629</c:v>
                </c:pt>
                <c:pt idx="18667">
                  <c:v>1.0425862438397258</c:v>
                </c:pt>
                <c:pt idx="18668">
                  <c:v>1.0425303979859661</c:v>
                </c:pt>
                <c:pt idx="18669">
                  <c:v>1.0424745581146224</c:v>
                </c:pt>
                <c:pt idx="18670">
                  <c:v>1.0424187242247336</c:v>
                </c:pt>
                <c:pt idx="18671">
                  <c:v>1.0423628963153384</c:v>
                </c:pt>
                <c:pt idx="18672">
                  <c:v>1.0423070743854763</c:v>
                </c:pt>
                <c:pt idx="18673">
                  <c:v>1.0422512584341865</c:v>
                </c:pt>
                <c:pt idx="18674">
                  <c:v>1.0421954484605087</c:v>
                </c:pt>
                <c:pt idx="18675">
                  <c:v>1.0421396444634825</c:v>
                </c:pt>
                <c:pt idx="18676">
                  <c:v>1.042083846442148</c:v>
                </c:pt>
                <c:pt idx="18677">
                  <c:v>1.0420280543955456</c:v>
                </c:pt>
                <c:pt idx="18678">
                  <c:v>1.0419722683227153</c:v>
                </c:pt>
                <c:pt idx="18679">
                  <c:v>1.0419164882226981</c:v>
                </c:pt>
                <c:pt idx="18680">
                  <c:v>1.0418607140945346</c:v>
                </c:pt>
                <c:pt idx="18681">
                  <c:v>1.0418049459372658</c:v>
                </c:pt>
                <c:pt idx="18682">
                  <c:v>1.0417491837499331</c:v>
                </c:pt>
                <c:pt idx="18683">
                  <c:v>1.0416934275315779</c:v>
                </c:pt>
                <c:pt idx="18684">
                  <c:v>1.0416376772812417</c:v>
                </c:pt>
                <c:pt idx="18685">
                  <c:v>1.0415819329979663</c:v>
                </c:pt>
                <c:pt idx="18686">
                  <c:v>1.0415261946807941</c:v>
                </c:pt>
                <c:pt idx="18687">
                  <c:v>1.0414704623287672</c:v>
                </c:pt>
                <c:pt idx="18688">
                  <c:v>1.0414147359409278</c:v>
                </c:pt>
                <c:pt idx="18689">
                  <c:v>1.0413590155163188</c:v>
                </c:pt>
                <c:pt idx="18690">
                  <c:v>1.0413033010539832</c:v>
                </c:pt>
                <c:pt idx="18691">
                  <c:v>1.0412475925529638</c:v>
                </c:pt>
                <c:pt idx="18692">
                  <c:v>1.0411918900123041</c:v>
                </c:pt>
                <c:pt idx="18693">
                  <c:v>1.0411361934310475</c:v>
                </c:pt>
                <c:pt idx="18694">
                  <c:v>1.0410805028082375</c:v>
                </c:pt>
                <c:pt idx="18695">
                  <c:v>1.0410248181429183</c:v>
                </c:pt>
                <c:pt idx="18696">
                  <c:v>1.0409691394341338</c:v>
                </c:pt>
                <c:pt idx="18697">
                  <c:v>1.0409134666809285</c:v>
                </c:pt>
                <c:pt idx="18698">
                  <c:v>1.0408577998823467</c:v>
                </c:pt>
                <c:pt idx="18699">
                  <c:v>1.0408021390374331</c:v>
                </c:pt>
                <c:pt idx="18700">
                  <c:v>1.040746484145233</c:v>
                </c:pt>
                <c:pt idx="18701">
                  <c:v>1.040690835204791</c:v>
                </c:pt>
                <c:pt idx="18702">
                  <c:v>1.0406351922151527</c:v>
                </c:pt>
                <c:pt idx="18703">
                  <c:v>1.0405795551753636</c:v>
                </c:pt>
                <c:pt idx="18704">
                  <c:v>1.0405239240844695</c:v>
                </c:pt>
                <c:pt idx="18705">
                  <c:v>1.0404682989415162</c:v>
                </c:pt>
                <c:pt idx="18706">
                  <c:v>1.0404126797455497</c:v>
                </c:pt>
                <c:pt idx="18707">
                  <c:v>1.0403570664956168</c:v>
                </c:pt>
                <c:pt idx="18708">
                  <c:v>1.0403014591907638</c:v>
                </c:pt>
                <c:pt idx="18709">
                  <c:v>1.0402458578300373</c:v>
                </c:pt>
                <c:pt idx="18710">
                  <c:v>1.0401902624124846</c:v>
                </c:pt>
                <c:pt idx="18711">
                  <c:v>1.0401346729371526</c:v>
                </c:pt>
                <c:pt idx="18712">
                  <c:v>1.0400790894030887</c:v>
                </c:pt>
                <c:pt idx="18713">
                  <c:v>1.0400235118093406</c:v>
                </c:pt>
                <c:pt idx="18714">
                  <c:v>1.039967940154956</c:v>
                </c:pt>
                <c:pt idx="18715">
                  <c:v>1.0399123744389827</c:v>
                </c:pt>
                <c:pt idx="18716">
                  <c:v>1.0398568146604692</c:v>
                </c:pt>
                <c:pt idx="18717">
                  <c:v>1.0398012608184635</c:v>
                </c:pt>
                <c:pt idx="18718">
                  <c:v>1.0397457129120145</c:v>
                </c:pt>
                <c:pt idx="18719">
                  <c:v>1.0396901709401709</c:v>
                </c:pt>
                <c:pt idx="18720">
                  <c:v>1.0396346349019818</c:v>
                </c:pt>
                <c:pt idx="18721">
                  <c:v>1.0395791047964962</c:v>
                </c:pt>
                <c:pt idx="18722">
                  <c:v>1.0395235806227634</c:v>
                </c:pt>
                <c:pt idx="18723">
                  <c:v>1.0394680623798334</c:v>
                </c:pt>
                <c:pt idx="18724">
                  <c:v>1.0394125500667557</c:v>
                </c:pt>
                <c:pt idx="18725">
                  <c:v>1.0393570436825803</c:v>
                </c:pt>
                <c:pt idx="18726">
                  <c:v>1.0393015432263577</c:v>
                </c:pt>
                <c:pt idx="18727">
                  <c:v>1.039246048697138</c:v>
                </c:pt>
                <c:pt idx="18728">
                  <c:v>1.0391905600939719</c:v>
                </c:pt>
                <c:pt idx="18729">
                  <c:v>1.0391350774159103</c:v>
                </c:pt>
                <c:pt idx="18730">
                  <c:v>1.0390796006620042</c:v>
                </c:pt>
                <c:pt idx="18731">
                  <c:v>1.0390241298313048</c:v>
                </c:pt>
                <c:pt idx="18732">
                  <c:v>1.0389686649228633</c:v>
                </c:pt>
                <c:pt idx="18733">
                  <c:v>1.0389132059357318</c:v>
                </c:pt>
                <c:pt idx="18734">
                  <c:v>1.0388577528689618</c:v>
                </c:pt>
                <c:pt idx="18735">
                  <c:v>1.0388023057216054</c:v>
                </c:pt>
                <c:pt idx="18736">
                  <c:v>1.0387468644927149</c:v>
                </c:pt>
                <c:pt idx="18737">
                  <c:v>1.0386914291813427</c:v>
                </c:pt>
                <c:pt idx="18738">
                  <c:v>1.0386359997865415</c:v>
                </c:pt>
                <c:pt idx="18739">
                  <c:v>1.0385805763073639</c:v>
                </c:pt>
                <c:pt idx="18740">
                  <c:v>1.0385251587428632</c:v>
                </c:pt>
                <c:pt idx="18741">
                  <c:v>1.0384697470920927</c:v>
                </c:pt>
                <c:pt idx="18742">
                  <c:v>1.0384143413541056</c:v>
                </c:pt>
                <c:pt idx="18743">
                  <c:v>1.0383589415279557</c:v>
                </c:pt>
                <c:pt idx="18744">
                  <c:v>1.0383035476126967</c:v>
                </c:pt>
                <c:pt idx="18745">
                  <c:v>1.0382481596073829</c:v>
                </c:pt>
                <c:pt idx="18746">
                  <c:v>1.0381927775110684</c:v>
                </c:pt>
                <c:pt idx="18747">
                  <c:v>1.0381374013228077</c:v>
                </c:pt>
                <c:pt idx="18748">
                  <c:v>1.0380820310416556</c:v>
                </c:pt>
                <c:pt idx="18749">
                  <c:v>1.0380266666666667</c:v>
                </c:pt>
                <c:pt idx="18750">
                  <c:v>1.0379713081968962</c:v>
                </c:pt>
                <c:pt idx="18751">
                  <c:v>1.0379159556313993</c:v>
                </c:pt>
                <c:pt idx="18752">
                  <c:v>1.0378606089692315</c:v>
                </c:pt>
                <c:pt idx="18753">
                  <c:v>1.0378052682094487</c:v>
                </c:pt>
                <c:pt idx="18754">
                  <c:v>1.0377499333511064</c:v>
                </c:pt>
                <c:pt idx="18755">
                  <c:v>1.0376946043932609</c:v>
                </c:pt>
                <c:pt idx="18756">
                  <c:v>1.0376392813349682</c:v>
                </c:pt>
                <c:pt idx="18757">
                  <c:v>1.0375839641752853</c:v>
                </c:pt>
                <c:pt idx="18758">
                  <c:v>1.0375286529132683</c:v>
                </c:pt>
                <c:pt idx="18759">
                  <c:v>1.0374733475479745</c:v>
                </c:pt>
                <c:pt idx="18760">
                  <c:v>1.0374180480784607</c:v>
                </c:pt>
                <c:pt idx="18761">
                  <c:v>1.0373627545037842</c:v>
                </c:pt>
                <c:pt idx="18762">
                  <c:v>1.0373074668230027</c:v>
                </c:pt>
                <c:pt idx="18763">
                  <c:v>1.0372521850351737</c:v>
                </c:pt>
                <c:pt idx="18764">
                  <c:v>1.0371969091393551</c:v>
                </c:pt>
                <c:pt idx="18765">
                  <c:v>1.0371416391346051</c:v>
                </c:pt>
                <c:pt idx="18766">
                  <c:v>1.0370863750199819</c:v>
                </c:pt>
                <c:pt idx="18767">
                  <c:v>1.0370311167945439</c:v>
                </c:pt>
                <c:pt idx="18768">
                  <c:v>1.0369758644573499</c:v>
                </c:pt>
                <c:pt idx="18769">
                  <c:v>1.0369206180074586</c:v>
                </c:pt>
                <c:pt idx="18770">
                  <c:v>1.0368653774439294</c:v>
                </c:pt>
                <c:pt idx="18771">
                  <c:v>1.0368101427658214</c:v>
                </c:pt>
                <c:pt idx="18772">
                  <c:v>1.0367549139721941</c:v>
                </c:pt>
                <c:pt idx="18773">
                  <c:v>1.0366996910621071</c:v>
                </c:pt>
                <c:pt idx="18774">
                  <c:v>1.0366444740346206</c:v>
                </c:pt>
                <c:pt idx="18775">
                  <c:v>1.0365892628887943</c:v>
                </c:pt>
                <c:pt idx="18776">
                  <c:v>1.0365340576236886</c:v>
                </c:pt>
                <c:pt idx="18777">
                  <c:v>1.0364788582383639</c:v>
                </c:pt>
                <c:pt idx="18778">
                  <c:v>1.0364236647318814</c:v>
                </c:pt>
                <c:pt idx="18779">
                  <c:v>1.0363684771033015</c:v>
                </c:pt>
                <c:pt idx="18780">
                  <c:v>1.0363132953516851</c:v>
                </c:pt>
                <c:pt idx="18781">
                  <c:v>1.036258119476094</c:v>
                </c:pt>
                <c:pt idx="18782">
                  <c:v>1.0362029494755896</c:v>
                </c:pt>
                <c:pt idx="18783">
                  <c:v>1.0361477853492334</c:v>
                </c:pt>
                <c:pt idx="18784">
                  <c:v>1.0360926270960873</c:v>
                </c:pt>
                <c:pt idx="18785">
                  <c:v>1.0360374747152135</c:v>
                </c:pt>
                <c:pt idx="18786">
                  <c:v>1.0359823282056742</c:v>
                </c:pt>
                <c:pt idx="18787">
                  <c:v>1.0359271875665319</c:v>
                </c:pt>
                <c:pt idx="18788">
                  <c:v>1.0358720527968492</c:v>
                </c:pt>
                <c:pt idx="18789">
                  <c:v>1.0358169238956891</c:v>
                </c:pt>
                <c:pt idx="18790">
                  <c:v>1.0357618008621148</c:v>
                </c:pt>
                <c:pt idx="18791">
                  <c:v>1.0357066836951894</c:v>
                </c:pt>
                <c:pt idx="18792">
                  <c:v>1.0356515723939765</c:v>
                </c:pt>
                <c:pt idx="18793">
                  <c:v>1.0355964669575397</c:v>
                </c:pt>
                <c:pt idx="18794">
                  <c:v>1.0355413673849427</c:v>
                </c:pt>
                <c:pt idx="18795">
                  <c:v>1.0354862736752501</c:v>
                </c:pt>
                <c:pt idx="18796">
                  <c:v>1.0354311858275256</c:v>
                </c:pt>
                <c:pt idx="18797">
                  <c:v>1.0353761038408342</c:v>
                </c:pt>
                <c:pt idx="18798">
                  <c:v>1.0353210277142402</c:v>
                </c:pt>
                <c:pt idx="18799">
                  <c:v>1.0352659574468086</c:v>
                </c:pt>
                <c:pt idx="18800">
                  <c:v>1.0352108930376043</c:v>
                </c:pt>
                <c:pt idx="18801">
                  <c:v>1.035155834485693</c:v>
                </c:pt>
                <c:pt idx="18802">
                  <c:v>1.0351007817901399</c:v>
                </c:pt>
                <c:pt idx="18803">
                  <c:v>1.0350457349500106</c:v>
                </c:pt>
                <c:pt idx="18804">
                  <c:v>1.0349906939643712</c:v>
                </c:pt>
                <c:pt idx="18805">
                  <c:v>1.0349356588322876</c:v>
                </c:pt>
                <c:pt idx="18806">
                  <c:v>1.0348806295528261</c:v>
                </c:pt>
                <c:pt idx="18807">
                  <c:v>1.0348256061250531</c:v>
                </c:pt>
                <c:pt idx="18808">
                  <c:v>1.0347705885480356</c:v>
                </c:pt>
                <c:pt idx="18809">
                  <c:v>1.03471557682084</c:v>
                </c:pt>
                <c:pt idx="18810">
                  <c:v>1.0346605709425336</c:v>
                </c:pt>
                <c:pt idx="18811">
                  <c:v>1.0346055709121837</c:v>
                </c:pt>
                <c:pt idx="18812">
                  <c:v>1.0345505767288576</c:v>
                </c:pt>
                <c:pt idx="18813">
                  <c:v>1.0344955883916234</c:v>
                </c:pt>
                <c:pt idx="18814">
                  <c:v>1.0344406058995483</c:v>
                </c:pt>
                <c:pt idx="18815">
                  <c:v>1.0343856292517006</c:v>
                </c:pt>
                <c:pt idx="18816">
                  <c:v>1.0343306584471488</c:v>
                </c:pt>
                <c:pt idx="18817">
                  <c:v>1.0342756934849613</c:v>
                </c:pt>
                <c:pt idx="18818">
                  <c:v>1.0342207343642065</c:v>
                </c:pt>
                <c:pt idx="18819">
                  <c:v>1.0341657810839533</c:v>
                </c:pt>
                <c:pt idx="18820">
                  <c:v>1.0341108336432707</c:v>
                </c:pt>
                <c:pt idx="18821">
                  <c:v>1.0340558920412284</c:v>
                </c:pt>
                <c:pt idx="18822">
                  <c:v>1.0340009562768953</c:v>
                </c:pt>
                <c:pt idx="18823">
                  <c:v>1.0339460263493412</c:v>
                </c:pt>
                <c:pt idx="18824">
                  <c:v>1.033891102257636</c:v>
                </c:pt>
                <c:pt idx="18825">
                  <c:v>1.0338361840008499</c:v>
                </c:pt>
                <c:pt idx="18826">
                  <c:v>1.0337812715780528</c:v>
                </c:pt>
                <c:pt idx="18827">
                  <c:v>1.0337263649883153</c:v>
                </c:pt>
                <c:pt idx="18828">
                  <c:v>1.0336714642307079</c:v>
                </c:pt>
                <c:pt idx="18829">
                  <c:v>1.0336165693043016</c:v>
                </c:pt>
                <c:pt idx="18830">
                  <c:v>1.0335616802081673</c:v>
                </c:pt>
                <c:pt idx="18831">
                  <c:v>1.0335067969413765</c:v>
                </c:pt>
                <c:pt idx="18832">
                  <c:v>1.0334519195030001</c:v>
                </c:pt>
                <c:pt idx="18833">
                  <c:v>1.03339704789211</c:v>
                </c:pt>
                <c:pt idx="18834">
                  <c:v>1.0333421821077782</c:v>
                </c:pt>
                <c:pt idx="18835">
                  <c:v>1.0332873221490761</c:v>
                </c:pt>
                <c:pt idx="18836">
                  <c:v>1.0332324680150766</c:v>
                </c:pt>
                <c:pt idx="18837">
                  <c:v>1.0331776197048519</c:v>
                </c:pt>
                <c:pt idx="18838">
                  <c:v>1.0331227772174745</c:v>
                </c:pt>
                <c:pt idx="18839">
                  <c:v>1.0330679405520169</c:v>
                </c:pt>
                <c:pt idx="18840">
                  <c:v>1.0330131097075528</c:v>
                </c:pt>
                <c:pt idx="18841">
                  <c:v>1.0329582846831546</c:v>
                </c:pt>
                <c:pt idx="18842">
                  <c:v>1.0329034654778964</c:v>
                </c:pt>
                <c:pt idx="18843">
                  <c:v>1.0328486520908513</c:v>
                </c:pt>
                <c:pt idx="18844">
                  <c:v>1.0327938445210931</c:v>
                </c:pt>
                <c:pt idx="18845">
                  <c:v>1.0327390427676961</c:v>
                </c:pt>
                <c:pt idx="18846">
                  <c:v>1.0326842468297341</c:v>
                </c:pt>
                <c:pt idx="18847">
                  <c:v>1.0326294567062819</c:v>
                </c:pt>
                <c:pt idx="18848">
                  <c:v>1.0325746723964135</c:v>
                </c:pt>
                <c:pt idx="18849">
                  <c:v>1.0325198938992042</c:v>
                </c:pt>
                <c:pt idx="18850">
                  <c:v>1.0324651212137288</c:v>
                </c:pt>
                <c:pt idx="18851">
                  <c:v>1.0324103543390621</c:v>
                </c:pt>
                <c:pt idx="18852">
                  <c:v>1.0323555932742801</c:v>
                </c:pt>
                <c:pt idx="18853">
                  <c:v>1.0323008380184575</c:v>
                </c:pt>
                <c:pt idx="18854">
                  <c:v>1.032246088570671</c:v>
                </c:pt>
                <c:pt idx="18855">
                  <c:v>1.0321913449299958</c:v>
                </c:pt>
                <c:pt idx="18856">
                  <c:v>1.0321366070955083</c:v>
                </c:pt>
                <c:pt idx="18857">
                  <c:v>1.0320818750662848</c:v>
                </c:pt>
                <c:pt idx="18858">
                  <c:v>1.0320271488414019</c:v>
                </c:pt>
                <c:pt idx="18859">
                  <c:v>1.0319724284199363</c:v>
                </c:pt>
                <c:pt idx="18860">
                  <c:v>1.031917713800965</c:v>
                </c:pt>
                <c:pt idx="18861">
                  <c:v>1.0318630049835649</c:v>
                </c:pt>
                <c:pt idx="18862">
                  <c:v>1.0318083019668134</c:v>
                </c:pt>
                <c:pt idx="18863">
                  <c:v>1.0317536047497879</c:v>
                </c:pt>
                <c:pt idx="18864">
                  <c:v>1.0316989133315664</c:v>
                </c:pt>
                <c:pt idx="18865">
                  <c:v>1.0316442277112265</c:v>
                </c:pt>
                <c:pt idx="18866">
                  <c:v>1.0315895478878465</c:v>
                </c:pt>
                <c:pt idx="18867">
                  <c:v>1.0315348738605046</c:v>
                </c:pt>
                <c:pt idx="18868">
                  <c:v>1.0314802056282792</c:v>
                </c:pt>
                <c:pt idx="18869">
                  <c:v>1.031425543190249</c:v>
                </c:pt>
                <c:pt idx="18870">
                  <c:v>1.0313708865454931</c:v>
                </c:pt>
                <c:pt idx="18871">
                  <c:v>1.0313162356930903</c:v>
                </c:pt>
                <c:pt idx="18872">
                  <c:v>1.0312615906321199</c:v>
                </c:pt>
                <c:pt idx="18873">
                  <c:v>1.0312069513616615</c:v>
                </c:pt>
                <c:pt idx="18874">
                  <c:v>1.0311523178807946</c:v>
                </c:pt>
                <c:pt idx="18875">
                  <c:v>1.0310976901885993</c:v>
                </c:pt>
                <c:pt idx="18876">
                  <c:v>1.0310430682841554</c:v>
                </c:pt>
                <c:pt idx="18877">
                  <c:v>1.0309884521665431</c:v>
                </c:pt>
                <c:pt idx="18878">
                  <c:v>1.030933841834843</c:v>
                </c:pt>
                <c:pt idx="18879">
                  <c:v>1.0308792372881357</c:v>
                </c:pt>
                <c:pt idx="18880">
                  <c:v>1.0308246385255018</c:v>
                </c:pt>
                <c:pt idx="18881">
                  <c:v>1.0307700455460227</c:v>
                </c:pt>
                <c:pt idx="18882">
                  <c:v>1.0307154583487794</c:v>
                </c:pt>
                <c:pt idx="18883">
                  <c:v>1.0306608769328531</c:v>
                </c:pt>
                <c:pt idx="18884">
                  <c:v>1.0306063012973259</c:v>
                </c:pt>
                <c:pt idx="18885">
                  <c:v>1.0305517314412793</c:v>
                </c:pt>
                <c:pt idx="18886">
                  <c:v>1.0304971673637953</c:v>
                </c:pt>
                <c:pt idx="18887">
                  <c:v>1.030442609063956</c:v>
                </c:pt>
                <c:pt idx="18888">
                  <c:v>1.0303880565408439</c:v>
                </c:pt>
                <c:pt idx="18889">
                  <c:v>1.0303335097935415</c:v>
                </c:pt>
                <c:pt idx="18890">
                  <c:v>1.0302789688211318</c:v>
                </c:pt>
                <c:pt idx="18891">
                  <c:v>1.0302244336226973</c:v>
                </c:pt>
                <c:pt idx="18892">
                  <c:v>1.0301699041973218</c:v>
                </c:pt>
                <c:pt idx="18893">
                  <c:v>1.0301153805440881</c:v>
                </c:pt>
                <c:pt idx="18894">
                  <c:v>1.03006086266208</c:v>
                </c:pt>
                <c:pt idx="18895">
                  <c:v>1.0300063505503809</c:v>
                </c:pt>
                <c:pt idx="18896">
                  <c:v>1.0299518442080753</c:v>
                </c:pt>
                <c:pt idx="18897">
                  <c:v>1.0298973436342471</c:v>
                </c:pt>
                <c:pt idx="18898">
                  <c:v>1.0298428488279803</c:v>
                </c:pt>
                <c:pt idx="18899">
                  <c:v>1.0297883597883597</c:v>
                </c:pt>
                <c:pt idx="18900">
                  <c:v>1.0297338765144701</c:v>
                </c:pt>
                <c:pt idx="18901">
                  <c:v>1.0296793990053963</c:v>
                </c:pt>
                <c:pt idx="18902">
                  <c:v>1.0296249272602231</c:v>
                </c:pt>
                <c:pt idx="18903">
                  <c:v>1.0295704612780363</c:v>
                </c:pt>
                <c:pt idx="18904">
                  <c:v>1.0295160010579212</c:v>
                </c:pt>
                <c:pt idx="18905">
                  <c:v>1.0294615465989634</c:v>
                </c:pt>
                <c:pt idx="18906">
                  <c:v>1.0294070979002485</c:v>
                </c:pt>
                <c:pt idx="18907">
                  <c:v>1.0293526549608631</c:v>
                </c:pt>
                <c:pt idx="18908">
                  <c:v>1.0292982177798933</c:v>
                </c:pt>
                <c:pt idx="18909">
                  <c:v>1.0292437863564252</c:v>
                </c:pt>
                <c:pt idx="18910">
                  <c:v>1.0291893606895457</c:v>
                </c:pt>
                <c:pt idx="18911">
                  <c:v>1.0291349407783419</c:v>
                </c:pt>
                <c:pt idx="18912">
                  <c:v>1.0290805266219003</c:v>
                </c:pt>
                <c:pt idx="18913">
                  <c:v>1.0290261182193083</c:v>
                </c:pt>
                <c:pt idx="18914">
                  <c:v>1.0289717155696536</c:v>
                </c:pt>
                <c:pt idx="18915">
                  <c:v>1.0289173186720237</c:v>
                </c:pt>
                <c:pt idx="18916">
                  <c:v>1.0288629275255061</c:v>
                </c:pt>
                <c:pt idx="18917">
                  <c:v>1.028808542129189</c:v>
                </c:pt>
                <c:pt idx="18918">
                  <c:v>1.0287541624821608</c:v>
                </c:pt>
                <c:pt idx="18919">
                  <c:v>1.0286997885835094</c:v>
                </c:pt>
                <c:pt idx="18920">
                  <c:v>1.0286454204323239</c:v>
                </c:pt>
                <c:pt idx="18921">
                  <c:v>1.0285910580276927</c:v>
                </c:pt>
                <c:pt idx="18922">
                  <c:v>1.0285367013687048</c:v>
                </c:pt>
                <c:pt idx="18923">
                  <c:v>1.0284823504544494</c:v>
                </c:pt>
                <c:pt idx="18924">
                  <c:v>1.0284280052840158</c:v>
                </c:pt>
                <c:pt idx="18925">
                  <c:v>1.0283736658564937</c:v>
                </c:pt>
                <c:pt idx="18926">
                  <c:v>1.0283193321709727</c:v>
                </c:pt>
                <c:pt idx="18927">
                  <c:v>1.0282650042265427</c:v>
                </c:pt>
                <c:pt idx="18928">
                  <c:v>1.0282106820222938</c:v>
                </c:pt>
                <c:pt idx="18929">
                  <c:v>1.0281563655573165</c:v>
                </c:pt>
                <c:pt idx="18930">
                  <c:v>1.0281020548307009</c:v>
                </c:pt>
                <c:pt idx="18931">
                  <c:v>1.0280477498415381</c:v>
                </c:pt>
                <c:pt idx="18932">
                  <c:v>1.0279934505889188</c:v>
                </c:pt>
                <c:pt idx="18933">
                  <c:v>1.0279391570719341</c:v>
                </c:pt>
                <c:pt idx="18934">
                  <c:v>1.0278848692896752</c:v>
                </c:pt>
                <c:pt idx="18935">
                  <c:v>1.0278305872412337</c:v>
                </c:pt>
                <c:pt idx="18936">
                  <c:v>1.027776310925701</c:v>
                </c:pt>
                <c:pt idx="18937">
                  <c:v>1.0277220403421692</c:v>
                </c:pt>
                <c:pt idx="18938">
                  <c:v>1.0276677754897301</c:v>
                </c:pt>
                <c:pt idx="18939">
                  <c:v>1.0276135163674762</c:v>
                </c:pt>
                <c:pt idx="18940">
                  <c:v>1.0275592629744998</c:v>
                </c:pt>
                <c:pt idx="18941">
                  <c:v>1.0275050153098935</c:v>
                </c:pt>
                <c:pt idx="18942">
                  <c:v>1.0274507733727498</c:v>
                </c:pt>
                <c:pt idx="18943">
                  <c:v>1.0273965371621621</c:v>
                </c:pt>
                <c:pt idx="18944">
                  <c:v>1.0273423066772236</c:v>
                </c:pt>
                <c:pt idx="18945">
                  <c:v>1.0272880819170274</c:v>
                </c:pt>
                <c:pt idx="18946">
                  <c:v>1.0272338628806672</c:v>
                </c:pt>
                <c:pt idx="18947">
                  <c:v>1.0271796495672367</c:v>
                </c:pt>
                <c:pt idx="18948">
                  <c:v>1.0271254419758298</c:v>
                </c:pt>
                <c:pt idx="18949">
                  <c:v>1.0270712401055409</c:v>
                </c:pt>
                <c:pt idx="18950">
                  <c:v>1.027017043955464</c:v>
                </c:pt>
                <c:pt idx="18951">
                  <c:v>1.026962853524694</c:v>
                </c:pt>
                <c:pt idx="18952">
                  <c:v>1.0269086688123252</c:v>
                </c:pt>
                <c:pt idx="18953">
                  <c:v>1.0268544898174528</c:v>
                </c:pt>
                <c:pt idx="18954">
                  <c:v>1.0268003165391717</c:v>
                </c:pt>
                <c:pt idx="18955">
                  <c:v>1.0267461489765772</c:v>
                </c:pt>
                <c:pt idx="18956">
                  <c:v>1.0266919871287652</c:v>
                </c:pt>
                <c:pt idx="18957">
                  <c:v>1.0266378309948307</c:v>
                </c:pt>
                <c:pt idx="18958">
                  <c:v>1.0265836805738699</c:v>
                </c:pt>
                <c:pt idx="18959">
                  <c:v>1.0265295358649789</c:v>
                </c:pt>
                <c:pt idx="18960">
                  <c:v>1.0264753968672538</c:v>
                </c:pt>
                <c:pt idx="18961">
                  <c:v>1.0264212635797911</c:v>
                </c:pt>
                <c:pt idx="18962">
                  <c:v>1.0263671360016875</c:v>
                </c:pt>
                <c:pt idx="18963">
                  <c:v>1.0263130141320396</c:v>
                </c:pt>
                <c:pt idx="18964">
                  <c:v>1.0262588979699447</c:v>
                </c:pt>
                <c:pt idx="18965">
                  <c:v>1.0262047875144997</c:v>
                </c:pt>
                <c:pt idx="18966">
                  <c:v>1.0261506827648019</c:v>
                </c:pt>
                <c:pt idx="18967">
                  <c:v>1.0260965837199494</c:v>
                </c:pt>
                <c:pt idx="18968">
                  <c:v>1.0260424903790395</c:v>
                </c:pt>
                <c:pt idx="18969">
                  <c:v>1.0259884027411703</c:v>
                </c:pt>
                <c:pt idx="18970">
                  <c:v>1.0259343208054399</c:v>
                </c:pt>
                <c:pt idx="18971">
                  <c:v>1.0258802445709467</c:v>
                </c:pt>
                <c:pt idx="18972">
                  <c:v>1.0258261740367891</c:v>
                </c:pt>
                <c:pt idx="18973">
                  <c:v>1.025772109202066</c:v>
                </c:pt>
                <c:pt idx="18974">
                  <c:v>1.0257180500658762</c:v>
                </c:pt>
                <c:pt idx="18975">
                  <c:v>1.0256639966273187</c:v>
                </c:pt>
                <c:pt idx="18976">
                  <c:v>1.0256099488854931</c:v>
                </c:pt>
                <c:pt idx="18977">
                  <c:v>1.0255559068394984</c:v>
                </c:pt>
                <c:pt idx="18978">
                  <c:v>1.0255018704884347</c:v>
                </c:pt>
                <c:pt idx="18979">
                  <c:v>1.0254478398314015</c:v>
                </c:pt>
                <c:pt idx="18980">
                  <c:v>1.025393814867499</c:v>
                </c:pt>
                <c:pt idx="18981">
                  <c:v>1.0253397955958277</c:v>
                </c:pt>
                <c:pt idx="18982">
                  <c:v>1.0252857820154875</c:v>
                </c:pt>
                <c:pt idx="18983">
                  <c:v>1.0252317741255794</c:v>
                </c:pt>
                <c:pt idx="18984">
                  <c:v>1.0251777719252042</c:v>
                </c:pt>
                <c:pt idx="18985">
                  <c:v>1.0251237754134626</c:v>
                </c:pt>
                <c:pt idx="18986">
                  <c:v>1.0250697845894559</c:v>
                </c:pt>
                <c:pt idx="18987">
                  <c:v>1.0250157994522857</c:v>
                </c:pt>
                <c:pt idx="18988">
                  <c:v>1.0249618200010533</c:v>
                </c:pt>
                <c:pt idx="18989">
                  <c:v>1.0249078462348604</c:v>
                </c:pt>
                <c:pt idx="18990">
                  <c:v>1.0248538781528092</c:v>
                </c:pt>
                <c:pt idx="18991">
                  <c:v>1.0247999157540018</c:v>
                </c:pt>
                <c:pt idx="18992">
                  <c:v>1.0247459590375401</c:v>
                </c:pt>
                <c:pt idx="18993">
                  <c:v>1.024692008002527</c:v>
                </c:pt>
                <c:pt idx="18994">
                  <c:v>1.0246380626480653</c:v>
                </c:pt>
                <c:pt idx="18995">
                  <c:v>1.0245841229732575</c:v>
                </c:pt>
                <c:pt idx="18996">
                  <c:v>1.0245301889772069</c:v>
                </c:pt>
                <c:pt idx="18997">
                  <c:v>1.0244762606590168</c:v>
                </c:pt>
                <c:pt idx="18998">
                  <c:v>1.0244223380177904</c:v>
                </c:pt>
                <c:pt idx="18999">
                  <c:v>1.0243684210526316</c:v>
                </c:pt>
                <c:pt idx="19000">
                  <c:v>1.024314509762644</c:v>
                </c:pt>
                <c:pt idx="19001">
                  <c:v>1.024260604146932</c:v>
                </c:pt>
                <c:pt idx="19002">
                  <c:v>1.0242067042045992</c:v>
                </c:pt>
                <c:pt idx="19003">
                  <c:v>1.0241528099347506</c:v>
                </c:pt>
                <c:pt idx="19004">
                  <c:v>1.0240989213364904</c:v>
                </c:pt>
                <c:pt idx="19005">
                  <c:v>1.0240450384089235</c:v>
                </c:pt>
                <c:pt idx="19006">
                  <c:v>1.0239911611511547</c:v>
                </c:pt>
                <c:pt idx="19007">
                  <c:v>1.0239372895622896</c:v>
                </c:pt>
                <c:pt idx="19008">
                  <c:v>1.0238834236414329</c:v>
                </c:pt>
                <c:pt idx="19009">
                  <c:v>1.0238295633876906</c:v>
                </c:pt>
                <c:pt idx="19010">
                  <c:v>1.0237757088001682</c:v>
                </c:pt>
                <c:pt idx="19011">
                  <c:v>1.0237218598779718</c:v>
                </c:pt>
                <c:pt idx="19012">
                  <c:v>1.0236680166202072</c:v>
                </c:pt>
                <c:pt idx="19013">
                  <c:v>1.023614179025981</c:v>
                </c:pt>
                <c:pt idx="19014">
                  <c:v>1.0235603470943992</c:v>
                </c:pt>
                <c:pt idx="19015">
                  <c:v>1.0235065208245688</c:v>
                </c:pt>
                <c:pt idx="19016">
                  <c:v>1.0234527002155966</c:v>
                </c:pt>
                <c:pt idx="19017">
                  <c:v>1.0233988852665896</c:v>
                </c:pt>
                <c:pt idx="19018">
                  <c:v>1.0233450759766549</c:v>
                </c:pt>
                <c:pt idx="19019">
                  <c:v>1.0232912723449001</c:v>
                </c:pt>
                <c:pt idx="19020">
                  <c:v>1.0232374743704327</c:v>
                </c:pt>
                <c:pt idx="19021">
                  <c:v>1.0231836820523603</c:v>
                </c:pt>
                <c:pt idx="19022">
                  <c:v>1.0231298953897914</c:v>
                </c:pt>
                <c:pt idx="19023">
                  <c:v>1.0230761143818334</c:v>
                </c:pt>
                <c:pt idx="19024">
                  <c:v>1.0230223390275952</c:v>
                </c:pt>
                <c:pt idx="19025">
                  <c:v>1.0229685693261852</c:v>
                </c:pt>
                <c:pt idx="19026">
                  <c:v>1.0229148052767121</c:v>
                </c:pt>
                <c:pt idx="19027">
                  <c:v>1.0228610468782846</c:v>
                </c:pt>
                <c:pt idx="19028">
                  <c:v>1.0228072941300121</c:v>
                </c:pt>
                <c:pt idx="19029">
                  <c:v>1.0227535470310036</c:v>
                </c:pt>
                <c:pt idx="19030">
                  <c:v>1.0226998055803689</c:v>
                </c:pt>
                <c:pt idx="19031">
                  <c:v>1.0226460697772173</c:v>
                </c:pt>
                <c:pt idx="19032">
                  <c:v>1.0225923396206589</c:v>
                </c:pt>
                <c:pt idx="19033">
                  <c:v>1.0225386151098035</c:v>
                </c:pt>
                <c:pt idx="19034">
                  <c:v>1.0224848962437616</c:v>
                </c:pt>
                <c:pt idx="19035">
                  <c:v>1.0224311830216433</c:v>
                </c:pt>
                <c:pt idx="19036">
                  <c:v>1.0223774754425592</c:v>
                </c:pt>
                <c:pt idx="19037">
                  <c:v>1.0223237735056203</c:v>
                </c:pt>
                <c:pt idx="19038">
                  <c:v>1.0222700772099376</c:v>
                </c:pt>
                <c:pt idx="19039">
                  <c:v>1.0222163865546219</c:v>
                </c:pt>
                <c:pt idx="19040">
                  <c:v>1.0221627015387846</c:v>
                </c:pt>
                <c:pt idx="19041">
                  <c:v>1.0221090221615377</c:v>
                </c:pt>
                <c:pt idx="19042">
                  <c:v>1.0220553484219923</c:v>
                </c:pt>
                <c:pt idx="19043">
                  <c:v>1.0220016803192606</c:v>
                </c:pt>
                <c:pt idx="19044">
                  <c:v>1.0219480178524547</c:v>
                </c:pt>
                <c:pt idx="19045">
                  <c:v>1.0218943610206868</c:v>
                </c:pt>
                <c:pt idx="19046">
                  <c:v>1.0218407098230693</c:v>
                </c:pt>
                <c:pt idx="19047">
                  <c:v>1.0217870642587148</c:v>
                </c:pt>
                <c:pt idx="19048">
                  <c:v>1.0217334243267364</c:v>
                </c:pt>
                <c:pt idx="19049">
                  <c:v>1.0216797900262466</c:v>
                </c:pt>
                <c:pt idx="19050">
                  <c:v>1.0216261613563593</c:v>
                </c:pt>
                <c:pt idx="19051">
                  <c:v>1.0215725383161873</c:v>
                </c:pt>
                <c:pt idx="19052">
                  <c:v>1.0215189209048443</c:v>
                </c:pt>
                <c:pt idx="19053">
                  <c:v>1.0214653091214443</c:v>
                </c:pt>
                <c:pt idx="19054">
                  <c:v>1.0214117029651011</c:v>
                </c:pt>
                <c:pt idx="19055">
                  <c:v>1.0213581024349285</c:v>
                </c:pt>
                <c:pt idx="19056">
                  <c:v>1.0213045075300415</c:v>
                </c:pt>
                <c:pt idx="19057">
                  <c:v>1.0212509182495539</c:v>
                </c:pt>
                <c:pt idx="19058">
                  <c:v>1.0211973345925809</c:v>
                </c:pt>
                <c:pt idx="19059">
                  <c:v>1.0211437565582371</c:v>
                </c:pt>
                <c:pt idx="19060">
                  <c:v>1.0210901841456377</c:v>
                </c:pt>
                <c:pt idx="19061">
                  <c:v>1.0210366173538978</c:v>
                </c:pt>
                <c:pt idx="19062">
                  <c:v>1.0209830561821329</c:v>
                </c:pt>
                <c:pt idx="19063">
                  <c:v>1.0209295006294588</c:v>
                </c:pt>
                <c:pt idx="19064">
                  <c:v>1.0208759506949909</c:v>
                </c:pt>
                <c:pt idx="19065">
                  <c:v>1.0208224063778453</c:v>
                </c:pt>
                <c:pt idx="19066">
                  <c:v>1.0207688676771385</c:v>
                </c:pt>
                <c:pt idx="19067">
                  <c:v>1.0207153345919866</c:v>
                </c:pt>
                <c:pt idx="19068">
                  <c:v>1.0206618071215061</c:v>
                </c:pt>
                <c:pt idx="19069">
                  <c:v>1.020608285264814</c:v>
                </c:pt>
                <c:pt idx="19070">
                  <c:v>1.0205547690210266</c:v>
                </c:pt>
                <c:pt idx="19071">
                  <c:v>1.0205012583892616</c:v>
                </c:pt>
                <c:pt idx="19072">
                  <c:v>1.0204477533686362</c:v>
                </c:pt>
                <c:pt idx="19073">
                  <c:v>1.0203942539582678</c:v>
                </c:pt>
                <c:pt idx="19074">
                  <c:v>1.0203407601572738</c:v>
                </c:pt>
                <c:pt idx="19075">
                  <c:v>1.0202872719647724</c:v>
                </c:pt>
                <c:pt idx="19076">
                  <c:v>1.0202337893798816</c:v>
                </c:pt>
                <c:pt idx="19077">
                  <c:v>1.0201803124017192</c:v>
                </c:pt>
                <c:pt idx="19078">
                  <c:v>1.020126841029404</c:v>
                </c:pt>
                <c:pt idx="19079">
                  <c:v>1.0200733752620545</c:v>
                </c:pt>
                <c:pt idx="19080">
                  <c:v>1.0200199150987894</c:v>
                </c:pt>
                <c:pt idx="19081">
                  <c:v>1.0199664605387275</c:v>
                </c:pt>
                <c:pt idx="19082">
                  <c:v>1.0199130115809882</c:v>
                </c:pt>
                <c:pt idx="19083">
                  <c:v>1.0198595682246909</c:v>
                </c:pt>
                <c:pt idx="19084">
                  <c:v>1.0198061304689547</c:v>
                </c:pt>
                <c:pt idx="19085">
                  <c:v>1.0197526983128995</c:v>
                </c:pt>
                <c:pt idx="19086">
                  <c:v>1.0196992717556452</c:v>
                </c:pt>
                <c:pt idx="19087">
                  <c:v>1.0196458507963118</c:v>
                </c:pt>
                <c:pt idx="19088">
                  <c:v>1.0195924354340196</c:v>
                </c:pt>
                <c:pt idx="19089">
                  <c:v>1.0195390256678889</c:v>
                </c:pt>
                <c:pt idx="19090">
                  <c:v>1.0194856214970405</c:v>
                </c:pt>
                <c:pt idx="19091">
                  <c:v>1.019432222920595</c:v>
                </c:pt>
                <c:pt idx="19092">
                  <c:v>1.0193788299376736</c:v>
                </c:pt>
                <c:pt idx="19093">
                  <c:v>1.019325442547397</c:v>
                </c:pt>
                <c:pt idx="19094">
                  <c:v>1.0192720607488872</c:v>
                </c:pt>
                <c:pt idx="19095">
                  <c:v>1.0192186845412652</c:v>
                </c:pt>
                <c:pt idx="19096">
                  <c:v>1.0191653139236529</c:v>
                </c:pt>
                <c:pt idx="19097">
                  <c:v>1.0191119488951723</c:v>
                </c:pt>
                <c:pt idx="19098">
                  <c:v>1.0190585894549453</c:v>
                </c:pt>
                <c:pt idx="19099">
                  <c:v>1.0190052356020942</c:v>
                </c:pt>
                <c:pt idx="19100">
                  <c:v>1.0189518873357415</c:v>
                </c:pt>
                <c:pt idx="19101">
                  <c:v>1.0188985446550098</c:v>
                </c:pt>
                <c:pt idx="19102">
                  <c:v>1.0188452075590222</c:v>
                </c:pt>
                <c:pt idx="19103">
                  <c:v>1.0187918760469012</c:v>
                </c:pt>
                <c:pt idx="19104">
                  <c:v>1.0187385501177701</c:v>
                </c:pt>
                <c:pt idx="19105">
                  <c:v>1.0186852297707527</c:v>
                </c:pt>
                <c:pt idx="19106">
                  <c:v>1.0186319150049721</c:v>
                </c:pt>
                <c:pt idx="19107">
                  <c:v>1.0185786058195521</c:v>
                </c:pt>
                <c:pt idx="19108">
                  <c:v>1.0185253022136167</c:v>
                </c:pt>
                <c:pt idx="19109">
                  <c:v>1.0184720041862898</c:v>
                </c:pt>
                <c:pt idx="19110">
                  <c:v>1.0184187117366961</c:v>
                </c:pt>
                <c:pt idx="19111">
                  <c:v>1.0183654248639598</c:v>
                </c:pt>
                <c:pt idx="19112">
                  <c:v>1.0183121435672056</c:v>
                </c:pt>
                <c:pt idx="19113">
                  <c:v>1.0182588678455582</c:v>
                </c:pt>
                <c:pt idx="19114">
                  <c:v>1.0182055976981428</c:v>
                </c:pt>
                <c:pt idx="19115">
                  <c:v>1.0181523331240845</c:v>
                </c:pt>
                <c:pt idx="19116">
                  <c:v>1.0180990741225087</c:v>
                </c:pt>
                <c:pt idx="19117">
                  <c:v>1.0180458206925411</c:v>
                </c:pt>
                <c:pt idx="19118">
                  <c:v>1.0179925728333072</c:v>
                </c:pt>
                <c:pt idx="19119">
                  <c:v>1.017939330543933</c:v>
                </c:pt>
                <c:pt idx="19120">
                  <c:v>1.0178860938235448</c:v>
                </c:pt>
                <c:pt idx="19121">
                  <c:v>1.0178328626712687</c:v>
                </c:pt>
                <c:pt idx="19122">
                  <c:v>1.0177796370862313</c:v>
                </c:pt>
                <c:pt idx="19123">
                  <c:v>1.0177264170675591</c:v>
                </c:pt>
                <c:pt idx="19124">
                  <c:v>1.0176732026143791</c:v>
                </c:pt>
                <c:pt idx="19125">
                  <c:v>1.0176199937258184</c:v>
                </c:pt>
                <c:pt idx="19126">
                  <c:v>1.0175667904010037</c:v>
                </c:pt>
                <c:pt idx="19127">
                  <c:v>1.017513592639063</c:v>
                </c:pt>
                <c:pt idx="19128">
                  <c:v>1.0174604004391239</c:v>
                </c:pt>
                <c:pt idx="19129">
                  <c:v>1.0174072138003136</c:v>
                </c:pt>
                <c:pt idx="19130">
                  <c:v>1.0173540327217605</c:v>
                </c:pt>
                <c:pt idx="19131">
                  <c:v>1.0173008572025926</c:v>
                </c:pt>
                <c:pt idx="19132">
                  <c:v>1.017247687241938</c:v>
                </c:pt>
                <c:pt idx="19133">
                  <c:v>1.0171945228389254</c:v>
                </c:pt>
                <c:pt idx="19134">
                  <c:v>1.0171413639926836</c:v>
                </c:pt>
                <c:pt idx="19135">
                  <c:v>1.0170882107023411</c:v>
                </c:pt>
                <c:pt idx="19136">
                  <c:v>1.0170350629670273</c:v>
                </c:pt>
                <c:pt idx="19137">
                  <c:v>1.016981920785871</c:v>
                </c:pt>
                <c:pt idx="19138">
                  <c:v>1.0169287841580019</c:v>
                </c:pt>
                <c:pt idx="19139">
                  <c:v>1.0168756530825496</c:v>
                </c:pt>
                <c:pt idx="19140">
                  <c:v>1.0168225275586438</c:v>
                </c:pt>
                <c:pt idx="19141">
                  <c:v>1.0167694075854143</c:v>
                </c:pt>
                <c:pt idx="19142">
                  <c:v>1.0167162931619913</c:v>
                </c:pt>
                <c:pt idx="19143">
                  <c:v>1.0166631842875051</c:v>
                </c:pt>
                <c:pt idx="19144">
                  <c:v>1.0166100809610865</c:v>
                </c:pt>
                <c:pt idx="19145">
                  <c:v>1.0165569831818657</c:v>
                </c:pt>
                <c:pt idx="19146">
                  <c:v>1.0165038909489736</c:v>
                </c:pt>
                <c:pt idx="19147">
                  <c:v>1.0164508042615417</c:v>
                </c:pt>
                <c:pt idx="19148">
                  <c:v>1.0163977231187007</c:v>
                </c:pt>
                <c:pt idx="19149">
                  <c:v>1.0163446475195823</c:v>
                </c:pt>
                <c:pt idx="19150">
                  <c:v>1.0162915774633179</c:v>
                </c:pt>
                <c:pt idx="19151">
                  <c:v>1.0162385129490392</c:v>
                </c:pt>
                <c:pt idx="19152">
                  <c:v>1.0161854539758786</c:v>
                </c:pt>
                <c:pt idx="19153">
                  <c:v>1.0161324005429675</c:v>
                </c:pt>
                <c:pt idx="19154">
                  <c:v>1.0160793526494387</c:v>
                </c:pt>
                <c:pt idx="19155">
                  <c:v>1.0160263102944247</c:v>
                </c:pt>
                <c:pt idx="19156">
                  <c:v>1.0159732734770579</c:v>
                </c:pt>
                <c:pt idx="19157">
                  <c:v>1.0159202421964715</c:v>
                </c:pt>
                <c:pt idx="19158">
                  <c:v>1.0158672164517981</c:v>
                </c:pt>
                <c:pt idx="19159">
                  <c:v>1.0158141962421712</c:v>
                </c:pt>
                <c:pt idx="19160">
                  <c:v>1.015761181566724</c:v>
                </c:pt>
                <c:pt idx="19161">
                  <c:v>1.0157081724245904</c:v>
                </c:pt>
                <c:pt idx="19162">
                  <c:v>1.0156551688149038</c:v>
                </c:pt>
                <c:pt idx="19163">
                  <c:v>1.0156021707367981</c:v>
                </c:pt>
                <c:pt idx="19164">
                  <c:v>1.0155491781894077</c:v>
                </c:pt>
                <c:pt idx="19165">
                  <c:v>1.015496191171867</c:v>
                </c:pt>
                <c:pt idx="19166">
                  <c:v>1.0154432096833099</c:v>
                </c:pt>
                <c:pt idx="19167">
                  <c:v>1.0153902337228715</c:v>
                </c:pt>
                <c:pt idx="19168">
                  <c:v>1.0153372632896864</c:v>
                </c:pt>
                <c:pt idx="19169">
                  <c:v>1.01528429838289</c:v>
                </c:pt>
                <c:pt idx="19170">
                  <c:v>1.015231339001617</c:v>
                </c:pt>
                <c:pt idx="19171">
                  <c:v>1.0151783851450031</c:v>
                </c:pt>
                <c:pt idx="19172">
                  <c:v>1.0151254368121838</c:v>
                </c:pt>
                <c:pt idx="19173">
                  <c:v>1.0150724940022948</c:v>
                </c:pt>
                <c:pt idx="19174">
                  <c:v>1.015019556714472</c:v>
                </c:pt>
                <c:pt idx="19175">
                  <c:v>1.0149666249478515</c:v>
                </c:pt>
                <c:pt idx="19176">
                  <c:v>1.0149136987015697</c:v>
                </c:pt>
                <c:pt idx="19177">
                  <c:v>1.0148607779747627</c:v>
                </c:pt>
                <c:pt idx="19178">
                  <c:v>1.0148078627665675</c:v>
                </c:pt>
                <c:pt idx="19179">
                  <c:v>1.0147549530761211</c:v>
                </c:pt>
                <c:pt idx="19180">
                  <c:v>1.0147020489025598</c:v>
                </c:pt>
                <c:pt idx="19181">
                  <c:v>1.0146491502450214</c:v>
                </c:pt>
                <c:pt idx="19182">
                  <c:v>1.014596257102643</c:v>
                </c:pt>
                <c:pt idx="19183">
                  <c:v>1.014543369474562</c:v>
                </c:pt>
                <c:pt idx="19184">
                  <c:v>1.0144904873599165</c:v>
                </c:pt>
                <c:pt idx="19185">
                  <c:v>1.0144376107578443</c:v>
                </c:pt>
                <c:pt idx="19186">
                  <c:v>1.0143847396674832</c:v>
                </c:pt>
                <c:pt idx="19187">
                  <c:v>1.0143318740879717</c:v>
                </c:pt>
                <c:pt idx="19188">
                  <c:v>1.0142790140184481</c:v>
                </c:pt>
                <c:pt idx="19189">
                  <c:v>1.0142261594580511</c:v>
                </c:pt>
                <c:pt idx="19190">
                  <c:v>1.0141733104059194</c:v>
                </c:pt>
                <c:pt idx="19191">
                  <c:v>1.0141204668611921</c:v>
                </c:pt>
                <c:pt idx="19192">
                  <c:v>1.0140676288230084</c:v>
                </c:pt>
                <c:pt idx="19193">
                  <c:v>1.0140147962905075</c:v>
                </c:pt>
                <c:pt idx="19194">
                  <c:v>1.0139619692628288</c:v>
                </c:pt>
                <c:pt idx="19195">
                  <c:v>1.0139091477391122</c:v>
                </c:pt>
                <c:pt idx="19196">
                  <c:v>1.0138563317184976</c:v>
                </c:pt>
                <c:pt idx="19197">
                  <c:v>1.0138035212001251</c:v>
                </c:pt>
                <c:pt idx="19198">
                  <c:v>1.0137507161831345</c:v>
                </c:pt>
                <c:pt idx="19199">
                  <c:v>1.0136979166666666</c:v>
                </c:pt>
                <c:pt idx="19200">
                  <c:v>1.013645122649862</c:v>
                </c:pt>
                <c:pt idx="19201">
                  <c:v>1.0135923341318613</c:v>
                </c:pt>
                <c:pt idx="19202">
                  <c:v>1.0135395511118055</c:v>
                </c:pt>
                <c:pt idx="19203">
                  <c:v>1.0134867735888358</c:v>
                </c:pt>
                <c:pt idx="19204">
                  <c:v>1.0134340015620933</c:v>
                </c:pt>
                <c:pt idx="19205">
                  <c:v>1.0133812350307196</c:v>
                </c:pt>
                <c:pt idx="19206">
                  <c:v>1.0133284739938564</c:v>
                </c:pt>
                <c:pt idx="19207">
                  <c:v>1.0132757184506456</c:v>
                </c:pt>
                <c:pt idx="19208">
                  <c:v>1.013222968400229</c:v>
                </c:pt>
                <c:pt idx="19209">
                  <c:v>1.013170223841749</c:v>
                </c:pt>
                <c:pt idx="19210">
                  <c:v>1.013117484774348</c:v>
                </c:pt>
                <c:pt idx="19211">
                  <c:v>1.0130647511971684</c:v>
                </c:pt>
                <c:pt idx="19212">
                  <c:v>1.0130120231093531</c:v>
                </c:pt>
                <c:pt idx="19213">
                  <c:v>1.0129593005100448</c:v>
                </c:pt>
                <c:pt idx="19214">
                  <c:v>1.0129065833983866</c:v>
                </c:pt>
                <c:pt idx="19215">
                  <c:v>1.012853871773522</c:v>
                </c:pt>
                <c:pt idx="19216">
                  <c:v>1.0128011656345943</c:v>
                </c:pt>
                <c:pt idx="19217">
                  <c:v>1.0127484649807472</c:v>
                </c:pt>
                <c:pt idx="19218">
                  <c:v>1.0126957698111243</c:v>
                </c:pt>
                <c:pt idx="19219">
                  <c:v>1.01264308012487</c:v>
                </c:pt>
                <c:pt idx="19220">
                  <c:v>1.012590395921128</c:v>
                </c:pt>
                <c:pt idx="19221">
                  <c:v>1.0125377171990428</c:v>
                </c:pt>
                <c:pt idx="19222">
                  <c:v>1.0124850439577588</c:v>
                </c:pt>
                <c:pt idx="19223">
                  <c:v>1.0124323761964211</c:v>
                </c:pt>
                <c:pt idx="19224">
                  <c:v>1.0123797139141744</c:v>
                </c:pt>
                <c:pt idx="19225">
                  <c:v>1.0123270571101632</c:v>
                </c:pt>
                <c:pt idx="19226">
                  <c:v>1.0122744057835336</c:v>
                </c:pt>
                <c:pt idx="19227">
                  <c:v>1.0122217599334304</c:v>
                </c:pt>
                <c:pt idx="19228">
                  <c:v>1.0121691195589995</c:v>
                </c:pt>
                <c:pt idx="19229">
                  <c:v>1.0121164846593864</c:v>
                </c:pt>
                <c:pt idx="19230">
                  <c:v>1.0120638552337371</c:v>
                </c:pt>
                <c:pt idx="19231">
                  <c:v>1.012011231281198</c:v>
                </c:pt>
                <c:pt idx="19232">
                  <c:v>1.011958612800915</c:v>
                </c:pt>
                <c:pt idx="19233">
                  <c:v>1.011905999792035</c:v>
                </c:pt>
                <c:pt idx="19234">
                  <c:v>1.0118533922537041</c:v>
                </c:pt>
                <c:pt idx="19235">
                  <c:v>1.0118007901850696</c:v>
                </c:pt>
                <c:pt idx="19236">
                  <c:v>1.0117481935852783</c:v>
                </c:pt>
                <c:pt idx="19237">
                  <c:v>1.0116956024534776</c:v>
                </c:pt>
                <c:pt idx="19238">
                  <c:v>1.0116430167888144</c:v>
                </c:pt>
                <c:pt idx="19239">
                  <c:v>1.0115904365904367</c:v>
                </c:pt>
                <c:pt idx="19240">
                  <c:v>1.0115378618574917</c:v>
                </c:pt>
                <c:pt idx="19241">
                  <c:v>1.011485292589128</c:v>
                </c:pt>
                <c:pt idx="19242">
                  <c:v>1.0114327287844931</c:v>
                </c:pt>
                <c:pt idx="19243">
                  <c:v>1.0113801704427354</c:v>
                </c:pt>
                <c:pt idx="19244">
                  <c:v>1.0113276175630033</c:v>
                </c:pt>
                <c:pt idx="19245">
                  <c:v>1.0112750701444455</c:v>
                </c:pt>
                <c:pt idx="19246">
                  <c:v>1.0112225281862108</c:v>
                </c:pt>
                <c:pt idx="19247">
                  <c:v>1.0111699916874481</c:v>
                </c:pt>
                <c:pt idx="19248">
                  <c:v>1.0111174606473063</c:v>
                </c:pt>
                <c:pt idx="19249">
                  <c:v>1.011064935064935</c:v>
                </c:pt>
                <c:pt idx="19250">
                  <c:v>1.0110124149394837</c:v>
                </c:pt>
                <c:pt idx="19251">
                  <c:v>1.0109599002701017</c:v>
                </c:pt>
                <c:pt idx="19252">
                  <c:v>1.0109073910559394</c:v>
                </c:pt>
                <c:pt idx="19253">
                  <c:v>1.0108548872961463</c:v>
                </c:pt>
                <c:pt idx="19254">
                  <c:v>1.0108023889898727</c:v>
                </c:pt>
                <c:pt idx="19255">
                  <c:v>1.0107498961362693</c:v>
                </c:pt>
                <c:pt idx="19256">
                  <c:v>1.0106974087344862</c:v>
                </c:pt>
                <c:pt idx="19257">
                  <c:v>1.0106449267836743</c:v>
                </c:pt>
                <c:pt idx="19258">
                  <c:v>1.0105924502829846</c:v>
                </c:pt>
                <c:pt idx="19259">
                  <c:v>1.0105399792315679</c:v>
                </c:pt>
                <c:pt idx="19260">
                  <c:v>1.0104875136285758</c:v>
                </c:pt>
                <c:pt idx="19261">
                  <c:v>1.0104350534731597</c:v>
                </c:pt>
                <c:pt idx="19262">
                  <c:v>1.0103825987644708</c:v>
                </c:pt>
                <c:pt idx="19263">
                  <c:v>1.0103301495016612</c:v>
                </c:pt>
                <c:pt idx="19264">
                  <c:v>1.0102777056838828</c:v>
                </c:pt>
                <c:pt idx="19265">
                  <c:v>1.0102252673102876</c:v>
                </c:pt>
                <c:pt idx="19266">
                  <c:v>1.010172834380028</c:v>
                </c:pt>
                <c:pt idx="19267">
                  <c:v>1.0101204068922567</c:v>
                </c:pt>
                <c:pt idx="19268">
                  <c:v>1.0100679848461258</c:v>
                </c:pt>
                <c:pt idx="19269">
                  <c:v>1.0100155682407888</c:v>
                </c:pt>
                <c:pt idx="19270">
                  <c:v>1.0099631570753982</c:v>
                </c:pt>
                <c:pt idx="19271">
                  <c:v>1.0099107513491075</c:v>
                </c:pt>
                <c:pt idx="19272">
                  <c:v>1.0098583510610699</c:v>
                </c:pt>
                <c:pt idx="19273">
                  <c:v>1.0098059562104389</c:v>
                </c:pt>
                <c:pt idx="19274">
                  <c:v>1.0097535667963684</c:v>
                </c:pt>
                <c:pt idx="19275">
                  <c:v>1.009701182818012</c:v>
                </c:pt>
                <c:pt idx="19276">
                  <c:v>1.009648804274524</c:v>
                </c:pt>
                <c:pt idx="19277">
                  <c:v>1.0095964311650587</c:v>
                </c:pt>
                <c:pt idx="19278">
                  <c:v>1.0095440634887702</c:v>
                </c:pt>
                <c:pt idx="19279">
                  <c:v>1.0094917012448132</c:v>
                </c:pt>
                <c:pt idx="19280">
                  <c:v>1.0094393444323426</c:v>
                </c:pt>
                <c:pt idx="19281">
                  <c:v>1.0093869930505135</c:v>
                </c:pt>
                <c:pt idx="19282">
                  <c:v>1.0093346470984805</c:v>
                </c:pt>
                <c:pt idx="19283">
                  <c:v>1.0092823065753993</c:v>
                </c:pt>
                <c:pt idx="19284">
                  <c:v>1.0092299714804251</c:v>
                </c:pt>
                <c:pt idx="19285">
                  <c:v>1.0091776418127139</c:v>
                </c:pt>
                <c:pt idx="19286">
                  <c:v>1.0091253175714212</c:v>
                </c:pt>
                <c:pt idx="19287">
                  <c:v>1.009072998755703</c:v>
                </c:pt>
                <c:pt idx="19288">
                  <c:v>1.0090206853647157</c:v>
                </c:pt>
                <c:pt idx="19289">
                  <c:v>1.0089683773976152</c:v>
                </c:pt>
                <c:pt idx="19290">
                  <c:v>1.0089160748535586</c:v>
                </c:pt>
                <c:pt idx="19291">
                  <c:v>1.0088637777317022</c:v>
                </c:pt>
                <c:pt idx="19292">
                  <c:v>1.008811486031203</c:v>
                </c:pt>
                <c:pt idx="19293">
                  <c:v>1.008759199751218</c:v>
                </c:pt>
                <c:pt idx="19294">
                  <c:v>1.0087069188909044</c:v>
                </c:pt>
                <c:pt idx="19295">
                  <c:v>1.0086546434494195</c:v>
                </c:pt>
                <c:pt idx="19296">
                  <c:v>1.0086023734259211</c:v>
                </c:pt>
                <c:pt idx="19297">
                  <c:v>1.0085501088195667</c:v>
                </c:pt>
                <c:pt idx="19298">
                  <c:v>1.0084978496295145</c:v>
                </c:pt>
                <c:pt idx="19299">
                  <c:v>1.0084455958549223</c:v>
                </c:pt>
                <c:pt idx="19300">
                  <c:v>1.0083933474949485</c:v>
                </c:pt>
                <c:pt idx="19301">
                  <c:v>1.0083411045487514</c:v>
                </c:pt>
                <c:pt idx="19302">
                  <c:v>1.0082888670154899</c:v>
                </c:pt>
                <c:pt idx="19303">
                  <c:v>1.0082366348943224</c:v>
                </c:pt>
                <c:pt idx="19304">
                  <c:v>1.0081844081844082</c:v>
                </c:pt>
                <c:pt idx="19305">
                  <c:v>1.0081321868849062</c:v>
                </c:pt>
                <c:pt idx="19306">
                  <c:v>1.0080799709949759</c:v>
                </c:pt>
                <c:pt idx="19307">
                  <c:v>1.0080277605137766</c:v>
                </c:pt>
                <c:pt idx="19308">
                  <c:v>1.0079755554404681</c:v>
                </c:pt>
                <c:pt idx="19309">
                  <c:v>1.0079233557742102</c:v>
                </c:pt>
                <c:pt idx="19310">
                  <c:v>1.0078711615141629</c:v>
                </c:pt>
                <c:pt idx="19311">
                  <c:v>1.0078189726594864</c:v>
                </c:pt>
                <c:pt idx="19312">
                  <c:v>1.0077667892093409</c:v>
                </c:pt>
                <c:pt idx="19313">
                  <c:v>1.007714611162887</c:v>
                </c:pt>
                <c:pt idx="19314">
                  <c:v>1.0076624385192856</c:v>
                </c:pt>
                <c:pt idx="19315">
                  <c:v>1.0076102712776973</c:v>
                </c:pt>
                <c:pt idx="19316">
                  <c:v>1.0075581094372832</c:v>
                </c:pt>
                <c:pt idx="19317">
                  <c:v>1.0075059529972046</c:v>
                </c:pt>
                <c:pt idx="19318">
                  <c:v>1.007453801956623</c:v>
                </c:pt>
                <c:pt idx="19319">
                  <c:v>1.0074016563146997</c:v>
                </c:pt>
                <c:pt idx="19320">
                  <c:v>1.0073495160705968</c:v>
                </c:pt>
                <c:pt idx="19321">
                  <c:v>1.0072973812234758</c:v>
                </c:pt>
                <c:pt idx="19322">
                  <c:v>1.007245251772499</c:v>
                </c:pt>
                <c:pt idx="19323">
                  <c:v>1.0071931277168289</c:v>
                </c:pt>
                <c:pt idx="19324">
                  <c:v>1.0071410090556274</c:v>
                </c:pt>
                <c:pt idx="19325">
                  <c:v>1.0070888957880575</c:v>
                </c:pt>
                <c:pt idx="19326">
                  <c:v>1.007036787913282</c:v>
                </c:pt>
                <c:pt idx="19327">
                  <c:v>1.0069846854304636</c:v>
                </c:pt>
                <c:pt idx="19328">
                  <c:v>1.0069325883387656</c:v>
                </c:pt>
                <c:pt idx="19329">
                  <c:v>1.0068804966373512</c:v>
                </c:pt>
                <c:pt idx="19330">
                  <c:v>1.0068284103253842</c:v>
                </c:pt>
                <c:pt idx="19331">
                  <c:v>1.0067763294020278</c:v>
                </c:pt>
                <c:pt idx="19332">
                  <c:v>1.006724253866446</c:v>
                </c:pt>
                <c:pt idx="19333">
                  <c:v>1.0066721837178028</c:v>
                </c:pt>
                <c:pt idx="19334">
                  <c:v>1.0066201189552624</c:v>
                </c:pt>
                <c:pt idx="19335">
                  <c:v>1.0065680595779893</c:v>
                </c:pt>
                <c:pt idx="19336">
                  <c:v>1.0065160055851476</c:v>
                </c:pt>
                <c:pt idx="19337">
                  <c:v>1.0064639569759024</c:v>
                </c:pt>
                <c:pt idx="19338">
                  <c:v>1.0064119137494183</c:v>
                </c:pt>
                <c:pt idx="19339">
                  <c:v>1.0063598759048604</c:v>
                </c:pt>
                <c:pt idx="19340">
                  <c:v>1.0063078434413939</c:v>
                </c:pt>
                <c:pt idx="19341">
                  <c:v>1.0062558163581843</c:v>
                </c:pt>
                <c:pt idx="19342">
                  <c:v>1.0062037946543969</c:v>
                </c:pt>
                <c:pt idx="19343">
                  <c:v>1.0061517783291978</c:v>
                </c:pt>
                <c:pt idx="19344">
                  <c:v>1.0060997673817524</c:v>
                </c:pt>
                <c:pt idx="19345">
                  <c:v>1.0060477618112271</c:v>
                </c:pt>
                <c:pt idx="19346">
                  <c:v>1.0059957616167881</c:v>
                </c:pt>
                <c:pt idx="19347">
                  <c:v>1.0059437667976019</c:v>
                </c:pt>
                <c:pt idx="19348">
                  <c:v>1.0058917773528349</c:v>
                </c:pt>
                <c:pt idx="19349">
                  <c:v>1.0058397932816538</c:v>
                </c:pt>
                <c:pt idx="19350">
                  <c:v>1.0057878145832257</c:v>
                </c:pt>
                <c:pt idx="19351">
                  <c:v>1.0057358412567177</c:v>
                </c:pt>
                <c:pt idx="19352">
                  <c:v>1.0056838733012969</c:v>
                </c:pt>
                <c:pt idx="19353">
                  <c:v>1.0056319107161311</c:v>
                </c:pt>
                <c:pt idx="19354">
                  <c:v>1.0055799535003875</c:v>
                </c:pt>
                <c:pt idx="19355">
                  <c:v>1.0055280016532342</c:v>
                </c:pt>
                <c:pt idx="19356">
                  <c:v>1.0054760551738389</c:v>
                </c:pt>
                <c:pt idx="19357">
                  <c:v>1.00542411406137</c:v>
                </c:pt>
                <c:pt idx="19358">
                  <c:v>1.0053721783149956</c:v>
                </c:pt>
                <c:pt idx="19359">
                  <c:v>1.0053202479338843</c:v>
                </c:pt>
                <c:pt idx="19360">
                  <c:v>1.0052683229172046</c:v>
                </c:pt>
                <c:pt idx="19361">
                  <c:v>1.0052164032641255</c:v>
                </c:pt>
                <c:pt idx="19362">
                  <c:v>1.0051644889738161</c:v>
                </c:pt>
                <c:pt idx="19363">
                  <c:v>1.0051125800454452</c:v>
                </c:pt>
                <c:pt idx="19364">
                  <c:v>1.0050606764781822</c:v>
                </c:pt>
                <c:pt idx="19365">
                  <c:v>1.0050087782711969</c:v>
                </c:pt>
                <c:pt idx="19366">
                  <c:v>1.0049568854236588</c:v>
                </c:pt>
                <c:pt idx="19367">
                  <c:v>1.0049049979347378</c:v>
                </c:pt>
                <c:pt idx="19368">
                  <c:v>1.0048531158036036</c:v>
                </c:pt>
                <c:pt idx="19369">
                  <c:v>1.004801239029427</c:v>
                </c:pt>
                <c:pt idx="19370">
                  <c:v>1.0047493676113779</c:v>
                </c:pt>
                <c:pt idx="19371">
                  <c:v>1.0046975015486268</c:v>
                </c:pt>
                <c:pt idx="19372">
                  <c:v>1.0046456408403448</c:v>
                </c:pt>
                <c:pt idx="19373">
                  <c:v>1.0045937854857026</c:v>
                </c:pt>
                <c:pt idx="19374">
                  <c:v>1.0045419354838709</c:v>
                </c:pt>
                <c:pt idx="19375">
                  <c:v>1.0044900908340215</c:v>
                </c:pt>
                <c:pt idx="19376">
                  <c:v>1.0044382515353254</c:v>
                </c:pt>
                <c:pt idx="19377">
                  <c:v>1.0043864175869543</c:v>
                </c:pt>
                <c:pt idx="19378">
                  <c:v>1.0043345889880799</c:v>
                </c:pt>
                <c:pt idx="19379">
                  <c:v>1.0042827657378741</c:v>
                </c:pt>
                <c:pt idx="19380">
                  <c:v>1.0042309478355089</c:v>
                </c:pt>
                <c:pt idx="19381">
                  <c:v>1.0041791352801568</c:v>
                </c:pt>
                <c:pt idx="19382">
                  <c:v>1.0041273280709901</c:v>
                </c:pt>
                <c:pt idx="19383">
                  <c:v>1.0040755262071812</c:v>
                </c:pt>
                <c:pt idx="19384">
                  <c:v>1.0040237296879031</c:v>
                </c:pt>
                <c:pt idx="19385">
                  <c:v>1.0039719385123285</c:v>
                </c:pt>
                <c:pt idx="19386">
                  <c:v>1.0039201526796306</c:v>
                </c:pt>
                <c:pt idx="19387">
                  <c:v>1.0038683721889829</c:v>
                </c:pt>
                <c:pt idx="19388">
                  <c:v>1.0038165970395585</c:v>
                </c:pt>
                <c:pt idx="19389">
                  <c:v>1.0037648272305313</c:v>
                </c:pt>
                <c:pt idx="19390">
                  <c:v>1.0037130627610746</c:v>
                </c:pt>
                <c:pt idx="19391">
                  <c:v>1.003661303630363</c:v>
                </c:pt>
                <c:pt idx="19392">
                  <c:v>1.0036095498375703</c:v>
                </c:pt>
                <c:pt idx="19393">
                  <c:v>1.0035578013818707</c:v>
                </c:pt>
                <c:pt idx="19394">
                  <c:v>1.0035060582624389</c:v>
                </c:pt>
                <c:pt idx="19395">
                  <c:v>1.0034543204784492</c:v>
                </c:pt>
                <c:pt idx="19396">
                  <c:v>1.0034025880290767</c:v>
                </c:pt>
                <c:pt idx="19397">
                  <c:v>1.0033508609134962</c:v>
                </c:pt>
                <c:pt idx="19398">
                  <c:v>1.003299139130883</c:v>
                </c:pt>
                <c:pt idx="19399">
                  <c:v>1.0032474226804124</c:v>
                </c:pt>
                <c:pt idx="19400">
                  <c:v>1.0031957115612598</c:v>
                </c:pt>
                <c:pt idx="19401">
                  <c:v>1.0031440057726007</c:v>
                </c:pt>
                <c:pt idx="19402">
                  <c:v>1.0030923053136114</c:v>
                </c:pt>
                <c:pt idx="19403">
                  <c:v>1.0030406101834672</c:v>
                </c:pt>
                <c:pt idx="19404">
                  <c:v>1.0029889203813449</c:v>
                </c:pt>
                <c:pt idx="19405">
                  <c:v>1.0029372359064206</c:v>
                </c:pt>
                <c:pt idx="19406">
                  <c:v>1.0028855567578709</c:v>
                </c:pt>
                <c:pt idx="19407">
                  <c:v>1.0028338829348722</c:v>
                </c:pt>
                <c:pt idx="19408">
                  <c:v>1.0027822144366016</c:v>
                </c:pt>
                <c:pt idx="19409">
                  <c:v>1.002730551262236</c:v>
                </c:pt>
                <c:pt idx="19410">
                  <c:v>1.0026788934109525</c:v>
                </c:pt>
                <c:pt idx="19411">
                  <c:v>1.0026272408819288</c:v>
                </c:pt>
                <c:pt idx="19412">
                  <c:v>1.0025755936743419</c:v>
                </c:pt>
                <c:pt idx="19413">
                  <c:v>1.0025239517873699</c:v>
                </c:pt>
                <c:pt idx="19414">
                  <c:v>1.0024723152201906</c:v>
                </c:pt>
                <c:pt idx="19415">
                  <c:v>1.0024206839719818</c:v>
                </c:pt>
                <c:pt idx="19416">
                  <c:v>1.002369058041922</c:v>
                </c:pt>
                <c:pt idx="19417">
                  <c:v>1.0023174374291894</c:v>
                </c:pt>
                <c:pt idx="19418">
                  <c:v>1.0022658221329626</c:v>
                </c:pt>
                <c:pt idx="19419">
                  <c:v>1.0022142121524202</c:v>
                </c:pt>
                <c:pt idx="19420">
                  <c:v>1.0021626074867411</c:v>
                </c:pt>
                <c:pt idx="19421">
                  <c:v>1.0021110081351046</c:v>
                </c:pt>
                <c:pt idx="19422">
                  <c:v>1.0020594140966894</c:v>
                </c:pt>
                <c:pt idx="19423">
                  <c:v>1.0020078253706755</c:v>
                </c:pt>
                <c:pt idx="19424">
                  <c:v>1.001956241956242</c:v>
                </c:pt>
                <c:pt idx="19425">
                  <c:v>1.0019046638525688</c:v>
                </c:pt>
                <c:pt idx="19426">
                  <c:v>1.0018530910588357</c:v>
                </c:pt>
                <c:pt idx="19427">
                  <c:v>1.0018015235742228</c:v>
                </c:pt>
                <c:pt idx="19428">
                  <c:v>1.0017499613979104</c:v>
                </c:pt>
                <c:pt idx="19429">
                  <c:v>1.0016984045290787</c:v>
                </c:pt>
                <c:pt idx="19430">
                  <c:v>1.0016468529669085</c:v>
                </c:pt>
                <c:pt idx="19431">
                  <c:v>1.0015953067105805</c:v>
                </c:pt>
                <c:pt idx="19432">
                  <c:v>1.0015437657592754</c:v>
                </c:pt>
                <c:pt idx="19433">
                  <c:v>1.0014922301121745</c:v>
                </c:pt>
                <c:pt idx="19434">
                  <c:v>1.0014406997684591</c:v>
                </c:pt>
                <c:pt idx="19435">
                  <c:v>1.00138917472731</c:v>
                </c:pt>
                <c:pt idx="19436">
                  <c:v>1.0013376549879096</c:v>
                </c:pt>
                <c:pt idx="19437">
                  <c:v>1.0012861405494393</c:v>
                </c:pt>
                <c:pt idx="19438">
                  <c:v>1.0012346314110807</c:v>
                </c:pt>
                <c:pt idx="19439">
                  <c:v>1.0011831275720164</c:v>
                </c:pt>
                <c:pt idx="19440">
                  <c:v>1.0011316290314285</c:v>
                </c:pt>
                <c:pt idx="19441">
                  <c:v>1.0010801357884991</c:v>
                </c:pt>
                <c:pt idx="19442">
                  <c:v>1.0010286478424111</c:v>
                </c:pt>
                <c:pt idx="19443">
                  <c:v>1.0009771651923474</c:v>
                </c:pt>
                <c:pt idx="19444">
                  <c:v>1.0009256878374904</c:v>
                </c:pt>
                <c:pt idx="19445">
                  <c:v>1.0008742157770236</c:v>
                </c:pt>
                <c:pt idx="19446">
                  <c:v>1.00082274901013</c:v>
                </c:pt>
                <c:pt idx="19447">
                  <c:v>1.0007712875359933</c:v>
                </c:pt>
                <c:pt idx="19448">
                  <c:v>1.0007198313537971</c:v>
                </c:pt>
                <c:pt idx="19449">
                  <c:v>1.000668380462725</c:v>
                </c:pt>
                <c:pt idx="19450">
                  <c:v>1.0006169348619609</c:v>
                </c:pt>
                <c:pt idx="19451">
                  <c:v>1.0005654945506888</c:v>
                </c:pt>
                <c:pt idx="19452">
                  <c:v>1.0005140595280932</c:v>
                </c:pt>
                <c:pt idx="19453">
                  <c:v>1.0004626297933588</c:v>
                </c:pt>
                <c:pt idx="19454">
                  <c:v>1.0004112053456695</c:v>
                </c:pt>
                <c:pt idx="19455">
                  <c:v>1.0003597861842106</c:v>
                </c:pt>
                <c:pt idx="19456">
                  <c:v>1.0003083723081667</c:v>
                </c:pt>
                <c:pt idx="19457">
                  <c:v>1.0002569637167231</c:v>
                </c:pt>
                <c:pt idx="19458">
                  <c:v>1.0002055604090652</c:v>
                </c:pt>
                <c:pt idx="19459">
                  <c:v>1.0001541623843782</c:v>
                </c:pt>
                <c:pt idx="19460">
                  <c:v>1.0001027696418479</c:v>
                </c:pt>
                <c:pt idx="19461">
                  <c:v>1.0000513821806598</c:v>
                </c:pt>
                <c:pt idx="19462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89008"/>
        <c:axId val="18991728"/>
      </c:scatterChart>
      <c:valAx>
        <c:axId val="18989008"/>
        <c:scaling>
          <c:logBase val="10"/>
          <c:orientation val="minMax"/>
          <c:max val="2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1728"/>
        <c:crosses val="autoZero"/>
        <c:crossBetween val="midCat"/>
      </c:valAx>
      <c:valAx>
        <c:axId val="18991728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89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E4898-B349-4586-8E30-D6B8F60ACD1D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1066-5471-49AF-B8CC-83654AEF84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7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1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9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01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5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83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465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24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3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3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2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1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56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79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H-index</a:t>
            </a:r>
            <a:r>
              <a:rPr lang="cs-CZ" baseline="0" dirty="0" smtClean="0"/>
              <a:t> = 3. Potřeboval by vydat další 2 články.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682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03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1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Fluktuace, představte si běžecký</a:t>
            </a:r>
            <a:r>
              <a:rPr lang="cs-CZ" baseline="0" dirty="0" smtClean="0"/>
              <a:t> závod, kde jsou si všichni běžci prakticky rovni. Takový závod je velmi vyrovnaný. Stačí jen malá změna ve výkonu jednotlivého běžce k tomu, aby se zásadně změnilo pořadí.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05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905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chemeClr val="bg1"/>
                </a:solidFill>
              </a:rPr>
              <a:t>Pouze dva články získaly hodnotu nižší než 10 %, takže jen jedna pětina (20 %) vědcových dokumentů je v top 10 %.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2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98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69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91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6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7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2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https://commons.wikimedia.org/wiki/File:Tred-G.svg</a:t>
            </a:r>
          </a:p>
          <a:p>
            <a:r>
              <a:rPr lang="cs-CZ" dirty="0" smtClean="0"/>
              <a:t>https://www.researchgate.net/publication/319545700_The_evolution_of_sustainability_transitions_and_technological_innovation_systems_research_a_bibliometric_analysis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0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25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1066-5471-49AF-B8CC-83654AEF84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8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47BAC5-E3C7-43EF-988D-10D58F652533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43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66A-CB5C-487E-9E31-D2DC2E40397F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8631-6280-4F92-9185-1319D6BF0A12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18DE-0CE0-4140-9AED-3C2F12AFF3D7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504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F983-387E-411C-AD69-6B363C82BF55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4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733E-7DC7-477B-9979-D1E2B24C9791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6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568-8639-4701-82B2-9D55AD94CB15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BE6-724F-4B48-8767-0521D84C38DF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8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D444-3E4A-42D0-8A3B-E35B5E177435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8B6E-2123-4DEB-BB22-2B0E64FB138C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5051-23C7-4AEE-A844-9473100F9ECA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618DE-0CE0-4140-9AED-3C2F12AFF3D7}" type="datetime1">
              <a:rPr lang="en-GB" smtClean="0"/>
              <a:t>28/02/2021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C6AA91A-D56C-4F02-BEE4-B1823BB0BC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53214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davyzkum.cz/blogy-a-komentare/daniel-m-nich/dejte-mi-do-ruky-h-index-a-reknete-jak-volat-slava" TargetMode="External"/><Relationship Id="rId5" Type="http://schemas.openxmlformats.org/officeDocument/2006/relationships/hyperlink" Target="http://help.prod-incites.com/inCites2Live/8980-TRS/version/default/part/AttachmentData/data/InCites-Indicators-Handbook-6%2019.pdf" TargetMode="External"/><Relationship Id="rId4" Type="http://schemas.openxmlformats.org/officeDocument/2006/relationships/hyperlink" Target="https://tdkiv.nkp.cz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i8INPg0iRRygaZVE4NGi9x6MpkjHZw3vPLE9jAqYg_g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</a:t>
            </a:r>
            <a:r>
              <a:rPr lang="cs-CZ" dirty="0" err="1" smtClean="0"/>
              <a:t>scientometrie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121229"/>
          </a:xfrm>
        </p:spPr>
        <p:txBody>
          <a:bodyPr/>
          <a:lstStyle/>
          <a:p>
            <a:r>
              <a:rPr lang="cs-CZ" dirty="0" smtClean="0"/>
              <a:t>Citace, citační indikátory.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17837" y="6104238"/>
            <a:ext cx="10824520" cy="510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tx1">
                    <a:lumMod val="65000"/>
                  </a:schemeClr>
                </a:solidFill>
              </a:rPr>
              <a:t>. výuková hodina			   				             24.2. 2021</a:t>
            </a:r>
            <a:endParaRPr lang="cs-CZ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Dokument z hlediska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4119754" cy="435133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Nejpodstatnější jsou: </a:t>
            </a:r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Proceedings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Paper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Review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Letter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: 6 344 455 dokumentů, citací 65 157 037.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Proceedings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Paper</a:t>
            </a:r>
            <a:r>
              <a:rPr lang="cs-CZ" dirty="0" smtClean="0">
                <a:solidFill>
                  <a:schemeClr val="bg1"/>
                </a:solidFill>
              </a:rPr>
              <a:t>: 975 512 dokumentů, 1 948 473 citací.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Review</a:t>
            </a:r>
            <a:r>
              <a:rPr lang="cs-CZ" dirty="0" smtClean="0">
                <a:solidFill>
                  <a:schemeClr val="bg1"/>
                </a:solidFill>
              </a:rPr>
              <a:t>: 449 229 dokumentů, citací 10 652 996.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Letter</a:t>
            </a:r>
            <a:r>
              <a:rPr lang="cs-CZ" dirty="0" smtClean="0">
                <a:solidFill>
                  <a:schemeClr val="bg1"/>
                </a:solidFill>
              </a:rPr>
              <a:t>: 173 881 dokumentů, citací 460 394.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Čísla jsou z databáze </a:t>
            </a:r>
            <a:r>
              <a:rPr lang="cs-CZ" dirty="0" err="1" smtClean="0">
                <a:solidFill>
                  <a:schemeClr val="bg1"/>
                </a:solidFill>
              </a:rPr>
              <a:t>WoS</a:t>
            </a:r>
            <a:r>
              <a:rPr lang="cs-CZ" dirty="0" smtClean="0">
                <a:solidFill>
                  <a:schemeClr val="bg1"/>
                </a:solidFill>
              </a:rPr>
              <a:t>, za roky 2014-2018 (</a:t>
            </a:r>
            <a:r>
              <a:rPr lang="cs-CZ" dirty="0" err="1" smtClean="0">
                <a:solidFill>
                  <a:schemeClr val="bg1"/>
                </a:solidFill>
              </a:rPr>
              <a:t>InCites</a:t>
            </a:r>
            <a:r>
              <a:rPr lang="cs-CZ" dirty="0" smtClean="0">
                <a:solidFill>
                  <a:schemeClr val="bg1"/>
                </a:solidFill>
              </a:rPr>
              <a:t> + ESCI, území OECD) k 21.5. 2020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08192" y="1691322"/>
            <a:ext cx="404164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43575" y="1781175"/>
            <a:ext cx="2381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Article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Abstract of Published Item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Art Exhibit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Bibliography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Biographical-Item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Book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Book</a:t>
            </a:r>
            <a:r>
              <a:rPr lang="en-GB" sz="1200" dirty="0">
                <a:solidFill>
                  <a:schemeClr val="bg1"/>
                </a:solidFill>
              </a:rPr>
              <a:t> Chapter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Book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Chronology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Correction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Correction</a:t>
            </a:r>
            <a:r>
              <a:rPr lang="en-GB" sz="1200" dirty="0">
                <a:solidFill>
                  <a:schemeClr val="bg1"/>
                </a:solidFill>
              </a:rPr>
              <a:t>, Addition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Dance Performance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Data Paper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Database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Discussion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Early Access (Web of Science Core Collection only)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Editorial Material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Excerpt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Fiction, Creative </a:t>
            </a:r>
            <a:r>
              <a:rPr lang="en-GB" sz="1200" dirty="0" smtClean="0">
                <a:solidFill>
                  <a:schemeClr val="bg1"/>
                </a:solidFill>
              </a:rPr>
              <a:t>Prose</a:t>
            </a:r>
            <a:endParaRPr lang="cs-CZ" sz="1200" dirty="0" smtClean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Film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Hardware Review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86774" y="1781175"/>
            <a:ext cx="2381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Item </a:t>
            </a:r>
            <a:r>
              <a:rPr lang="en-GB" sz="1200" dirty="0">
                <a:solidFill>
                  <a:schemeClr val="bg1"/>
                </a:solidFill>
              </a:rPr>
              <a:t>About an Individual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Letter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Meeting Abstract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Meeting Summary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Music Performance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Music Score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Music Score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News Item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Note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Poetry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Proceedings Paper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Record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Reprint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Retracted Publication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Retraction  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Script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Software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TV Review, Radio Review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TV Review, Radio Review, Video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Theater</a:t>
            </a:r>
            <a:r>
              <a:rPr lang="en-GB" sz="1200" dirty="0">
                <a:solidFill>
                  <a:schemeClr val="bg1"/>
                </a:solidFill>
              </a:rPr>
              <a:t> Review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11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46" y="0"/>
            <a:ext cx="6588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9225153" cy="4351337"/>
          </a:xfrm>
        </p:spPr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1" y="365760"/>
            <a:ext cx="9109522" cy="64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lze použít při výpočtech indikátorů?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Počet citací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Počet publikací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Počet autorů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Geolokační</a:t>
            </a:r>
            <a:r>
              <a:rPr lang="cs-CZ" dirty="0" smtClean="0">
                <a:solidFill>
                  <a:schemeClr val="bg1"/>
                </a:solidFill>
              </a:rPr>
              <a:t> údaje (město, země)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Afilační údaje (tým, ústav, instituce)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Časové určení (rok, datum)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Typ dokumentu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Vědní obor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Další: počet slov v názvu, počet stran dokumentu, jména autorů…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Omezení indikátorů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Citace zachycuje pouze akt citování, nic víc.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Citace je míra vlivu, nikoliv kvality, ačkoliv s ní koreluje.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Hodnoty indikátorů jsou pro stejné metody v odlišných databázích různé.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zapotřebí vždy přesně specifikovat jaké indikátory byly odkud získány, za jakých podmínek, s jakými omezeními, v jakém čase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Získání citací je časově náročná záležitost.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Obvykle jsou citace vázány na rok vydání dokumentu, nikoliv na datum.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Chyby indexace a identifikace mohou zkreslovat výsledky.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Počet citací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 to nejjednodušší </a:t>
            </a:r>
            <a:r>
              <a:rPr lang="cs-CZ" dirty="0">
                <a:solidFill>
                  <a:schemeClr val="bg1"/>
                </a:solidFill>
              </a:rPr>
              <a:t>indikátor</a:t>
            </a:r>
          </a:p>
          <a:p>
            <a:r>
              <a:rPr lang="cs-CZ" dirty="0">
                <a:solidFill>
                  <a:schemeClr val="bg1"/>
                </a:solidFill>
              </a:rPr>
              <a:t>Může se počítat pro různě velké entity (článek, vědec, tým, instituce, obor, časopis, atd.).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Podléhá Matoušovu efektu.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možná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Problematika </a:t>
            </a:r>
            <a:r>
              <a:rPr lang="cs-CZ" dirty="0" err="1" smtClean="0">
                <a:solidFill>
                  <a:schemeClr val="bg1"/>
                </a:solidFill>
              </a:rPr>
              <a:t>autocitací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5652"/>
              </p:ext>
            </p:extLst>
          </p:nvPr>
        </p:nvGraphicFramePr>
        <p:xfrm>
          <a:off x="505609" y="215153"/>
          <a:ext cx="10574767" cy="646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1. Statistická past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Průměr průměrů jednotlivin není průměr celku.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26298"/>
              </p:ext>
            </p:extLst>
          </p:nvPr>
        </p:nvGraphicFramePr>
        <p:xfrm>
          <a:off x="1419352" y="2319688"/>
          <a:ext cx="6569616" cy="4235115"/>
        </p:xfrm>
        <a:graphic>
          <a:graphicData uri="http://schemas.openxmlformats.org/drawingml/2006/table">
            <a:tbl>
              <a:tblPr/>
              <a:tblGrid>
                <a:gridCol w="1978436"/>
                <a:gridCol w="1549597"/>
                <a:gridCol w="2242687"/>
                <a:gridCol w="798896"/>
              </a:tblGrid>
              <a:tr h="4546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Publikace autora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Citací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Publikace autora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Citací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publikace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publikace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0,833333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119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 průměrů: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(16,4 + 0,833)/2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8,616666667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375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Průměr celku: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2. Statistická past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Rozložení citací nesleduje Gaussovu křivku ani normální rozložení. Sleduje </a:t>
            </a:r>
            <a:r>
              <a:rPr lang="cs-CZ" dirty="0" err="1" smtClean="0">
                <a:solidFill>
                  <a:schemeClr val="bg1"/>
                </a:solidFill>
              </a:rPr>
              <a:t>Zipfův</a:t>
            </a:r>
            <a:r>
              <a:rPr lang="cs-CZ" dirty="0" smtClean="0">
                <a:solidFill>
                  <a:schemeClr val="bg1"/>
                </a:solidFill>
              </a:rPr>
              <a:t> zákon.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Praktická implikace: průměr nemá pro takovou křivku výpovědní hodnotu, mnohem lepší je pracovat s mediánem, </a:t>
            </a:r>
            <a:r>
              <a:rPr lang="cs-CZ" dirty="0" err="1" smtClean="0">
                <a:solidFill>
                  <a:schemeClr val="bg1"/>
                </a:solidFill>
              </a:rPr>
              <a:t>kvartily</a:t>
            </a:r>
            <a:r>
              <a:rPr lang="cs-CZ" dirty="0" smtClean="0">
                <a:solidFill>
                  <a:schemeClr val="bg1"/>
                </a:solidFill>
              </a:rPr>
              <a:t>, decily a percentily.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52" y="3258293"/>
            <a:ext cx="3220463" cy="2058077"/>
          </a:xfrm>
          <a:prstGeom prst="rect">
            <a:avLst/>
          </a:prstGeom>
        </p:spPr>
      </p:pic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82276"/>
              </p:ext>
            </p:extLst>
          </p:nvPr>
        </p:nvGraphicFramePr>
        <p:xfrm>
          <a:off x="216718" y="3270993"/>
          <a:ext cx="3638351" cy="344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246747"/>
              </p:ext>
            </p:extLst>
          </p:nvPr>
        </p:nvGraphicFramePr>
        <p:xfrm>
          <a:off x="4041733" y="3258293"/>
          <a:ext cx="4421355" cy="34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Počet dokumentů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Publish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Perish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Liší se podle databáze, která indexuje.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Velmi jednoduché na získání.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Problém s definováním typu dokumentu.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Doplnění 1. hodiny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Do </a:t>
            </a:r>
            <a:r>
              <a:rPr lang="cs-CZ" dirty="0" err="1" smtClean="0">
                <a:solidFill>
                  <a:schemeClr val="bg1"/>
                </a:solidFill>
              </a:rPr>
              <a:t>Moodle</a:t>
            </a:r>
            <a:r>
              <a:rPr lang="cs-CZ" dirty="0" smtClean="0">
                <a:solidFill>
                  <a:schemeClr val="bg1"/>
                </a:solidFill>
              </a:rPr>
              <a:t> bude vložena vzorová komentovaná rešerše. (Úkol č. 6)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Úkol č. 7 – téma by mělo být natolik úzké, aby počet nalezených relevantních záznamů byl v řádu desítek. Příklad: V databázi Web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science hledat články vydané v letech 2016-2020 jež se zabývají aplikací </a:t>
            </a:r>
            <a:r>
              <a:rPr lang="cs-CZ" dirty="0" err="1" smtClean="0">
                <a:solidFill>
                  <a:schemeClr val="bg1"/>
                </a:solidFill>
              </a:rPr>
              <a:t>Zipfova</a:t>
            </a:r>
            <a:r>
              <a:rPr lang="cs-CZ" dirty="0" smtClean="0">
                <a:solidFill>
                  <a:schemeClr val="bg1"/>
                </a:solidFill>
              </a:rPr>
              <a:t> zákona na velikost měst.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Konzultační hodiny: po domluvě (online, Na Příkopech)</a:t>
            </a:r>
            <a:endParaRPr lang="cs-CZ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Upgrade audiotechniky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% citovaných dokumentů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Vyjadřuje kolik dokumentů dané entity bylo či nebylo citováno.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Údaj je silně závislý na oboru a čase.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Poločas citování a citovanosti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5783821" cy="4494998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err="1" smtClean="0">
                <a:solidFill>
                  <a:schemeClr val="bg1"/>
                </a:solidFill>
              </a:rPr>
              <a:t>Cited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Half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Life</a:t>
            </a:r>
            <a:endParaRPr lang="cs-CZ" u="sng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Medián doby potřebné k získání poloviny obdržených citací.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Vyjadřuje jak dlouho trvá, než je článek citován a popisuje jeho citační potenciál.</a:t>
            </a:r>
          </a:p>
          <a:p>
            <a:r>
              <a:rPr lang="cs-CZ" u="sng" dirty="0" err="1" smtClean="0">
                <a:solidFill>
                  <a:schemeClr val="bg1"/>
                </a:solidFill>
              </a:rPr>
              <a:t>Citing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Half</a:t>
            </a:r>
            <a:r>
              <a:rPr lang="cs-CZ" u="sng" dirty="0" smtClean="0">
                <a:solidFill>
                  <a:schemeClr val="bg1"/>
                </a:solidFill>
              </a:rPr>
              <a:t> </a:t>
            </a:r>
            <a:r>
              <a:rPr lang="cs-CZ" u="sng" dirty="0" err="1" smtClean="0">
                <a:solidFill>
                  <a:schemeClr val="bg1"/>
                </a:solidFill>
              </a:rPr>
              <a:t>Life</a:t>
            </a:r>
            <a:endParaRPr lang="cs-CZ" u="sng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Medián stáří udělených citací.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Vyjadřuje jak recentní výzkum daná entita cituje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Oba indikátory jsou oborově závislé.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Oba indikátory jsou standardně počítány pro časopisy, ale je možné je vypočítat i jiným entitám.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21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90" y="1828800"/>
            <a:ext cx="4000450" cy="19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8" y="818147"/>
            <a:ext cx="10690355" cy="5216893"/>
          </a:xfrm>
        </p:spPr>
      </p:pic>
    </p:spTree>
    <p:extLst>
      <p:ext uri="{BB962C8B-B14F-4D97-AF65-F5344CB8AC3E}">
        <p14:creationId xmlns:p14="http://schemas.microsoft.com/office/powerpoint/2010/main" val="320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H-index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800"/>
            <a:ext cx="4368907" cy="435133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Velmi rozšířený index, </a:t>
            </a:r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znikl 2005, autorem je </a:t>
            </a:r>
            <a:r>
              <a:rPr lang="cs-CZ" dirty="0" err="1" smtClean="0">
                <a:solidFill>
                  <a:schemeClr val="bg1"/>
                </a:solidFill>
              </a:rPr>
              <a:t>Jorge</a:t>
            </a:r>
            <a:r>
              <a:rPr lang="cs-CZ" dirty="0" smtClean="0">
                <a:solidFill>
                  <a:schemeClr val="bg1"/>
                </a:solidFill>
              </a:rPr>
              <a:t> E. Hirsch.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Nejčastěji se určuje konkrétnímu vědci, ale je možno ho vypočítat libovolné entitě.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seřadíme všechny vědecké články měřené entity od nejcitovanějšího po nejméně citovaný, tak hodnota H-indexu je pořadí takové práce, která byla citována alespoň tolikrát, jaké je její pořadí.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9" y="1691322"/>
            <a:ext cx="4634123" cy="44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H-index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24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58372"/>
              </p:ext>
            </p:extLst>
          </p:nvPr>
        </p:nvGraphicFramePr>
        <p:xfrm>
          <a:off x="1261871" y="1971675"/>
          <a:ext cx="2742237" cy="2581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644"/>
                <a:gridCol w="1446593"/>
              </a:tblGrid>
              <a:tr h="2357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Vědec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392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1453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Článek 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261871" y="4833107"/>
            <a:ext cx="274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H-index = 5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99" y="1028541"/>
            <a:ext cx="6633413" cy="53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H-index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1" y="1828800"/>
            <a:ext cx="3926145" cy="435133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Nedokáže popsat excelentní entity s malým množstvím intenzivně citovaných článků. Stejně tak nedokáže podchytit entity s produkcí velkého množství málo citovaných článků.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relativně snadné ovlivnit jeho hodnotu.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Roste v čase (nesnižuje se).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oborově specifický.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Byly mu vytvořeny různé varianty, které se snaží odstranit jeho nedostatky (G-index, H^2-index atd.)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odolný proti </a:t>
            </a:r>
            <a:r>
              <a:rPr lang="cs-CZ" dirty="0" err="1" smtClean="0">
                <a:solidFill>
                  <a:schemeClr val="bg1"/>
                </a:solidFill>
              </a:rPr>
              <a:t>autocitacím</a:t>
            </a:r>
            <a:r>
              <a:rPr lang="cs-CZ" dirty="0" smtClean="0">
                <a:solidFill>
                  <a:schemeClr val="bg1"/>
                </a:solidFill>
              </a:rPr>
              <a:t>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31" y="1028541"/>
            <a:ext cx="5265981" cy="52659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350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H- index: příklad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Jaká </a:t>
            </a:r>
            <a:r>
              <a:rPr lang="cs-CZ" dirty="0">
                <a:solidFill>
                  <a:schemeClr val="bg1"/>
                </a:solidFill>
              </a:rPr>
              <a:t>je hodnota H-indexu autora, který postupně vydal </a:t>
            </a:r>
            <a:r>
              <a:rPr lang="cs-CZ" dirty="0" smtClean="0">
                <a:solidFill>
                  <a:schemeClr val="bg1"/>
                </a:solidFill>
              </a:rPr>
              <a:t>6 článků, v každém článku citoval všechny své předchozí články a nikdy nebyl citován nikým jiným?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 kolik víc článků by musel vydat za stejných podmínek, aby mu vzrostla hodnota H-indexu?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Připomenutí konstrukce indikátoru:</a:t>
            </a:r>
            <a:r>
              <a:rPr lang="cs-CZ" dirty="0">
                <a:solidFill>
                  <a:schemeClr val="bg1"/>
                </a:solidFill>
              </a:rPr>
              <a:t> Pokud seřadíme všechny vědecké články měřené entity od nejcitovanější po nejméně citovanou, tak hodnota H-indexu je pořadí takové práce, která byla citována alespoň tolikrát, jaké je její pořadí.</a:t>
            </a: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Mediány, </a:t>
            </a:r>
            <a:r>
              <a:rPr lang="cs-CZ" dirty="0" err="1" smtClean="0">
                <a:solidFill>
                  <a:schemeClr val="bg1"/>
                </a:solidFill>
              </a:rPr>
              <a:t>kvartily</a:t>
            </a:r>
            <a:r>
              <a:rPr lang="cs-CZ" dirty="0" smtClean="0">
                <a:solidFill>
                  <a:schemeClr val="bg1"/>
                </a:solidFill>
              </a:rPr>
              <a:t>, percentily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27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Mají vysokou výpovědní hodnotu o charakteru </a:t>
            </a:r>
            <a:r>
              <a:rPr lang="cs-CZ" dirty="0" err="1" smtClean="0">
                <a:solidFill>
                  <a:schemeClr val="bg1"/>
                </a:solidFill>
              </a:rPr>
              <a:t>datasetu</a:t>
            </a:r>
            <a:r>
              <a:rPr lang="cs-CZ" dirty="0" smtClean="0">
                <a:solidFill>
                  <a:schemeClr val="bg1"/>
                </a:solidFill>
              </a:rPr>
              <a:t>, který je velmi zešikmený (</a:t>
            </a:r>
            <a:r>
              <a:rPr lang="cs-CZ" dirty="0" err="1" smtClean="0">
                <a:solidFill>
                  <a:schemeClr val="bg1"/>
                </a:solidFill>
              </a:rPr>
              <a:t>zipfova</a:t>
            </a:r>
            <a:r>
              <a:rPr lang="cs-CZ" dirty="0" smtClean="0">
                <a:solidFill>
                  <a:schemeClr val="bg1"/>
                </a:solidFill>
              </a:rPr>
              <a:t> distribuce).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Bývá počítán pro konkrétní článek (případně časopis).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Jedná se o rozdělení </a:t>
            </a:r>
            <a:r>
              <a:rPr lang="cs-CZ" dirty="0" err="1" smtClean="0">
                <a:solidFill>
                  <a:schemeClr val="bg1"/>
                </a:solidFill>
              </a:rPr>
              <a:t>datasetu</a:t>
            </a:r>
            <a:r>
              <a:rPr lang="cs-CZ" dirty="0" smtClean="0">
                <a:solidFill>
                  <a:schemeClr val="bg1"/>
                </a:solidFill>
              </a:rPr>
              <a:t> na stejně velké části (čtvrtiny, setiny atd.)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vázán na </a:t>
            </a:r>
            <a:r>
              <a:rPr lang="cs-CZ" dirty="0" err="1" smtClean="0">
                <a:solidFill>
                  <a:schemeClr val="bg1"/>
                </a:solidFill>
              </a:rPr>
              <a:t>dataset</a:t>
            </a:r>
            <a:r>
              <a:rPr lang="cs-CZ" dirty="0" smtClean="0">
                <a:solidFill>
                  <a:schemeClr val="bg1"/>
                </a:solidFill>
              </a:rPr>
              <a:t> či obor.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Globální </a:t>
            </a:r>
            <a:r>
              <a:rPr lang="cs-CZ" dirty="0" err="1" smtClean="0">
                <a:solidFill>
                  <a:schemeClr val="bg1"/>
                </a:solidFill>
              </a:rPr>
              <a:t>baseline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 stanovován pro konkrétní obory.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Jedná se o průměr či medián počtu citací všech prací v oboru, v dané databázi za daný časový úsek.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Počet citací konkrétního článku je pak poměřován s globálním </a:t>
            </a:r>
            <a:r>
              <a:rPr lang="cs-CZ" dirty="0" err="1" smtClean="0">
                <a:solidFill>
                  <a:schemeClr val="bg1"/>
                </a:solidFill>
              </a:rPr>
              <a:t>baseline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CNCI – </a:t>
            </a:r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</a:t>
            </a:r>
            <a:r>
              <a:rPr lang="cs-CZ" dirty="0" err="1" smtClean="0">
                <a:solidFill>
                  <a:schemeClr val="bg1"/>
                </a:solidFill>
              </a:rPr>
              <a:t>ormalized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Citation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Impact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29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Oborově normalizovaný citační impakt je právě příklad citačního indikátoru, který poměřuje počet citací konkrétního článku vůči světové oborové </a:t>
            </a:r>
            <a:r>
              <a:rPr lang="cs-CZ" dirty="0" err="1" smtClean="0">
                <a:solidFill>
                  <a:schemeClr val="bg1"/>
                </a:solidFill>
              </a:rPr>
              <a:t>baseline</a:t>
            </a:r>
            <a:r>
              <a:rPr lang="cs-CZ" dirty="0" smtClean="0">
                <a:solidFill>
                  <a:schemeClr val="bg1"/>
                </a:solidFill>
              </a:rPr>
              <a:t> (v databázi a čase).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je článek zařazen do více oborů, tak je pro tento článek výsledná hodnota průměrem jednotlivých oborů.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Př.: Článek obdržel 8 citací. Oborový </a:t>
            </a:r>
            <a:r>
              <a:rPr lang="cs-CZ" dirty="0" err="1" smtClean="0">
                <a:solidFill>
                  <a:schemeClr val="bg1"/>
                </a:solidFill>
              </a:rPr>
              <a:t>baseline</a:t>
            </a:r>
            <a:r>
              <a:rPr lang="cs-CZ" dirty="0" smtClean="0">
                <a:solidFill>
                  <a:schemeClr val="bg1"/>
                </a:solidFill>
              </a:rPr>
              <a:t> je 6,21 citací. Hodnota CNCI je tak 8/6,21 = 1,288. Daný článek je tak o 28 % citovanější než bychom v daném oboru očekávali.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Př. 2.: Ten samý článek je nyní indexován ve dvou oborech. </a:t>
            </a:r>
            <a:r>
              <a:rPr lang="cs-CZ" dirty="0" err="1" smtClean="0">
                <a:solidFill>
                  <a:schemeClr val="bg1"/>
                </a:solidFill>
              </a:rPr>
              <a:t>Baseline</a:t>
            </a:r>
            <a:r>
              <a:rPr lang="cs-CZ" dirty="0" smtClean="0">
                <a:solidFill>
                  <a:schemeClr val="bg1"/>
                </a:solidFill>
              </a:rPr>
              <a:t> oborů jsou 6,21 a 15,4 citací. Hodnota CNCI se v tomto případě vypočte: 	    [(8/6,21) + (8/15,4)]/2 = 0,9038. V tomto případě dosahuje článek 90 % očekávané citovanosti pro průměr obou oborů. (1. statistická past).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Má problémy s malými </a:t>
            </a:r>
            <a:r>
              <a:rPr lang="cs-CZ" dirty="0" err="1" smtClean="0">
                <a:solidFill>
                  <a:schemeClr val="bg1"/>
                </a:solidFill>
              </a:rPr>
              <a:t>datasety</a:t>
            </a:r>
            <a:r>
              <a:rPr lang="cs-CZ" dirty="0" smtClean="0">
                <a:solidFill>
                  <a:schemeClr val="bg1"/>
                </a:solidFill>
              </a:rPr>
              <a:t>. Jeho funkčnost je horší v recentních letech (obory nestihly nasbírat citace a je tedy velký prostor k fluktuacím).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98" y="189809"/>
            <a:ext cx="9901238" cy="65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CNCI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Může se také nazývat FNCI (</a:t>
            </a:r>
            <a:r>
              <a:rPr lang="cs-CZ" dirty="0" err="1" smtClean="0">
                <a:solidFill>
                  <a:schemeClr val="bg1"/>
                </a:solidFill>
              </a:rPr>
              <a:t>field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normalized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citation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impact</a:t>
            </a:r>
            <a:r>
              <a:rPr lang="cs-CZ" dirty="0" smtClean="0">
                <a:solidFill>
                  <a:schemeClr val="bg1"/>
                </a:solidFill>
              </a:rPr>
              <a:t>), MNCS (</a:t>
            </a:r>
            <a:r>
              <a:rPr lang="cs-CZ" dirty="0" err="1" smtClean="0">
                <a:solidFill>
                  <a:schemeClr val="bg1"/>
                </a:solidFill>
              </a:rPr>
              <a:t>mean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normalized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citation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score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 se vyskytovat pod pojmem </a:t>
            </a:r>
            <a:r>
              <a:rPr lang="cs-CZ" dirty="0" err="1" smtClean="0">
                <a:solidFill>
                  <a:schemeClr val="bg1"/>
                </a:solidFill>
              </a:rPr>
              <a:t>Crown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Indicator</a:t>
            </a:r>
            <a:r>
              <a:rPr lang="cs-CZ" dirty="0" smtClean="0">
                <a:solidFill>
                  <a:schemeClr val="bg1"/>
                </a:solidFill>
              </a:rPr>
              <a:t>, což je množina indikátorů, které se v čase měnily a zlepšovaly. Od tohoto indikátoru se očekávalo jakési spasení, jeho nasazení provázelo nadšení, ale časem se vždy projevily nějaké nedostatky.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9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Průměrný percentil (</a:t>
            </a:r>
            <a:r>
              <a:rPr lang="cs-CZ" dirty="0" err="1" smtClean="0">
                <a:solidFill>
                  <a:schemeClr val="bg1"/>
                </a:solidFill>
              </a:rPr>
              <a:t>Average</a:t>
            </a:r>
            <a:r>
              <a:rPr lang="cs-CZ" dirty="0" smtClean="0">
                <a:solidFill>
                  <a:schemeClr val="bg1"/>
                </a:solidFill>
              </a:rPr>
              <a:t> Percentile)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31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Počítáno pro konkrétní článek. Nejdříve je zjištěno jaké typy dokumentů článek má, v jakém roce byl vydán a v jakých oborech.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Následně jsou shromážděny všechny dokumenty v této „konstelaci“, seřazeny podle počtu citací a je jim přidělena hodnota percentilu.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Indikátor popisuje relativní pozici dokumentu v jeho „konstelaci“.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Menší hodnota je „lepší“.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Průměrný percentil s </a:t>
            </a:r>
            <a:r>
              <a:rPr lang="cs-CZ" dirty="0" err="1" smtClean="0">
                <a:solidFill>
                  <a:schemeClr val="bg1"/>
                </a:solidFill>
              </a:rPr>
              <a:t>recentností</a:t>
            </a:r>
            <a:r>
              <a:rPr lang="cs-CZ" dirty="0" smtClean="0">
                <a:solidFill>
                  <a:schemeClr val="bg1"/>
                </a:solidFill>
              </a:rPr>
              <a:t> klesá. To je způsobeno opakujícími se hodnotami.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26672"/>
              </p:ext>
            </p:extLst>
          </p:nvPr>
        </p:nvGraphicFramePr>
        <p:xfrm>
          <a:off x="1491727" y="4639908"/>
          <a:ext cx="3657600" cy="212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069"/>
                <a:gridCol w="751171"/>
                <a:gridCol w="608544"/>
                <a:gridCol w="147381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Dokument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citací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Percentil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Průměrný percentil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0,4996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0,888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0,777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0,666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0,555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0,444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0,333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0,222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50309"/>
              </p:ext>
            </p:extLst>
          </p:nvPr>
        </p:nvGraphicFramePr>
        <p:xfrm>
          <a:off x="5674479" y="4639907"/>
          <a:ext cx="3657600" cy="212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069"/>
                <a:gridCol w="751171"/>
                <a:gridCol w="608544"/>
                <a:gridCol w="147381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Dokument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citací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Percentil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Průměrný percentil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0,4663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0,888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0,777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0,666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0,555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0,444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0,333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článek 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% dokumentů v top 1 % a 10 %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32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Využívá průměrný percentil.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stanoven pro sadu dokumentů, nelze stanovit pro jeden.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Určuje kolik % dokumentů z produkce dané entity je zařazeno do prvního 1 % či prvních 10 % dokumentů dle průměrného percentilu.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Př.: Vědec publikuje 10 článků. Hodnoty jejich </a:t>
            </a:r>
            <a:r>
              <a:rPr lang="cs-CZ" dirty="0" err="1" smtClean="0">
                <a:solidFill>
                  <a:schemeClr val="bg1"/>
                </a:solidFill>
              </a:rPr>
              <a:t>Average</a:t>
            </a:r>
            <a:r>
              <a:rPr lang="cs-CZ" dirty="0" smtClean="0">
                <a:solidFill>
                  <a:schemeClr val="bg1"/>
                </a:solidFill>
              </a:rPr>
              <a:t> Percentile jsou 0,15; 2,43; 13,6; 18,2; 22,3; 22,3; 60,4; 63,2; 78,6; 98,8.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Pouze jeden článek získal hodnotu nižší než 1 %, takže jen jedna desetina vědcových dokumentů se umístila v top 1 %.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Kolik % dokumentů daného vědce se umístilo v top 10 %?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Mezinárodní spolupráce (International </a:t>
            </a:r>
            <a:r>
              <a:rPr lang="cs-CZ" dirty="0" err="1" smtClean="0">
                <a:solidFill>
                  <a:schemeClr val="bg1"/>
                </a:solidFill>
              </a:rPr>
              <a:t>collaboration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33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Meřítko spolupráce autorů se zahraničím.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Obecně se předpokládá, že vyšší míra mezinárodní spolupráce koreluje s vyšší kvalitou výstupů.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 se však stát penalizací při uplatnění </a:t>
            </a:r>
            <a:r>
              <a:rPr lang="cs-CZ" dirty="0" err="1" smtClean="0">
                <a:solidFill>
                  <a:schemeClr val="bg1"/>
                </a:solidFill>
              </a:rPr>
              <a:t>frakcionalizace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Případně je možno sledovat i spolupráci s průmyslem (finančně výhodné).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Další indikátory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34</a:t>
            </a:fld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4880" y="1971675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IF - vědce</a:t>
            </a:r>
          </a:p>
          <a:p>
            <a:r>
              <a:rPr lang="cs-CZ" dirty="0" err="1">
                <a:solidFill>
                  <a:schemeClr val="bg1"/>
                </a:solidFill>
              </a:rPr>
              <a:t>Immediacy</a:t>
            </a:r>
            <a:r>
              <a:rPr lang="cs-CZ" dirty="0">
                <a:solidFill>
                  <a:schemeClr val="bg1"/>
                </a:solidFill>
              </a:rPr>
              <a:t> Index</a:t>
            </a:r>
          </a:p>
          <a:p>
            <a:r>
              <a:rPr lang="cs-CZ" dirty="0">
                <a:solidFill>
                  <a:schemeClr val="bg1"/>
                </a:solidFill>
              </a:rPr>
              <a:t>G-index</a:t>
            </a:r>
          </a:p>
          <a:p>
            <a:r>
              <a:rPr lang="cs-CZ" dirty="0">
                <a:solidFill>
                  <a:schemeClr val="bg1"/>
                </a:solidFill>
              </a:rPr>
              <a:t>A-index</a:t>
            </a:r>
          </a:p>
          <a:p>
            <a:r>
              <a:rPr lang="cs-CZ" dirty="0" err="1">
                <a:solidFill>
                  <a:schemeClr val="bg1"/>
                </a:solidFill>
              </a:rPr>
              <a:t>Erdösovo</a:t>
            </a:r>
            <a:r>
              <a:rPr lang="cs-CZ" dirty="0">
                <a:solidFill>
                  <a:schemeClr val="bg1"/>
                </a:solidFill>
              </a:rPr>
              <a:t> číslo</a:t>
            </a:r>
          </a:p>
          <a:p>
            <a:r>
              <a:rPr lang="cs-CZ" dirty="0">
                <a:solidFill>
                  <a:schemeClr val="bg1"/>
                </a:solidFill>
              </a:rPr>
              <a:t>% Hot </a:t>
            </a:r>
            <a:r>
              <a:rPr lang="cs-CZ" dirty="0" err="1" smtClean="0">
                <a:solidFill>
                  <a:schemeClr val="bg1"/>
                </a:solidFill>
              </a:rPr>
              <a:t>papers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Open Access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Altmetriky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Časopisecké indikátory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bg1"/>
                </a:solidFill>
              </a:rPr>
              <a:t>Literatura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3"/>
              </a:rPr>
              <a:t>https://www.ncbi.nlm.nih.gov/pmc/articles/PMC4653214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en-GB" dirty="0">
                <a:solidFill>
                  <a:schemeClr val="bg1"/>
                </a:solidFill>
              </a:rPr>
              <a:t>The incidence and role of negative citations in </a:t>
            </a:r>
            <a:r>
              <a:rPr lang="en-GB" dirty="0" smtClean="0">
                <a:solidFill>
                  <a:schemeClr val="bg1"/>
                </a:solidFill>
              </a:rPr>
              <a:t>science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https://tdkiv.nkp.cz</a:t>
            </a:r>
            <a:r>
              <a:rPr lang="cs-CZ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dirty="0" smtClean="0">
                <a:solidFill>
                  <a:schemeClr val="bg1"/>
                </a:solidFill>
              </a:rPr>
              <a:t> terminologická databáze knihovnictví a informační vědy</a:t>
            </a: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5"/>
              </a:rPr>
              <a:t>help.prod-incites.com/inCites2Live/8980-TRS/version/default/part/AttachmentData/data/InCites-Indicators-Handbook-6%2019.pdf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InCites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Indicators</a:t>
            </a:r>
            <a:r>
              <a:rPr lang="cs-CZ" dirty="0" smtClean="0">
                <a:solidFill>
                  <a:schemeClr val="bg1"/>
                </a:solidFill>
              </a:rPr>
              <a:t> Handbook</a:t>
            </a:r>
          </a:p>
          <a:p>
            <a:r>
              <a:rPr lang="cs-CZ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6"/>
              </a:rPr>
              <a:t>vedavyzkum.cz/blogy-a-komentare/daniel-m-nich/dejte-mi-do-ruky-h-index-a-reknete-jak-volat-slava</a:t>
            </a:r>
            <a:r>
              <a:rPr lang="cs-CZ" dirty="0" smtClean="0">
                <a:solidFill>
                  <a:schemeClr val="bg1"/>
                </a:solidFill>
              </a:rPr>
              <a:t> Doc. </a:t>
            </a:r>
            <a:r>
              <a:rPr lang="cs-CZ" dirty="0" err="1" smtClean="0">
                <a:solidFill>
                  <a:schemeClr val="bg1"/>
                </a:solidFill>
              </a:rPr>
              <a:t>Munich</a:t>
            </a:r>
            <a:r>
              <a:rPr lang="cs-CZ" dirty="0" smtClean="0">
                <a:solidFill>
                  <a:schemeClr val="bg1"/>
                </a:solidFill>
              </a:rPr>
              <a:t> komentuje H-index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Zpětná vazba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jamboard.google.com/d/1i8INPg0iRRygaZVE4NGi9x6MpkjHZw3vPLE9jAqYg_g/edit?usp=sharing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 minulé hodině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Definice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 čemu je </a:t>
            </a:r>
            <a:r>
              <a:rPr lang="cs-CZ" dirty="0" err="1" smtClean="0">
                <a:solidFill>
                  <a:schemeClr val="bg1"/>
                </a:solidFill>
              </a:rPr>
              <a:t>scientometrie</a:t>
            </a:r>
            <a:r>
              <a:rPr lang="cs-CZ" dirty="0" smtClean="0">
                <a:solidFill>
                  <a:schemeClr val="bg1"/>
                </a:solidFill>
              </a:rPr>
              <a:t> dobrá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Scientometrické</a:t>
            </a:r>
            <a:r>
              <a:rPr lang="cs-CZ" dirty="0" smtClean="0">
                <a:solidFill>
                  <a:schemeClr val="bg1"/>
                </a:solidFill>
              </a:rPr>
              <a:t> zákony: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Lotkův</a:t>
            </a:r>
            <a:r>
              <a:rPr lang="cs-CZ" dirty="0" smtClean="0">
                <a:solidFill>
                  <a:schemeClr val="bg1"/>
                </a:solidFill>
              </a:rPr>
              <a:t> zákon produktivity autorů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Bradfordův</a:t>
            </a:r>
            <a:r>
              <a:rPr lang="cs-CZ" dirty="0" smtClean="0">
                <a:solidFill>
                  <a:schemeClr val="bg1"/>
                </a:solidFill>
              </a:rPr>
              <a:t> zákon rozptylu oborových článků v časopisech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Zipfovy</a:t>
            </a:r>
            <a:r>
              <a:rPr lang="cs-CZ" dirty="0" smtClean="0">
                <a:solidFill>
                  <a:schemeClr val="bg1"/>
                </a:solidFill>
              </a:rPr>
              <a:t> zákony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Zipfova</a:t>
            </a:r>
            <a:r>
              <a:rPr lang="cs-CZ" dirty="0" smtClean="0">
                <a:solidFill>
                  <a:schemeClr val="bg1"/>
                </a:solidFill>
              </a:rPr>
              <a:t> transformace</a:t>
            </a:r>
          </a:p>
        </p:txBody>
      </p:sp>
    </p:spTree>
    <p:extLst>
      <p:ext uri="{BB962C8B-B14F-4D97-AF65-F5344CB8AC3E}">
        <p14:creationId xmlns:p14="http://schemas.microsoft.com/office/powerpoint/2010/main" val="4070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je citace?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345757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</a:t>
            </a:r>
            <a:r>
              <a:rPr lang="cs-CZ" dirty="0">
                <a:solidFill>
                  <a:schemeClr val="bg1"/>
                </a:solidFill>
              </a:rPr>
              <a:t>data, popisující informační zdroj nebo jeho část dostatečně přesně a podrobně pro identifikaci a umožnění jeho </a:t>
            </a:r>
            <a:r>
              <a:rPr lang="cs-CZ" dirty="0" smtClean="0">
                <a:solidFill>
                  <a:schemeClr val="bg1"/>
                </a:solidFill>
              </a:rPr>
              <a:t>vyhledávání“ [ČSN ISO 690]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„</a:t>
            </a:r>
            <a:r>
              <a:rPr lang="cs-CZ" dirty="0">
                <a:solidFill>
                  <a:schemeClr val="bg1"/>
                </a:solidFill>
              </a:rPr>
              <a:t>Formalizovaný údaj o dokumentu, který autor bezprostředně použil při přípravě své </a:t>
            </a:r>
            <a:r>
              <a:rPr lang="cs-CZ" dirty="0" smtClean="0">
                <a:solidFill>
                  <a:schemeClr val="bg1"/>
                </a:solidFill>
              </a:rPr>
              <a:t>práce“ [TDKIV – bibliografická citace]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Mluvíme o bibliografické citaci, krátkém textu, který umožňuje vyhledání (či přímo odkazuje) odkazovaného textu.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Uvedení části nezměněného textu je považováno za citát.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Přeformulovaný text či jeho smysl je parafráze.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citing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 B. </a:t>
            </a:r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 B </a:t>
            </a:r>
            <a:r>
              <a:rPr lang="cs-CZ" dirty="0" err="1" smtClean="0">
                <a:solidFill>
                  <a:schemeClr val="bg1"/>
                </a:solidFill>
              </a:rPr>
              <a:t>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cited</a:t>
            </a:r>
            <a:r>
              <a:rPr lang="cs-CZ" dirty="0" smtClean="0">
                <a:solidFill>
                  <a:schemeClr val="bg1"/>
                </a:solidFill>
              </a:rPr>
              <a:t> by </a:t>
            </a:r>
            <a:r>
              <a:rPr lang="cs-CZ" dirty="0" err="1" smtClean="0">
                <a:solidFill>
                  <a:schemeClr val="bg1"/>
                </a:solidFill>
              </a:rPr>
              <a:t>article</a:t>
            </a:r>
            <a:r>
              <a:rPr lang="cs-CZ" dirty="0" smtClean="0">
                <a:solidFill>
                  <a:schemeClr val="bg1"/>
                </a:solidFill>
              </a:rPr>
              <a:t> 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67" y="5148895"/>
            <a:ext cx="40957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Co vyjadřuje citace?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„In science, the quantity and quality are correlated.“ [Dennis 1954</a:t>
            </a:r>
            <a:r>
              <a:rPr lang="en-GB" i="1" dirty="0" smtClean="0">
                <a:solidFill>
                  <a:schemeClr val="bg1"/>
                </a:solidFill>
              </a:rPr>
              <a:t>]</a:t>
            </a:r>
            <a:endParaRPr lang="cs-CZ" i="1" dirty="0" smtClean="0">
              <a:solidFill>
                <a:schemeClr val="bg1"/>
              </a:solidFill>
            </a:endParaRPr>
          </a:p>
          <a:p>
            <a:r>
              <a:rPr lang="cs-CZ" i="1" dirty="0" smtClean="0">
                <a:solidFill>
                  <a:schemeClr val="bg1"/>
                </a:solidFill>
              </a:rPr>
              <a:t>„Kvantita sama o sobě nese určitý prvek kvality.“ [Ne Stalin]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Kvantifikuje..?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Citace korelují s kvalitou, vyjadřují však </a:t>
            </a:r>
            <a:r>
              <a:rPr lang="cs-CZ" u="sng" dirty="0" smtClean="0">
                <a:solidFill>
                  <a:schemeClr val="bg1"/>
                </a:solidFill>
              </a:rPr>
              <a:t>VLIV </a:t>
            </a:r>
            <a:r>
              <a:rPr lang="cs-CZ" dirty="0" smtClean="0">
                <a:solidFill>
                  <a:schemeClr val="bg1"/>
                </a:solidFill>
              </a:rPr>
              <a:t>(dopad, efekt).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Druhy: obsahová, negativní, metodologická, porovnávací, povrchní atd.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744912"/>
            <a:ext cx="11258550" cy="2724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29" y="334009"/>
            <a:ext cx="11193971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cs-CZ" dirty="0" smtClean="0">
                <a:solidFill>
                  <a:schemeClr val="bg1"/>
                </a:solidFill>
              </a:rPr>
              <a:t>itační sítě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28799"/>
            <a:ext cx="8595360" cy="4937125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8</a:t>
            </a:fld>
            <a:endParaRPr lang="en-GB" dirty="0"/>
          </a:p>
        </p:txBody>
      </p:sp>
      <p:pic>
        <p:nvPicPr>
          <p:cNvPr id="1026" name="Picture 2" descr="A directed acyclic graph with five n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1" y="1828799"/>
            <a:ext cx="2526121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esearchgate.net/profile/Mauricio_Uriona_Maldonado/publication/319545700/figure/fig5/AS:536323330777094@1504880854917/Journals-co-citation-network-Source-Visualization-in-VOSviewer-from-Web-of-Science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72" y="1828799"/>
            <a:ext cx="6650464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Dokument z hlediska </a:t>
            </a:r>
            <a:r>
              <a:rPr lang="cs-CZ" dirty="0" err="1">
                <a:solidFill>
                  <a:schemeClr val="bg1"/>
                </a:solidFill>
              </a:rPr>
              <a:t>scientometrie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Musí splňovat kritérium „vědeckosti“. Implikuje snahu získat nové poznání pomocí vědecké metody či kreativní tvůrčí činnosti.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Obsahuje </a:t>
            </a:r>
            <a:r>
              <a:rPr lang="cs-CZ" dirty="0" err="1" smtClean="0">
                <a:solidFill>
                  <a:schemeClr val="bg1"/>
                </a:solidFill>
              </a:rPr>
              <a:t>metadata</a:t>
            </a:r>
            <a:r>
              <a:rPr lang="cs-CZ" dirty="0" smtClean="0">
                <a:solidFill>
                  <a:schemeClr val="bg1"/>
                </a:solidFill>
              </a:rPr>
              <a:t>: Název, </a:t>
            </a:r>
            <a:r>
              <a:rPr lang="cs-CZ" dirty="0" err="1" smtClean="0">
                <a:solidFill>
                  <a:schemeClr val="bg1"/>
                </a:solidFill>
              </a:rPr>
              <a:t>keywords</a:t>
            </a:r>
            <a:r>
              <a:rPr lang="cs-CZ" dirty="0" smtClean="0">
                <a:solidFill>
                  <a:schemeClr val="bg1"/>
                </a:solidFill>
              </a:rPr>
              <a:t>, seznam autorů a jejich příslušností k výzkumným institucím, nakladatelské údaje (časopis, rok), seznam citací, DOI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 indexován v databázích (rejstřících), které jsou komunitou označeny za vědecké.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Jsou uloženy v institucionálních </a:t>
            </a:r>
            <a:r>
              <a:rPr lang="cs-CZ" dirty="0" err="1" smtClean="0">
                <a:solidFill>
                  <a:schemeClr val="bg1"/>
                </a:solidFill>
              </a:rPr>
              <a:t>repozitářích</a:t>
            </a:r>
            <a:r>
              <a:rPr lang="cs-CZ" dirty="0" smtClean="0">
                <a:solidFill>
                  <a:schemeClr val="bg1"/>
                </a:solidFill>
              </a:rPr>
              <a:t> vědecko-výzkumných institucí.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Jsou recenzované jinými odborníky z oboru</a:t>
            </a:r>
            <a:r>
              <a:rPr lang="cs-CZ" dirty="0">
                <a:solidFill>
                  <a:schemeClr val="bg1"/>
                </a:solidFill>
              </a:rPr>
              <a:t>.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6AA91A-D56C-4F02-BEE4-B1823BB0BC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2610</TotalTime>
  <Words>1961</Words>
  <Application>Microsoft Office PowerPoint</Application>
  <PresentationFormat>Širokoúhlá obrazovka</PresentationFormat>
  <Paragraphs>410</Paragraphs>
  <Slides>36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Schoolbook</vt:lpstr>
      <vt:lpstr>Wingdings 2</vt:lpstr>
      <vt:lpstr>View</vt:lpstr>
      <vt:lpstr>Aplikovaná scientometrie</vt:lpstr>
      <vt:lpstr>Doplnění 1. hodiny</vt:lpstr>
      <vt:lpstr>Prezentace aplikace PowerPoint</vt:lpstr>
      <vt:lpstr>V minulé hodině</vt:lpstr>
      <vt:lpstr>Co je citace?</vt:lpstr>
      <vt:lpstr>Co vyjadřuje citace?</vt:lpstr>
      <vt:lpstr>Prezentace aplikace PowerPoint</vt:lpstr>
      <vt:lpstr>Citační sítě</vt:lpstr>
      <vt:lpstr>Dokument z hlediska scientometrie</vt:lpstr>
      <vt:lpstr>Dokument z hlediska scientometrie</vt:lpstr>
      <vt:lpstr>Prezentace aplikace PowerPoint</vt:lpstr>
      <vt:lpstr>Prezentace aplikace PowerPoint</vt:lpstr>
      <vt:lpstr>Co lze použít při výpočtech indikátorů?</vt:lpstr>
      <vt:lpstr>Omezení indikátorů</vt:lpstr>
      <vt:lpstr>Počet citací</vt:lpstr>
      <vt:lpstr>Prezentace aplikace PowerPoint</vt:lpstr>
      <vt:lpstr>1. Statistická past</vt:lpstr>
      <vt:lpstr>2. Statistická past</vt:lpstr>
      <vt:lpstr>Počet dokumentů</vt:lpstr>
      <vt:lpstr>% citovaných dokumentů</vt:lpstr>
      <vt:lpstr>Poločas citování a citovanosti</vt:lpstr>
      <vt:lpstr>Prezentace aplikace PowerPoint</vt:lpstr>
      <vt:lpstr>H-index</vt:lpstr>
      <vt:lpstr>H-index</vt:lpstr>
      <vt:lpstr>H-index</vt:lpstr>
      <vt:lpstr>H- index: příklad</vt:lpstr>
      <vt:lpstr>Mediány, kvartily, percentily</vt:lpstr>
      <vt:lpstr>Globální baseline</vt:lpstr>
      <vt:lpstr>CNCI – Category Normalized Citation Impact</vt:lpstr>
      <vt:lpstr>CNCI</vt:lpstr>
      <vt:lpstr>Průměrný percentil (Average Percentile)</vt:lpstr>
      <vt:lpstr>% dokumentů v top 1 % a 10 %</vt:lpstr>
      <vt:lpstr>Mezinárodní spolupráce (International collaboration)</vt:lpstr>
      <vt:lpstr>Další indikátory</vt:lpstr>
      <vt:lpstr>Literatura</vt:lpstr>
      <vt:lpstr>Zpětná vazba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scientometrie</dc:title>
  <dc:creator>David Slosar</dc:creator>
  <cp:lastModifiedBy>Účet Microsoft</cp:lastModifiedBy>
  <cp:revision>110</cp:revision>
  <dcterms:created xsi:type="dcterms:W3CDTF">2021-01-10T12:00:52Z</dcterms:created>
  <dcterms:modified xsi:type="dcterms:W3CDTF">2021-02-28T15:23:11Z</dcterms:modified>
</cp:coreProperties>
</file>