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2" r:id="rId19"/>
    <p:sldId id="274" r:id="rId20"/>
    <p:sldId id="275" r:id="rId21"/>
    <p:sldId id="276" r:id="rId22"/>
    <p:sldId id="280" r:id="rId23"/>
    <p:sldId id="277" r:id="rId24"/>
    <p:sldId id="278" r:id="rId25"/>
    <p:sldId id="279" r:id="rId26"/>
    <p:sldId id="284" r:id="rId27"/>
    <p:sldId id="285" r:id="rId28"/>
    <p:sldId id="286" r:id="rId29"/>
    <p:sldId id="287" r:id="rId30"/>
    <p:sldId id="288" r:id="rId31"/>
    <p:sldId id="292" r:id="rId32"/>
    <p:sldId id="293" r:id="rId33"/>
    <p:sldId id="289" r:id="rId34"/>
    <p:sldId id="290" r:id="rId35"/>
    <p:sldId id="291" r:id="rId36"/>
    <p:sldId id="281" r:id="rId37"/>
    <p:sldId id="282" r:id="rId38"/>
    <p:sldId id="28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0FC0-4EFF-4179-982E-14C846EC9C11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2B2E-390E-4732-ACDF-5A7DDFB0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5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0FC0-4EFF-4179-982E-14C846EC9C11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2B2E-390E-4732-ACDF-5A7DDFB0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0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0FC0-4EFF-4179-982E-14C846EC9C11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2B2E-390E-4732-ACDF-5A7DDFB0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60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0FC0-4EFF-4179-982E-14C846EC9C11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2B2E-390E-4732-ACDF-5A7DDFB0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4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0FC0-4EFF-4179-982E-14C846EC9C11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2B2E-390E-4732-ACDF-5A7DDFB0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7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0FC0-4EFF-4179-982E-14C846EC9C11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2B2E-390E-4732-ACDF-5A7DDFB0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38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0FC0-4EFF-4179-982E-14C846EC9C11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2B2E-390E-4732-ACDF-5A7DDFB0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0FC0-4EFF-4179-982E-14C846EC9C11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2B2E-390E-4732-ACDF-5A7DDFB0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52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0FC0-4EFF-4179-982E-14C846EC9C11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2B2E-390E-4732-ACDF-5A7DDFB0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1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0FC0-4EFF-4179-982E-14C846EC9C11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2B2E-390E-4732-ACDF-5A7DDFB0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1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0FC0-4EFF-4179-982E-14C846EC9C11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2B2E-390E-4732-ACDF-5A7DDFB0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9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20FC0-4EFF-4179-982E-14C846EC9C11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72B2E-390E-4732-ACDF-5A7DDFB0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0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Václav Marek</a:t>
            </a:r>
            <a:br>
              <a:rPr lang="cs-CZ" dirty="0"/>
            </a:br>
            <a:r>
              <a:rPr lang="cs-CZ" dirty="0"/>
              <a:t>(1908–1994)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Michal Kovář, odd. finských studií ÚGS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766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41306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02" y="0"/>
            <a:ext cx="8621485" cy="6858000"/>
          </a:xfrm>
        </p:spPr>
      </p:pic>
    </p:spTree>
    <p:extLst>
      <p:ext uri="{BB962C8B-B14F-4D97-AF65-F5344CB8AC3E}">
        <p14:creationId xmlns:p14="http://schemas.microsoft.com/office/powerpoint/2010/main" val="138310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32" y="0"/>
            <a:ext cx="9207307" cy="6905480"/>
          </a:xfrm>
        </p:spPr>
      </p:pic>
    </p:spTree>
    <p:extLst>
      <p:ext uri="{BB962C8B-B14F-4D97-AF65-F5344CB8AC3E}">
        <p14:creationId xmlns:p14="http://schemas.microsoft.com/office/powerpoint/2010/main" val="794749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5" y="-180304"/>
            <a:ext cx="9943509" cy="7353836"/>
          </a:xfrm>
        </p:spPr>
      </p:pic>
    </p:spTree>
    <p:extLst>
      <p:ext uri="{BB962C8B-B14F-4D97-AF65-F5344CB8AC3E}">
        <p14:creationId xmlns:p14="http://schemas.microsoft.com/office/powerpoint/2010/main" val="1984566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90476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11" y="0"/>
            <a:ext cx="9453977" cy="6920855"/>
          </a:xfrm>
        </p:spPr>
      </p:pic>
    </p:spTree>
    <p:extLst>
      <p:ext uri="{BB962C8B-B14F-4D97-AF65-F5344CB8AC3E}">
        <p14:creationId xmlns:p14="http://schemas.microsoft.com/office/powerpoint/2010/main" val="4170989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28" y="0"/>
            <a:ext cx="9245944" cy="6934458"/>
          </a:xfrm>
        </p:spPr>
      </p:pic>
    </p:spTree>
    <p:extLst>
      <p:ext uri="{BB962C8B-B14F-4D97-AF65-F5344CB8AC3E}">
        <p14:creationId xmlns:p14="http://schemas.microsoft.com/office/powerpoint/2010/main" val="4128441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24" y="0"/>
            <a:ext cx="5576552" cy="6970691"/>
          </a:xfrm>
        </p:spPr>
      </p:pic>
    </p:spTree>
    <p:extLst>
      <p:ext uri="{BB962C8B-B14F-4D97-AF65-F5344CB8AC3E}">
        <p14:creationId xmlns:p14="http://schemas.microsoft.com/office/powerpoint/2010/main" val="3219471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00" y="0"/>
            <a:ext cx="9516400" cy="7137300"/>
          </a:xfrm>
        </p:spPr>
      </p:pic>
    </p:spTree>
    <p:extLst>
      <p:ext uri="{BB962C8B-B14F-4D97-AF65-F5344CB8AC3E}">
        <p14:creationId xmlns:p14="http://schemas.microsoft.com/office/powerpoint/2010/main" val="3744751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64" y="-16714"/>
            <a:ext cx="10312071" cy="6874714"/>
          </a:xfrm>
        </p:spPr>
      </p:pic>
    </p:spTree>
    <p:extLst>
      <p:ext uri="{BB962C8B-B14F-4D97-AF65-F5344CB8AC3E}">
        <p14:creationId xmlns:p14="http://schemas.microsoft.com/office/powerpoint/2010/main" val="151900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</a:t>
            </a:r>
            <a:r>
              <a:rPr lang="cs-CZ" sz="4000" dirty="0"/>
              <a:t>Sadská, střední Polabí, nadmořská výška 190 m</a:t>
            </a:r>
            <a:endParaRPr lang="en-US" sz="4000" dirty="0"/>
          </a:p>
        </p:txBody>
      </p:sp>
      <p:pic>
        <p:nvPicPr>
          <p:cNvPr id="1026" name="Picture 2" descr="www.sadska.info – Neoficiální web města Sadská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69" y="1825625"/>
            <a:ext cx="976286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406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89" y="0"/>
            <a:ext cx="9258822" cy="6944116"/>
          </a:xfrm>
        </p:spPr>
      </p:pic>
    </p:spTree>
    <p:extLst>
      <p:ext uri="{BB962C8B-B14F-4D97-AF65-F5344CB8AC3E}">
        <p14:creationId xmlns:p14="http://schemas.microsoft.com/office/powerpoint/2010/main" val="2784406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80" y="0"/>
            <a:ext cx="7373639" cy="6858000"/>
          </a:xfrm>
        </p:spPr>
      </p:pic>
    </p:spTree>
    <p:extLst>
      <p:ext uri="{BB962C8B-B14F-4D97-AF65-F5344CB8AC3E}">
        <p14:creationId xmlns:p14="http://schemas.microsoft.com/office/powerpoint/2010/main" val="588535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82" y="0"/>
            <a:ext cx="7533235" cy="6858000"/>
          </a:xfrm>
        </p:spPr>
      </p:pic>
    </p:spTree>
    <p:extLst>
      <p:ext uri="{BB962C8B-B14F-4D97-AF65-F5344CB8AC3E}">
        <p14:creationId xmlns:p14="http://schemas.microsoft.com/office/powerpoint/2010/main" val="3833997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53" y="128789"/>
            <a:ext cx="10043094" cy="6858000"/>
          </a:xfrm>
        </p:spPr>
      </p:pic>
    </p:spTree>
    <p:extLst>
      <p:ext uri="{BB962C8B-B14F-4D97-AF65-F5344CB8AC3E}">
        <p14:creationId xmlns:p14="http://schemas.microsoft.com/office/powerpoint/2010/main" val="642845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8" y="0"/>
            <a:ext cx="11816365" cy="6858000"/>
          </a:xfrm>
        </p:spPr>
      </p:pic>
    </p:spTree>
    <p:extLst>
      <p:ext uri="{BB962C8B-B14F-4D97-AF65-F5344CB8AC3E}">
        <p14:creationId xmlns:p14="http://schemas.microsoft.com/office/powerpoint/2010/main" val="2988702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70" y="0"/>
            <a:ext cx="5410259" cy="6877042"/>
          </a:xfrm>
        </p:spPr>
      </p:pic>
    </p:spTree>
    <p:extLst>
      <p:ext uri="{BB962C8B-B14F-4D97-AF65-F5344CB8AC3E}">
        <p14:creationId xmlns:p14="http://schemas.microsoft.com/office/powerpoint/2010/main" val="1736311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3" y="0"/>
            <a:ext cx="9890974" cy="7120014"/>
          </a:xfrm>
        </p:spPr>
      </p:pic>
    </p:spTree>
    <p:extLst>
      <p:ext uri="{BB962C8B-B14F-4D97-AF65-F5344CB8AC3E}">
        <p14:creationId xmlns:p14="http://schemas.microsoft.com/office/powerpoint/2010/main" val="2110771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6" y="0"/>
            <a:ext cx="10087584" cy="7261544"/>
          </a:xfrm>
        </p:spPr>
      </p:pic>
    </p:spTree>
    <p:extLst>
      <p:ext uri="{BB962C8B-B14F-4D97-AF65-F5344CB8AC3E}">
        <p14:creationId xmlns:p14="http://schemas.microsoft.com/office/powerpoint/2010/main" val="2085905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6" y="0"/>
            <a:ext cx="10396677" cy="7484044"/>
          </a:xfrm>
        </p:spPr>
      </p:pic>
    </p:spTree>
    <p:extLst>
      <p:ext uri="{BB962C8B-B14F-4D97-AF65-F5344CB8AC3E}">
        <p14:creationId xmlns:p14="http://schemas.microsoft.com/office/powerpoint/2010/main" val="1029229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30" y="128789"/>
            <a:ext cx="9688339" cy="6974148"/>
          </a:xfrm>
        </p:spPr>
      </p:pic>
    </p:spTree>
    <p:extLst>
      <p:ext uri="{BB962C8B-B14F-4D97-AF65-F5344CB8AC3E}">
        <p14:creationId xmlns:p14="http://schemas.microsoft.com/office/powerpoint/2010/main" val="3970291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2050" name="Picture 2" descr="PK1-427,Nymburk, Sadská | Aukr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47" y="618187"/>
            <a:ext cx="8532305" cy="553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lů 5"/>
          <p:cNvSpPr/>
          <p:nvPr/>
        </p:nvSpPr>
        <p:spPr>
          <a:xfrm>
            <a:off x="7109138" y="2343955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Šipka dolů 6"/>
          <p:cNvSpPr/>
          <p:nvPr/>
        </p:nvSpPr>
        <p:spPr>
          <a:xfrm>
            <a:off x="6928834" y="2343955"/>
            <a:ext cx="226023" cy="3090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32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32" y="0"/>
            <a:ext cx="9732736" cy="7006107"/>
          </a:xfrm>
        </p:spPr>
      </p:pic>
    </p:spTree>
    <p:extLst>
      <p:ext uri="{BB962C8B-B14F-4D97-AF65-F5344CB8AC3E}">
        <p14:creationId xmlns:p14="http://schemas.microsoft.com/office/powerpoint/2010/main" val="869308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92" y="-107888"/>
            <a:ext cx="4778062" cy="7014602"/>
          </a:xfrm>
        </p:spPr>
      </p:pic>
    </p:spTree>
    <p:extLst>
      <p:ext uri="{BB962C8B-B14F-4D97-AF65-F5344CB8AC3E}">
        <p14:creationId xmlns:p14="http://schemas.microsoft.com/office/powerpoint/2010/main" val="146254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01" y="0"/>
            <a:ext cx="9867197" cy="6858000"/>
          </a:xfrm>
        </p:spPr>
      </p:pic>
    </p:spTree>
    <p:extLst>
      <p:ext uri="{BB962C8B-B14F-4D97-AF65-F5344CB8AC3E}">
        <p14:creationId xmlns:p14="http://schemas.microsoft.com/office/powerpoint/2010/main" val="125811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33" y="0"/>
            <a:ext cx="5291733" cy="7450463"/>
          </a:xfrm>
        </p:spPr>
      </p:pic>
    </p:spTree>
    <p:extLst>
      <p:ext uri="{BB962C8B-B14F-4D97-AF65-F5344CB8AC3E}">
        <p14:creationId xmlns:p14="http://schemas.microsoft.com/office/powerpoint/2010/main" val="779443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86" y="0"/>
            <a:ext cx="9198428" cy="6858000"/>
          </a:xfrm>
        </p:spPr>
      </p:pic>
    </p:spTree>
    <p:extLst>
      <p:ext uri="{BB962C8B-B14F-4D97-AF65-F5344CB8AC3E}">
        <p14:creationId xmlns:p14="http://schemas.microsoft.com/office/powerpoint/2010/main" val="1068934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11" y="0"/>
            <a:ext cx="9383178" cy="6858000"/>
          </a:xfrm>
        </p:spPr>
      </p:pic>
    </p:spTree>
    <p:extLst>
      <p:ext uri="{BB962C8B-B14F-4D97-AF65-F5344CB8AC3E}">
        <p14:creationId xmlns:p14="http://schemas.microsoft.com/office/powerpoint/2010/main" val="1008688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2" y="0"/>
            <a:ext cx="10092715" cy="6858000"/>
          </a:xfrm>
        </p:spPr>
      </p:pic>
    </p:spTree>
    <p:extLst>
      <p:ext uri="{BB962C8B-B14F-4D97-AF65-F5344CB8AC3E}">
        <p14:creationId xmlns:p14="http://schemas.microsoft.com/office/powerpoint/2010/main" val="2985461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186" y="0"/>
            <a:ext cx="8699627" cy="6858000"/>
          </a:xfrm>
        </p:spPr>
      </p:pic>
    </p:spTree>
    <p:extLst>
      <p:ext uri="{BB962C8B-B14F-4D97-AF65-F5344CB8AC3E}">
        <p14:creationId xmlns:p14="http://schemas.microsoft.com/office/powerpoint/2010/main" val="277195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23" y="0"/>
            <a:ext cx="8354154" cy="6858000"/>
          </a:xfrm>
        </p:spPr>
      </p:pic>
    </p:spTree>
    <p:extLst>
      <p:ext uri="{BB962C8B-B14F-4D97-AF65-F5344CB8AC3E}">
        <p14:creationId xmlns:p14="http://schemas.microsoft.com/office/powerpoint/2010/main" val="3363003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3074" name="Picture 2" descr="Norsko: mapa Norska | CK Mund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03" y="0"/>
            <a:ext cx="5306096" cy="681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dolů 4"/>
          <p:cNvSpPr/>
          <p:nvPr/>
        </p:nvSpPr>
        <p:spPr>
          <a:xfrm>
            <a:off x="5473521" y="2833352"/>
            <a:ext cx="128789" cy="231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6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7760"/>
          </a:xfrm>
        </p:spPr>
        <p:txBody>
          <a:bodyPr>
            <a:normAutofit fontScale="90000"/>
          </a:bodyPr>
          <a:lstStyle/>
          <a:p>
            <a:r>
              <a:rPr lang="cs-CZ" dirty="0"/>
              <a:t> </a:t>
            </a:r>
            <a:r>
              <a:rPr lang="cs-CZ" dirty="0" err="1"/>
              <a:t>Hattfjelldal</a:t>
            </a:r>
            <a:r>
              <a:rPr lang="cs-CZ" dirty="0"/>
              <a:t>, </a:t>
            </a:r>
            <a:r>
              <a:rPr lang="cs-CZ" dirty="0" err="1"/>
              <a:t>Susendalen</a:t>
            </a:r>
            <a:r>
              <a:rPr lang="cs-CZ" dirty="0"/>
              <a:t>, </a:t>
            </a:r>
            <a:r>
              <a:rPr lang="cs-CZ" dirty="0" err="1"/>
              <a:t>Tiplingan</a:t>
            </a:r>
            <a:endParaRPr lang="en-US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09" y="1262130"/>
            <a:ext cx="11787005" cy="54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2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01" y="206062"/>
            <a:ext cx="8487222" cy="6735318"/>
          </a:xfrm>
        </p:spPr>
      </p:pic>
    </p:spTree>
    <p:extLst>
      <p:ext uri="{BB962C8B-B14F-4D97-AF65-F5344CB8AC3E}">
        <p14:creationId xmlns:p14="http://schemas.microsoft.com/office/powerpoint/2010/main" val="3343927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38" y="-128790"/>
            <a:ext cx="5360830" cy="7147775"/>
          </a:xfrm>
        </p:spPr>
      </p:pic>
    </p:spTree>
    <p:extLst>
      <p:ext uri="{BB962C8B-B14F-4D97-AF65-F5344CB8AC3E}">
        <p14:creationId xmlns:p14="http://schemas.microsoft.com/office/powerpoint/2010/main" val="36739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263503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15" y="249037"/>
            <a:ext cx="4344742" cy="579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45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05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330882034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61</Words>
  <Application>Microsoft Office PowerPoint</Application>
  <PresentationFormat>Širokoúhlá obrazovka</PresentationFormat>
  <Paragraphs>41</Paragraphs>
  <Slides>38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Office</vt:lpstr>
      <vt:lpstr>Václav Marek (1908–1994)</vt:lpstr>
      <vt:lpstr>   Sadská, střední Polabí, nadmořská výška 190 m</vt:lpstr>
      <vt:lpstr> </vt:lpstr>
      <vt:lpstr> </vt:lpstr>
      <vt:lpstr> Hattfjelldal, Susendalen, Tiplingan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Václav Marek (1908–1994)</dc:title>
  <dc:creator>M</dc:creator>
  <cp:lastModifiedBy>M</cp:lastModifiedBy>
  <cp:revision>42</cp:revision>
  <dcterms:created xsi:type="dcterms:W3CDTF">2020-10-13T10:02:58Z</dcterms:created>
  <dcterms:modified xsi:type="dcterms:W3CDTF">2020-10-14T07:01:31Z</dcterms:modified>
</cp:coreProperties>
</file>