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62F3A-C9AA-4A8D-BA3F-F71FFE954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D94DB3-DD84-48A4-9661-ABB19B0FE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1932DD-9CFF-4B5F-ABD9-8A50CB30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922056-E38D-48A9-B533-97F8890A3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5D0E26-BC48-4D41-B458-4CC29C97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8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944A6-30D9-4D68-AC9A-4F60FD12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C3F864-BDCA-4AED-B675-26DA7D9B0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79D9E6-B6BD-4A01-A9D7-43CA6B13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3AC9D0-B1D5-4998-A6CA-777FD8A7E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FB020C-7C55-447F-9FCF-CB6DCA00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8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1F533E-AD01-4B94-A8F2-9A9AAE846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86800D-1098-4EAC-87A9-4D4C34D6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6923B7-2CED-4E2F-9018-4C3FA037E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53FA59-F579-4900-96A7-A0953955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C0C24B-CE58-4B84-89AC-8098DD4C2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1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8678-E223-4613-BD12-C8D31AB7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02D1F5-AACF-4830-A89D-E219FCFDC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00F68-943C-4D76-90A8-CB2F5B63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EE555D-605F-4A06-B43A-964FC887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98C92A-656B-4D62-91B3-9388F4667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6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54C73-162E-4E36-A2BC-EFD5BFBF7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F67E81-5CE4-492D-A7E7-CC6F19CC2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E31306-DB5C-419D-BBA8-06E84D48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7FC2D0-3B37-45E6-AF78-B4017679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CCBB24-58B3-419C-B16D-640204F34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5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373BB-165C-47EB-A1BE-F307A05E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B06AE-FA91-4F3A-9F16-9B3B5D3A7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F937DD-9671-4AC0-9F21-870ECD1FD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287D5E-36F8-416D-B5E9-03AEAF81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3C672-C73D-4E2F-80C0-31AC9CE0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CCCD5E-3CDE-4777-A0A3-F0EFBAE1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47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3B12B-2D68-4EA1-A40E-2A4F42E60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0C37D4-8FD2-4892-9B84-FE9BC2E10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B738DA-A71C-43C3-9333-978A7EF8D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37B406-1089-4B2C-A5C8-3241CC60F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D9A782-96C3-48B9-B90F-84CC78AD5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6EB055-6551-430A-9883-18769C6B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E0ABBC-D61E-43F5-B815-F24CE0C1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41E6A35-18A1-4B43-A6C3-9FBBAB47A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1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9FB78-86B7-4F89-BCFD-F86C0BE9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B18500-267A-4881-9206-267D289B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C48512-E0C9-4C74-B555-CB96E213E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887868-2F55-4B11-B28B-5E7AD632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07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EA02BA6-27DC-41C2-B982-1326DC48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0578F0-2594-43F9-9E2C-793FF30A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2258DA-B477-4552-990A-C02F502A8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17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0BAA3-871A-42CB-98B1-61583003F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44E8D-E73E-41AF-8BB3-7B9ECA34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F044B7-D970-473B-BEF5-D9E438AEA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40E467-2208-4B59-9D55-92B6628A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684EA7-1F64-412F-A25D-2723F05D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517D08-1063-4CDF-8AF1-C8098281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3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3D0B9-2F05-483A-819F-9352C3C43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C88022-AEFC-4B2D-87AD-DE7EA6F81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5D9EA1-8459-4219-B221-33A162EFE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56EAD9-755E-4668-B128-45434262A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5CEE3C-8792-45C5-B1CD-0A94BAF9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6AA152-9640-491C-9825-4EF985A2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46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9FD143-42E5-4300-948B-DA9AA6D7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ECA664-FA2A-48D3-A443-410FB7A6F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5AC255-0EF2-4518-8147-565A6CD4B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108EA-C3CA-4BEA-858B-CA031AA8C326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395ADB-A273-4D4F-96D0-7A2E7ED8F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69F98F-9D30-4CFB-9C10-796747329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7A893-303B-404F-8282-6F8CFFEAC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07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B9004-9FAE-4E91-A05D-D2FB95AA8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551" y="390618"/>
            <a:ext cx="9256450" cy="541538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fenomenologie (E.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9A60A0-71F0-4C7D-907E-8D30EB2F8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0530" y="1154096"/>
            <a:ext cx="9256450" cy="523782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Fainesthai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starořec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jeviti se,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fainomenon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jev. </a:t>
            </a: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fenomén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používal Kant pro označení objektivní reality, jak se jeví naší zkušenosti (na rozdíl od věci o sobě „Ding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která je zkušenosti nepřístupná, jde u fenoménu o „Ding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věc pro nás, tak, jak se jeví našim smyslům).</a:t>
            </a:r>
          </a:p>
          <a:p>
            <a:pPr algn="l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Konstituování fenomenologie se děje se pod heslem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„návratu k věcem samým“.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fenomenologii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fenomén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vše,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(nejen vše, co je poznatelné), není to však jev, za kterým se skrývá nepoznatelná podstata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noumeon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věc o sobě), ani subjektivní obsah vědomí, nýbrž „věc“, tak jak se ve své původní podobě dává lidskému vědomí.</a:t>
            </a:r>
          </a:p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(Specifičnost „věci“ v pojetí fenomenologie ukazuje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Heidegger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textu nazvaném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vyšlo v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Heidegger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Básnicky bydlí člověk.)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872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7F94A-8F76-4D0F-9378-FF819413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6045"/>
            <a:ext cx="10515600" cy="540397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Descarta po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Husserla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A451C-8E48-4089-B183-173F5CA50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442"/>
            <a:ext cx="10515600" cy="5120521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zavedl Descartes pro označení metodického kroku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„uzávorkování“.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Znamená myšlenkový postup odstranění,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odmyslení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všeho toho, co není jisté a zřetelné. Vedlo to k tzv. metodické skepsi, v níž Descartes provedl zpochybnění smyslového poznání a řady předsudků, které negativně ovlivňovaly poznání. Výjimkou, která nepodléhá u Descarta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 existence světa.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radikalizoval metodickou skepsi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(redukci) podrobil i svět jakožto samozřejmě jsoucí.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znamená - zpochybnit vše zdánlivě jasné, - dát do závorky vše, co ovlivňuje naše vnímání.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- namáhavá duševní práce zbavující naši mysl všeho náhodného, osobního, nepotřebného.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ukáže rozdíl mezi vnímáním nějaké věci a jejím mentálním obrazem, který vždy přesahuje vjem.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Epoché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znamená - schopnost skutečně pozorovat.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4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6FD1B-AFA9-4193-BB33-D8ACDE945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4"/>
            <a:ext cx="10528177" cy="502343"/>
          </a:xfrm>
        </p:spPr>
        <p:txBody>
          <a:bodyPr>
            <a:noAutofit/>
          </a:bodyPr>
          <a:lstStyle/>
          <a:p>
            <a:pPr algn="ctr"/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eidetická redukce?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E669AD-94E9-4257-9FE8-626615227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420" y="870012"/>
            <a:ext cx="10368379" cy="5306951"/>
          </a:xfrm>
        </p:spPr>
        <p:txBody>
          <a:bodyPr/>
          <a:lstStyle/>
          <a:p>
            <a:r>
              <a:rPr lang="cs-CZ" dirty="0"/>
              <a:t>Proces psychické hygieny prováděný metodou variace: pojmu, který chceme analyzovat, uděláme seznam všech charakteristických podstatných znaků, a tyto znaky modifikujeme, až hrozí, že pojem ztratí význam. To, co po této operaci zůstane, co nelze modifikovat je </a:t>
            </a:r>
            <a:r>
              <a:rPr lang="cs-CZ" b="1" dirty="0"/>
              <a:t>fenomenologické reziduum</a:t>
            </a:r>
            <a:r>
              <a:rPr lang="cs-CZ" dirty="0"/>
              <a:t>. </a:t>
            </a:r>
          </a:p>
          <a:p>
            <a:r>
              <a:rPr lang="cs-CZ" dirty="0"/>
              <a:t>Tento zbytek označuje </a:t>
            </a:r>
            <a:r>
              <a:rPr lang="cs-CZ" b="1" dirty="0"/>
              <a:t>eidetickou podstatu</a:t>
            </a:r>
            <a:r>
              <a:rPr lang="cs-CZ" dirty="0"/>
              <a:t> věcí. Jde o to, poznat věc v jejím vlastním určení. (Nikoli v určení mých, které ji jako pozorovatel připisuji.). </a:t>
            </a:r>
          </a:p>
          <a:p>
            <a:r>
              <a:rPr lang="cs-CZ" dirty="0"/>
              <a:t>V tomto smyslu je fenomenologie </a:t>
            </a:r>
            <a:r>
              <a:rPr lang="cs-CZ" b="1" dirty="0"/>
              <a:t>vědou o podstatě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73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89313-7225-49CD-955F-133676859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131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Porozumění v původnosti časových určení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363C8-D9ED-4EC7-8EBA-AA08ED5DE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2255"/>
            <a:ext cx="10515600" cy="5308847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Významným rysem lidského poznání a vnímání je zaprvé jeho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intencionální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dále jeho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charakter.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Intencionalita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znamená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zacílenost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vědomí, zaměření pozornosti, které je nezbytným předpokladem každého poznání a umožňuje odlišení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noeticko-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noematické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struktury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vědomí.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Noesis je průběhová stránka každé zkušenosti.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Noema je předmět (korelát).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Časovost vnímání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umožňuje vnitřní konzistenci poznávacích dějů. Vnímání není jednorázový akt odrazu vnější skutečnosti, ale stále se prohlubující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cogitationes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(prožitků, myšlenek).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Aktuální vjem je syntézou původních dojmů (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Urimprese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jejich oživováním a transformováním do aktuálních podob prožívání a poznávání.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45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6CF01-EE1C-4768-ACE4-23D0A0A3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Časový dvorec jako struktura proudu vnitřního vědomí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86566-1E3E-466D-BE8B-A0D5339A3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623"/>
            <a:ext cx="10515600" cy="535134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Retence – zadržení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to, co již aktuálně odeznělo, avšak zůstává součástí trvajícího prožitku jako primární vzpomínka.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Prezence – aktuální prožitek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jeho nestálosti.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vjemové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očekávání, předjímání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budoucího.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„Nevnímáme nikdy zcela nevinně, ale vždy už poučeni minulou zkušeností.“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„Neexistuje okamžik, který by byl tak říkajíc zcela vyplněn jedním smyslovým vzruchem; je vždy víc než jeho jednoduchá přítomnost.“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Landgrebe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879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5CF38-18BB-4874-B1DB-A2E717234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278" y="681036"/>
            <a:ext cx="10430522" cy="15346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Odkrytí horizontu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815F4E-4A6F-4513-AA3C-3642DF883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78" y="834501"/>
            <a:ext cx="10430522" cy="5342462"/>
          </a:xfrm>
        </p:spPr>
        <p:txBody>
          <a:bodyPr/>
          <a:lstStyle/>
          <a:p>
            <a:r>
              <a:rPr lang="cs-CZ" dirty="0"/>
              <a:t>Nezbytným předpokladem fenoménu, jenž se nám jeví, je </a:t>
            </a:r>
            <a:r>
              <a:rPr lang="cs-CZ" b="1" dirty="0"/>
              <a:t>„horizont“,</a:t>
            </a:r>
            <a:r>
              <a:rPr lang="cs-CZ" dirty="0"/>
              <a:t> na němž vyvstává. </a:t>
            </a:r>
          </a:p>
          <a:p>
            <a:r>
              <a:rPr lang="cs-CZ" dirty="0"/>
              <a:t>Můžeme tento horizont popsat jako </a:t>
            </a:r>
            <a:r>
              <a:rPr lang="cs-CZ" b="1" dirty="0"/>
              <a:t>pozadí,</a:t>
            </a:r>
            <a:r>
              <a:rPr lang="cs-CZ" dirty="0"/>
              <a:t> </a:t>
            </a:r>
            <a:r>
              <a:rPr lang="cs-CZ" b="1" dirty="0"/>
              <a:t>kontext</a:t>
            </a:r>
            <a:r>
              <a:rPr lang="cs-CZ" dirty="0"/>
              <a:t>, u </a:t>
            </a:r>
            <a:r>
              <a:rPr lang="cs-CZ" dirty="0" err="1"/>
              <a:t>Husserla</a:t>
            </a:r>
            <a:r>
              <a:rPr lang="cs-CZ" dirty="0"/>
              <a:t> </a:t>
            </a:r>
            <a:r>
              <a:rPr lang="cs-CZ" b="1" dirty="0"/>
              <a:t>„přirozený svět“</a:t>
            </a:r>
            <a:r>
              <a:rPr lang="cs-CZ" dirty="0"/>
              <a:t> (</a:t>
            </a:r>
            <a:r>
              <a:rPr lang="cs-CZ" dirty="0" err="1"/>
              <a:t>Lebenswelt</a:t>
            </a:r>
            <a:r>
              <a:rPr lang="cs-CZ" dirty="0"/>
              <a:t>), u </a:t>
            </a:r>
            <a:r>
              <a:rPr lang="cs-CZ" dirty="0" err="1"/>
              <a:t>Heideggera</a:t>
            </a:r>
            <a:r>
              <a:rPr lang="cs-CZ" dirty="0"/>
              <a:t> </a:t>
            </a:r>
            <a:r>
              <a:rPr lang="cs-CZ" b="1" dirty="0"/>
              <a:t>bytí</a:t>
            </a:r>
            <a:r>
              <a:rPr lang="cs-CZ" dirty="0"/>
              <a:t>, které umožňují vyvstávat jsoucímu ve své původnosti. </a:t>
            </a:r>
          </a:p>
          <a:p>
            <a:r>
              <a:rPr lang="cs-CZ" dirty="0"/>
              <a:t>Pokaždé jinak, avšak nikoli subjektivně, relativně, ale vždy znovu s novou naléhavostí.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540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D2955-98D9-4464-8056-18DBBDC9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3802"/>
            <a:ext cx="10515600" cy="54039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Tázání po bytí jsoucího - ontologická diference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D46C6C-7DE5-4525-A48C-ED0CD3C6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78" y="1074198"/>
            <a:ext cx="10430522" cy="5102765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Ontologická diference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označuje vztah – rozdíl – odlišnost i souvislost mezi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bytím a jsoucím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rozdíl mezi tím,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věci jsou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v určitém kontextu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jeví.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Nesmírně důležité východisko pro metodologii humanitních věd (pedagogiku, psychologii ad.), které stojí před úkolem rozlišit patřičný kontext individuální případu (např. fenomén neprospívajícího žáka ve škole).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Porozumění kontextu odliší, zda jde o neprospívání z důvodu mozkové dysfunkce (potom je to záležitost speciálního pedagoga), nebo o fyziologickou poruchu (lékaře), sociální a rodinné selhání (záležitost právního postupu a sociální péče) a nebo např. vysoká inteligence (dítě se ve škole nudí).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993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D636E-4F73-458C-99D6-8EA02C990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131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fenomenologie v humanitních vědách</a:t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DD948-8A63-41EB-9F59-5BE117CDB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2" y="852256"/>
            <a:ext cx="10448278" cy="53247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odkrývání horizontu prostřednictvím ontologické diference umožňuje porozumění kontextům a celkům, v nichž fenomény vyvstávají (např. rozdíl v pojetí motivace jednání člověka v behaviorální psychologii, v psychoanalýze a v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daseinsanalýze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tematizuje fenomény, jež jsou za hranicí exaktní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zkoumatelnosti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(domov není nic měřitelného),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otevírá ty stránky vnitřní a vnější zkušenosti, které unikají empirické deskripci (samota, stud),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„humanizuje“ vědu a vědění tím, že překračuje subjekt-objektový rozvrh myšlení (fenomén není pouhým „předmětem“, člověk není zaměnitelnou jednotkou)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plochou objektivaci nahrazuje intersubjektivní totožností (klade důraz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asubjektivitu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poznání, usiluje o porozumění „obecné zkušenosti“ v její nejpůvodnější podobě.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202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C9CCB-4BA2-4DBE-A4F5-83C2C81C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357" y="365126"/>
            <a:ext cx="10581443" cy="56703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035E0-81D1-4A4E-9974-ABEE69F73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357" y="1136342"/>
            <a:ext cx="10581443" cy="5040621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Petříček, M.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(současné) filosofie.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F.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Lyotard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Fenomenologie.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: Victoria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1995.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Blecha I.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Proměny fenomenologie. Úvod do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Husserlovy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fenomenologie.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Praha, Kroměříž : Triton 2007.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Patočka, J.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fenomenologické filosofie.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0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A8B9A-0BD3-4AE5-9D1B-3BB124F54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Edmund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7BAC43-F2FD-4CCF-8714-514012E9D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Zakladatel fenomenologie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Edmund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(německý filozof 20. století, narodil se v Prostějově v r. 1859, zemřel 1938, působil na univerzitách v Göttingenu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Freiburgu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host přednášel v Londýně, v Paříži, v roce 1935 jako host Pražského lingvistického kroužku přednášel v Praze, učitel Jana Patočky,  existuje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Husserlův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archiv v belgické Lovani).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Díla: Filosofie aritmetiky, Logická zkoumání, Ideje k čisté fenomenologii, Přednášky k fenomenologii vnitřního vědomí času, Krize evropských věd a transcendentální fenomenologie, Karteziánské meditace.  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snažil o přeměnu filosofie ve striktní vědu, která popisuje skutečnost či objekty (fenomény/jevy) takové, jaké jsou v jejich vlastní podstatě.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Navrhuje zkoumat jevy v jejich čisté podobě, jak se ukazují na půdě čistého vědomí.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64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4918F-A90D-44B5-B354-ED6F0005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006"/>
            <a:ext cx="10515600" cy="33735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b="1" dirty="0"/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Podoby fenomenologie a pokračovatelé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Husserlovi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3C7D5-F0E9-4B17-ACC6-23A49BF52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156031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Německu: Martin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Heidegger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(fundamentální ontologie, obrat k analytice pobytu, vliv na tzv.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Daseinspsychologii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Bosse), Eugen Fink (Bytí, pravda, svět, Hra jako symbol světa, filosofie výchovy), K.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Jaspers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(psychopatologie)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Francii: Maurice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Merleau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-Ponty (problém lidské tělesnosti a vnímání), Jean-Paul Sartre (filosofie existence), Emmanuel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Lévinas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(setkání s Druhým), Jean Francois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Lyotard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(postmoderní myšlení)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nás: Jan Patočka (Přirozený svět jako filosofický problém, 3 životní pohyby)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79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CA0DB-D2E3-40A2-8730-7ECA7A6DA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395"/>
            <a:ext cx="10515600" cy="594804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Husserlova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F409E-6D82-4F77-B80C-595DCD138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9"/>
            <a:ext cx="10515600" cy="5102764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chce být novým počátkem filosofie (podobně jako Descartes nebo Kant).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chce novým způsobem rozvinout myšlenku zkušenosti jako základu všeho poznání.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pro H. princip všech principů. Pramenem všeho poznání a vší pravdy je danost, a to taková, která věc samu podává v originále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„názor věci samé“.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Věci – fenomény nejsou vědomím tvořeny, jsou ve vědomí „bezprostředně dány“ (objevovány).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Klade otázku: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fenomén objevuje (zjevuje) na půdě našeho vědomí?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je intencionální (vždy je na něco zaměřeno). Fenomén je to, co bezprostředně zříme.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11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944ED-04EB-4F6E-AAD7-4371C2D4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532" y="399496"/>
            <a:ext cx="10515600" cy="621436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fenomén?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7F88DF-860A-4638-AF18-FCFB90544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532" y="1127464"/>
            <a:ext cx="10485268" cy="5049499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co se ukazuje ve zkušenosti,</a:t>
            </a:r>
          </a:p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 jít o vnější zkušenost, v níž jsou dány vnější věci  (domy, stromy, auta) a </a:t>
            </a:r>
          </a:p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vnitřní zkušenost, v níž vnímáme to, co se děje v nás (přání, touhy).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analýze fenoménu potom H. ukazuje, že základem smyslového je nesmyslové (jev, který se zjevuje na pozadí, jež fenomenalitu umožňuje).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usiluje najít metodu, jak popsat svět tak, jak se nám původně zjevuje – nazývá ho – </a:t>
            </a:r>
            <a:r>
              <a:rPr lang="cs-CZ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Lebenswelt</a:t>
            </a:r>
            <a:r>
              <a:rPr lang="cs-CZ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(žitý nebo prožívaný svět).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Patočka zavedl v češtině pojem </a:t>
            </a:r>
            <a:r>
              <a:rPr lang="cs-CZ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„přirozený svět“. 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přirozený svět je odlišný od světa zkoumaného vědou (což je podle H. abstraktní konstrukt). </a:t>
            </a:r>
          </a:p>
          <a:p>
            <a:pPr marL="0" indent="0">
              <a:buNone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jako fenomén je pozadím, kontextem, horizontem („horizontem všech horizontů“), díky němuž se věci jeví v souvislostech a jako smysluplné.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43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8F3FE-522E-49A8-84D6-F0E827E8B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397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Fenomenalita fenoménů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F9339-5B2B-4B3C-9D81-4F0ECA91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8586"/>
            <a:ext cx="10515600" cy="505837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Fyzikální prostor je nekonečný a stejnorodý, ale prostor lidského života má svůj střed, strukturu a hranici. Ve městě/vesnici kde žijeme (náš domov) a odtud se rozvíjí přes známé k cizímu, blízké ke vzdálenému (například kilometr ušlý v nám známém místě „měří“ jinak než kilometr ušlý v neznámém nočním lese).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vědy plyne stejnoměrně - je homogenní, měřitelný, ale čas člověka – vnitřní vědomí času - subjektivně prožívaný se někdy vleče, jindy zase překotně letí a nebo se může i zastavit.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57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63C57-E514-4DBB-8A1C-18FADC99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4804"/>
            <a:ext cx="10515600" cy="56817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Původní zkušenost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68AEDE-B7D1-4AB4-8A3C-829E04C04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976"/>
            <a:ext cx="10515600" cy="5100220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typické pro mou zkušenost?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reflektující zkušenost – předměty jsou mi přímo dány, nikoli nějakým holým způsobem, ale v perspektivách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je mnohovrstevnatá – prostorově i časově strukturovaná. Věc je dána v perspektivách,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perspektiva je vztah ke mně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Hovoří se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fenomenologické deskripci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(nejde o empirický popis, ale položení otázky po povaze zkušenosti jako takové).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nejde o to ustavit smyslovou individuální zkušenost jako základ poznání (jako je tomu v empirismu) ale 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dotázání pramene veškeré možné skutečnosti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Jde mu o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vyplnění“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mezi individuální bezprostřední zkušeností (pouhým míněním) a zkušeností obecnou. Vzniká problém: na jaké bázi stojí toto vyplnění?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33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4EF6A-B924-4FA4-828C-4B13DFA0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419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– univerzální zkušenost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F5D8C-5D1B-4F09-B2E8-D9E926755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076"/>
            <a:ext cx="10515600" cy="509388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Vyplnění stojí na bázi základního rozdílu mezi pouze „mínit“ a „mít zkušenost“.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jde o zkušenost obecnou (kategoriální – univerzální), která se podstatně liší od zkušenosti o jednotlivém případu. Je to zkušenost, která dává možnost povznést se od poznání pouhých jednotlivin a také obecnin k poznatkům naprosté obecnosti.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jsou založeny ve zkušenosti zvláštního druhu. Této zvláštní, typické zkušenosti o obecném říká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názor obecného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(Nejde o obecné mínění, ale o obecnou zkušenost – tónu nebo červeně, tedy nikoli tohoto tónu nebo červeně střechy.)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 dvojí obecniny – obecniny empirické jsou založeny na mnohých zkušenostech o jednom a obecniny eidetické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eidos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idea) – co je společné vší možné zkušenosti vůbec.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zkušeností je jiná, než jakou nabízel klasický empirismus. Původní rozlišení dvou forem nazírání: smyslového a kategoriálního (pojmového)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Husserl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rozšiřuje o eidetické nazírání. nazírání podstat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eidos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idea).  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formy zkušenosti: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Smyslové vnímání: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prostřednictvím identifikující syntézy jsme konstituovali za pomocí vnitřního a vnějšího horizontu, v němž se vnímané věci ukazují, imanentní představu určitého předmětu.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Kategoriální vnímání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takové konstituanty zařazuje do souvislostí a stavů, v nichž se věc ukazuje sama – napříč rozmanitostí svých podání a jejich uchopení. 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Nazírání podstat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schopnost nahlížet ve všech daných exemplářích téhož druhu jakousi „typiku“.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52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B2796-0E27-4696-AEAC-104FC1DA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91" y="365125"/>
            <a:ext cx="10634709" cy="54039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Intencionalita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FC79C0-6838-40DA-B816-529ECE3C6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91" y="1216241"/>
            <a:ext cx="10634709" cy="49607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Všechny akty naší zkušenosti a našeho vědomí mají nějaký korelát (nositel) </a:t>
            </a:r>
          </a:p>
          <a:p>
            <a:r>
              <a:rPr lang="cs-CZ" dirty="0"/>
              <a:t>Vidět znamená vidět „něco“, slyšet znamená slyšet „něco“ </a:t>
            </a:r>
          </a:p>
          <a:p>
            <a:r>
              <a:rPr lang="cs-CZ" dirty="0"/>
              <a:t>Intencionalita je </a:t>
            </a:r>
            <a:r>
              <a:rPr lang="cs-CZ" dirty="0" err="1"/>
              <a:t>vztaženost</a:t>
            </a:r>
            <a:endParaRPr lang="cs-CZ" dirty="0"/>
          </a:p>
          <a:p>
            <a:r>
              <a:rPr lang="cs-CZ" dirty="0"/>
              <a:t>H. považoval absenci intencionality za hlavní nedostatek empirismu (Locke, </a:t>
            </a:r>
            <a:r>
              <a:rPr lang="cs-CZ" dirty="0" err="1"/>
              <a:t>Berkeley</a:t>
            </a:r>
            <a:r>
              <a:rPr lang="cs-CZ" dirty="0"/>
              <a:t>)</a:t>
            </a:r>
          </a:p>
          <a:p>
            <a:r>
              <a:rPr lang="cs-CZ" dirty="0"/>
              <a:t>Descartes věděl o faktu intencionality (každé cogito má své </a:t>
            </a:r>
            <a:r>
              <a:rPr lang="cs-CZ" dirty="0" err="1"/>
              <a:t>cogitatum</a:t>
            </a:r>
            <a:r>
              <a:rPr lang="cs-CZ" dirty="0"/>
              <a:t> – každé myslící má své myšlené – myslím myšlenku) – podmínkou „cogito“ je mít </a:t>
            </a:r>
            <a:r>
              <a:rPr lang="cs-CZ" dirty="0" err="1"/>
              <a:t>uvědoměno</a:t>
            </a:r>
            <a:r>
              <a:rPr lang="cs-CZ" dirty="0"/>
              <a:t> „něco“</a:t>
            </a:r>
          </a:p>
          <a:p>
            <a:r>
              <a:rPr lang="cs-CZ" dirty="0"/>
              <a:t>Descartes tuto hlubokou myšlenku dále nerozvinul, z „cogito“ učinil reálný kus světa (res </a:t>
            </a:r>
            <a:r>
              <a:rPr lang="cs-CZ" dirty="0" err="1"/>
              <a:t>cogitans</a:t>
            </a:r>
            <a:r>
              <a:rPr lang="cs-CZ" dirty="0"/>
              <a:t>), věc, substanci mezi jinými.</a:t>
            </a:r>
          </a:p>
          <a:p>
            <a:r>
              <a:rPr lang="cs-CZ" dirty="0" err="1"/>
              <a:t>Husserl</a:t>
            </a:r>
            <a:r>
              <a:rPr lang="cs-CZ" dirty="0"/>
              <a:t> – zabývá se čistým já </a:t>
            </a:r>
          </a:p>
        </p:txBody>
      </p:sp>
    </p:spTree>
    <p:extLst>
      <p:ext uri="{BB962C8B-B14F-4D97-AF65-F5344CB8AC3E}">
        <p14:creationId xmlns:p14="http://schemas.microsoft.com/office/powerpoint/2010/main" val="3319431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2036</Words>
  <Application>Microsoft Office PowerPoint</Application>
  <PresentationFormat>Širokoúhlá obrazovka</PresentationFormat>
  <Paragraphs>107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Základy fenomenologie (E. Husserl)</vt:lpstr>
      <vt:lpstr>Edmund Husserl</vt:lpstr>
      <vt:lpstr> Podoby fenomenologie a pokračovatelé Husserlovi </vt:lpstr>
      <vt:lpstr>Husserlova filosofie</vt:lpstr>
      <vt:lpstr>Co je fenomén?</vt:lpstr>
      <vt:lpstr>Fenomenalita fenoménů</vt:lpstr>
      <vt:lpstr>Původní zkušenost</vt:lpstr>
      <vt:lpstr>Obecná – univerzální zkušenost</vt:lpstr>
      <vt:lpstr>Intencionalita</vt:lpstr>
      <vt:lpstr>Princip epoché od Descarta po Husserla </vt:lpstr>
      <vt:lpstr> Co je eidetická redukce? </vt:lpstr>
      <vt:lpstr>Porozumění v původnosti časových určení </vt:lpstr>
      <vt:lpstr>Časový dvorec jako struktura proudu vnitřního vědomí  </vt:lpstr>
      <vt:lpstr>Odkrytí horizontu </vt:lpstr>
      <vt:lpstr>Tázání po bytí jsoucího - ontologická diference </vt:lpstr>
      <vt:lpstr>Úloha fenomenologie v humanitních vědách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Naděžda Pelcová</dc:creator>
  <cp:lastModifiedBy>Naděžda Pelcová</cp:lastModifiedBy>
  <cp:revision>16</cp:revision>
  <dcterms:created xsi:type="dcterms:W3CDTF">2021-02-23T19:31:03Z</dcterms:created>
  <dcterms:modified xsi:type="dcterms:W3CDTF">2021-03-01T10:54:34Z</dcterms:modified>
</cp:coreProperties>
</file>