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2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0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6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7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37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56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61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83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41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4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4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0983-CFA2-42A0-B4AE-0CB2F61CE4D7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9659-9A43-402F-93EA-FE710E2B8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mkn-cz.estranky.cz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tichysvet3\Desktop\Archiv_26\Historie_2020_o\Josef_Kubík\Josef_Kubík_1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04656" cy="65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6176" y="2060848"/>
            <a:ext cx="288032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Josef Kubík</a:t>
            </a:r>
          </a:p>
          <a:p>
            <a:pPr algn="ctr"/>
            <a:r>
              <a:rPr lang="cs-CZ" sz="3600" dirty="0" smtClean="0"/>
              <a:t>1904-1966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363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cs-CZ" b="1" dirty="0" smtClean="0"/>
              <a:t>Josef Kubík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6944816" cy="4010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Josef Kubík patřil k nejzajímavějším a přitom i k nejvýraznějším neslyšícím osobnostem 20. století.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166"/>
            <a:ext cx="7772400" cy="1470025"/>
          </a:xfrm>
        </p:spPr>
        <p:txBody>
          <a:bodyPr/>
          <a:lstStyle/>
          <a:p>
            <a:r>
              <a:rPr lang="cs-CZ" b="1" dirty="0" smtClean="0"/>
              <a:t>Josef Kubík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48872" cy="4082008"/>
          </a:xfrm>
        </p:spPr>
        <p:txBody>
          <a:bodyPr>
            <a:normAutofit lnSpcReduction="10000"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Ve 40. letech 20. století, v těžké době za 2. světové války, byl předsedou Podpůrného spolku hluchoněmých.</a:t>
            </a:r>
          </a:p>
          <a:p>
            <a:endParaRPr lang="cs-CZ" sz="3600" dirty="0" smtClean="0">
              <a:solidFill>
                <a:schemeClr val="tx1"/>
              </a:solidFill>
            </a:endParaRPr>
          </a:p>
          <a:p>
            <a:r>
              <a:rPr lang="cs-CZ" sz="3600" dirty="0" smtClean="0">
                <a:solidFill>
                  <a:schemeClr val="tx1"/>
                </a:solidFill>
              </a:rPr>
              <a:t>21.11.1947 založil v Praze </a:t>
            </a:r>
            <a:r>
              <a:rPr lang="cs-CZ" sz="3600" b="1" dirty="0" smtClean="0">
                <a:solidFill>
                  <a:schemeClr val="tx1"/>
                </a:solidFill>
              </a:rPr>
              <a:t>Automotoklub neslyšících</a:t>
            </a:r>
            <a:r>
              <a:rPr lang="cs-CZ" sz="3600" dirty="0" smtClean="0">
                <a:solidFill>
                  <a:schemeClr val="tx1"/>
                </a:solidFill>
              </a:rPr>
              <a:t>. Tato organizace funguje dodnes.</a:t>
            </a:r>
          </a:p>
          <a:p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cs-CZ" b="1" dirty="0" smtClean="0"/>
              <a:t>AMKN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696744" cy="28083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AMKN má</a:t>
            </a:r>
            <a:r>
              <a:rPr lang="cs-CZ" sz="3600" dirty="0" smtClean="0"/>
              <a:t> </a:t>
            </a:r>
            <a:r>
              <a:rPr lang="cs-CZ" sz="3600" dirty="0" smtClean="0">
                <a:hlinkClick r:id="rId2"/>
              </a:rPr>
              <a:t>tuto www stránku</a:t>
            </a:r>
            <a:r>
              <a:rPr lang="cs-CZ" sz="36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cs-CZ" sz="3600" dirty="0" smtClean="0">
                <a:solidFill>
                  <a:schemeClr val="tx1"/>
                </a:solidFill>
              </a:rPr>
              <a:t>Podívejte se na ni a napište mi, kde se členové scházejí (kromě současné karantény).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49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256" y="0"/>
            <a:ext cx="8959240" cy="273630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2.4.1946 byl Josef Kubík v delegaci neslyšících, kterou na Hradě přijal prezident republiky, dr. Edvard Beneš. Poznáte, kdo je ta mladá žena, která si podává ruku s Hanou Benešovou?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tichysvet3\Desktop\Archiv_26\Historie_2020_o\Josef_Kubík\Josef_Kubík_na_Hradě_1946_foto_ČTK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552728" cy="44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 manželkou Boženou měl Josef Kubík 5 dětí</a:t>
            </a:r>
            <a:endParaRPr lang="cs-CZ" sz="3200" dirty="0"/>
          </a:p>
        </p:txBody>
      </p:sp>
      <p:pic>
        <p:nvPicPr>
          <p:cNvPr id="2050" name="Picture 2" descr="C:\Users\tichysvet3\Desktop\Archiv_26\Historie_2020_o\Josef_Kubík\leden_1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56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454"/>
            <a:ext cx="9036496" cy="132831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 Jaroslavem Dědičem. Přátelili se od r. 1939 až do Kubíkovy smrti. Oba spojovala vášeň pro motorismus.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C:\Users\tichysvet3\Desktop\Archiv_26\Historie_2020_o\Josef_Kubík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320480" cy="55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147</Words>
  <Application>Microsoft Office PowerPoint</Application>
  <PresentationFormat>Předvádění na obrazovce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Josef Kubík</vt:lpstr>
      <vt:lpstr>Josef Kubík</vt:lpstr>
      <vt:lpstr>AMKN</vt:lpstr>
      <vt:lpstr>2.4.1946 byl Josef Kubík v delegaci neslyšících, kterou na Hradě přijal prezident republiky, dr. Edvard Beneš. Poznáte, kdo je ta mladá žena, která si podává ruku s Hanou Benešovou?</vt:lpstr>
      <vt:lpstr>S manželkou Boženou měl Josef Kubík 5 dětí</vt:lpstr>
      <vt:lpstr>S Jaroslavem Dědičem. Přátelili se od r. 1939 až do Kubíkovy smrti. Oba spojovala vášeň pro motorismus.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tichysvet3</dc:creator>
  <cp:lastModifiedBy>tichysvet3</cp:lastModifiedBy>
  <cp:revision>6</cp:revision>
  <dcterms:created xsi:type="dcterms:W3CDTF">2020-04-21T04:33:18Z</dcterms:created>
  <dcterms:modified xsi:type="dcterms:W3CDTF">2020-04-21T05:12:10Z</dcterms:modified>
</cp:coreProperties>
</file>