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4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C009CF-A068-4F9C-8C01-66EFF23553AD}" type="datetimeFigureOut">
              <a:rPr lang="cs-CZ" smtClean="0"/>
              <a:t>22. 10. 2020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C823E1-8791-443B-B848-90C0A3503CC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SÄÄENNUSTE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95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3672408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SÄÄSYMBOLIT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91" b="7727"/>
          <a:stretch/>
        </p:blipFill>
        <p:spPr bwMode="auto">
          <a:xfrm>
            <a:off x="1547664" y="884539"/>
            <a:ext cx="5551783" cy="578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429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cs-CZ" dirty="0" smtClean="0"/>
              <a:t>SUOMEN ALUEJAKO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45" t="6032" r="21247" b="4904"/>
          <a:stretch/>
        </p:blipFill>
        <p:spPr bwMode="auto">
          <a:xfrm>
            <a:off x="1475656" y="1772816"/>
            <a:ext cx="5920399" cy="448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17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cs-CZ" dirty="0" smtClean="0"/>
              <a:t>MILLAINEN ILMA ON?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6"/>
          <a:stretch/>
        </p:blipFill>
        <p:spPr bwMode="auto">
          <a:xfrm>
            <a:off x="1039663" y="1772816"/>
            <a:ext cx="702858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074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/>
          <a:lstStyle/>
          <a:p>
            <a:r>
              <a:rPr lang="cs-CZ" dirty="0"/>
              <a:t>MILLAINEN ILMA ON?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" t="25751" r="7486" b="11332"/>
          <a:stretch/>
        </p:blipFill>
        <p:spPr bwMode="auto">
          <a:xfrm>
            <a:off x="467544" y="2204864"/>
            <a:ext cx="836492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222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cs-CZ" dirty="0" smtClean="0"/>
              <a:t>VAROITUKSET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416824" cy="490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563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SÄÄENNUSTE – 21. 10.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fi-FI" dirty="0"/>
              <a:t>Sää on sateinen. Sateita tulee koko maassa. Lapissa sataa lunta, ja maan etelä- ja keskiosassa sataa räntää tai vettä.</a:t>
            </a:r>
          </a:p>
          <a:p>
            <a:pPr fontAlgn="base"/>
            <a:r>
              <a:rPr lang="fi-FI" dirty="0"/>
              <a:t>Etelässä lämpenee, ja lämpötila on yli 10 astetta. Torstaina enää vain Lapissa on pakkasta.</a:t>
            </a:r>
          </a:p>
          <a:p>
            <a:pPr fontAlgn="base"/>
            <a:r>
              <a:rPr lang="fi-FI" dirty="0"/>
              <a:t>Tiet voivat olla liukkaita sateiden takia.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68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cs-CZ" dirty="0"/>
              <a:t>M</a:t>
            </a:r>
            <a:r>
              <a:rPr lang="fi-FI" dirty="0" smtClean="0"/>
              <a:t>illainen </a:t>
            </a:r>
            <a:r>
              <a:rPr lang="fi-FI" dirty="0"/>
              <a:t>sää </a:t>
            </a:r>
            <a:r>
              <a:rPr lang="fi-FI" dirty="0" smtClean="0"/>
              <a:t>oli, </a:t>
            </a:r>
            <a:r>
              <a:rPr lang="fi-FI" dirty="0"/>
              <a:t>kun Suomi </a:t>
            </a:r>
            <a:r>
              <a:rPr lang="fi-FI" dirty="0" smtClean="0"/>
              <a:t>itsenäistyi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568952" cy="518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/>
              <a:t>5. päivä joulukuuta </a:t>
            </a:r>
            <a:r>
              <a:rPr lang="cs-CZ" dirty="0" smtClean="0"/>
              <a:t>1917 </a:t>
            </a:r>
            <a:r>
              <a:rPr lang="fi-FI" dirty="0" smtClean="0"/>
              <a:t>sää </a:t>
            </a:r>
            <a:r>
              <a:rPr lang="fi-FI" dirty="0"/>
              <a:t>oli selkeä ja pakkasta oli maan eteläosassakin 15 ja keskiosassa 20 astetta. Maa oli </a:t>
            </a:r>
            <a:r>
              <a:rPr lang="fi-FI" b="1" dirty="0"/>
              <a:t>lumen peitossa</a:t>
            </a:r>
            <a:r>
              <a:rPr lang="fi-FI" dirty="0"/>
              <a:t> koko maassa, lunta oli yleisesti jo </a:t>
            </a:r>
            <a:r>
              <a:rPr lang="fi-FI" dirty="0" smtClean="0"/>
              <a:t>y</a:t>
            </a:r>
            <a:r>
              <a:rPr lang="fi-FI" dirty="0"/>
              <a:t>li 30 senttimetriä</a:t>
            </a:r>
            <a:r>
              <a:rPr lang="fi-FI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fi-FI" dirty="0"/>
              <a:t>Säätyyppi muuttui täysin 6. päivänä joulukuuta. Ilmatieteen laitoksen mukaan Pohjois-Norjaan ja Fennoskandiaan saapui tällöin Pohjois-Atlantilta syvä ja voimakas </a:t>
            </a:r>
            <a:r>
              <a:rPr lang="fi-FI" b="1" dirty="0"/>
              <a:t>matalapaine</a:t>
            </a:r>
            <a:r>
              <a:rPr lang="fi-FI" dirty="0"/>
              <a:t>, ja lounainen </a:t>
            </a:r>
            <a:r>
              <a:rPr lang="fi-FI" b="1" dirty="0"/>
              <a:t>ilmavirtaus</a:t>
            </a:r>
            <a:r>
              <a:rPr lang="fi-FI" dirty="0"/>
              <a:t> toi </a:t>
            </a:r>
            <a:r>
              <a:rPr lang="fi-FI" dirty="0" smtClean="0"/>
              <a:t>ensin </a:t>
            </a:r>
            <a:r>
              <a:rPr lang="fi-FI" dirty="0"/>
              <a:t>lumisadetta ja myöhemmin heikkoa vesisadetta</a:t>
            </a:r>
            <a:r>
              <a:rPr lang="fi-FI" dirty="0" smtClean="0"/>
              <a:t>.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fi-FI" dirty="0" smtClean="0"/>
              <a:t>Aamulla </a:t>
            </a:r>
            <a:r>
              <a:rPr lang="fi-FI" dirty="0"/>
              <a:t>6. joulukuuta 1917 lämpötila oli vielä hieman pakkasen puolella ja lunta satoi maan itäisintä osaa lukuun ottamatta kaikkialla. </a:t>
            </a:r>
            <a:r>
              <a:rPr lang="cs-CZ" dirty="0"/>
              <a:t>S</a:t>
            </a:r>
            <a:r>
              <a:rPr lang="fi-FI" dirty="0" smtClean="0"/>
              <a:t>ää </a:t>
            </a:r>
            <a:r>
              <a:rPr lang="cs-CZ" dirty="0" err="1" smtClean="0"/>
              <a:t>kuitenkin</a:t>
            </a:r>
            <a:r>
              <a:rPr lang="cs-CZ" dirty="0" smtClean="0"/>
              <a:t> </a:t>
            </a:r>
            <a:r>
              <a:rPr lang="fi-FI" b="1" dirty="0" smtClean="0"/>
              <a:t>lauhtui</a:t>
            </a:r>
            <a:r>
              <a:rPr lang="fi-FI" dirty="0" smtClean="0"/>
              <a:t> </a:t>
            </a:r>
            <a:r>
              <a:rPr lang="fi-FI" dirty="0"/>
              <a:t>päivän mittaan ja muuttui </a:t>
            </a:r>
            <a:r>
              <a:rPr lang="fi-FI" b="1" dirty="0"/>
              <a:t>suojakeliksi</a:t>
            </a:r>
            <a:r>
              <a:rPr lang="fi-FI" dirty="0"/>
              <a:t>. Sateet muuttuivat </a:t>
            </a:r>
            <a:r>
              <a:rPr lang="fi-FI" b="1" dirty="0"/>
              <a:t>räntä- ja vesisateeksi</a:t>
            </a:r>
            <a:r>
              <a:rPr lang="fi-FI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26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HARJOITUS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sää</a:t>
            </a:r>
            <a:r>
              <a:rPr lang="cs-CZ" i="1" dirty="0" smtClean="0"/>
              <a:t> </a:t>
            </a:r>
            <a:r>
              <a:rPr lang="cs-CZ" i="1" dirty="0" err="1" smtClean="0"/>
              <a:t>oli</a:t>
            </a:r>
            <a:r>
              <a:rPr lang="cs-CZ" i="1" dirty="0" smtClean="0"/>
              <a:t> </a:t>
            </a:r>
            <a:r>
              <a:rPr lang="cs-CZ" i="1" dirty="0" err="1" smtClean="0"/>
              <a:t>eilen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Millainen</a:t>
            </a:r>
            <a:r>
              <a:rPr lang="cs-CZ" i="1" dirty="0" smtClean="0"/>
              <a:t> </a:t>
            </a:r>
            <a:r>
              <a:rPr lang="cs-CZ" i="1" dirty="0" err="1" smtClean="0"/>
              <a:t>sää</a:t>
            </a:r>
            <a:r>
              <a:rPr lang="cs-CZ" i="1" dirty="0" smtClean="0"/>
              <a:t> on </a:t>
            </a:r>
            <a:r>
              <a:rPr lang="cs-CZ" i="1" dirty="0" err="1" smtClean="0"/>
              <a:t>yleensä</a:t>
            </a:r>
            <a:r>
              <a:rPr lang="cs-CZ" i="1" dirty="0" smtClean="0"/>
              <a:t> </a:t>
            </a:r>
            <a:r>
              <a:rPr lang="cs-CZ" i="1" dirty="0" err="1" smtClean="0"/>
              <a:t>tammikuussa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Millaisesta</a:t>
            </a:r>
            <a:r>
              <a:rPr lang="cs-CZ" i="1" dirty="0" smtClean="0"/>
              <a:t> </a:t>
            </a:r>
            <a:r>
              <a:rPr lang="cs-CZ" i="1" dirty="0" err="1"/>
              <a:t>i</a:t>
            </a:r>
            <a:r>
              <a:rPr lang="cs-CZ" i="1" dirty="0" err="1" smtClean="0"/>
              <a:t>lmasta</a:t>
            </a:r>
            <a:r>
              <a:rPr lang="cs-CZ" i="1" dirty="0" smtClean="0"/>
              <a:t> </a:t>
            </a:r>
            <a:r>
              <a:rPr lang="cs-CZ" i="1" dirty="0" err="1" smtClean="0"/>
              <a:t>pidät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r>
              <a:rPr lang="cs-CZ" i="1" dirty="0" err="1" smtClean="0"/>
              <a:t>Millaisesta</a:t>
            </a:r>
            <a:r>
              <a:rPr lang="cs-CZ" i="1" dirty="0" smtClean="0"/>
              <a:t> </a:t>
            </a:r>
            <a:r>
              <a:rPr lang="cs-CZ" i="1" dirty="0" err="1" smtClean="0"/>
              <a:t>ilmasta</a:t>
            </a:r>
            <a:r>
              <a:rPr lang="cs-CZ" i="1" dirty="0" smtClean="0"/>
              <a:t> et </a:t>
            </a:r>
            <a:r>
              <a:rPr lang="cs-CZ" i="1" dirty="0" err="1" smtClean="0"/>
              <a:t>pidä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1804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184</TotalTime>
  <Words>202</Words>
  <Application>Microsoft Office PowerPoint</Application>
  <PresentationFormat>Předvádění na obrazovce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PK II</vt:lpstr>
      <vt:lpstr>SÄÄSYMBOLIT</vt:lpstr>
      <vt:lpstr>SUOMEN ALUEJAKO</vt:lpstr>
      <vt:lpstr>MILLAINEN ILMA ON?</vt:lpstr>
      <vt:lpstr>MILLAINEN ILMA ON?</vt:lpstr>
      <vt:lpstr>VAROITUKSET</vt:lpstr>
      <vt:lpstr>SÄÄENNUSTE – 21. 10. 2020</vt:lpstr>
      <vt:lpstr>Millainen sää oli, kun Suomi itsenäistyi</vt:lpstr>
      <vt:lpstr>HARJOITUS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5</cp:revision>
  <dcterms:created xsi:type="dcterms:W3CDTF">2020-10-21T19:08:21Z</dcterms:created>
  <dcterms:modified xsi:type="dcterms:W3CDTF">2020-10-22T08:47:01Z</dcterms:modified>
</cp:coreProperties>
</file>