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12" r:id="rId2"/>
    <p:sldId id="568" r:id="rId3"/>
    <p:sldId id="683" r:id="rId4"/>
    <p:sldId id="687" r:id="rId5"/>
    <p:sldId id="689" r:id="rId6"/>
    <p:sldId id="688" r:id="rId7"/>
    <p:sldId id="702" r:id="rId8"/>
    <p:sldId id="690" r:id="rId9"/>
    <p:sldId id="692" r:id="rId10"/>
    <p:sldId id="691" r:id="rId11"/>
    <p:sldId id="693" r:id="rId12"/>
    <p:sldId id="694" r:id="rId13"/>
    <p:sldId id="695" r:id="rId14"/>
    <p:sldId id="696" r:id="rId15"/>
    <p:sldId id="697" r:id="rId16"/>
    <p:sldId id="698" r:id="rId17"/>
    <p:sldId id="699" r:id="rId18"/>
    <p:sldId id="700" r:id="rId19"/>
    <p:sldId id="704" r:id="rId20"/>
    <p:sldId id="701" r:id="rId21"/>
    <p:sldId id="703" r:id="rId22"/>
    <p:sldId id="707" r:id="rId23"/>
    <p:sldId id="705" r:id="rId24"/>
    <p:sldId id="706" r:id="rId25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6600"/>
    <a:srgbClr val="FF3399"/>
    <a:srgbClr val="C000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9647" autoAdjust="0"/>
  </p:normalViewPr>
  <p:slideViewPr>
    <p:cSldViewPr showGuides="1">
      <p:cViewPr varScale="1">
        <p:scale>
          <a:sx n="84" d="100"/>
          <a:sy n="84" d="100"/>
        </p:scale>
        <p:origin x="1469" y="82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69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6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67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13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08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24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34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65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65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1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22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4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565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165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44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53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53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44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6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72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00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04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wmf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8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w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III.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skupina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5940152" y="1565229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Boridy</a:t>
            </a:r>
            <a:endParaRPr lang="cs-CZ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e)   Dvojité řetězce atomů B:	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(V,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Ta,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f)   Pilovitě uspořádané řetězce atomů B: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(Mg, Al,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Y, Ti,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V,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Ta,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W,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       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Re,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Os, U,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(Ti,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W)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7398858" y="3039043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pt-BR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2152" r="5902" b="13820"/>
          <a:stretch>
            <a:fillRect/>
          </a:stretch>
        </p:blipFill>
        <p:spPr bwMode="auto">
          <a:xfrm>
            <a:off x="6894802" y="188640"/>
            <a:ext cx="1853952" cy="283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t="7899" r="8646" b="7465"/>
          <a:stretch>
            <a:fillRect/>
          </a:stretch>
        </p:blipFill>
        <p:spPr bwMode="auto">
          <a:xfrm>
            <a:off x="6235550" y="3442483"/>
            <a:ext cx="2760976" cy="2183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délník 14"/>
          <p:cNvSpPr/>
          <p:nvPr/>
        </p:nvSpPr>
        <p:spPr>
          <a:xfrm>
            <a:off x="7245476" y="5702051"/>
            <a:ext cx="607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18056" r="15834" b="18056"/>
          <a:stretch>
            <a:fillRect/>
          </a:stretch>
        </p:blipFill>
        <p:spPr bwMode="auto">
          <a:xfrm>
            <a:off x="1403648" y="3356992"/>
            <a:ext cx="4148987" cy="2299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3158109" y="5702051"/>
            <a:ext cx="74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281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Boridy</a:t>
            </a:r>
            <a:endParaRPr lang="cs-CZ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Boridy bohaté borem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rozmanité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stechiometrie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MB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oktaedry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M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MB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ikosaedry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MB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propojeno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ikosaedrů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4833749" y="5627741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pt-BR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2743"/>
          <p:cNvGrpSpPr>
            <a:grpSpLocks noChangeAspect="1"/>
          </p:cNvGrpSpPr>
          <p:nvPr/>
        </p:nvGrpSpPr>
        <p:grpSpPr bwMode="auto">
          <a:xfrm>
            <a:off x="7279737" y="471690"/>
            <a:ext cx="1440000" cy="1670400"/>
            <a:chOff x="2928" y="2748"/>
            <a:chExt cx="577" cy="578"/>
          </a:xfrm>
        </p:grpSpPr>
        <p:sp>
          <p:nvSpPr>
            <p:cNvPr id="19" name="Freeform 1456"/>
            <p:cNvSpPr>
              <a:spLocks/>
            </p:cNvSpPr>
            <p:nvPr/>
          </p:nvSpPr>
          <p:spPr bwMode="auto">
            <a:xfrm>
              <a:off x="3271" y="2975"/>
              <a:ext cx="46" cy="45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2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2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5" y="115"/>
                  </a:lnTo>
                  <a:lnTo>
                    <a:pt x="108" y="121"/>
                  </a:lnTo>
                  <a:lnTo>
                    <a:pt x="100" y="126"/>
                  </a:lnTo>
                  <a:lnTo>
                    <a:pt x="92" y="130"/>
                  </a:lnTo>
                  <a:lnTo>
                    <a:pt x="82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3" y="132"/>
                  </a:lnTo>
                  <a:lnTo>
                    <a:pt x="44" y="130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1A0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457"/>
            <p:cNvSpPr>
              <a:spLocks/>
            </p:cNvSpPr>
            <p:nvPr/>
          </p:nvSpPr>
          <p:spPr bwMode="auto">
            <a:xfrm>
              <a:off x="3271" y="2975"/>
              <a:ext cx="46" cy="45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2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2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5" y="115"/>
                  </a:lnTo>
                  <a:lnTo>
                    <a:pt x="108" y="121"/>
                  </a:lnTo>
                  <a:lnTo>
                    <a:pt x="100" y="126"/>
                  </a:lnTo>
                  <a:lnTo>
                    <a:pt x="92" y="129"/>
                  </a:lnTo>
                  <a:lnTo>
                    <a:pt x="82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3" y="132"/>
                  </a:lnTo>
                  <a:lnTo>
                    <a:pt x="44" y="130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280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458"/>
            <p:cNvSpPr>
              <a:spLocks/>
            </p:cNvSpPr>
            <p:nvPr/>
          </p:nvSpPr>
          <p:spPr bwMode="auto">
            <a:xfrm>
              <a:off x="3271" y="2975"/>
              <a:ext cx="46" cy="45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2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2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1" y="107"/>
                  </a:lnTo>
                  <a:lnTo>
                    <a:pt x="114" y="114"/>
                  </a:lnTo>
                  <a:lnTo>
                    <a:pt x="107" y="120"/>
                  </a:lnTo>
                  <a:lnTo>
                    <a:pt x="100" y="125"/>
                  </a:lnTo>
                  <a:lnTo>
                    <a:pt x="91" y="129"/>
                  </a:lnTo>
                  <a:lnTo>
                    <a:pt x="82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3" y="132"/>
                  </a:lnTo>
                  <a:lnTo>
                    <a:pt x="44" y="130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360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1459"/>
            <p:cNvSpPr>
              <a:spLocks/>
            </p:cNvSpPr>
            <p:nvPr/>
          </p:nvSpPr>
          <p:spPr bwMode="auto">
            <a:xfrm>
              <a:off x="3271" y="2975"/>
              <a:ext cx="46" cy="45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2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2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5" y="74"/>
                  </a:lnTo>
                  <a:lnTo>
                    <a:pt x="133" y="83"/>
                  </a:lnTo>
                  <a:lnTo>
                    <a:pt x="130" y="91"/>
                  </a:lnTo>
                  <a:lnTo>
                    <a:pt x="126" y="99"/>
                  </a:lnTo>
                  <a:lnTo>
                    <a:pt x="120" y="107"/>
                  </a:lnTo>
                  <a:lnTo>
                    <a:pt x="113" y="113"/>
                  </a:lnTo>
                  <a:lnTo>
                    <a:pt x="107" y="119"/>
                  </a:lnTo>
                  <a:lnTo>
                    <a:pt x="99" y="124"/>
                  </a:lnTo>
                  <a:lnTo>
                    <a:pt x="91" y="128"/>
                  </a:lnTo>
                  <a:lnTo>
                    <a:pt x="81" y="131"/>
                  </a:lnTo>
                  <a:lnTo>
                    <a:pt x="72" y="133"/>
                  </a:lnTo>
                  <a:lnTo>
                    <a:pt x="63" y="133"/>
                  </a:lnTo>
                  <a:lnTo>
                    <a:pt x="53" y="132"/>
                  </a:lnTo>
                  <a:lnTo>
                    <a:pt x="44" y="130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450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1460"/>
            <p:cNvSpPr>
              <a:spLocks/>
            </p:cNvSpPr>
            <p:nvPr/>
          </p:nvSpPr>
          <p:spPr bwMode="auto">
            <a:xfrm>
              <a:off x="3271" y="2975"/>
              <a:ext cx="45" cy="44"/>
            </a:xfrm>
            <a:custGeom>
              <a:avLst/>
              <a:gdLst>
                <a:gd name="T0" fmla="*/ 1 w 135"/>
                <a:gd name="T1" fmla="*/ 0 h 132"/>
                <a:gd name="T2" fmla="*/ 1 w 135"/>
                <a:gd name="T3" fmla="*/ 0 h 132"/>
                <a:gd name="T4" fmla="*/ 1 w 135"/>
                <a:gd name="T5" fmla="*/ 0 h 132"/>
                <a:gd name="T6" fmla="*/ 1 w 135"/>
                <a:gd name="T7" fmla="*/ 0 h 132"/>
                <a:gd name="T8" fmla="*/ 1 w 135"/>
                <a:gd name="T9" fmla="*/ 0 h 132"/>
                <a:gd name="T10" fmla="*/ 1 w 135"/>
                <a:gd name="T11" fmla="*/ 0 h 132"/>
                <a:gd name="T12" fmla="*/ 2 w 135"/>
                <a:gd name="T13" fmla="*/ 0 h 132"/>
                <a:gd name="T14" fmla="*/ 2 w 135"/>
                <a:gd name="T15" fmla="*/ 0 h 132"/>
                <a:gd name="T16" fmla="*/ 2 w 135"/>
                <a:gd name="T17" fmla="*/ 1 h 132"/>
                <a:gd name="T18" fmla="*/ 2 w 135"/>
                <a:gd name="T19" fmla="*/ 1 h 132"/>
                <a:gd name="T20" fmla="*/ 2 w 135"/>
                <a:gd name="T21" fmla="*/ 1 h 132"/>
                <a:gd name="T22" fmla="*/ 2 w 135"/>
                <a:gd name="T23" fmla="*/ 1 h 132"/>
                <a:gd name="T24" fmla="*/ 2 w 135"/>
                <a:gd name="T25" fmla="*/ 1 h 132"/>
                <a:gd name="T26" fmla="*/ 2 w 135"/>
                <a:gd name="T27" fmla="*/ 1 h 132"/>
                <a:gd name="T28" fmla="*/ 2 w 135"/>
                <a:gd name="T29" fmla="*/ 1 h 132"/>
                <a:gd name="T30" fmla="*/ 1 w 135"/>
                <a:gd name="T31" fmla="*/ 1 h 132"/>
                <a:gd name="T32" fmla="*/ 1 w 135"/>
                <a:gd name="T33" fmla="*/ 1 h 132"/>
                <a:gd name="T34" fmla="*/ 1 w 135"/>
                <a:gd name="T35" fmla="*/ 1 h 132"/>
                <a:gd name="T36" fmla="*/ 1 w 135"/>
                <a:gd name="T37" fmla="*/ 2 h 132"/>
                <a:gd name="T38" fmla="*/ 1 w 135"/>
                <a:gd name="T39" fmla="*/ 2 h 132"/>
                <a:gd name="T40" fmla="*/ 1 w 135"/>
                <a:gd name="T41" fmla="*/ 2 h 132"/>
                <a:gd name="T42" fmla="*/ 1 w 135"/>
                <a:gd name="T43" fmla="*/ 2 h 132"/>
                <a:gd name="T44" fmla="*/ 1 w 135"/>
                <a:gd name="T45" fmla="*/ 2 h 132"/>
                <a:gd name="T46" fmla="*/ 1 w 135"/>
                <a:gd name="T47" fmla="*/ 2 h 132"/>
                <a:gd name="T48" fmla="*/ 1 w 135"/>
                <a:gd name="T49" fmla="*/ 2 h 132"/>
                <a:gd name="T50" fmla="*/ 0 w 135"/>
                <a:gd name="T51" fmla="*/ 2 h 132"/>
                <a:gd name="T52" fmla="*/ 0 w 135"/>
                <a:gd name="T53" fmla="*/ 1 h 132"/>
                <a:gd name="T54" fmla="*/ 0 w 135"/>
                <a:gd name="T55" fmla="*/ 1 h 132"/>
                <a:gd name="T56" fmla="*/ 0 w 135"/>
                <a:gd name="T57" fmla="*/ 1 h 132"/>
                <a:gd name="T58" fmla="*/ 0 w 135"/>
                <a:gd name="T59" fmla="*/ 1 h 132"/>
                <a:gd name="T60" fmla="*/ 0 w 135"/>
                <a:gd name="T61" fmla="*/ 1 h 132"/>
                <a:gd name="T62" fmla="*/ 0 w 135"/>
                <a:gd name="T63" fmla="*/ 1 h 132"/>
                <a:gd name="T64" fmla="*/ 0 w 135"/>
                <a:gd name="T65" fmla="*/ 1 h 132"/>
                <a:gd name="T66" fmla="*/ 0 w 135"/>
                <a:gd name="T67" fmla="*/ 1 h 132"/>
                <a:gd name="T68" fmla="*/ 0 w 135"/>
                <a:gd name="T69" fmla="*/ 1 h 132"/>
                <a:gd name="T70" fmla="*/ 0 w 135"/>
                <a:gd name="T71" fmla="*/ 1 h 132"/>
                <a:gd name="T72" fmla="*/ 0 w 135"/>
                <a:gd name="T73" fmla="*/ 0 h 132"/>
                <a:gd name="T74" fmla="*/ 0 w 135"/>
                <a:gd name="T75" fmla="*/ 0 h 132"/>
                <a:gd name="T76" fmla="*/ 0 w 135"/>
                <a:gd name="T77" fmla="*/ 0 h 132"/>
                <a:gd name="T78" fmla="*/ 0 w 135"/>
                <a:gd name="T79" fmla="*/ 0 h 132"/>
                <a:gd name="T80" fmla="*/ 0 w 135"/>
                <a:gd name="T81" fmla="*/ 0 h 132"/>
                <a:gd name="T82" fmla="*/ 0 w 135"/>
                <a:gd name="T83" fmla="*/ 0 h 132"/>
                <a:gd name="T84" fmla="*/ 1 w 135"/>
                <a:gd name="T85" fmla="*/ 0 h 132"/>
                <a:gd name="T86" fmla="*/ 1 w 135"/>
                <a:gd name="T87" fmla="*/ 0 h 132"/>
                <a:gd name="T88" fmla="*/ 1 w 135"/>
                <a:gd name="T89" fmla="*/ 0 h 132"/>
                <a:gd name="T90" fmla="*/ 1 w 135"/>
                <a:gd name="T91" fmla="*/ 0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5" h="132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29" y="37"/>
                  </a:lnTo>
                  <a:lnTo>
                    <a:pt x="133" y="46"/>
                  </a:lnTo>
                  <a:lnTo>
                    <a:pt x="134" y="55"/>
                  </a:lnTo>
                  <a:lnTo>
                    <a:pt x="135" y="64"/>
                  </a:lnTo>
                  <a:lnTo>
                    <a:pt x="134" y="74"/>
                  </a:lnTo>
                  <a:lnTo>
                    <a:pt x="132" y="82"/>
                  </a:lnTo>
                  <a:lnTo>
                    <a:pt x="129" y="91"/>
                  </a:lnTo>
                  <a:lnTo>
                    <a:pt x="124" y="98"/>
                  </a:lnTo>
                  <a:lnTo>
                    <a:pt x="119" y="106"/>
                  </a:lnTo>
                  <a:lnTo>
                    <a:pt x="112" y="112"/>
                  </a:lnTo>
                  <a:lnTo>
                    <a:pt x="106" y="118"/>
                  </a:lnTo>
                  <a:lnTo>
                    <a:pt x="98" y="123"/>
                  </a:lnTo>
                  <a:lnTo>
                    <a:pt x="90" y="127"/>
                  </a:lnTo>
                  <a:lnTo>
                    <a:pt x="81" y="130"/>
                  </a:lnTo>
                  <a:lnTo>
                    <a:pt x="72" y="131"/>
                  </a:lnTo>
                  <a:lnTo>
                    <a:pt x="63" y="132"/>
                  </a:lnTo>
                  <a:lnTo>
                    <a:pt x="53" y="131"/>
                  </a:lnTo>
                  <a:lnTo>
                    <a:pt x="44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530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1461"/>
            <p:cNvSpPr>
              <a:spLocks/>
            </p:cNvSpPr>
            <p:nvPr/>
          </p:nvSpPr>
          <p:spPr bwMode="auto">
            <a:xfrm>
              <a:off x="3271" y="2975"/>
              <a:ext cx="45" cy="44"/>
            </a:xfrm>
            <a:custGeom>
              <a:avLst/>
              <a:gdLst>
                <a:gd name="T0" fmla="*/ 1 w 133"/>
                <a:gd name="T1" fmla="*/ 0 h 131"/>
                <a:gd name="T2" fmla="*/ 1 w 133"/>
                <a:gd name="T3" fmla="*/ 0 h 131"/>
                <a:gd name="T4" fmla="*/ 1 w 133"/>
                <a:gd name="T5" fmla="*/ 0 h 131"/>
                <a:gd name="T6" fmla="*/ 1 w 133"/>
                <a:gd name="T7" fmla="*/ 0 h 131"/>
                <a:gd name="T8" fmla="*/ 1 w 133"/>
                <a:gd name="T9" fmla="*/ 0 h 131"/>
                <a:gd name="T10" fmla="*/ 2 w 133"/>
                <a:gd name="T11" fmla="*/ 0 h 131"/>
                <a:gd name="T12" fmla="*/ 2 w 133"/>
                <a:gd name="T13" fmla="*/ 0 h 131"/>
                <a:gd name="T14" fmla="*/ 2 w 133"/>
                <a:gd name="T15" fmla="*/ 0 h 131"/>
                <a:gd name="T16" fmla="*/ 2 w 133"/>
                <a:gd name="T17" fmla="*/ 1 h 131"/>
                <a:gd name="T18" fmla="*/ 2 w 133"/>
                <a:gd name="T19" fmla="*/ 1 h 131"/>
                <a:gd name="T20" fmla="*/ 2 w 133"/>
                <a:gd name="T21" fmla="*/ 1 h 131"/>
                <a:gd name="T22" fmla="*/ 2 w 133"/>
                <a:gd name="T23" fmla="*/ 1 h 131"/>
                <a:gd name="T24" fmla="*/ 2 w 133"/>
                <a:gd name="T25" fmla="*/ 1 h 131"/>
                <a:gd name="T26" fmla="*/ 2 w 133"/>
                <a:gd name="T27" fmla="*/ 1 h 131"/>
                <a:gd name="T28" fmla="*/ 2 w 133"/>
                <a:gd name="T29" fmla="*/ 1 h 131"/>
                <a:gd name="T30" fmla="*/ 2 w 133"/>
                <a:gd name="T31" fmla="*/ 1 h 131"/>
                <a:gd name="T32" fmla="*/ 1 w 133"/>
                <a:gd name="T33" fmla="*/ 1 h 131"/>
                <a:gd name="T34" fmla="*/ 1 w 133"/>
                <a:gd name="T35" fmla="*/ 1 h 131"/>
                <a:gd name="T36" fmla="*/ 1 w 133"/>
                <a:gd name="T37" fmla="*/ 2 h 131"/>
                <a:gd name="T38" fmla="*/ 1 w 133"/>
                <a:gd name="T39" fmla="*/ 2 h 131"/>
                <a:gd name="T40" fmla="*/ 1 w 133"/>
                <a:gd name="T41" fmla="*/ 2 h 131"/>
                <a:gd name="T42" fmla="*/ 1 w 133"/>
                <a:gd name="T43" fmla="*/ 2 h 131"/>
                <a:gd name="T44" fmla="*/ 1 w 133"/>
                <a:gd name="T45" fmla="*/ 2 h 131"/>
                <a:gd name="T46" fmla="*/ 1 w 133"/>
                <a:gd name="T47" fmla="*/ 2 h 131"/>
                <a:gd name="T48" fmla="*/ 1 w 133"/>
                <a:gd name="T49" fmla="*/ 2 h 131"/>
                <a:gd name="T50" fmla="*/ 0 w 133"/>
                <a:gd name="T51" fmla="*/ 2 h 131"/>
                <a:gd name="T52" fmla="*/ 0 w 133"/>
                <a:gd name="T53" fmla="*/ 2 h 131"/>
                <a:gd name="T54" fmla="*/ 0 w 133"/>
                <a:gd name="T55" fmla="*/ 1 h 131"/>
                <a:gd name="T56" fmla="*/ 0 w 133"/>
                <a:gd name="T57" fmla="*/ 1 h 131"/>
                <a:gd name="T58" fmla="*/ 0 w 133"/>
                <a:gd name="T59" fmla="*/ 1 h 131"/>
                <a:gd name="T60" fmla="*/ 0 w 133"/>
                <a:gd name="T61" fmla="*/ 1 h 131"/>
                <a:gd name="T62" fmla="*/ 0 w 133"/>
                <a:gd name="T63" fmla="*/ 1 h 131"/>
                <a:gd name="T64" fmla="*/ 0 w 133"/>
                <a:gd name="T65" fmla="*/ 1 h 131"/>
                <a:gd name="T66" fmla="*/ 0 w 133"/>
                <a:gd name="T67" fmla="*/ 1 h 131"/>
                <a:gd name="T68" fmla="*/ 0 w 133"/>
                <a:gd name="T69" fmla="*/ 1 h 131"/>
                <a:gd name="T70" fmla="*/ 0 w 133"/>
                <a:gd name="T71" fmla="*/ 1 h 131"/>
                <a:gd name="T72" fmla="*/ 0 w 133"/>
                <a:gd name="T73" fmla="*/ 0 h 131"/>
                <a:gd name="T74" fmla="*/ 0 w 133"/>
                <a:gd name="T75" fmla="*/ 0 h 131"/>
                <a:gd name="T76" fmla="*/ 0 w 133"/>
                <a:gd name="T77" fmla="*/ 0 h 131"/>
                <a:gd name="T78" fmla="*/ 0 w 133"/>
                <a:gd name="T79" fmla="*/ 0 h 131"/>
                <a:gd name="T80" fmla="*/ 0 w 133"/>
                <a:gd name="T81" fmla="*/ 0 h 131"/>
                <a:gd name="T82" fmla="*/ 1 w 133"/>
                <a:gd name="T83" fmla="*/ 0 h 131"/>
                <a:gd name="T84" fmla="*/ 1 w 133"/>
                <a:gd name="T85" fmla="*/ 0 h 131"/>
                <a:gd name="T86" fmla="*/ 1 w 133"/>
                <a:gd name="T87" fmla="*/ 0 h 131"/>
                <a:gd name="T88" fmla="*/ 1 w 133"/>
                <a:gd name="T89" fmla="*/ 0 h 131"/>
                <a:gd name="T90" fmla="*/ 1 w 133"/>
                <a:gd name="T91" fmla="*/ 0 h 1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3" h="131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29" y="37"/>
                  </a:lnTo>
                  <a:lnTo>
                    <a:pt x="132" y="46"/>
                  </a:lnTo>
                  <a:lnTo>
                    <a:pt x="133" y="55"/>
                  </a:lnTo>
                  <a:lnTo>
                    <a:pt x="133" y="63"/>
                  </a:lnTo>
                  <a:lnTo>
                    <a:pt x="132" y="73"/>
                  </a:lnTo>
                  <a:lnTo>
                    <a:pt x="130" y="82"/>
                  </a:lnTo>
                  <a:lnTo>
                    <a:pt x="127" y="90"/>
                  </a:lnTo>
                  <a:lnTo>
                    <a:pt x="123" y="97"/>
                  </a:lnTo>
                  <a:lnTo>
                    <a:pt x="118" y="104"/>
                  </a:lnTo>
                  <a:lnTo>
                    <a:pt x="111" y="111"/>
                  </a:lnTo>
                  <a:lnTo>
                    <a:pt x="104" y="116"/>
                  </a:lnTo>
                  <a:lnTo>
                    <a:pt x="97" y="121"/>
                  </a:lnTo>
                  <a:lnTo>
                    <a:pt x="89" y="125"/>
                  </a:lnTo>
                  <a:lnTo>
                    <a:pt x="80" y="128"/>
                  </a:lnTo>
                  <a:lnTo>
                    <a:pt x="72" y="130"/>
                  </a:lnTo>
                  <a:lnTo>
                    <a:pt x="63" y="131"/>
                  </a:lnTo>
                  <a:lnTo>
                    <a:pt x="53" y="130"/>
                  </a:lnTo>
                  <a:lnTo>
                    <a:pt x="44" y="128"/>
                  </a:lnTo>
                  <a:lnTo>
                    <a:pt x="36" y="125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61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462"/>
            <p:cNvSpPr>
              <a:spLocks/>
            </p:cNvSpPr>
            <p:nvPr/>
          </p:nvSpPr>
          <p:spPr bwMode="auto">
            <a:xfrm>
              <a:off x="3271" y="2975"/>
              <a:ext cx="44" cy="43"/>
            </a:xfrm>
            <a:custGeom>
              <a:avLst/>
              <a:gdLst>
                <a:gd name="T0" fmla="*/ 1 w 131"/>
                <a:gd name="T1" fmla="*/ 0 h 129"/>
                <a:gd name="T2" fmla="*/ 1 w 131"/>
                <a:gd name="T3" fmla="*/ 0 h 129"/>
                <a:gd name="T4" fmla="*/ 1 w 131"/>
                <a:gd name="T5" fmla="*/ 0 h 129"/>
                <a:gd name="T6" fmla="*/ 1 w 131"/>
                <a:gd name="T7" fmla="*/ 0 h 129"/>
                <a:gd name="T8" fmla="*/ 1 w 131"/>
                <a:gd name="T9" fmla="*/ 0 h 129"/>
                <a:gd name="T10" fmla="*/ 1 w 131"/>
                <a:gd name="T11" fmla="*/ 0 h 129"/>
                <a:gd name="T12" fmla="*/ 2 w 131"/>
                <a:gd name="T13" fmla="*/ 0 h 129"/>
                <a:gd name="T14" fmla="*/ 2 w 131"/>
                <a:gd name="T15" fmla="*/ 0 h 129"/>
                <a:gd name="T16" fmla="*/ 2 w 131"/>
                <a:gd name="T17" fmla="*/ 1 h 129"/>
                <a:gd name="T18" fmla="*/ 2 w 131"/>
                <a:gd name="T19" fmla="*/ 1 h 129"/>
                <a:gd name="T20" fmla="*/ 2 w 131"/>
                <a:gd name="T21" fmla="*/ 1 h 129"/>
                <a:gd name="T22" fmla="*/ 2 w 131"/>
                <a:gd name="T23" fmla="*/ 1 h 129"/>
                <a:gd name="T24" fmla="*/ 2 w 131"/>
                <a:gd name="T25" fmla="*/ 1 h 129"/>
                <a:gd name="T26" fmla="*/ 2 w 131"/>
                <a:gd name="T27" fmla="*/ 1 h 129"/>
                <a:gd name="T28" fmla="*/ 2 w 131"/>
                <a:gd name="T29" fmla="*/ 1 h 129"/>
                <a:gd name="T30" fmla="*/ 1 w 131"/>
                <a:gd name="T31" fmla="*/ 1 h 129"/>
                <a:gd name="T32" fmla="*/ 1 w 131"/>
                <a:gd name="T33" fmla="*/ 1 h 129"/>
                <a:gd name="T34" fmla="*/ 1 w 131"/>
                <a:gd name="T35" fmla="*/ 1 h 129"/>
                <a:gd name="T36" fmla="*/ 1 w 131"/>
                <a:gd name="T37" fmla="*/ 1 h 129"/>
                <a:gd name="T38" fmla="*/ 1 w 131"/>
                <a:gd name="T39" fmla="*/ 2 h 129"/>
                <a:gd name="T40" fmla="*/ 1 w 131"/>
                <a:gd name="T41" fmla="*/ 2 h 129"/>
                <a:gd name="T42" fmla="*/ 1 w 131"/>
                <a:gd name="T43" fmla="*/ 2 h 129"/>
                <a:gd name="T44" fmla="*/ 1 w 131"/>
                <a:gd name="T45" fmla="*/ 2 h 129"/>
                <a:gd name="T46" fmla="*/ 1 w 131"/>
                <a:gd name="T47" fmla="*/ 2 h 129"/>
                <a:gd name="T48" fmla="*/ 1 w 131"/>
                <a:gd name="T49" fmla="*/ 2 h 129"/>
                <a:gd name="T50" fmla="*/ 0 w 131"/>
                <a:gd name="T51" fmla="*/ 2 h 129"/>
                <a:gd name="T52" fmla="*/ 0 w 131"/>
                <a:gd name="T53" fmla="*/ 1 h 129"/>
                <a:gd name="T54" fmla="*/ 0 w 131"/>
                <a:gd name="T55" fmla="*/ 1 h 129"/>
                <a:gd name="T56" fmla="*/ 0 w 131"/>
                <a:gd name="T57" fmla="*/ 1 h 129"/>
                <a:gd name="T58" fmla="*/ 0 w 131"/>
                <a:gd name="T59" fmla="*/ 1 h 129"/>
                <a:gd name="T60" fmla="*/ 0 w 131"/>
                <a:gd name="T61" fmla="*/ 1 h 129"/>
                <a:gd name="T62" fmla="*/ 0 w 131"/>
                <a:gd name="T63" fmla="*/ 1 h 129"/>
                <a:gd name="T64" fmla="*/ 0 w 131"/>
                <a:gd name="T65" fmla="*/ 1 h 129"/>
                <a:gd name="T66" fmla="*/ 0 w 131"/>
                <a:gd name="T67" fmla="*/ 1 h 129"/>
                <a:gd name="T68" fmla="*/ 0 w 131"/>
                <a:gd name="T69" fmla="*/ 1 h 129"/>
                <a:gd name="T70" fmla="*/ 0 w 131"/>
                <a:gd name="T71" fmla="*/ 1 h 129"/>
                <a:gd name="T72" fmla="*/ 0 w 131"/>
                <a:gd name="T73" fmla="*/ 0 h 129"/>
                <a:gd name="T74" fmla="*/ 0 w 131"/>
                <a:gd name="T75" fmla="*/ 0 h 129"/>
                <a:gd name="T76" fmla="*/ 0 w 131"/>
                <a:gd name="T77" fmla="*/ 0 h 129"/>
                <a:gd name="T78" fmla="*/ 0 w 131"/>
                <a:gd name="T79" fmla="*/ 0 h 129"/>
                <a:gd name="T80" fmla="*/ 0 w 131"/>
                <a:gd name="T81" fmla="*/ 0 h 129"/>
                <a:gd name="T82" fmla="*/ 0 w 131"/>
                <a:gd name="T83" fmla="*/ 0 h 129"/>
                <a:gd name="T84" fmla="*/ 1 w 131"/>
                <a:gd name="T85" fmla="*/ 0 h 129"/>
                <a:gd name="T86" fmla="*/ 1 w 131"/>
                <a:gd name="T87" fmla="*/ 0 h 129"/>
                <a:gd name="T88" fmla="*/ 1 w 131"/>
                <a:gd name="T89" fmla="*/ 0 h 129"/>
                <a:gd name="T90" fmla="*/ 1 w 131"/>
                <a:gd name="T91" fmla="*/ 0 h 12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1" h="129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4" y="30"/>
                  </a:lnTo>
                  <a:lnTo>
                    <a:pt x="128" y="38"/>
                  </a:lnTo>
                  <a:lnTo>
                    <a:pt x="130" y="46"/>
                  </a:lnTo>
                  <a:lnTo>
                    <a:pt x="131" y="55"/>
                  </a:lnTo>
                  <a:lnTo>
                    <a:pt x="131" y="63"/>
                  </a:lnTo>
                  <a:lnTo>
                    <a:pt x="130" y="72"/>
                  </a:lnTo>
                  <a:lnTo>
                    <a:pt x="128" y="81"/>
                  </a:lnTo>
                  <a:lnTo>
                    <a:pt x="125" y="88"/>
                  </a:lnTo>
                  <a:lnTo>
                    <a:pt x="121" y="96"/>
                  </a:lnTo>
                  <a:lnTo>
                    <a:pt x="115" y="103"/>
                  </a:lnTo>
                  <a:lnTo>
                    <a:pt x="109" y="109"/>
                  </a:lnTo>
                  <a:lnTo>
                    <a:pt x="103" y="114"/>
                  </a:lnTo>
                  <a:lnTo>
                    <a:pt x="96" y="119"/>
                  </a:lnTo>
                  <a:lnTo>
                    <a:pt x="88" y="123"/>
                  </a:lnTo>
                  <a:lnTo>
                    <a:pt x="79" y="126"/>
                  </a:lnTo>
                  <a:lnTo>
                    <a:pt x="71" y="128"/>
                  </a:lnTo>
                  <a:lnTo>
                    <a:pt x="63" y="129"/>
                  </a:lnTo>
                  <a:lnTo>
                    <a:pt x="53" y="128"/>
                  </a:lnTo>
                  <a:lnTo>
                    <a:pt x="45" y="127"/>
                  </a:lnTo>
                  <a:lnTo>
                    <a:pt x="36" y="124"/>
                  </a:lnTo>
                  <a:lnTo>
                    <a:pt x="28" y="120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700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463"/>
            <p:cNvSpPr>
              <a:spLocks/>
            </p:cNvSpPr>
            <p:nvPr/>
          </p:nvSpPr>
          <p:spPr bwMode="auto">
            <a:xfrm>
              <a:off x="3271" y="2975"/>
              <a:ext cx="43" cy="42"/>
            </a:xfrm>
            <a:custGeom>
              <a:avLst/>
              <a:gdLst>
                <a:gd name="T0" fmla="*/ 1 w 129"/>
                <a:gd name="T1" fmla="*/ 0 h 126"/>
                <a:gd name="T2" fmla="*/ 1 w 129"/>
                <a:gd name="T3" fmla="*/ 0 h 126"/>
                <a:gd name="T4" fmla="*/ 1 w 129"/>
                <a:gd name="T5" fmla="*/ 0 h 126"/>
                <a:gd name="T6" fmla="*/ 1 w 129"/>
                <a:gd name="T7" fmla="*/ 0 h 126"/>
                <a:gd name="T8" fmla="*/ 1 w 129"/>
                <a:gd name="T9" fmla="*/ 0 h 126"/>
                <a:gd name="T10" fmla="*/ 1 w 129"/>
                <a:gd name="T11" fmla="*/ 0 h 126"/>
                <a:gd name="T12" fmla="*/ 2 w 129"/>
                <a:gd name="T13" fmla="*/ 0 h 126"/>
                <a:gd name="T14" fmla="*/ 2 w 129"/>
                <a:gd name="T15" fmla="*/ 0 h 126"/>
                <a:gd name="T16" fmla="*/ 2 w 129"/>
                <a:gd name="T17" fmla="*/ 1 h 126"/>
                <a:gd name="T18" fmla="*/ 2 w 129"/>
                <a:gd name="T19" fmla="*/ 1 h 126"/>
                <a:gd name="T20" fmla="*/ 2 w 129"/>
                <a:gd name="T21" fmla="*/ 1 h 126"/>
                <a:gd name="T22" fmla="*/ 2 w 129"/>
                <a:gd name="T23" fmla="*/ 1 h 126"/>
                <a:gd name="T24" fmla="*/ 2 w 129"/>
                <a:gd name="T25" fmla="*/ 1 h 126"/>
                <a:gd name="T26" fmla="*/ 2 w 129"/>
                <a:gd name="T27" fmla="*/ 1 h 126"/>
                <a:gd name="T28" fmla="*/ 1 w 129"/>
                <a:gd name="T29" fmla="*/ 1 h 126"/>
                <a:gd name="T30" fmla="*/ 1 w 129"/>
                <a:gd name="T31" fmla="*/ 1 h 126"/>
                <a:gd name="T32" fmla="*/ 1 w 129"/>
                <a:gd name="T33" fmla="*/ 1 h 126"/>
                <a:gd name="T34" fmla="*/ 1 w 129"/>
                <a:gd name="T35" fmla="*/ 1 h 126"/>
                <a:gd name="T36" fmla="*/ 1 w 129"/>
                <a:gd name="T37" fmla="*/ 1 h 126"/>
                <a:gd name="T38" fmla="*/ 1 w 129"/>
                <a:gd name="T39" fmla="*/ 1 h 126"/>
                <a:gd name="T40" fmla="*/ 1 w 129"/>
                <a:gd name="T41" fmla="*/ 2 h 126"/>
                <a:gd name="T42" fmla="*/ 1 w 129"/>
                <a:gd name="T43" fmla="*/ 2 h 126"/>
                <a:gd name="T44" fmla="*/ 1 w 129"/>
                <a:gd name="T45" fmla="*/ 2 h 126"/>
                <a:gd name="T46" fmla="*/ 1 w 129"/>
                <a:gd name="T47" fmla="*/ 2 h 126"/>
                <a:gd name="T48" fmla="*/ 1 w 129"/>
                <a:gd name="T49" fmla="*/ 2 h 126"/>
                <a:gd name="T50" fmla="*/ 0 w 129"/>
                <a:gd name="T51" fmla="*/ 2 h 126"/>
                <a:gd name="T52" fmla="*/ 0 w 129"/>
                <a:gd name="T53" fmla="*/ 1 h 126"/>
                <a:gd name="T54" fmla="*/ 0 w 129"/>
                <a:gd name="T55" fmla="*/ 1 h 126"/>
                <a:gd name="T56" fmla="*/ 0 w 129"/>
                <a:gd name="T57" fmla="*/ 1 h 126"/>
                <a:gd name="T58" fmla="*/ 0 w 129"/>
                <a:gd name="T59" fmla="*/ 1 h 126"/>
                <a:gd name="T60" fmla="*/ 0 w 129"/>
                <a:gd name="T61" fmla="*/ 1 h 126"/>
                <a:gd name="T62" fmla="*/ 0 w 129"/>
                <a:gd name="T63" fmla="*/ 1 h 126"/>
                <a:gd name="T64" fmla="*/ 0 w 129"/>
                <a:gd name="T65" fmla="*/ 1 h 126"/>
                <a:gd name="T66" fmla="*/ 0 w 129"/>
                <a:gd name="T67" fmla="*/ 1 h 126"/>
                <a:gd name="T68" fmla="*/ 0 w 129"/>
                <a:gd name="T69" fmla="*/ 1 h 126"/>
                <a:gd name="T70" fmla="*/ 0 w 129"/>
                <a:gd name="T71" fmla="*/ 1 h 126"/>
                <a:gd name="T72" fmla="*/ 0 w 129"/>
                <a:gd name="T73" fmla="*/ 0 h 126"/>
                <a:gd name="T74" fmla="*/ 0 w 129"/>
                <a:gd name="T75" fmla="*/ 0 h 126"/>
                <a:gd name="T76" fmla="*/ 0 w 129"/>
                <a:gd name="T77" fmla="*/ 0 h 126"/>
                <a:gd name="T78" fmla="*/ 0 w 129"/>
                <a:gd name="T79" fmla="*/ 0 h 126"/>
                <a:gd name="T80" fmla="*/ 0 w 129"/>
                <a:gd name="T81" fmla="*/ 0 h 126"/>
                <a:gd name="T82" fmla="*/ 0 w 129"/>
                <a:gd name="T83" fmla="*/ 0 h 126"/>
                <a:gd name="T84" fmla="*/ 1 w 129"/>
                <a:gd name="T85" fmla="*/ 0 h 126"/>
                <a:gd name="T86" fmla="*/ 1 w 129"/>
                <a:gd name="T87" fmla="*/ 0 h 126"/>
                <a:gd name="T88" fmla="*/ 1 w 129"/>
                <a:gd name="T89" fmla="*/ 0 h 126"/>
                <a:gd name="T90" fmla="*/ 1 w 129"/>
                <a:gd name="T91" fmla="*/ 0 h 12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9" h="126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1" y="16"/>
                  </a:lnTo>
                  <a:lnTo>
                    <a:pt x="118" y="23"/>
                  </a:lnTo>
                  <a:lnTo>
                    <a:pt x="123" y="30"/>
                  </a:lnTo>
                  <a:lnTo>
                    <a:pt x="126" y="38"/>
                  </a:lnTo>
                  <a:lnTo>
                    <a:pt x="128" y="46"/>
                  </a:lnTo>
                  <a:lnTo>
                    <a:pt x="129" y="54"/>
                  </a:lnTo>
                  <a:lnTo>
                    <a:pt x="129" y="63"/>
                  </a:lnTo>
                  <a:lnTo>
                    <a:pt x="128" y="72"/>
                  </a:lnTo>
                  <a:lnTo>
                    <a:pt x="125" y="80"/>
                  </a:lnTo>
                  <a:lnTo>
                    <a:pt x="122" y="87"/>
                  </a:lnTo>
                  <a:lnTo>
                    <a:pt x="118" y="94"/>
                  </a:lnTo>
                  <a:lnTo>
                    <a:pt x="112" y="101"/>
                  </a:lnTo>
                  <a:lnTo>
                    <a:pt x="107" y="107"/>
                  </a:lnTo>
                  <a:lnTo>
                    <a:pt x="101" y="112"/>
                  </a:lnTo>
                  <a:lnTo>
                    <a:pt x="94" y="117"/>
                  </a:lnTo>
                  <a:lnTo>
                    <a:pt x="86" y="120"/>
                  </a:lnTo>
                  <a:lnTo>
                    <a:pt x="78" y="123"/>
                  </a:lnTo>
                  <a:lnTo>
                    <a:pt x="70" y="125"/>
                  </a:lnTo>
                  <a:lnTo>
                    <a:pt x="62" y="126"/>
                  </a:lnTo>
                  <a:lnTo>
                    <a:pt x="53" y="126"/>
                  </a:lnTo>
                  <a:lnTo>
                    <a:pt x="45" y="125"/>
                  </a:lnTo>
                  <a:lnTo>
                    <a:pt x="36" y="123"/>
                  </a:lnTo>
                  <a:lnTo>
                    <a:pt x="29" y="119"/>
                  </a:lnTo>
                  <a:lnTo>
                    <a:pt x="21" y="114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7E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64"/>
            <p:cNvSpPr>
              <a:spLocks/>
            </p:cNvSpPr>
            <p:nvPr/>
          </p:nvSpPr>
          <p:spPr bwMode="auto">
            <a:xfrm>
              <a:off x="3271" y="2975"/>
              <a:ext cx="42" cy="42"/>
            </a:xfrm>
            <a:custGeom>
              <a:avLst/>
              <a:gdLst>
                <a:gd name="T0" fmla="*/ 1 w 126"/>
                <a:gd name="T1" fmla="*/ 0 h 124"/>
                <a:gd name="T2" fmla="*/ 1 w 126"/>
                <a:gd name="T3" fmla="*/ 0 h 124"/>
                <a:gd name="T4" fmla="*/ 1 w 126"/>
                <a:gd name="T5" fmla="*/ 0 h 124"/>
                <a:gd name="T6" fmla="*/ 1 w 126"/>
                <a:gd name="T7" fmla="*/ 0 h 124"/>
                <a:gd name="T8" fmla="*/ 1 w 126"/>
                <a:gd name="T9" fmla="*/ 0 h 124"/>
                <a:gd name="T10" fmla="*/ 1 w 126"/>
                <a:gd name="T11" fmla="*/ 0 h 124"/>
                <a:gd name="T12" fmla="*/ 1 w 126"/>
                <a:gd name="T13" fmla="*/ 0 h 124"/>
                <a:gd name="T14" fmla="*/ 2 w 126"/>
                <a:gd name="T15" fmla="*/ 0 h 124"/>
                <a:gd name="T16" fmla="*/ 2 w 126"/>
                <a:gd name="T17" fmla="*/ 1 h 124"/>
                <a:gd name="T18" fmla="*/ 2 w 126"/>
                <a:gd name="T19" fmla="*/ 1 h 124"/>
                <a:gd name="T20" fmla="*/ 2 w 126"/>
                <a:gd name="T21" fmla="*/ 1 h 124"/>
                <a:gd name="T22" fmla="*/ 2 w 126"/>
                <a:gd name="T23" fmla="*/ 1 h 124"/>
                <a:gd name="T24" fmla="*/ 2 w 126"/>
                <a:gd name="T25" fmla="*/ 1 h 124"/>
                <a:gd name="T26" fmla="*/ 1 w 126"/>
                <a:gd name="T27" fmla="*/ 1 h 124"/>
                <a:gd name="T28" fmla="*/ 1 w 126"/>
                <a:gd name="T29" fmla="*/ 1 h 124"/>
                <a:gd name="T30" fmla="*/ 1 w 126"/>
                <a:gd name="T31" fmla="*/ 1 h 124"/>
                <a:gd name="T32" fmla="*/ 1 w 126"/>
                <a:gd name="T33" fmla="*/ 1 h 124"/>
                <a:gd name="T34" fmla="*/ 1 w 126"/>
                <a:gd name="T35" fmla="*/ 1 h 124"/>
                <a:gd name="T36" fmla="*/ 1 w 126"/>
                <a:gd name="T37" fmla="*/ 1 h 124"/>
                <a:gd name="T38" fmla="*/ 1 w 126"/>
                <a:gd name="T39" fmla="*/ 2 h 124"/>
                <a:gd name="T40" fmla="*/ 1 w 126"/>
                <a:gd name="T41" fmla="*/ 2 h 124"/>
                <a:gd name="T42" fmla="*/ 1 w 126"/>
                <a:gd name="T43" fmla="*/ 2 h 124"/>
                <a:gd name="T44" fmla="*/ 1 w 126"/>
                <a:gd name="T45" fmla="*/ 2 h 124"/>
                <a:gd name="T46" fmla="*/ 1 w 126"/>
                <a:gd name="T47" fmla="*/ 2 h 124"/>
                <a:gd name="T48" fmla="*/ 1 w 126"/>
                <a:gd name="T49" fmla="*/ 2 h 124"/>
                <a:gd name="T50" fmla="*/ 0 w 126"/>
                <a:gd name="T51" fmla="*/ 2 h 124"/>
                <a:gd name="T52" fmla="*/ 0 w 126"/>
                <a:gd name="T53" fmla="*/ 2 h 124"/>
                <a:gd name="T54" fmla="*/ 0 w 126"/>
                <a:gd name="T55" fmla="*/ 1 h 124"/>
                <a:gd name="T56" fmla="*/ 0 w 126"/>
                <a:gd name="T57" fmla="*/ 1 h 124"/>
                <a:gd name="T58" fmla="*/ 0 w 126"/>
                <a:gd name="T59" fmla="*/ 1 h 124"/>
                <a:gd name="T60" fmla="*/ 0 w 126"/>
                <a:gd name="T61" fmla="*/ 1 h 124"/>
                <a:gd name="T62" fmla="*/ 0 w 126"/>
                <a:gd name="T63" fmla="*/ 1 h 124"/>
                <a:gd name="T64" fmla="*/ 0 w 126"/>
                <a:gd name="T65" fmla="*/ 1 h 124"/>
                <a:gd name="T66" fmla="*/ 0 w 126"/>
                <a:gd name="T67" fmla="*/ 1 h 124"/>
                <a:gd name="T68" fmla="*/ 0 w 126"/>
                <a:gd name="T69" fmla="*/ 1 h 124"/>
                <a:gd name="T70" fmla="*/ 0 w 126"/>
                <a:gd name="T71" fmla="*/ 1 h 124"/>
                <a:gd name="T72" fmla="*/ 0 w 126"/>
                <a:gd name="T73" fmla="*/ 0 h 124"/>
                <a:gd name="T74" fmla="*/ 0 w 126"/>
                <a:gd name="T75" fmla="*/ 0 h 124"/>
                <a:gd name="T76" fmla="*/ 0 w 126"/>
                <a:gd name="T77" fmla="*/ 0 h 124"/>
                <a:gd name="T78" fmla="*/ 0 w 126"/>
                <a:gd name="T79" fmla="*/ 0 h 124"/>
                <a:gd name="T80" fmla="*/ 0 w 126"/>
                <a:gd name="T81" fmla="*/ 0 h 124"/>
                <a:gd name="T82" fmla="*/ 0 w 126"/>
                <a:gd name="T83" fmla="*/ 0 h 124"/>
                <a:gd name="T84" fmla="*/ 1 w 126"/>
                <a:gd name="T85" fmla="*/ 0 h 124"/>
                <a:gd name="T86" fmla="*/ 1 w 126"/>
                <a:gd name="T87" fmla="*/ 0 h 124"/>
                <a:gd name="T88" fmla="*/ 1 w 126"/>
                <a:gd name="T89" fmla="*/ 0 h 124"/>
                <a:gd name="T90" fmla="*/ 1 w 126"/>
                <a:gd name="T91" fmla="*/ 0 h 12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" h="124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3" y="11"/>
                  </a:lnTo>
                  <a:lnTo>
                    <a:pt x="110" y="17"/>
                  </a:lnTo>
                  <a:lnTo>
                    <a:pt x="115" y="23"/>
                  </a:lnTo>
                  <a:lnTo>
                    <a:pt x="121" y="30"/>
                  </a:lnTo>
                  <a:lnTo>
                    <a:pt x="124" y="38"/>
                  </a:lnTo>
                  <a:lnTo>
                    <a:pt x="126" y="46"/>
                  </a:lnTo>
                  <a:lnTo>
                    <a:pt x="126" y="54"/>
                  </a:lnTo>
                  <a:lnTo>
                    <a:pt x="126" y="62"/>
                  </a:lnTo>
                  <a:lnTo>
                    <a:pt x="125" y="71"/>
                  </a:lnTo>
                  <a:lnTo>
                    <a:pt x="122" y="78"/>
                  </a:lnTo>
                  <a:lnTo>
                    <a:pt x="119" y="85"/>
                  </a:lnTo>
                  <a:lnTo>
                    <a:pt x="114" y="92"/>
                  </a:lnTo>
                  <a:lnTo>
                    <a:pt x="110" y="98"/>
                  </a:lnTo>
                  <a:lnTo>
                    <a:pt x="105" y="104"/>
                  </a:lnTo>
                  <a:lnTo>
                    <a:pt x="99" y="109"/>
                  </a:lnTo>
                  <a:lnTo>
                    <a:pt x="92" y="114"/>
                  </a:lnTo>
                  <a:lnTo>
                    <a:pt x="84" y="117"/>
                  </a:lnTo>
                  <a:lnTo>
                    <a:pt x="77" y="120"/>
                  </a:lnTo>
                  <a:lnTo>
                    <a:pt x="70" y="122"/>
                  </a:lnTo>
                  <a:lnTo>
                    <a:pt x="62" y="123"/>
                  </a:lnTo>
                  <a:lnTo>
                    <a:pt x="53" y="124"/>
                  </a:lnTo>
                  <a:lnTo>
                    <a:pt x="45" y="123"/>
                  </a:lnTo>
                  <a:lnTo>
                    <a:pt x="37" y="120"/>
                  </a:lnTo>
                  <a:lnTo>
                    <a:pt x="29" y="117"/>
                  </a:lnTo>
                  <a:lnTo>
                    <a:pt x="21" y="112"/>
                  </a:lnTo>
                  <a:lnTo>
                    <a:pt x="15" y="107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8C0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465"/>
            <p:cNvSpPr>
              <a:spLocks/>
            </p:cNvSpPr>
            <p:nvPr/>
          </p:nvSpPr>
          <p:spPr bwMode="auto">
            <a:xfrm>
              <a:off x="3271" y="2975"/>
              <a:ext cx="41" cy="40"/>
            </a:xfrm>
            <a:custGeom>
              <a:avLst/>
              <a:gdLst>
                <a:gd name="T0" fmla="*/ 1 w 123"/>
                <a:gd name="T1" fmla="*/ 0 h 120"/>
                <a:gd name="T2" fmla="*/ 1 w 123"/>
                <a:gd name="T3" fmla="*/ 0 h 120"/>
                <a:gd name="T4" fmla="*/ 1 w 123"/>
                <a:gd name="T5" fmla="*/ 0 h 120"/>
                <a:gd name="T6" fmla="*/ 1 w 123"/>
                <a:gd name="T7" fmla="*/ 0 h 120"/>
                <a:gd name="T8" fmla="*/ 1 w 123"/>
                <a:gd name="T9" fmla="*/ 0 h 120"/>
                <a:gd name="T10" fmla="*/ 1 w 123"/>
                <a:gd name="T11" fmla="*/ 0 h 120"/>
                <a:gd name="T12" fmla="*/ 1 w 123"/>
                <a:gd name="T13" fmla="*/ 0 h 120"/>
                <a:gd name="T14" fmla="*/ 1 w 123"/>
                <a:gd name="T15" fmla="*/ 0 h 120"/>
                <a:gd name="T16" fmla="*/ 2 w 123"/>
                <a:gd name="T17" fmla="*/ 1 h 120"/>
                <a:gd name="T18" fmla="*/ 2 w 123"/>
                <a:gd name="T19" fmla="*/ 1 h 120"/>
                <a:gd name="T20" fmla="*/ 2 w 123"/>
                <a:gd name="T21" fmla="*/ 1 h 120"/>
                <a:gd name="T22" fmla="*/ 1 w 123"/>
                <a:gd name="T23" fmla="*/ 1 h 120"/>
                <a:gd name="T24" fmla="*/ 1 w 123"/>
                <a:gd name="T25" fmla="*/ 1 h 120"/>
                <a:gd name="T26" fmla="*/ 1 w 123"/>
                <a:gd name="T27" fmla="*/ 1 h 120"/>
                <a:gd name="T28" fmla="*/ 1 w 123"/>
                <a:gd name="T29" fmla="*/ 1 h 120"/>
                <a:gd name="T30" fmla="*/ 1 w 123"/>
                <a:gd name="T31" fmla="*/ 1 h 120"/>
                <a:gd name="T32" fmla="*/ 1 w 123"/>
                <a:gd name="T33" fmla="*/ 1 h 120"/>
                <a:gd name="T34" fmla="*/ 1 w 123"/>
                <a:gd name="T35" fmla="*/ 1 h 120"/>
                <a:gd name="T36" fmla="*/ 1 w 123"/>
                <a:gd name="T37" fmla="*/ 1 h 120"/>
                <a:gd name="T38" fmla="*/ 1 w 123"/>
                <a:gd name="T39" fmla="*/ 1 h 120"/>
                <a:gd name="T40" fmla="*/ 1 w 123"/>
                <a:gd name="T41" fmla="*/ 1 h 120"/>
                <a:gd name="T42" fmla="*/ 1 w 123"/>
                <a:gd name="T43" fmla="*/ 1 h 120"/>
                <a:gd name="T44" fmla="*/ 1 w 123"/>
                <a:gd name="T45" fmla="*/ 1 h 120"/>
                <a:gd name="T46" fmla="*/ 1 w 123"/>
                <a:gd name="T47" fmla="*/ 1 h 120"/>
                <a:gd name="T48" fmla="*/ 1 w 123"/>
                <a:gd name="T49" fmla="*/ 1 h 120"/>
                <a:gd name="T50" fmla="*/ 0 w 123"/>
                <a:gd name="T51" fmla="*/ 1 h 120"/>
                <a:gd name="T52" fmla="*/ 0 w 123"/>
                <a:gd name="T53" fmla="*/ 1 h 120"/>
                <a:gd name="T54" fmla="*/ 0 w 123"/>
                <a:gd name="T55" fmla="*/ 1 h 120"/>
                <a:gd name="T56" fmla="*/ 0 w 123"/>
                <a:gd name="T57" fmla="*/ 1 h 120"/>
                <a:gd name="T58" fmla="*/ 0 w 123"/>
                <a:gd name="T59" fmla="*/ 1 h 120"/>
                <a:gd name="T60" fmla="*/ 0 w 123"/>
                <a:gd name="T61" fmla="*/ 1 h 120"/>
                <a:gd name="T62" fmla="*/ 0 w 123"/>
                <a:gd name="T63" fmla="*/ 1 h 120"/>
                <a:gd name="T64" fmla="*/ 0 w 123"/>
                <a:gd name="T65" fmla="*/ 1 h 120"/>
                <a:gd name="T66" fmla="*/ 0 w 123"/>
                <a:gd name="T67" fmla="*/ 1 h 120"/>
                <a:gd name="T68" fmla="*/ 0 w 123"/>
                <a:gd name="T69" fmla="*/ 1 h 120"/>
                <a:gd name="T70" fmla="*/ 0 w 123"/>
                <a:gd name="T71" fmla="*/ 1 h 120"/>
                <a:gd name="T72" fmla="*/ 0 w 123"/>
                <a:gd name="T73" fmla="*/ 0 h 120"/>
                <a:gd name="T74" fmla="*/ 0 w 123"/>
                <a:gd name="T75" fmla="*/ 0 h 120"/>
                <a:gd name="T76" fmla="*/ 0 w 123"/>
                <a:gd name="T77" fmla="*/ 0 h 120"/>
                <a:gd name="T78" fmla="*/ 0 w 123"/>
                <a:gd name="T79" fmla="*/ 0 h 120"/>
                <a:gd name="T80" fmla="*/ 0 w 123"/>
                <a:gd name="T81" fmla="*/ 0 h 120"/>
                <a:gd name="T82" fmla="*/ 0 w 123"/>
                <a:gd name="T83" fmla="*/ 0 h 120"/>
                <a:gd name="T84" fmla="*/ 1 w 123"/>
                <a:gd name="T85" fmla="*/ 0 h 120"/>
                <a:gd name="T86" fmla="*/ 1 w 123"/>
                <a:gd name="T87" fmla="*/ 0 h 120"/>
                <a:gd name="T88" fmla="*/ 1 w 123"/>
                <a:gd name="T89" fmla="*/ 0 h 120"/>
                <a:gd name="T90" fmla="*/ 1 w 123"/>
                <a:gd name="T91" fmla="*/ 0 h 1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120">
                  <a:moveTo>
                    <a:pt x="77" y="1"/>
                  </a:moveTo>
                  <a:lnTo>
                    <a:pt x="86" y="3"/>
                  </a:lnTo>
                  <a:lnTo>
                    <a:pt x="95" y="7"/>
                  </a:lnTo>
                  <a:lnTo>
                    <a:pt x="102" y="12"/>
                  </a:lnTo>
                  <a:lnTo>
                    <a:pt x="108" y="17"/>
                  </a:lnTo>
                  <a:lnTo>
                    <a:pt x="113" y="24"/>
                  </a:lnTo>
                  <a:lnTo>
                    <a:pt x="118" y="31"/>
                  </a:lnTo>
                  <a:lnTo>
                    <a:pt x="121" y="38"/>
                  </a:lnTo>
                  <a:lnTo>
                    <a:pt x="123" y="46"/>
                  </a:lnTo>
                  <a:lnTo>
                    <a:pt x="123" y="54"/>
                  </a:lnTo>
                  <a:lnTo>
                    <a:pt x="123" y="61"/>
                  </a:lnTo>
                  <a:lnTo>
                    <a:pt x="121" y="70"/>
                  </a:lnTo>
                  <a:lnTo>
                    <a:pt x="119" y="77"/>
                  </a:lnTo>
                  <a:lnTo>
                    <a:pt x="115" y="84"/>
                  </a:lnTo>
                  <a:lnTo>
                    <a:pt x="111" y="90"/>
                  </a:lnTo>
                  <a:lnTo>
                    <a:pt x="107" y="96"/>
                  </a:lnTo>
                  <a:lnTo>
                    <a:pt x="102" y="101"/>
                  </a:lnTo>
                  <a:lnTo>
                    <a:pt x="96" y="106"/>
                  </a:lnTo>
                  <a:lnTo>
                    <a:pt x="90" y="111"/>
                  </a:lnTo>
                  <a:lnTo>
                    <a:pt x="83" y="114"/>
                  </a:lnTo>
                  <a:lnTo>
                    <a:pt x="76" y="117"/>
                  </a:lnTo>
                  <a:lnTo>
                    <a:pt x="69" y="119"/>
                  </a:lnTo>
                  <a:lnTo>
                    <a:pt x="61" y="120"/>
                  </a:lnTo>
                  <a:lnTo>
                    <a:pt x="52" y="120"/>
                  </a:lnTo>
                  <a:lnTo>
                    <a:pt x="45" y="120"/>
                  </a:lnTo>
                  <a:lnTo>
                    <a:pt x="37" y="118"/>
                  </a:lnTo>
                  <a:lnTo>
                    <a:pt x="30" y="115"/>
                  </a:lnTo>
                  <a:lnTo>
                    <a:pt x="22" y="110"/>
                  </a:lnTo>
                  <a:lnTo>
                    <a:pt x="16" y="105"/>
                  </a:lnTo>
                  <a:lnTo>
                    <a:pt x="10" y="99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9B0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466"/>
            <p:cNvSpPr>
              <a:spLocks/>
            </p:cNvSpPr>
            <p:nvPr/>
          </p:nvSpPr>
          <p:spPr bwMode="auto">
            <a:xfrm>
              <a:off x="3271" y="2976"/>
              <a:ext cx="40" cy="38"/>
            </a:xfrm>
            <a:custGeom>
              <a:avLst/>
              <a:gdLst>
                <a:gd name="T0" fmla="*/ 1 w 119"/>
                <a:gd name="T1" fmla="*/ 0 h 116"/>
                <a:gd name="T2" fmla="*/ 1 w 119"/>
                <a:gd name="T3" fmla="*/ 0 h 116"/>
                <a:gd name="T4" fmla="*/ 1 w 119"/>
                <a:gd name="T5" fmla="*/ 0 h 116"/>
                <a:gd name="T6" fmla="*/ 1 w 119"/>
                <a:gd name="T7" fmla="*/ 0 h 116"/>
                <a:gd name="T8" fmla="*/ 1 w 119"/>
                <a:gd name="T9" fmla="*/ 0 h 116"/>
                <a:gd name="T10" fmla="*/ 1 w 119"/>
                <a:gd name="T11" fmla="*/ 0 h 116"/>
                <a:gd name="T12" fmla="*/ 1 w 119"/>
                <a:gd name="T13" fmla="*/ 0 h 116"/>
                <a:gd name="T14" fmla="*/ 1 w 119"/>
                <a:gd name="T15" fmla="*/ 0 h 116"/>
                <a:gd name="T16" fmla="*/ 1 w 119"/>
                <a:gd name="T17" fmla="*/ 1 h 116"/>
                <a:gd name="T18" fmla="*/ 1 w 119"/>
                <a:gd name="T19" fmla="*/ 1 h 116"/>
                <a:gd name="T20" fmla="*/ 1 w 119"/>
                <a:gd name="T21" fmla="*/ 1 h 116"/>
                <a:gd name="T22" fmla="*/ 1 w 119"/>
                <a:gd name="T23" fmla="*/ 1 h 116"/>
                <a:gd name="T24" fmla="*/ 1 w 119"/>
                <a:gd name="T25" fmla="*/ 1 h 116"/>
                <a:gd name="T26" fmla="*/ 1 w 119"/>
                <a:gd name="T27" fmla="*/ 1 h 116"/>
                <a:gd name="T28" fmla="*/ 1 w 119"/>
                <a:gd name="T29" fmla="*/ 1 h 116"/>
                <a:gd name="T30" fmla="*/ 1 w 119"/>
                <a:gd name="T31" fmla="*/ 1 h 116"/>
                <a:gd name="T32" fmla="*/ 1 w 119"/>
                <a:gd name="T33" fmla="*/ 1 h 116"/>
                <a:gd name="T34" fmla="*/ 1 w 119"/>
                <a:gd name="T35" fmla="*/ 1 h 116"/>
                <a:gd name="T36" fmla="*/ 1 w 119"/>
                <a:gd name="T37" fmla="*/ 1 h 116"/>
                <a:gd name="T38" fmla="*/ 1 w 119"/>
                <a:gd name="T39" fmla="*/ 1 h 116"/>
                <a:gd name="T40" fmla="*/ 1 w 119"/>
                <a:gd name="T41" fmla="*/ 1 h 116"/>
                <a:gd name="T42" fmla="*/ 1 w 119"/>
                <a:gd name="T43" fmla="*/ 1 h 116"/>
                <a:gd name="T44" fmla="*/ 1 w 119"/>
                <a:gd name="T45" fmla="*/ 1 h 116"/>
                <a:gd name="T46" fmla="*/ 1 w 119"/>
                <a:gd name="T47" fmla="*/ 1 h 116"/>
                <a:gd name="T48" fmla="*/ 1 w 119"/>
                <a:gd name="T49" fmla="*/ 1 h 116"/>
                <a:gd name="T50" fmla="*/ 0 w 119"/>
                <a:gd name="T51" fmla="*/ 1 h 116"/>
                <a:gd name="T52" fmla="*/ 0 w 119"/>
                <a:gd name="T53" fmla="*/ 1 h 116"/>
                <a:gd name="T54" fmla="*/ 0 w 119"/>
                <a:gd name="T55" fmla="*/ 1 h 116"/>
                <a:gd name="T56" fmla="*/ 0 w 119"/>
                <a:gd name="T57" fmla="*/ 1 h 116"/>
                <a:gd name="T58" fmla="*/ 0 w 119"/>
                <a:gd name="T59" fmla="*/ 1 h 116"/>
                <a:gd name="T60" fmla="*/ 0 w 119"/>
                <a:gd name="T61" fmla="*/ 1 h 116"/>
                <a:gd name="T62" fmla="*/ 0 w 119"/>
                <a:gd name="T63" fmla="*/ 1 h 116"/>
                <a:gd name="T64" fmla="*/ 0 w 119"/>
                <a:gd name="T65" fmla="*/ 1 h 116"/>
                <a:gd name="T66" fmla="*/ 0 w 119"/>
                <a:gd name="T67" fmla="*/ 1 h 116"/>
                <a:gd name="T68" fmla="*/ 0 w 119"/>
                <a:gd name="T69" fmla="*/ 1 h 116"/>
                <a:gd name="T70" fmla="*/ 0 w 119"/>
                <a:gd name="T71" fmla="*/ 1 h 116"/>
                <a:gd name="T72" fmla="*/ 0 w 119"/>
                <a:gd name="T73" fmla="*/ 0 h 116"/>
                <a:gd name="T74" fmla="*/ 0 w 119"/>
                <a:gd name="T75" fmla="*/ 0 h 116"/>
                <a:gd name="T76" fmla="*/ 0 w 119"/>
                <a:gd name="T77" fmla="*/ 0 h 116"/>
                <a:gd name="T78" fmla="*/ 0 w 119"/>
                <a:gd name="T79" fmla="*/ 0 h 116"/>
                <a:gd name="T80" fmla="*/ 0 w 119"/>
                <a:gd name="T81" fmla="*/ 0 h 116"/>
                <a:gd name="T82" fmla="*/ 0 w 119"/>
                <a:gd name="T83" fmla="*/ 0 h 116"/>
                <a:gd name="T84" fmla="*/ 1 w 119"/>
                <a:gd name="T85" fmla="*/ 0 h 116"/>
                <a:gd name="T86" fmla="*/ 1 w 119"/>
                <a:gd name="T87" fmla="*/ 0 h 116"/>
                <a:gd name="T88" fmla="*/ 1 w 119"/>
                <a:gd name="T89" fmla="*/ 0 h 116"/>
                <a:gd name="T90" fmla="*/ 1 w 119"/>
                <a:gd name="T91" fmla="*/ 0 h 11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9" h="116">
                  <a:moveTo>
                    <a:pt x="77" y="1"/>
                  </a:moveTo>
                  <a:lnTo>
                    <a:pt x="85" y="3"/>
                  </a:lnTo>
                  <a:lnTo>
                    <a:pt x="94" y="7"/>
                  </a:lnTo>
                  <a:lnTo>
                    <a:pt x="100" y="12"/>
                  </a:lnTo>
                  <a:lnTo>
                    <a:pt x="106" y="17"/>
                  </a:lnTo>
                  <a:lnTo>
                    <a:pt x="111" y="24"/>
                  </a:lnTo>
                  <a:lnTo>
                    <a:pt x="114" y="31"/>
                  </a:lnTo>
                  <a:lnTo>
                    <a:pt x="118" y="38"/>
                  </a:lnTo>
                  <a:lnTo>
                    <a:pt x="119" y="45"/>
                  </a:lnTo>
                  <a:lnTo>
                    <a:pt x="119" y="52"/>
                  </a:lnTo>
                  <a:lnTo>
                    <a:pt x="119" y="59"/>
                  </a:lnTo>
                  <a:lnTo>
                    <a:pt x="116" y="67"/>
                  </a:lnTo>
                  <a:lnTo>
                    <a:pt x="114" y="74"/>
                  </a:lnTo>
                  <a:lnTo>
                    <a:pt x="111" y="81"/>
                  </a:lnTo>
                  <a:lnTo>
                    <a:pt x="108" y="87"/>
                  </a:lnTo>
                  <a:lnTo>
                    <a:pt x="103" y="92"/>
                  </a:lnTo>
                  <a:lnTo>
                    <a:pt x="99" y="97"/>
                  </a:lnTo>
                  <a:lnTo>
                    <a:pt x="94" y="102"/>
                  </a:lnTo>
                  <a:lnTo>
                    <a:pt x="88" y="106"/>
                  </a:lnTo>
                  <a:lnTo>
                    <a:pt x="81" y="109"/>
                  </a:lnTo>
                  <a:lnTo>
                    <a:pt x="74" y="112"/>
                  </a:lnTo>
                  <a:lnTo>
                    <a:pt x="67" y="114"/>
                  </a:lnTo>
                  <a:lnTo>
                    <a:pt x="60" y="115"/>
                  </a:lnTo>
                  <a:lnTo>
                    <a:pt x="52" y="116"/>
                  </a:lnTo>
                  <a:lnTo>
                    <a:pt x="45" y="115"/>
                  </a:lnTo>
                  <a:lnTo>
                    <a:pt x="38" y="113"/>
                  </a:lnTo>
                  <a:lnTo>
                    <a:pt x="31" y="111"/>
                  </a:lnTo>
                  <a:lnTo>
                    <a:pt x="23" y="107"/>
                  </a:lnTo>
                  <a:lnTo>
                    <a:pt x="17" y="102"/>
                  </a:lnTo>
                  <a:lnTo>
                    <a:pt x="11" y="96"/>
                  </a:lnTo>
                  <a:lnTo>
                    <a:pt x="7" y="89"/>
                  </a:lnTo>
                  <a:lnTo>
                    <a:pt x="3" y="81"/>
                  </a:lnTo>
                  <a:lnTo>
                    <a:pt x="1" y="73"/>
                  </a:lnTo>
                  <a:lnTo>
                    <a:pt x="0" y="63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6"/>
                  </a:lnTo>
                  <a:lnTo>
                    <a:pt x="11" y="28"/>
                  </a:lnTo>
                  <a:lnTo>
                    <a:pt x="17" y="21"/>
                  </a:lnTo>
                  <a:lnTo>
                    <a:pt x="24" y="15"/>
                  </a:lnTo>
                  <a:lnTo>
                    <a:pt x="32" y="9"/>
                  </a:lnTo>
                  <a:lnTo>
                    <a:pt x="40" y="5"/>
                  </a:lnTo>
                  <a:lnTo>
                    <a:pt x="49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900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467"/>
            <p:cNvSpPr>
              <a:spLocks/>
            </p:cNvSpPr>
            <p:nvPr/>
          </p:nvSpPr>
          <p:spPr bwMode="auto">
            <a:xfrm>
              <a:off x="3272" y="2976"/>
              <a:ext cx="37" cy="37"/>
            </a:xfrm>
            <a:custGeom>
              <a:avLst/>
              <a:gdLst>
                <a:gd name="T0" fmla="*/ 1 w 113"/>
                <a:gd name="T1" fmla="*/ 0 h 110"/>
                <a:gd name="T2" fmla="*/ 1 w 113"/>
                <a:gd name="T3" fmla="*/ 0 h 110"/>
                <a:gd name="T4" fmla="*/ 1 w 113"/>
                <a:gd name="T5" fmla="*/ 0 h 110"/>
                <a:gd name="T6" fmla="*/ 1 w 113"/>
                <a:gd name="T7" fmla="*/ 0 h 110"/>
                <a:gd name="T8" fmla="*/ 1 w 113"/>
                <a:gd name="T9" fmla="*/ 0 h 110"/>
                <a:gd name="T10" fmla="*/ 1 w 113"/>
                <a:gd name="T11" fmla="*/ 0 h 110"/>
                <a:gd name="T12" fmla="*/ 1 w 113"/>
                <a:gd name="T13" fmla="*/ 0 h 110"/>
                <a:gd name="T14" fmla="*/ 1 w 113"/>
                <a:gd name="T15" fmla="*/ 0 h 110"/>
                <a:gd name="T16" fmla="*/ 1 w 113"/>
                <a:gd name="T17" fmla="*/ 1 h 110"/>
                <a:gd name="T18" fmla="*/ 1 w 113"/>
                <a:gd name="T19" fmla="*/ 1 h 110"/>
                <a:gd name="T20" fmla="*/ 1 w 113"/>
                <a:gd name="T21" fmla="*/ 1 h 110"/>
                <a:gd name="T22" fmla="*/ 1 w 113"/>
                <a:gd name="T23" fmla="*/ 1 h 110"/>
                <a:gd name="T24" fmla="*/ 1 w 113"/>
                <a:gd name="T25" fmla="*/ 1 h 110"/>
                <a:gd name="T26" fmla="*/ 1 w 113"/>
                <a:gd name="T27" fmla="*/ 1 h 110"/>
                <a:gd name="T28" fmla="*/ 1 w 113"/>
                <a:gd name="T29" fmla="*/ 1 h 110"/>
                <a:gd name="T30" fmla="*/ 1 w 113"/>
                <a:gd name="T31" fmla="*/ 1 h 110"/>
                <a:gd name="T32" fmla="*/ 1 w 113"/>
                <a:gd name="T33" fmla="*/ 1 h 110"/>
                <a:gd name="T34" fmla="*/ 1 w 113"/>
                <a:gd name="T35" fmla="*/ 1 h 110"/>
                <a:gd name="T36" fmla="*/ 1 w 113"/>
                <a:gd name="T37" fmla="*/ 1 h 110"/>
                <a:gd name="T38" fmla="*/ 1 w 113"/>
                <a:gd name="T39" fmla="*/ 1 h 110"/>
                <a:gd name="T40" fmla="*/ 1 w 113"/>
                <a:gd name="T41" fmla="*/ 1 h 110"/>
                <a:gd name="T42" fmla="*/ 1 w 113"/>
                <a:gd name="T43" fmla="*/ 1 h 110"/>
                <a:gd name="T44" fmla="*/ 1 w 113"/>
                <a:gd name="T45" fmla="*/ 1 h 110"/>
                <a:gd name="T46" fmla="*/ 1 w 113"/>
                <a:gd name="T47" fmla="*/ 1 h 110"/>
                <a:gd name="T48" fmla="*/ 1 w 113"/>
                <a:gd name="T49" fmla="*/ 1 h 110"/>
                <a:gd name="T50" fmla="*/ 0 w 113"/>
                <a:gd name="T51" fmla="*/ 1 h 110"/>
                <a:gd name="T52" fmla="*/ 0 w 113"/>
                <a:gd name="T53" fmla="*/ 1 h 110"/>
                <a:gd name="T54" fmla="*/ 0 w 113"/>
                <a:gd name="T55" fmla="*/ 1 h 110"/>
                <a:gd name="T56" fmla="*/ 0 w 113"/>
                <a:gd name="T57" fmla="*/ 1 h 110"/>
                <a:gd name="T58" fmla="*/ 0 w 113"/>
                <a:gd name="T59" fmla="*/ 1 h 110"/>
                <a:gd name="T60" fmla="*/ 0 w 113"/>
                <a:gd name="T61" fmla="*/ 1 h 110"/>
                <a:gd name="T62" fmla="*/ 0 w 113"/>
                <a:gd name="T63" fmla="*/ 1 h 110"/>
                <a:gd name="T64" fmla="*/ 0 w 113"/>
                <a:gd name="T65" fmla="*/ 1 h 110"/>
                <a:gd name="T66" fmla="*/ 0 w 113"/>
                <a:gd name="T67" fmla="*/ 1 h 110"/>
                <a:gd name="T68" fmla="*/ 0 w 113"/>
                <a:gd name="T69" fmla="*/ 1 h 110"/>
                <a:gd name="T70" fmla="*/ 0 w 113"/>
                <a:gd name="T71" fmla="*/ 1 h 110"/>
                <a:gd name="T72" fmla="*/ 0 w 113"/>
                <a:gd name="T73" fmla="*/ 0 h 110"/>
                <a:gd name="T74" fmla="*/ 0 w 113"/>
                <a:gd name="T75" fmla="*/ 0 h 110"/>
                <a:gd name="T76" fmla="*/ 0 w 113"/>
                <a:gd name="T77" fmla="*/ 0 h 110"/>
                <a:gd name="T78" fmla="*/ 0 w 113"/>
                <a:gd name="T79" fmla="*/ 0 h 110"/>
                <a:gd name="T80" fmla="*/ 0 w 113"/>
                <a:gd name="T81" fmla="*/ 0 h 110"/>
                <a:gd name="T82" fmla="*/ 0 w 113"/>
                <a:gd name="T83" fmla="*/ 0 h 110"/>
                <a:gd name="T84" fmla="*/ 1 w 113"/>
                <a:gd name="T85" fmla="*/ 0 h 110"/>
                <a:gd name="T86" fmla="*/ 1 w 113"/>
                <a:gd name="T87" fmla="*/ 0 h 110"/>
                <a:gd name="T88" fmla="*/ 1 w 113"/>
                <a:gd name="T89" fmla="*/ 0 h 110"/>
                <a:gd name="T90" fmla="*/ 1 w 113"/>
                <a:gd name="T91" fmla="*/ 0 h 11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3" h="110">
                  <a:moveTo>
                    <a:pt x="75" y="1"/>
                  </a:moveTo>
                  <a:lnTo>
                    <a:pt x="83" y="4"/>
                  </a:lnTo>
                  <a:lnTo>
                    <a:pt x="91" y="8"/>
                  </a:lnTo>
                  <a:lnTo>
                    <a:pt x="97" y="12"/>
                  </a:lnTo>
                  <a:lnTo>
                    <a:pt x="102" y="18"/>
                  </a:lnTo>
                  <a:lnTo>
                    <a:pt x="106" y="24"/>
                  </a:lnTo>
                  <a:lnTo>
                    <a:pt x="110" y="30"/>
                  </a:lnTo>
                  <a:lnTo>
                    <a:pt x="112" y="37"/>
                  </a:lnTo>
                  <a:lnTo>
                    <a:pt x="113" y="44"/>
                  </a:lnTo>
                  <a:lnTo>
                    <a:pt x="113" y="51"/>
                  </a:lnTo>
                  <a:lnTo>
                    <a:pt x="112" y="58"/>
                  </a:lnTo>
                  <a:lnTo>
                    <a:pt x="111" y="64"/>
                  </a:lnTo>
                  <a:lnTo>
                    <a:pt x="109" y="71"/>
                  </a:lnTo>
                  <a:lnTo>
                    <a:pt x="106" y="77"/>
                  </a:lnTo>
                  <a:lnTo>
                    <a:pt x="103" y="83"/>
                  </a:lnTo>
                  <a:lnTo>
                    <a:pt x="99" y="88"/>
                  </a:lnTo>
                  <a:lnTo>
                    <a:pt x="94" y="93"/>
                  </a:lnTo>
                  <a:lnTo>
                    <a:pt x="89" y="97"/>
                  </a:lnTo>
                  <a:lnTo>
                    <a:pt x="83" y="101"/>
                  </a:lnTo>
                  <a:lnTo>
                    <a:pt x="78" y="104"/>
                  </a:lnTo>
                  <a:lnTo>
                    <a:pt x="71" y="107"/>
                  </a:lnTo>
                  <a:lnTo>
                    <a:pt x="65" y="109"/>
                  </a:lnTo>
                  <a:lnTo>
                    <a:pt x="59" y="110"/>
                  </a:lnTo>
                  <a:lnTo>
                    <a:pt x="51" y="110"/>
                  </a:lnTo>
                  <a:lnTo>
                    <a:pt x="44" y="110"/>
                  </a:lnTo>
                  <a:lnTo>
                    <a:pt x="37" y="108"/>
                  </a:lnTo>
                  <a:lnTo>
                    <a:pt x="30" y="106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12" y="93"/>
                  </a:lnTo>
                  <a:lnTo>
                    <a:pt x="7" y="86"/>
                  </a:lnTo>
                  <a:lnTo>
                    <a:pt x="4" y="79"/>
                  </a:lnTo>
                  <a:lnTo>
                    <a:pt x="1" y="71"/>
                  </a:lnTo>
                  <a:lnTo>
                    <a:pt x="0" y="62"/>
                  </a:lnTo>
                  <a:lnTo>
                    <a:pt x="1" y="53"/>
                  </a:lnTo>
                  <a:lnTo>
                    <a:pt x="3" y="44"/>
                  </a:lnTo>
                  <a:lnTo>
                    <a:pt x="6" y="35"/>
                  </a:lnTo>
                  <a:lnTo>
                    <a:pt x="10" y="28"/>
                  </a:lnTo>
                  <a:lnTo>
                    <a:pt x="16" y="20"/>
                  </a:lnTo>
                  <a:lnTo>
                    <a:pt x="23" y="14"/>
                  </a:lnTo>
                  <a:lnTo>
                    <a:pt x="31" y="9"/>
                  </a:lnTo>
                  <a:lnTo>
                    <a:pt x="39" y="4"/>
                  </a:lnTo>
                  <a:lnTo>
                    <a:pt x="48" y="1"/>
                  </a:lnTo>
                  <a:lnTo>
                    <a:pt x="58" y="0"/>
                  </a:lnTo>
                  <a:lnTo>
                    <a:pt x="66" y="0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B70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468"/>
            <p:cNvSpPr>
              <a:spLocks/>
            </p:cNvSpPr>
            <p:nvPr/>
          </p:nvSpPr>
          <p:spPr bwMode="auto">
            <a:xfrm>
              <a:off x="3272" y="2977"/>
              <a:ext cx="36" cy="34"/>
            </a:xfrm>
            <a:custGeom>
              <a:avLst/>
              <a:gdLst>
                <a:gd name="T0" fmla="*/ 1 w 106"/>
                <a:gd name="T1" fmla="*/ 0 h 103"/>
                <a:gd name="T2" fmla="*/ 1 w 106"/>
                <a:gd name="T3" fmla="*/ 0 h 103"/>
                <a:gd name="T4" fmla="*/ 1 w 106"/>
                <a:gd name="T5" fmla="*/ 0 h 103"/>
                <a:gd name="T6" fmla="*/ 1 w 106"/>
                <a:gd name="T7" fmla="*/ 0 h 103"/>
                <a:gd name="T8" fmla="*/ 1 w 106"/>
                <a:gd name="T9" fmla="*/ 0 h 103"/>
                <a:gd name="T10" fmla="*/ 1 w 106"/>
                <a:gd name="T11" fmla="*/ 0 h 103"/>
                <a:gd name="T12" fmla="*/ 1 w 106"/>
                <a:gd name="T13" fmla="*/ 0 h 103"/>
                <a:gd name="T14" fmla="*/ 1 w 106"/>
                <a:gd name="T15" fmla="*/ 0 h 103"/>
                <a:gd name="T16" fmla="*/ 1 w 106"/>
                <a:gd name="T17" fmla="*/ 1 h 103"/>
                <a:gd name="T18" fmla="*/ 1 w 106"/>
                <a:gd name="T19" fmla="*/ 1 h 103"/>
                <a:gd name="T20" fmla="*/ 1 w 106"/>
                <a:gd name="T21" fmla="*/ 1 h 103"/>
                <a:gd name="T22" fmla="*/ 1 w 106"/>
                <a:gd name="T23" fmla="*/ 1 h 103"/>
                <a:gd name="T24" fmla="*/ 1 w 106"/>
                <a:gd name="T25" fmla="*/ 1 h 103"/>
                <a:gd name="T26" fmla="*/ 1 w 106"/>
                <a:gd name="T27" fmla="*/ 1 h 103"/>
                <a:gd name="T28" fmla="*/ 1 w 106"/>
                <a:gd name="T29" fmla="*/ 1 h 103"/>
                <a:gd name="T30" fmla="*/ 1 w 106"/>
                <a:gd name="T31" fmla="*/ 1 h 103"/>
                <a:gd name="T32" fmla="*/ 1 w 106"/>
                <a:gd name="T33" fmla="*/ 1 h 103"/>
                <a:gd name="T34" fmla="*/ 1 w 106"/>
                <a:gd name="T35" fmla="*/ 1 h 103"/>
                <a:gd name="T36" fmla="*/ 1 w 106"/>
                <a:gd name="T37" fmla="*/ 1 h 103"/>
                <a:gd name="T38" fmla="*/ 1 w 106"/>
                <a:gd name="T39" fmla="*/ 1 h 103"/>
                <a:gd name="T40" fmla="*/ 1 w 106"/>
                <a:gd name="T41" fmla="*/ 1 h 103"/>
                <a:gd name="T42" fmla="*/ 1 w 106"/>
                <a:gd name="T43" fmla="*/ 1 h 103"/>
                <a:gd name="T44" fmla="*/ 1 w 106"/>
                <a:gd name="T45" fmla="*/ 1 h 103"/>
                <a:gd name="T46" fmla="*/ 1 w 106"/>
                <a:gd name="T47" fmla="*/ 1 h 103"/>
                <a:gd name="T48" fmla="*/ 1 w 106"/>
                <a:gd name="T49" fmla="*/ 1 h 103"/>
                <a:gd name="T50" fmla="*/ 0 w 106"/>
                <a:gd name="T51" fmla="*/ 1 h 103"/>
                <a:gd name="T52" fmla="*/ 0 w 106"/>
                <a:gd name="T53" fmla="*/ 1 h 103"/>
                <a:gd name="T54" fmla="*/ 0 w 106"/>
                <a:gd name="T55" fmla="*/ 1 h 103"/>
                <a:gd name="T56" fmla="*/ 0 w 106"/>
                <a:gd name="T57" fmla="*/ 1 h 103"/>
                <a:gd name="T58" fmla="*/ 0 w 106"/>
                <a:gd name="T59" fmla="*/ 1 h 103"/>
                <a:gd name="T60" fmla="*/ 0 w 106"/>
                <a:gd name="T61" fmla="*/ 1 h 103"/>
                <a:gd name="T62" fmla="*/ 0 w 106"/>
                <a:gd name="T63" fmla="*/ 1 h 103"/>
                <a:gd name="T64" fmla="*/ 0 w 106"/>
                <a:gd name="T65" fmla="*/ 1 h 103"/>
                <a:gd name="T66" fmla="*/ 0 w 106"/>
                <a:gd name="T67" fmla="*/ 1 h 103"/>
                <a:gd name="T68" fmla="*/ 0 w 106"/>
                <a:gd name="T69" fmla="*/ 1 h 103"/>
                <a:gd name="T70" fmla="*/ 0 w 106"/>
                <a:gd name="T71" fmla="*/ 1 h 103"/>
                <a:gd name="T72" fmla="*/ 0 w 106"/>
                <a:gd name="T73" fmla="*/ 0 h 103"/>
                <a:gd name="T74" fmla="*/ 0 w 106"/>
                <a:gd name="T75" fmla="*/ 0 h 103"/>
                <a:gd name="T76" fmla="*/ 0 w 106"/>
                <a:gd name="T77" fmla="*/ 0 h 103"/>
                <a:gd name="T78" fmla="*/ 0 w 106"/>
                <a:gd name="T79" fmla="*/ 0 h 103"/>
                <a:gd name="T80" fmla="*/ 0 w 106"/>
                <a:gd name="T81" fmla="*/ 0 h 103"/>
                <a:gd name="T82" fmla="*/ 0 w 106"/>
                <a:gd name="T83" fmla="*/ 0 h 103"/>
                <a:gd name="T84" fmla="*/ 1 w 106"/>
                <a:gd name="T85" fmla="*/ 0 h 103"/>
                <a:gd name="T86" fmla="*/ 1 w 106"/>
                <a:gd name="T87" fmla="*/ 0 h 103"/>
                <a:gd name="T88" fmla="*/ 1 w 106"/>
                <a:gd name="T89" fmla="*/ 0 h 103"/>
                <a:gd name="T90" fmla="*/ 1 w 106"/>
                <a:gd name="T91" fmla="*/ 0 h 10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6" h="103">
                  <a:moveTo>
                    <a:pt x="72" y="1"/>
                  </a:moveTo>
                  <a:lnTo>
                    <a:pt x="79" y="4"/>
                  </a:lnTo>
                  <a:lnTo>
                    <a:pt x="86" y="8"/>
                  </a:lnTo>
                  <a:lnTo>
                    <a:pt x="92" y="12"/>
                  </a:lnTo>
                  <a:lnTo>
                    <a:pt x="97" y="18"/>
                  </a:lnTo>
                  <a:lnTo>
                    <a:pt x="100" y="23"/>
                  </a:lnTo>
                  <a:lnTo>
                    <a:pt x="103" y="29"/>
                  </a:lnTo>
                  <a:lnTo>
                    <a:pt x="105" y="36"/>
                  </a:lnTo>
                  <a:lnTo>
                    <a:pt x="106" y="42"/>
                  </a:lnTo>
                  <a:lnTo>
                    <a:pt x="106" y="48"/>
                  </a:lnTo>
                  <a:lnTo>
                    <a:pt x="105" y="55"/>
                  </a:lnTo>
                  <a:lnTo>
                    <a:pt x="104" y="60"/>
                  </a:lnTo>
                  <a:lnTo>
                    <a:pt x="102" y="67"/>
                  </a:lnTo>
                  <a:lnTo>
                    <a:pt x="99" y="73"/>
                  </a:lnTo>
                  <a:lnTo>
                    <a:pt x="96" y="78"/>
                  </a:lnTo>
                  <a:lnTo>
                    <a:pt x="92" y="82"/>
                  </a:lnTo>
                  <a:lnTo>
                    <a:pt x="88" y="87"/>
                  </a:lnTo>
                  <a:lnTo>
                    <a:pt x="83" y="91"/>
                  </a:lnTo>
                  <a:lnTo>
                    <a:pt x="78" y="94"/>
                  </a:lnTo>
                  <a:lnTo>
                    <a:pt x="73" y="97"/>
                  </a:lnTo>
                  <a:lnTo>
                    <a:pt x="67" y="100"/>
                  </a:lnTo>
                  <a:lnTo>
                    <a:pt x="62" y="101"/>
                  </a:lnTo>
                  <a:lnTo>
                    <a:pt x="56" y="103"/>
                  </a:lnTo>
                  <a:lnTo>
                    <a:pt x="49" y="103"/>
                  </a:lnTo>
                  <a:lnTo>
                    <a:pt x="42" y="103"/>
                  </a:lnTo>
                  <a:lnTo>
                    <a:pt x="36" y="102"/>
                  </a:lnTo>
                  <a:lnTo>
                    <a:pt x="30" y="100"/>
                  </a:lnTo>
                  <a:lnTo>
                    <a:pt x="24" y="97"/>
                  </a:lnTo>
                  <a:lnTo>
                    <a:pt x="17" y="93"/>
                  </a:lnTo>
                  <a:lnTo>
                    <a:pt x="12" y="88"/>
                  </a:lnTo>
                  <a:lnTo>
                    <a:pt x="7" y="82"/>
                  </a:lnTo>
                  <a:lnTo>
                    <a:pt x="4" y="75"/>
                  </a:lnTo>
                  <a:lnTo>
                    <a:pt x="1" y="68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5" y="34"/>
                  </a:lnTo>
                  <a:lnTo>
                    <a:pt x="9" y="26"/>
                  </a:lnTo>
                  <a:lnTo>
                    <a:pt x="15" y="19"/>
                  </a:lnTo>
                  <a:lnTo>
                    <a:pt x="21" y="13"/>
                  </a:lnTo>
                  <a:lnTo>
                    <a:pt x="29" y="7"/>
                  </a:lnTo>
                  <a:lnTo>
                    <a:pt x="37" y="3"/>
                  </a:lnTo>
                  <a:lnTo>
                    <a:pt x="46" y="1"/>
                  </a:lnTo>
                  <a:lnTo>
                    <a:pt x="55" y="0"/>
                  </a:lnTo>
                  <a:lnTo>
                    <a:pt x="64" y="0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C60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469"/>
            <p:cNvSpPr>
              <a:spLocks/>
            </p:cNvSpPr>
            <p:nvPr/>
          </p:nvSpPr>
          <p:spPr bwMode="auto">
            <a:xfrm>
              <a:off x="3273" y="2977"/>
              <a:ext cx="33" cy="32"/>
            </a:xfrm>
            <a:custGeom>
              <a:avLst/>
              <a:gdLst>
                <a:gd name="T0" fmla="*/ 1 w 97"/>
                <a:gd name="T1" fmla="*/ 0 h 95"/>
                <a:gd name="T2" fmla="*/ 1 w 97"/>
                <a:gd name="T3" fmla="*/ 0 h 95"/>
                <a:gd name="T4" fmla="*/ 1 w 97"/>
                <a:gd name="T5" fmla="*/ 0 h 95"/>
                <a:gd name="T6" fmla="*/ 1 w 97"/>
                <a:gd name="T7" fmla="*/ 0 h 95"/>
                <a:gd name="T8" fmla="*/ 1 w 97"/>
                <a:gd name="T9" fmla="*/ 0 h 95"/>
                <a:gd name="T10" fmla="*/ 1 w 97"/>
                <a:gd name="T11" fmla="*/ 0 h 95"/>
                <a:gd name="T12" fmla="*/ 1 w 97"/>
                <a:gd name="T13" fmla="*/ 0 h 95"/>
                <a:gd name="T14" fmla="*/ 1 w 97"/>
                <a:gd name="T15" fmla="*/ 0 h 95"/>
                <a:gd name="T16" fmla="*/ 1 w 97"/>
                <a:gd name="T17" fmla="*/ 0 h 95"/>
                <a:gd name="T18" fmla="*/ 1 w 97"/>
                <a:gd name="T19" fmla="*/ 1 h 95"/>
                <a:gd name="T20" fmla="*/ 1 w 97"/>
                <a:gd name="T21" fmla="*/ 1 h 95"/>
                <a:gd name="T22" fmla="*/ 1 w 97"/>
                <a:gd name="T23" fmla="*/ 1 h 95"/>
                <a:gd name="T24" fmla="*/ 1 w 97"/>
                <a:gd name="T25" fmla="*/ 1 h 95"/>
                <a:gd name="T26" fmla="*/ 1 w 97"/>
                <a:gd name="T27" fmla="*/ 1 h 95"/>
                <a:gd name="T28" fmla="*/ 1 w 97"/>
                <a:gd name="T29" fmla="*/ 1 h 95"/>
                <a:gd name="T30" fmla="*/ 1 w 97"/>
                <a:gd name="T31" fmla="*/ 1 h 95"/>
                <a:gd name="T32" fmla="*/ 1 w 97"/>
                <a:gd name="T33" fmla="*/ 1 h 95"/>
                <a:gd name="T34" fmla="*/ 1 w 97"/>
                <a:gd name="T35" fmla="*/ 1 h 95"/>
                <a:gd name="T36" fmla="*/ 1 w 97"/>
                <a:gd name="T37" fmla="*/ 1 h 95"/>
                <a:gd name="T38" fmla="*/ 1 w 97"/>
                <a:gd name="T39" fmla="*/ 1 h 95"/>
                <a:gd name="T40" fmla="*/ 1 w 97"/>
                <a:gd name="T41" fmla="*/ 1 h 95"/>
                <a:gd name="T42" fmla="*/ 1 w 97"/>
                <a:gd name="T43" fmla="*/ 1 h 95"/>
                <a:gd name="T44" fmla="*/ 1 w 97"/>
                <a:gd name="T45" fmla="*/ 1 h 95"/>
                <a:gd name="T46" fmla="*/ 1 w 97"/>
                <a:gd name="T47" fmla="*/ 1 h 95"/>
                <a:gd name="T48" fmla="*/ 0 w 97"/>
                <a:gd name="T49" fmla="*/ 1 h 95"/>
                <a:gd name="T50" fmla="*/ 0 w 97"/>
                <a:gd name="T51" fmla="*/ 1 h 95"/>
                <a:gd name="T52" fmla="*/ 0 w 97"/>
                <a:gd name="T53" fmla="*/ 1 h 95"/>
                <a:gd name="T54" fmla="*/ 0 w 97"/>
                <a:gd name="T55" fmla="*/ 1 h 95"/>
                <a:gd name="T56" fmla="*/ 0 w 97"/>
                <a:gd name="T57" fmla="*/ 1 h 95"/>
                <a:gd name="T58" fmla="*/ 0 w 97"/>
                <a:gd name="T59" fmla="*/ 1 h 95"/>
                <a:gd name="T60" fmla="*/ 0 w 97"/>
                <a:gd name="T61" fmla="*/ 1 h 95"/>
                <a:gd name="T62" fmla="*/ 0 w 97"/>
                <a:gd name="T63" fmla="*/ 1 h 95"/>
                <a:gd name="T64" fmla="*/ 0 w 97"/>
                <a:gd name="T65" fmla="*/ 1 h 95"/>
                <a:gd name="T66" fmla="*/ 0 w 97"/>
                <a:gd name="T67" fmla="*/ 1 h 95"/>
                <a:gd name="T68" fmla="*/ 0 w 97"/>
                <a:gd name="T69" fmla="*/ 1 h 95"/>
                <a:gd name="T70" fmla="*/ 0 w 97"/>
                <a:gd name="T71" fmla="*/ 0 h 95"/>
                <a:gd name="T72" fmla="*/ 0 w 97"/>
                <a:gd name="T73" fmla="*/ 0 h 95"/>
                <a:gd name="T74" fmla="*/ 0 w 97"/>
                <a:gd name="T75" fmla="*/ 0 h 95"/>
                <a:gd name="T76" fmla="*/ 0 w 97"/>
                <a:gd name="T77" fmla="*/ 0 h 95"/>
                <a:gd name="T78" fmla="*/ 0 w 97"/>
                <a:gd name="T79" fmla="*/ 0 h 95"/>
                <a:gd name="T80" fmla="*/ 0 w 97"/>
                <a:gd name="T81" fmla="*/ 0 h 95"/>
                <a:gd name="T82" fmla="*/ 0 w 97"/>
                <a:gd name="T83" fmla="*/ 0 h 95"/>
                <a:gd name="T84" fmla="*/ 1 w 97"/>
                <a:gd name="T85" fmla="*/ 0 h 95"/>
                <a:gd name="T86" fmla="*/ 1 w 97"/>
                <a:gd name="T87" fmla="*/ 0 h 95"/>
                <a:gd name="T88" fmla="*/ 1 w 97"/>
                <a:gd name="T89" fmla="*/ 0 h 95"/>
                <a:gd name="T90" fmla="*/ 1 w 97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7" h="95">
                  <a:moveTo>
                    <a:pt x="67" y="2"/>
                  </a:moveTo>
                  <a:lnTo>
                    <a:pt x="73" y="5"/>
                  </a:lnTo>
                  <a:lnTo>
                    <a:pt x="79" y="8"/>
                  </a:lnTo>
                  <a:lnTo>
                    <a:pt x="85" y="13"/>
                  </a:lnTo>
                  <a:lnTo>
                    <a:pt x="89" y="18"/>
                  </a:lnTo>
                  <a:lnTo>
                    <a:pt x="93" y="23"/>
                  </a:lnTo>
                  <a:lnTo>
                    <a:pt x="95" y="29"/>
                  </a:lnTo>
                  <a:lnTo>
                    <a:pt x="96" y="34"/>
                  </a:lnTo>
                  <a:lnTo>
                    <a:pt x="97" y="40"/>
                  </a:lnTo>
                  <a:lnTo>
                    <a:pt x="97" y="46"/>
                  </a:lnTo>
                  <a:lnTo>
                    <a:pt x="96" y="51"/>
                  </a:lnTo>
                  <a:lnTo>
                    <a:pt x="95" y="57"/>
                  </a:lnTo>
                  <a:lnTo>
                    <a:pt x="93" y="63"/>
                  </a:lnTo>
                  <a:lnTo>
                    <a:pt x="91" y="68"/>
                  </a:lnTo>
                  <a:lnTo>
                    <a:pt x="88" y="72"/>
                  </a:lnTo>
                  <a:lnTo>
                    <a:pt x="85" y="76"/>
                  </a:lnTo>
                  <a:lnTo>
                    <a:pt x="80" y="80"/>
                  </a:lnTo>
                  <a:lnTo>
                    <a:pt x="76" y="84"/>
                  </a:lnTo>
                  <a:lnTo>
                    <a:pt x="72" y="87"/>
                  </a:lnTo>
                  <a:lnTo>
                    <a:pt x="67" y="90"/>
                  </a:lnTo>
                  <a:lnTo>
                    <a:pt x="62" y="92"/>
                  </a:lnTo>
                  <a:lnTo>
                    <a:pt x="57" y="93"/>
                  </a:lnTo>
                  <a:lnTo>
                    <a:pt x="52" y="95"/>
                  </a:lnTo>
                  <a:lnTo>
                    <a:pt x="45" y="95"/>
                  </a:lnTo>
                  <a:lnTo>
                    <a:pt x="39" y="95"/>
                  </a:lnTo>
                  <a:lnTo>
                    <a:pt x="34" y="94"/>
                  </a:lnTo>
                  <a:lnTo>
                    <a:pt x="28" y="93"/>
                  </a:lnTo>
                  <a:lnTo>
                    <a:pt x="22" y="90"/>
                  </a:lnTo>
                  <a:lnTo>
                    <a:pt x="16" y="87"/>
                  </a:lnTo>
                  <a:lnTo>
                    <a:pt x="11" y="82"/>
                  </a:lnTo>
                  <a:lnTo>
                    <a:pt x="7" y="77"/>
                  </a:lnTo>
                  <a:lnTo>
                    <a:pt x="4" y="71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1" y="40"/>
                  </a:lnTo>
                  <a:lnTo>
                    <a:pt x="4" y="32"/>
                  </a:lnTo>
                  <a:lnTo>
                    <a:pt x="8" y="25"/>
                  </a:lnTo>
                  <a:lnTo>
                    <a:pt x="13" y="18"/>
                  </a:lnTo>
                  <a:lnTo>
                    <a:pt x="19" y="12"/>
                  </a:lnTo>
                  <a:lnTo>
                    <a:pt x="27" y="7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D40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1470"/>
            <p:cNvSpPr>
              <a:spLocks/>
            </p:cNvSpPr>
            <p:nvPr/>
          </p:nvSpPr>
          <p:spPr bwMode="auto">
            <a:xfrm>
              <a:off x="3274" y="2979"/>
              <a:ext cx="29" cy="28"/>
            </a:xfrm>
            <a:custGeom>
              <a:avLst/>
              <a:gdLst>
                <a:gd name="T0" fmla="*/ 1 w 87"/>
                <a:gd name="T1" fmla="*/ 0 h 84"/>
                <a:gd name="T2" fmla="*/ 1 w 87"/>
                <a:gd name="T3" fmla="*/ 0 h 84"/>
                <a:gd name="T4" fmla="*/ 1 w 87"/>
                <a:gd name="T5" fmla="*/ 0 h 84"/>
                <a:gd name="T6" fmla="*/ 1 w 87"/>
                <a:gd name="T7" fmla="*/ 0 h 84"/>
                <a:gd name="T8" fmla="*/ 1 w 87"/>
                <a:gd name="T9" fmla="*/ 0 h 84"/>
                <a:gd name="T10" fmla="*/ 1 w 87"/>
                <a:gd name="T11" fmla="*/ 0 h 84"/>
                <a:gd name="T12" fmla="*/ 1 w 87"/>
                <a:gd name="T13" fmla="*/ 0 h 84"/>
                <a:gd name="T14" fmla="*/ 1 w 87"/>
                <a:gd name="T15" fmla="*/ 0 h 84"/>
                <a:gd name="T16" fmla="*/ 1 w 87"/>
                <a:gd name="T17" fmla="*/ 0 h 84"/>
                <a:gd name="T18" fmla="*/ 1 w 87"/>
                <a:gd name="T19" fmla="*/ 1 h 84"/>
                <a:gd name="T20" fmla="*/ 1 w 87"/>
                <a:gd name="T21" fmla="*/ 1 h 84"/>
                <a:gd name="T22" fmla="*/ 1 w 87"/>
                <a:gd name="T23" fmla="*/ 1 h 84"/>
                <a:gd name="T24" fmla="*/ 1 w 87"/>
                <a:gd name="T25" fmla="*/ 1 h 84"/>
                <a:gd name="T26" fmla="*/ 1 w 87"/>
                <a:gd name="T27" fmla="*/ 1 h 84"/>
                <a:gd name="T28" fmla="*/ 1 w 87"/>
                <a:gd name="T29" fmla="*/ 1 h 84"/>
                <a:gd name="T30" fmla="*/ 1 w 87"/>
                <a:gd name="T31" fmla="*/ 1 h 84"/>
                <a:gd name="T32" fmla="*/ 1 w 87"/>
                <a:gd name="T33" fmla="*/ 1 h 84"/>
                <a:gd name="T34" fmla="*/ 1 w 87"/>
                <a:gd name="T35" fmla="*/ 1 h 84"/>
                <a:gd name="T36" fmla="*/ 1 w 87"/>
                <a:gd name="T37" fmla="*/ 1 h 84"/>
                <a:gd name="T38" fmla="*/ 1 w 87"/>
                <a:gd name="T39" fmla="*/ 1 h 84"/>
                <a:gd name="T40" fmla="*/ 1 w 87"/>
                <a:gd name="T41" fmla="*/ 1 h 84"/>
                <a:gd name="T42" fmla="*/ 1 w 87"/>
                <a:gd name="T43" fmla="*/ 1 h 84"/>
                <a:gd name="T44" fmla="*/ 1 w 87"/>
                <a:gd name="T45" fmla="*/ 1 h 84"/>
                <a:gd name="T46" fmla="*/ 1 w 87"/>
                <a:gd name="T47" fmla="*/ 1 h 84"/>
                <a:gd name="T48" fmla="*/ 0 w 87"/>
                <a:gd name="T49" fmla="*/ 1 h 84"/>
                <a:gd name="T50" fmla="*/ 0 w 87"/>
                <a:gd name="T51" fmla="*/ 1 h 84"/>
                <a:gd name="T52" fmla="*/ 0 w 87"/>
                <a:gd name="T53" fmla="*/ 1 h 84"/>
                <a:gd name="T54" fmla="*/ 0 w 87"/>
                <a:gd name="T55" fmla="*/ 1 h 84"/>
                <a:gd name="T56" fmla="*/ 0 w 87"/>
                <a:gd name="T57" fmla="*/ 1 h 84"/>
                <a:gd name="T58" fmla="*/ 0 w 87"/>
                <a:gd name="T59" fmla="*/ 1 h 84"/>
                <a:gd name="T60" fmla="*/ 0 w 87"/>
                <a:gd name="T61" fmla="*/ 1 h 84"/>
                <a:gd name="T62" fmla="*/ 0 w 87"/>
                <a:gd name="T63" fmla="*/ 1 h 84"/>
                <a:gd name="T64" fmla="*/ 0 w 87"/>
                <a:gd name="T65" fmla="*/ 1 h 84"/>
                <a:gd name="T66" fmla="*/ 0 w 87"/>
                <a:gd name="T67" fmla="*/ 1 h 84"/>
                <a:gd name="T68" fmla="*/ 0 w 87"/>
                <a:gd name="T69" fmla="*/ 1 h 84"/>
                <a:gd name="T70" fmla="*/ 0 w 87"/>
                <a:gd name="T71" fmla="*/ 0 h 84"/>
                <a:gd name="T72" fmla="*/ 0 w 87"/>
                <a:gd name="T73" fmla="*/ 0 h 84"/>
                <a:gd name="T74" fmla="*/ 0 w 87"/>
                <a:gd name="T75" fmla="*/ 0 h 84"/>
                <a:gd name="T76" fmla="*/ 0 w 87"/>
                <a:gd name="T77" fmla="*/ 0 h 84"/>
                <a:gd name="T78" fmla="*/ 0 w 87"/>
                <a:gd name="T79" fmla="*/ 0 h 84"/>
                <a:gd name="T80" fmla="*/ 0 w 87"/>
                <a:gd name="T81" fmla="*/ 0 h 84"/>
                <a:gd name="T82" fmla="*/ 0 w 87"/>
                <a:gd name="T83" fmla="*/ 0 h 84"/>
                <a:gd name="T84" fmla="*/ 0 w 87"/>
                <a:gd name="T85" fmla="*/ 0 h 84"/>
                <a:gd name="T86" fmla="*/ 1 w 87"/>
                <a:gd name="T87" fmla="*/ 0 h 84"/>
                <a:gd name="T88" fmla="*/ 1 w 87"/>
                <a:gd name="T89" fmla="*/ 0 h 84"/>
                <a:gd name="T90" fmla="*/ 1 w 87"/>
                <a:gd name="T91" fmla="*/ 0 h 8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4">
                  <a:moveTo>
                    <a:pt x="61" y="2"/>
                  </a:moveTo>
                  <a:lnTo>
                    <a:pt x="67" y="4"/>
                  </a:lnTo>
                  <a:lnTo>
                    <a:pt x="72" y="8"/>
                  </a:lnTo>
                  <a:lnTo>
                    <a:pt x="77" y="12"/>
                  </a:lnTo>
                  <a:lnTo>
                    <a:pt x="81" y="16"/>
                  </a:lnTo>
                  <a:lnTo>
                    <a:pt x="84" y="21"/>
                  </a:lnTo>
                  <a:lnTo>
                    <a:pt x="85" y="26"/>
                  </a:lnTo>
                  <a:lnTo>
                    <a:pt x="87" y="31"/>
                  </a:lnTo>
                  <a:lnTo>
                    <a:pt x="87" y="36"/>
                  </a:lnTo>
                  <a:lnTo>
                    <a:pt x="87" y="41"/>
                  </a:lnTo>
                  <a:lnTo>
                    <a:pt x="86" y="46"/>
                  </a:lnTo>
                  <a:lnTo>
                    <a:pt x="85" y="50"/>
                  </a:lnTo>
                  <a:lnTo>
                    <a:pt x="83" y="55"/>
                  </a:lnTo>
                  <a:lnTo>
                    <a:pt x="81" y="60"/>
                  </a:lnTo>
                  <a:lnTo>
                    <a:pt x="79" y="64"/>
                  </a:lnTo>
                  <a:lnTo>
                    <a:pt x="75" y="68"/>
                  </a:lnTo>
                  <a:lnTo>
                    <a:pt x="72" y="71"/>
                  </a:lnTo>
                  <a:lnTo>
                    <a:pt x="68" y="74"/>
                  </a:lnTo>
                  <a:lnTo>
                    <a:pt x="65" y="77"/>
                  </a:lnTo>
                  <a:lnTo>
                    <a:pt x="61" y="79"/>
                  </a:lnTo>
                  <a:lnTo>
                    <a:pt x="56" y="81"/>
                  </a:lnTo>
                  <a:lnTo>
                    <a:pt x="52" y="83"/>
                  </a:lnTo>
                  <a:lnTo>
                    <a:pt x="46" y="84"/>
                  </a:lnTo>
                  <a:lnTo>
                    <a:pt x="42" y="84"/>
                  </a:lnTo>
                  <a:lnTo>
                    <a:pt x="37" y="84"/>
                  </a:lnTo>
                  <a:lnTo>
                    <a:pt x="32" y="84"/>
                  </a:lnTo>
                  <a:lnTo>
                    <a:pt x="27" y="82"/>
                  </a:lnTo>
                  <a:lnTo>
                    <a:pt x="22" y="80"/>
                  </a:lnTo>
                  <a:lnTo>
                    <a:pt x="16" y="77"/>
                  </a:lnTo>
                  <a:lnTo>
                    <a:pt x="11" y="74"/>
                  </a:lnTo>
                  <a:lnTo>
                    <a:pt x="8" y="69"/>
                  </a:lnTo>
                  <a:lnTo>
                    <a:pt x="4" y="64"/>
                  </a:lnTo>
                  <a:lnTo>
                    <a:pt x="2" y="58"/>
                  </a:lnTo>
                  <a:lnTo>
                    <a:pt x="1" y="50"/>
                  </a:lnTo>
                  <a:lnTo>
                    <a:pt x="0" y="43"/>
                  </a:lnTo>
                  <a:lnTo>
                    <a:pt x="1" y="36"/>
                  </a:lnTo>
                  <a:lnTo>
                    <a:pt x="4" y="29"/>
                  </a:lnTo>
                  <a:lnTo>
                    <a:pt x="7" y="22"/>
                  </a:lnTo>
                  <a:lnTo>
                    <a:pt x="12" y="16"/>
                  </a:lnTo>
                  <a:lnTo>
                    <a:pt x="19" y="10"/>
                  </a:lnTo>
                  <a:lnTo>
                    <a:pt x="25" y="6"/>
                  </a:lnTo>
                  <a:lnTo>
                    <a:pt x="32" y="2"/>
                  </a:lnTo>
                  <a:lnTo>
                    <a:pt x="40" y="0"/>
                  </a:lnTo>
                  <a:lnTo>
                    <a:pt x="47" y="0"/>
                  </a:lnTo>
                  <a:lnTo>
                    <a:pt x="55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E20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1471"/>
            <p:cNvSpPr>
              <a:spLocks/>
            </p:cNvSpPr>
            <p:nvPr/>
          </p:nvSpPr>
          <p:spPr bwMode="auto">
            <a:xfrm>
              <a:off x="3276" y="2980"/>
              <a:ext cx="24" cy="24"/>
            </a:xfrm>
            <a:custGeom>
              <a:avLst/>
              <a:gdLst>
                <a:gd name="T0" fmla="*/ 1 w 71"/>
                <a:gd name="T1" fmla="*/ 0 h 71"/>
                <a:gd name="T2" fmla="*/ 1 w 71"/>
                <a:gd name="T3" fmla="*/ 0 h 71"/>
                <a:gd name="T4" fmla="*/ 1 w 71"/>
                <a:gd name="T5" fmla="*/ 0 h 71"/>
                <a:gd name="T6" fmla="*/ 1 w 71"/>
                <a:gd name="T7" fmla="*/ 0 h 71"/>
                <a:gd name="T8" fmla="*/ 1 w 71"/>
                <a:gd name="T9" fmla="*/ 0 h 71"/>
                <a:gd name="T10" fmla="*/ 1 w 71"/>
                <a:gd name="T11" fmla="*/ 0 h 71"/>
                <a:gd name="T12" fmla="*/ 1 w 71"/>
                <a:gd name="T13" fmla="*/ 0 h 71"/>
                <a:gd name="T14" fmla="*/ 1 w 71"/>
                <a:gd name="T15" fmla="*/ 0 h 71"/>
                <a:gd name="T16" fmla="*/ 1 w 71"/>
                <a:gd name="T17" fmla="*/ 0 h 71"/>
                <a:gd name="T18" fmla="*/ 1 w 71"/>
                <a:gd name="T19" fmla="*/ 0 h 71"/>
                <a:gd name="T20" fmla="*/ 1 w 71"/>
                <a:gd name="T21" fmla="*/ 0 h 71"/>
                <a:gd name="T22" fmla="*/ 1 w 71"/>
                <a:gd name="T23" fmla="*/ 1 h 71"/>
                <a:gd name="T24" fmla="*/ 1 w 71"/>
                <a:gd name="T25" fmla="*/ 1 h 71"/>
                <a:gd name="T26" fmla="*/ 1 w 71"/>
                <a:gd name="T27" fmla="*/ 1 h 71"/>
                <a:gd name="T28" fmla="*/ 1 w 71"/>
                <a:gd name="T29" fmla="*/ 1 h 71"/>
                <a:gd name="T30" fmla="*/ 1 w 71"/>
                <a:gd name="T31" fmla="*/ 1 h 71"/>
                <a:gd name="T32" fmla="*/ 1 w 71"/>
                <a:gd name="T33" fmla="*/ 1 h 71"/>
                <a:gd name="T34" fmla="*/ 1 w 71"/>
                <a:gd name="T35" fmla="*/ 1 h 71"/>
                <a:gd name="T36" fmla="*/ 1 w 71"/>
                <a:gd name="T37" fmla="*/ 1 h 71"/>
                <a:gd name="T38" fmla="*/ 1 w 71"/>
                <a:gd name="T39" fmla="*/ 1 h 71"/>
                <a:gd name="T40" fmla="*/ 1 w 71"/>
                <a:gd name="T41" fmla="*/ 1 h 71"/>
                <a:gd name="T42" fmla="*/ 1 w 71"/>
                <a:gd name="T43" fmla="*/ 1 h 71"/>
                <a:gd name="T44" fmla="*/ 0 w 71"/>
                <a:gd name="T45" fmla="*/ 1 h 71"/>
                <a:gd name="T46" fmla="*/ 0 w 71"/>
                <a:gd name="T47" fmla="*/ 1 h 71"/>
                <a:gd name="T48" fmla="*/ 0 w 71"/>
                <a:gd name="T49" fmla="*/ 1 h 71"/>
                <a:gd name="T50" fmla="*/ 0 w 71"/>
                <a:gd name="T51" fmla="*/ 1 h 71"/>
                <a:gd name="T52" fmla="*/ 0 w 71"/>
                <a:gd name="T53" fmla="*/ 1 h 71"/>
                <a:gd name="T54" fmla="*/ 0 w 71"/>
                <a:gd name="T55" fmla="*/ 1 h 71"/>
                <a:gd name="T56" fmla="*/ 0 w 71"/>
                <a:gd name="T57" fmla="*/ 1 h 71"/>
                <a:gd name="T58" fmla="*/ 0 w 71"/>
                <a:gd name="T59" fmla="*/ 1 h 71"/>
                <a:gd name="T60" fmla="*/ 0 w 71"/>
                <a:gd name="T61" fmla="*/ 1 h 71"/>
                <a:gd name="T62" fmla="*/ 0 w 71"/>
                <a:gd name="T63" fmla="*/ 1 h 71"/>
                <a:gd name="T64" fmla="*/ 0 w 71"/>
                <a:gd name="T65" fmla="*/ 1 h 71"/>
                <a:gd name="T66" fmla="*/ 0 w 71"/>
                <a:gd name="T67" fmla="*/ 1 h 71"/>
                <a:gd name="T68" fmla="*/ 0 w 71"/>
                <a:gd name="T69" fmla="*/ 0 h 71"/>
                <a:gd name="T70" fmla="*/ 0 w 71"/>
                <a:gd name="T71" fmla="*/ 0 h 71"/>
                <a:gd name="T72" fmla="*/ 0 w 71"/>
                <a:gd name="T73" fmla="*/ 0 h 71"/>
                <a:gd name="T74" fmla="*/ 0 w 71"/>
                <a:gd name="T75" fmla="*/ 0 h 71"/>
                <a:gd name="T76" fmla="*/ 0 w 71"/>
                <a:gd name="T77" fmla="*/ 0 h 71"/>
                <a:gd name="T78" fmla="*/ 0 w 71"/>
                <a:gd name="T79" fmla="*/ 0 h 71"/>
                <a:gd name="T80" fmla="*/ 0 w 71"/>
                <a:gd name="T81" fmla="*/ 0 h 71"/>
                <a:gd name="T82" fmla="*/ 0 w 71"/>
                <a:gd name="T83" fmla="*/ 0 h 71"/>
                <a:gd name="T84" fmla="*/ 0 w 71"/>
                <a:gd name="T85" fmla="*/ 0 h 71"/>
                <a:gd name="T86" fmla="*/ 1 w 71"/>
                <a:gd name="T87" fmla="*/ 0 h 71"/>
                <a:gd name="T88" fmla="*/ 1 w 71"/>
                <a:gd name="T89" fmla="*/ 0 h 71"/>
                <a:gd name="T90" fmla="*/ 1 w 71"/>
                <a:gd name="T91" fmla="*/ 0 h 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1" h="71">
                  <a:moveTo>
                    <a:pt x="52" y="2"/>
                  </a:moveTo>
                  <a:lnTo>
                    <a:pt x="57" y="4"/>
                  </a:lnTo>
                  <a:lnTo>
                    <a:pt x="61" y="7"/>
                  </a:lnTo>
                  <a:lnTo>
                    <a:pt x="64" y="11"/>
                  </a:lnTo>
                  <a:lnTo>
                    <a:pt x="67" y="15"/>
                  </a:lnTo>
                  <a:lnTo>
                    <a:pt x="69" y="19"/>
                  </a:lnTo>
                  <a:lnTo>
                    <a:pt x="70" y="23"/>
                  </a:lnTo>
                  <a:lnTo>
                    <a:pt x="71" y="27"/>
                  </a:lnTo>
                  <a:lnTo>
                    <a:pt x="71" y="31"/>
                  </a:lnTo>
                  <a:lnTo>
                    <a:pt x="71" y="35"/>
                  </a:lnTo>
                  <a:lnTo>
                    <a:pt x="71" y="39"/>
                  </a:lnTo>
                  <a:lnTo>
                    <a:pt x="70" y="43"/>
                  </a:lnTo>
                  <a:lnTo>
                    <a:pt x="68" y="46"/>
                  </a:lnTo>
                  <a:lnTo>
                    <a:pt x="66" y="50"/>
                  </a:lnTo>
                  <a:lnTo>
                    <a:pt x="64" y="54"/>
                  </a:lnTo>
                  <a:lnTo>
                    <a:pt x="62" y="57"/>
                  </a:lnTo>
                  <a:lnTo>
                    <a:pt x="60" y="60"/>
                  </a:lnTo>
                  <a:lnTo>
                    <a:pt x="57" y="62"/>
                  </a:lnTo>
                  <a:lnTo>
                    <a:pt x="54" y="64"/>
                  </a:lnTo>
                  <a:lnTo>
                    <a:pt x="51" y="66"/>
                  </a:lnTo>
                  <a:lnTo>
                    <a:pt x="47" y="68"/>
                  </a:lnTo>
                  <a:lnTo>
                    <a:pt x="44" y="69"/>
                  </a:lnTo>
                  <a:lnTo>
                    <a:pt x="39" y="70"/>
                  </a:lnTo>
                  <a:lnTo>
                    <a:pt x="35" y="71"/>
                  </a:lnTo>
                  <a:lnTo>
                    <a:pt x="31" y="71"/>
                  </a:lnTo>
                  <a:lnTo>
                    <a:pt x="27" y="70"/>
                  </a:lnTo>
                  <a:lnTo>
                    <a:pt x="23" y="69"/>
                  </a:lnTo>
                  <a:lnTo>
                    <a:pt x="18" y="68"/>
                  </a:lnTo>
                  <a:lnTo>
                    <a:pt x="14" y="66"/>
                  </a:lnTo>
                  <a:lnTo>
                    <a:pt x="10" y="63"/>
                  </a:lnTo>
                  <a:lnTo>
                    <a:pt x="6" y="59"/>
                  </a:lnTo>
                  <a:lnTo>
                    <a:pt x="3" y="55"/>
                  </a:lnTo>
                  <a:lnTo>
                    <a:pt x="1" y="49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2" y="25"/>
                  </a:lnTo>
                  <a:lnTo>
                    <a:pt x="5" y="19"/>
                  </a:lnTo>
                  <a:lnTo>
                    <a:pt x="9" y="13"/>
                  </a:lnTo>
                  <a:lnTo>
                    <a:pt x="15" y="8"/>
                  </a:lnTo>
                  <a:lnTo>
                    <a:pt x="21" y="5"/>
                  </a:lnTo>
                  <a:lnTo>
                    <a:pt x="27" y="2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7" y="0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10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1472"/>
            <p:cNvSpPr>
              <a:spLocks/>
            </p:cNvSpPr>
            <p:nvPr/>
          </p:nvSpPr>
          <p:spPr bwMode="auto">
            <a:xfrm>
              <a:off x="3279" y="2983"/>
              <a:ext cx="17" cy="17"/>
            </a:xfrm>
            <a:custGeom>
              <a:avLst/>
              <a:gdLst>
                <a:gd name="T0" fmla="*/ 0 w 52"/>
                <a:gd name="T1" fmla="*/ 0 h 51"/>
                <a:gd name="T2" fmla="*/ 1 w 52"/>
                <a:gd name="T3" fmla="*/ 0 h 51"/>
                <a:gd name="T4" fmla="*/ 1 w 52"/>
                <a:gd name="T5" fmla="*/ 0 h 51"/>
                <a:gd name="T6" fmla="*/ 1 w 52"/>
                <a:gd name="T7" fmla="*/ 0 h 51"/>
                <a:gd name="T8" fmla="*/ 1 w 52"/>
                <a:gd name="T9" fmla="*/ 0 h 51"/>
                <a:gd name="T10" fmla="*/ 1 w 52"/>
                <a:gd name="T11" fmla="*/ 0 h 51"/>
                <a:gd name="T12" fmla="*/ 1 w 52"/>
                <a:gd name="T13" fmla="*/ 0 h 51"/>
                <a:gd name="T14" fmla="*/ 1 w 52"/>
                <a:gd name="T15" fmla="*/ 0 h 51"/>
                <a:gd name="T16" fmla="*/ 1 w 52"/>
                <a:gd name="T17" fmla="*/ 0 h 51"/>
                <a:gd name="T18" fmla="*/ 1 w 52"/>
                <a:gd name="T19" fmla="*/ 0 h 51"/>
                <a:gd name="T20" fmla="*/ 1 w 52"/>
                <a:gd name="T21" fmla="*/ 0 h 51"/>
                <a:gd name="T22" fmla="*/ 1 w 52"/>
                <a:gd name="T23" fmla="*/ 0 h 51"/>
                <a:gd name="T24" fmla="*/ 1 w 52"/>
                <a:gd name="T25" fmla="*/ 0 h 51"/>
                <a:gd name="T26" fmla="*/ 1 w 52"/>
                <a:gd name="T27" fmla="*/ 0 h 51"/>
                <a:gd name="T28" fmla="*/ 1 w 52"/>
                <a:gd name="T29" fmla="*/ 0 h 51"/>
                <a:gd name="T30" fmla="*/ 1 w 52"/>
                <a:gd name="T31" fmla="*/ 0 h 51"/>
                <a:gd name="T32" fmla="*/ 1 w 52"/>
                <a:gd name="T33" fmla="*/ 1 h 51"/>
                <a:gd name="T34" fmla="*/ 1 w 52"/>
                <a:gd name="T35" fmla="*/ 1 h 51"/>
                <a:gd name="T36" fmla="*/ 0 w 52"/>
                <a:gd name="T37" fmla="*/ 1 h 51"/>
                <a:gd name="T38" fmla="*/ 0 w 52"/>
                <a:gd name="T39" fmla="*/ 1 h 51"/>
                <a:gd name="T40" fmla="*/ 0 w 52"/>
                <a:gd name="T41" fmla="*/ 1 h 51"/>
                <a:gd name="T42" fmla="*/ 0 w 52"/>
                <a:gd name="T43" fmla="*/ 1 h 51"/>
                <a:gd name="T44" fmla="*/ 0 w 52"/>
                <a:gd name="T45" fmla="*/ 1 h 51"/>
                <a:gd name="T46" fmla="*/ 0 w 52"/>
                <a:gd name="T47" fmla="*/ 1 h 51"/>
                <a:gd name="T48" fmla="*/ 0 w 52"/>
                <a:gd name="T49" fmla="*/ 1 h 51"/>
                <a:gd name="T50" fmla="*/ 0 w 52"/>
                <a:gd name="T51" fmla="*/ 1 h 51"/>
                <a:gd name="T52" fmla="*/ 0 w 52"/>
                <a:gd name="T53" fmla="*/ 1 h 51"/>
                <a:gd name="T54" fmla="*/ 0 w 52"/>
                <a:gd name="T55" fmla="*/ 1 h 51"/>
                <a:gd name="T56" fmla="*/ 0 w 52"/>
                <a:gd name="T57" fmla="*/ 1 h 51"/>
                <a:gd name="T58" fmla="*/ 0 w 52"/>
                <a:gd name="T59" fmla="*/ 1 h 51"/>
                <a:gd name="T60" fmla="*/ 0 w 52"/>
                <a:gd name="T61" fmla="*/ 1 h 51"/>
                <a:gd name="T62" fmla="*/ 0 w 52"/>
                <a:gd name="T63" fmla="*/ 0 h 51"/>
                <a:gd name="T64" fmla="*/ 0 w 52"/>
                <a:gd name="T65" fmla="*/ 0 h 51"/>
                <a:gd name="T66" fmla="*/ 0 w 52"/>
                <a:gd name="T67" fmla="*/ 0 h 51"/>
                <a:gd name="T68" fmla="*/ 0 w 52"/>
                <a:gd name="T69" fmla="*/ 0 h 51"/>
                <a:gd name="T70" fmla="*/ 0 w 52"/>
                <a:gd name="T71" fmla="*/ 0 h 51"/>
                <a:gd name="T72" fmla="*/ 0 w 52"/>
                <a:gd name="T73" fmla="*/ 0 h 51"/>
                <a:gd name="T74" fmla="*/ 0 w 52"/>
                <a:gd name="T75" fmla="*/ 0 h 51"/>
                <a:gd name="T76" fmla="*/ 0 w 52"/>
                <a:gd name="T77" fmla="*/ 0 h 51"/>
                <a:gd name="T78" fmla="*/ 0 w 52"/>
                <a:gd name="T79" fmla="*/ 0 h 51"/>
                <a:gd name="T80" fmla="*/ 0 w 52"/>
                <a:gd name="T81" fmla="*/ 0 h 51"/>
                <a:gd name="T82" fmla="*/ 0 w 52"/>
                <a:gd name="T83" fmla="*/ 0 h 51"/>
                <a:gd name="T84" fmla="*/ 0 w 52"/>
                <a:gd name="T85" fmla="*/ 0 h 51"/>
                <a:gd name="T86" fmla="*/ 0 w 52"/>
                <a:gd name="T87" fmla="*/ 0 h 51"/>
                <a:gd name="T88" fmla="*/ 0 w 52"/>
                <a:gd name="T89" fmla="*/ 0 h 51"/>
                <a:gd name="T90" fmla="*/ 0 w 52"/>
                <a:gd name="T91" fmla="*/ 0 h 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2" h="51">
                  <a:moveTo>
                    <a:pt x="39" y="2"/>
                  </a:moveTo>
                  <a:lnTo>
                    <a:pt x="42" y="4"/>
                  </a:lnTo>
                  <a:lnTo>
                    <a:pt x="45" y="6"/>
                  </a:lnTo>
                  <a:lnTo>
                    <a:pt x="48" y="9"/>
                  </a:lnTo>
                  <a:lnTo>
                    <a:pt x="49" y="12"/>
                  </a:lnTo>
                  <a:lnTo>
                    <a:pt x="51" y="14"/>
                  </a:lnTo>
                  <a:lnTo>
                    <a:pt x="52" y="17"/>
                  </a:lnTo>
                  <a:lnTo>
                    <a:pt x="52" y="20"/>
                  </a:lnTo>
                  <a:lnTo>
                    <a:pt x="52" y="23"/>
                  </a:lnTo>
                  <a:lnTo>
                    <a:pt x="52" y="26"/>
                  </a:lnTo>
                  <a:lnTo>
                    <a:pt x="51" y="29"/>
                  </a:lnTo>
                  <a:lnTo>
                    <a:pt x="51" y="31"/>
                  </a:lnTo>
                  <a:lnTo>
                    <a:pt x="50" y="34"/>
                  </a:lnTo>
                  <a:lnTo>
                    <a:pt x="48" y="36"/>
                  </a:lnTo>
                  <a:lnTo>
                    <a:pt x="47" y="38"/>
                  </a:lnTo>
                  <a:lnTo>
                    <a:pt x="45" y="40"/>
                  </a:lnTo>
                  <a:lnTo>
                    <a:pt x="44" y="42"/>
                  </a:lnTo>
                  <a:lnTo>
                    <a:pt x="42" y="45"/>
                  </a:lnTo>
                  <a:lnTo>
                    <a:pt x="40" y="47"/>
                  </a:lnTo>
                  <a:lnTo>
                    <a:pt x="37" y="48"/>
                  </a:lnTo>
                  <a:lnTo>
                    <a:pt x="35" y="49"/>
                  </a:lnTo>
                  <a:lnTo>
                    <a:pt x="31" y="50"/>
                  </a:lnTo>
                  <a:lnTo>
                    <a:pt x="29" y="51"/>
                  </a:lnTo>
                  <a:lnTo>
                    <a:pt x="26" y="51"/>
                  </a:lnTo>
                  <a:lnTo>
                    <a:pt x="23" y="51"/>
                  </a:lnTo>
                  <a:lnTo>
                    <a:pt x="20" y="51"/>
                  </a:lnTo>
                  <a:lnTo>
                    <a:pt x="17" y="51"/>
                  </a:lnTo>
                  <a:lnTo>
                    <a:pt x="14" y="50"/>
                  </a:lnTo>
                  <a:lnTo>
                    <a:pt x="11" y="48"/>
                  </a:lnTo>
                  <a:lnTo>
                    <a:pt x="9" y="46"/>
                  </a:lnTo>
                  <a:lnTo>
                    <a:pt x="6" y="43"/>
                  </a:lnTo>
                  <a:lnTo>
                    <a:pt x="4" y="40"/>
                  </a:lnTo>
                  <a:lnTo>
                    <a:pt x="1" y="36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7" y="10"/>
                  </a:lnTo>
                  <a:lnTo>
                    <a:pt x="11" y="6"/>
                  </a:lnTo>
                  <a:lnTo>
                    <a:pt x="16" y="3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1473"/>
            <p:cNvSpPr>
              <a:spLocks/>
            </p:cNvSpPr>
            <p:nvPr/>
          </p:nvSpPr>
          <p:spPr bwMode="auto">
            <a:xfrm>
              <a:off x="3271" y="2975"/>
              <a:ext cx="46" cy="45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2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2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5" y="115"/>
                  </a:lnTo>
                  <a:lnTo>
                    <a:pt x="108" y="121"/>
                  </a:lnTo>
                  <a:lnTo>
                    <a:pt x="100" y="126"/>
                  </a:lnTo>
                  <a:lnTo>
                    <a:pt x="92" y="130"/>
                  </a:lnTo>
                  <a:lnTo>
                    <a:pt x="82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3" y="132"/>
                  </a:lnTo>
                  <a:lnTo>
                    <a:pt x="44" y="130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1578"/>
            <p:cNvSpPr>
              <a:spLocks/>
            </p:cNvSpPr>
            <p:nvPr/>
          </p:nvSpPr>
          <p:spPr bwMode="auto">
            <a:xfrm>
              <a:off x="2970" y="2998"/>
              <a:ext cx="307" cy="27"/>
            </a:xfrm>
            <a:custGeom>
              <a:avLst/>
              <a:gdLst>
                <a:gd name="T0" fmla="*/ 11 w 919"/>
                <a:gd name="T1" fmla="*/ 0 h 79"/>
                <a:gd name="T2" fmla="*/ 0 w 919"/>
                <a:gd name="T3" fmla="*/ 1 h 79"/>
                <a:gd name="T4" fmla="*/ 0 w 919"/>
                <a:gd name="T5" fmla="*/ 1 h 79"/>
                <a:gd name="T6" fmla="*/ 11 w 919"/>
                <a:gd name="T7" fmla="*/ 0 h 79"/>
                <a:gd name="T8" fmla="*/ 11 w 919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9">
                  <a:moveTo>
                    <a:pt x="919" y="3"/>
                  </a:moveTo>
                  <a:lnTo>
                    <a:pt x="0" y="79"/>
                  </a:lnTo>
                  <a:lnTo>
                    <a:pt x="0" y="76"/>
                  </a:lnTo>
                  <a:lnTo>
                    <a:pt x="919" y="0"/>
                  </a:lnTo>
                  <a:lnTo>
                    <a:pt x="919" y="3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1579"/>
            <p:cNvSpPr>
              <a:spLocks/>
            </p:cNvSpPr>
            <p:nvPr/>
          </p:nvSpPr>
          <p:spPr bwMode="auto">
            <a:xfrm>
              <a:off x="2970" y="2997"/>
              <a:ext cx="307" cy="27"/>
            </a:xfrm>
            <a:custGeom>
              <a:avLst/>
              <a:gdLst>
                <a:gd name="T0" fmla="*/ 11 w 920"/>
                <a:gd name="T1" fmla="*/ 0 h 80"/>
                <a:gd name="T2" fmla="*/ 0 w 920"/>
                <a:gd name="T3" fmla="*/ 1 h 80"/>
                <a:gd name="T4" fmla="*/ 0 w 920"/>
                <a:gd name="T5" fmla="*/ 1 h 80"/>
                <a:gd name="T6" fmla="*/ 11 w 920"/>
                <a:gd name="T7" fmla="*/ 0 h 80"/>
                <a:gd name="T8" fmla="*/ 11 w 920"/>
                <a:gd name="T9" fmla="*/ 0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80">
                  <a:moveTo>
                    <a:pt x="920" y="4"/>
                  </a:moveTo>
                  <a:lnTo>
                    <a:pt x="1" y="80"/>
                  </a:lnTo>
                  <a:lnTo>
                    <a:pt x="0" y="77"/>
                  </a:lnTo>
                  <a:lnTo>
                    <a:pt x="919" y="0"/>
                  </a:lnTo>
                  <a:lnTo>
                    <a:pt x="920" y="4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" name="Freeform 1580"/>
            <p:cNvSpPr>
              <a:spLocks/>
            </p:cNvSpPr>
            <p:nvPr/>
          </p:nvSpPr>
          <p:spPr bwMode="auto">
            <a:xfrm>
              <a:off x="2970" y="2996"/>
              <a:ext cx="306" cy="27"/>
            </a:xfrm>
            <a:custGeom>
              <a:avLst/>
              <a:gdLst>
                <a:gd name="T0" fmla="*/ 11 w 919"/>
                <a:gd name="T1" fmla="*/ 0 h 79"/>
                <a:gd name="T2" fmla="*/ 0 w 919"/>
                <a:gd name="T3" fmla="*/ 1 h 79"/>
                <a:gd name="T4" fmla="*/ 0 w 919"/>
                <a:gd name="T5" fmla="*/ 1 h 79"/>
                <a:gd name="T6" fmla="*/ 11 w 919"/>
                <a:gd name="T7" fmla="*/ 0 h 79"/>
                <a:gd name="T8" fmla="*/ 11 w 919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9">
                  <a:moveTo>
                    <a:pt x="919" y="2"/>
                  </a:moveTo>
                  <a:lnTo>
                    <a:pt x="0" y="79"/>
                  </a:lnTo>
                  <a:lnTo>
                    <a:pt x="0" y="77"/>
                  </a:lnTo>
                  <a:lnTo>
                    <a:pt x="918" y="0"/>
                  </a:lnTo>
                  <a:lnTo>
                    <a:pt x="919" y="2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0" name="Freeform 1581"/>
            <p:cNvSpPr>
              <a:spLocks/>
            </p:cNvSpPr>
            <p:nvPr/>
          </p:nvSpPr>
          <p:spPr bwMode="auto">
            <a:xfrm>
              <a:off x="2970" y="2996"/>
              <a:ext cx="306" cy="26"/>
            </a:xfrm>
            <a:custGeom>
              <a:avLst/>
              <a:gdLst>
                <a:gd name="T0" fmla="*/ 11 w 918"/>
                <a:gd name="T1" fmla="*/ 0 h 79"/>
                <a:gd name="T2" fmla="*/ 0 w 918"/>
                <a:gd name="T3" fmla="*/ 1 h 79"/>
                <a:gd name="T4" fmla="*/ 0 w 918"/>
                <a:gd name="T5" fmla="*/ 1 h 79"/>
                <a:gd name="T6" fmla="*/ 11 w 918"/>
                <a:gd name="T7" fmla="*/ 0 h 79"/>
                <a:gd name="T8" fmla="*/ 11 w 918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8" h="79">
                  <a:moveTo>
                    <a:pt x="918" y="2"/>
                  </a:moveTo>
                  <a:lnTo>
                    <a:pt x="0" y="79"/>
                  </a:lnTo>
                  <a:lnTo>
                    <a:pt x="0" y="77"/>
                  </a:lnTo>
                  <a:lnTo>
                    <a:pt x="917" y="0"/>
                  </a:lnTo>
                  <a:lnTo>
                    <a:pt x="918" y="2"/>
                  </a:ln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" name="Freeform 1582"/>
            <p:cNvSpPr>
              <a:spLocks/>
            </p:cNvSpPr>
            <p:nvPr/>
          </p:nvSpPr>
          <p:spPr bwMode="auto">
            <a:xfrm>
              <a:off x="2970" y="2995"/>
              <a:ext cx="306" cy="26"/>
            </a:xfrm>
            <a:custGeom>
              <a:avLst/>
              <a:gdLst>
                <a:gd name="T0" fmla="*/ 11 w 917"/>
                <a:gd name="T1" fmla="*/ 0 h 79"/>
                <a:gd name="T2" fmla="*/ 0 w 917"/>
                <a:gd name="T3" fmla="*/ 1 h 79"/>
                <a:gd name="T4" fmla="*/ 0 w 917"/>
                <a:gd name="T5" fmla="*/ 1 h 79"/>
                <a:gd name="T6" fmla="*/ 11 w 917"/>
                <a:gd name="T7" fmla="*/ 0 h 79"/>
                <a:gd name="T8" fmla="*/ 11 w 917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7" h="79">
                  <a:moveTo>
                    <a:pt x="917" y="2"/>
                  </a:moveTo>
                  <a:lnTo>
                    <a:pt x="0" y="79"/>
                  </a:lnTo>
                  <a:lnTo>
                    <a:pt x="0" y="77"/>
                  </a:lnTo>
                  <a:lnTo>
                    <a:pt x="916" y="0"/>
                  </a:lnTo>
                  <a:lnTo>
                    <a:pt x="917" y="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" name="Freeform 1583"/>
            <p:cNvSpPr>
              <a:spLocks/>
            </p:cNvSpPr>
            <p:nvPr/>
          </p:nvSpPr>
          <p:spPr bwMode="auto">
            <a:xfrm>
              <a:off x="2970" y="2995"/>
              <a:ext cx="305" cy="26"/>
            </a:xfrm>
            <a:custGeom>
              <a:avLst/>
              <a:gdLst>
                <a:gd name="T0" fmla="*/ 11 w 916"/>
                <a:gd name="T1" fmla="*/ 0 h 78"/>
                <a:gd name="T2" fmla="*/ 0 w 916"/>
                <a:gd name="T3" fmla="*/ 1 h 78"/>
                <a:gd name="T4" fmla="*/ 0 w 916"/>
                <a:gd name="T5" fmla="*/ 1 h 78"/>
                <a:gd name="T6" fmla="*/ 11 w 916"/>
                <a:gd name="T7" fmla="*/ 0 h 78"/>
                <a:gd name="T8" fmla="*/ 11 w 916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6" h="78">
                  <a:moveTo>
                    <a:pt x="916" y="1"/>
                  </a:moveTo>
                  <a:lnTo>
                    <a:pt x="0" y="78"/>
                  </a:lnTo>
                  <a:lnTo>
                    <a:pt x="0" y="77"/>
                  </a:lnTo>
                  <a:lnTo>
                    <a:pt x="915" y="0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3" name="Freeform 1584"/>
            <p:cNvSpPr>
              <a:spLocks/>
            </p:cNvSpPr>
            <p:nvPr/>
          </p:nvSpPr>
          <p:spPr bwMode="auto">
            <a:xfrm>
              <a:off x="2970" y="2994"/>
              <a:ext cx="305" cy="26"/>
            </a:xfrm>
            <a:custGeom>
              <a:avLst/>
              <a:gdLst>
                <a:gd name="T0" fmla="*/ 11 w 915"/>
                <a:gd name="T1" fmla="*/ 0 h 78"/>
                <a:gd name="T2" fmla="*/ 0 w 915"/>
                <a:gd name="T3" fmla="*/ 1 h 78"/>
                <a:gd name="T4" fmla="*/ 0 w 915"/>
                <a:gd name="T5" fmla="*/ 1 h 78"/>
                <a:gd name="T6" fmla="*/ 11 w 915"/>
                <a:gd name="T7" fmla="*/ 0 h 78"/>
                <a:gd name="T8" fmla="*/ 11 w 915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" h="78">
                  <a:moveTo>
                    <a:pt x="915" y="1"/>
                  </a:moveTo>
                  <a:lnTo>
                    <a:pt x="0" y="78"/>
                  </a:lnTo>
                  <a:lnTo>
                    <a:pt x="0" y="77"/>
                  </a:lnTo>
                  <a:lnTo>
                    <a:pt x="914" y="0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" name="Freeform 1585"/>
            <p:cNvSpPr>
              <a:spLocks/>
            </p:cNvSpPr>
            <p:nvPr/>
          </p:nvSpPr>
          <p:spPr bwMode="auto">
            <a:xfrm>
              <a:off x="2970" y="2994"/>
              <a:ext cx="305" cy="26"/>
            </a:xfrm>
            <a:custGeom>
              <a:avLst/>
              <a:gdLst>
                <a:gd name="T0" fmla="*/ 11 w 914"/>
                <a:gd name="T1" fmla="*/ 0 h 77"/>
                <a:gd name="T2" fmla="*/ 0 w 914"/>
                <a:gd name="T3" fmla="*/ 1 h 77"/>
                <a:gd name="T4" fmla="*/ 0 w 914"/>
                <a:gd name="T5" fmla="*/ 1 h 77"/>
                <a:gd name="T6" fmla="*/ 11 w 914"/>
                <a:gd name="T7" fmla="*/ 0 h 77"/>
                <a:gd name="T8" fmla="*/ 11 w 914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4" h="77">
                  <a:moveTo>
                    <a:pt x="914" y="0"/>
                  </a:moveTo>
                  <a:lnTo>
                    <a:pt x="0" y="77"/>
                  </a:lnTo>
                  <a:lnTo>
                    <a:pt x="0" y="76"/>
                  </a:lnTo>
                  <a:lnTo>
                    <a:pt x="912" y="0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1586"/>
            <p:cNvSpPr>
              <a:spLocks/>
            </p:cNvSpPr>
            <p:nvPr/>
          </p:nvSpPr>
          <p:spPr bwMode="auto">
            <a:xfrm>
              <a:off x="2970" y="2999"/>
              <a:ext cx="307" cy="26"/>
            </a:xfrm>
            <a:custGeom>
              <a:avLst/>
              <a:gdLst>
                <a:gd name="T0" fmla="*/ 0 w 919"/>
                <a:gd name="T1" fmla="*/ 1 h 78"/>
                <a:gd name="T2" fmla="*/ 11 w 919"/>
                <a:gd name="T3" fmla="*/ 0 h 78"/>
                <a:gd name="T4" fmla="*/ 11 w 919"/>
                <a:gd name="T5" fmla="*/ 0 h 78"/>
                <a:gd name="T6" fmla="*/ 0 w 919"/>
                <a:gd name="T7" fmla="*/ 1 h 78"/>
                <a:gd name="T8" fmla="*/ 0 w 919"/>
                <a:gd name="T9" fmla="*/ 1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8">
                  <a:moveTo>
                    <a:pt x="0" y="76"/>
                  </a:moveTo>
                  <a:lnTo>
                    <a:pt x="919" y="0"/>
                  </a:lnTo>
                  <a:lnTo>
                    <a:pt x="919" y="2"/>
                  </a:lnTo>
                  <a:lnTo>
                    <a:pt x="0" y="78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587"/>
            <p:cNvSpPr>
              <a:spLocks/>
            </p:cNvSpPr>
            <p:nvPr/>
          </p:nvSpPr>
          <p:spPr bwMode="auto">
            <a:xfrm>
              <a:off x="2970" y="3000"/>
              <a:ext cx="307" cy="26"/>
            </a:xfrm>
            <a:custGeom>
              <a:avLst/>
              <a:gdLst>
                <a:gd name="T0" fmla="*/ 0 w 919"/>
                <a:gd name="T1" fmla="*/ 1 h 79"/>
                <a:gd name="T2" fmla="*/ 11 w 919"/>
                <a:gd name="T3" fmla="*/ 0 h 79"/>
                <a:gd name="T4" fmla="*/ 11 w 919"/>
                <a:gd name="T5" fmla="*/ 0 h 79"/>
                <a:gd name="T6" fmla="*/ 0 w 919"/>
                <a:gd name="T7" fmla="*/ 1 h 79"/>
                <a:gd name="T8" fmla="*/ 0 w 919"/>
                <a:gd name="T9" fmla="*/ 1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9">
                  <a:moveTo>
                    <a:pt x="0" y="76"/>
                  </a:moveTo>
                  <a:lnTo>
                    <a:pt x="919" y="0"/>
                  </a:lnTo>
                  <a:lnTo>
                    <a:pt x="919" y="3"/>
                  </a:lnTo>
                  <a:lnTo>
                    <a:pt x="0" y="79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588"/>
            <p:cNvSpPr>
              <a:spLocks/>
            </p:cNvSpPr>
            <p:nvPr/>
          </p:nvSpPr>
          <p:spPr bwMode="auto">
            <a:xfrm>
              <a:off x="2970" y="3001"/>
              <a:ext cx="307" cy="26"/>
            </a:xfrm>
            <a:custGeom>
              <a:avLst/>
              <a:gdLst>
                <a:gd name="T0" fmla="*/ 0 w 919"/>
                <a:gd name="T1" fmla="*/ 1 h 79"/>
                <a:gd name="T2" fmla="*/ 11 w 919"/>
                <a:gd name="T3" fmla="*/ 0 h 79"/>
                <a:gd name="T4" fmla="*/ 11 w 919"/>
                <a:gd name="T5" fmla="*/ 0 h 79"/>
                <a:gd name="T6" fmla="*/ 0 w 919"/>
                <a:gd name="T7" fmla="*/ 1 h 79"/>
                <a:gd name="T8" fmla="*/ 0 w 919"/>
                <a:gd name="T9" fmla="*/ 1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9">
                  <a:moveTo>
                    <a:pt x="0" y="76"/>
                  </a:moveTo>
                  <a:lnTo>
                    <a:pt x="919" y="0"/>
                  </a:lnTo>
                  <a:lnTo>
                    <a:pt x="919" y="3"/>
                  </a:lnTo>
                  <a:lnTo>
                    <a:pt x="0" y="79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589"/>
            <p:cNvSpPr>
              <a:spLocks/>
            </p:cNvSpPr>
            <p:nvPr/>
          </p:nvSpPr>
          <p:spPr bwMode="auto">
            <a:xfrm>
              <a:off x="2970" y="3002"/>
              <a:ext cx="307" cy="26"/>
            </a:xfrm>
            <a:custGeom>
              <a:avLst/>
              <a:gdLst>
                <a:gd name="T0" fmla="*/ 0 w 919"/>
                <a:gd name="T1" fmla="*/ 1 h 78"/>
                <a:gd name="T2" fmla="*/ 11 w 919"/>
                <a:gd name="T3" fmla="*/ 0 h 78"/>
                <a:gd name="T4" fmla="*/ 11 w 919"/>
                <a:gd name="T5" fmla="*/ 0 h 78"/>
                <a:gd name="T6" fmla="*/ 0 w 919"/>
                <a:gd name="T7" fmla="*/ 1 h 78"/>
                <a:gd name="T8" fmla="*/ 0 w 919"/>
                <a:gd name="T9" fmla="*/ 1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8">
                  <a:moveTo>
                    <a:pt x="0" y="76"/>
                  </a:moveTo>
                  <a:lnTo>
                    <a:pt x="919" y="0"/>
                  </a:lnTo>
                  <a:lnTo>
                    <a:pt x="918" y="2"/>
                  </a:lnTo>
                  <a:lnTo>
                    <a:pt x="1" y="78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590"/>
            <p:cNvSpPr>
              <a:spLocks/>
            </p:cNvSpPr>
            <p:nvPr/>
          </p:nvSpPr>
          <p:spPr bwMode="auto">
            <a:xfrm>
              <a:off x="2971" y="3003"/>
              <a:ext cx="305" cy="26"/>
            </a:xfrm>
            <a:custGeom>
              <a:avLst/>
              <a:gdLst>
                <a:gd name="T0" fmla="*/ 0 w 917"/>
                <a:gd name="T1" fmla="*/ 1 h 78"/>
                <a:gd name="T2" fmla="*/ 11 w 917"/>
                <a:gd name="T3" fmla="*/ 0 h 78"/>
                <a:gd name="T4" fmla="*/ 11 w 917"/>
                <a:gd name="T5" fmla="*/ 0 h 78"/>
                <a:gd name="T6" fmla="*/ 0 w 917"/>
                <a:gd name="T7" fmla="*/ 1 h 78"/>
                <a:gd name="T8" fmla="*/ 0 w 917"/>
                <a:gd name="T9" fmla="*/ 1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7" h="78">
                  <a:moveTo>
                    <a:pt x="0" y="76"/>
                  </a:moveTo>
                  <a:lnTo>
                    <a:pt x="917" y="0"/>
                  </a:lnTo>
                  <a:lnTo>
                    <a:pt x="916" y="2"/>
                  </a:lnTo>
                  <a:lnTo>
                    <a:pt x="0" y="78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591"/>
            <p:cNvSpPr>
              <a:spLocks/>
            </p:cNvSpPr>
            <p:nvPr/>
          </p:nvSpPr>
          <p:spPr bwMode="auto">
            <a:xfrm>
              <a:off x="2971" y="3003"/>
              <a:ext cx="305" cy="26"/>
            </a:xfrm>
            <a:custGeom>
              <a:avLst/>
              <a:gdLst>
                <a:gd name="T0" fmla="*/ 0 w 916"/>
                <a:gd name="T1" fmla="*/ 1 h 77"/>
                <a:gd name="T2" fmla="*/ 11 w 916"/>
                <a:gd name="T3" fmla="*/ 0 h 77"/>
                <a:gd name="T4" fmla="*/ 11 w 916"/>
                <a:gd name="T5" fmla="*/ 0 h 77"/>
                <a:gd name="T6" fmla="*/ 0 w 916"/>
                <a:gd name="T7" fmla="*/ 1 h 77"/>
                <a:gd name="T8" fmla="*/ 0 w 916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6" h="77">
                  <a:moveTo>
                    <a:pt x="0" y="76"/>
                  </a:moveTo>
                  <a:lnTo>
                    <a:pt x="916" y="0"/>
                  </a:lnTo>
                  <a:lnTo>
                    <a:pt x="915" y="1"/>
                  </a:lnTo>
                  <a:lnTo>
                    <a:pt x="0" y="77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5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592"/>
            <p:cNvSpPr>
              <a:spLocks/>
            </p:cNvSpPr>
            <p:nvPr/>
          </p:nvSpPr>
          <p:spPr bwMode="auto">
            <a:xfrm>
              <a:off x="2971" y="3004"/>
              <a:ext cx="305" cy="25"/>
            </a:xfrm>
            <a:custGeom>
              <a:avLst/>
              <a:gdLst>
                <a:gd name="T0" fmla="*/ 0 w 915"/>
                <a:gd name="T1" fmla="*/ 1 h 77"/>
                <a:gd name="T2" fmla="*/ 11 w 915"/>
                <a:gd name="T3" fmla="*/ 0 h 77"/>
                <a:gd name="T4" fmla="*/ 11 w 915"/>
                <a:gd name="T5" fmla="*/ 0 h 77"/>
                <a:gd name="T6" fmla="*/ 0 w 915"/>
                <a:gd name="T7" fmla="*/ 1 h 77"/>
                <a:gd name="T8" fmla="*/ 0 w 915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" h="77">
                  <a:moveTo>
                    <a:pt x="0" y="76"/>
                  </a:moveTo>
                  <a:lnTo>
                    <a:pt x="915" y="0"/>
                  </a:lnTo>
                  <a:lnTo>
                    <a:pt x="914" y="1"/>
                  </a:lnTo>
                  <a:lnTo>
                    <a:pt x="0" y="77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593"/>
            <p:cNvSpPr>
              <a:spLocks/>
            </p:cNvSpPr>
            <p:nvPr/>
          </p:nvSpPr>
          <p:spPr bwMode="auto">
            <a:xfrm>
              <a:off x="2971" y="3004"/>
              <a:ext cx="304" cy="25"/>
            </a:xfrm>
            <a:custGeom>
              <a:avLst/>
              <a:gdLst>
                <a:gd name="T0" fmla="*/ 0 w 914"/>
                <a:gd name="T1" fmla="*/ 1 h 76"/>
                <a:gd name="T2" fmla="*/ 11 w 914"/>
                <a:gd name="T3" fmla="*/ 0 h 76"/>
                <a:gd name="T4" fmla="*/ 11 w 914"/>
                <a:gd name="T5" fmla="*/ 0 h 76"/>
                <a:gd name="T6" fmla="*/ 0 w 914"/>
                <a:gd name="T7" fmla="*/ 1 h 76"/>
                <a:gd name="T8" fmla="*/ 0 w 914"/>
                <a:gd name="T9" fmla="*/ 1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4" h="76">
                  <a:moveTo>
                    <a:pt x="0" y="76"/>
                  </a:moveTo>
                  <a:lnTo>
                    <a:pt x="914" y="0"/>
                  </a:lnTo>
                  <a:lnTo>
                    <a:pt x="913" y="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1594"/>
            <p:cNvSpPr>
              <a:spLocks/>
            </p:cNvSpPr>
            <p:nvPr/>
          </p:nvSpPr>
          <p:spPr bwMode="auto">
            <a:xfrm>
              <a:off x="2970" y="2994"/>
              <a:ext cx="307" cy="35"/>
            </a:xfrm>
            <a:custGeom>
              <a:avLst/>
              <a:gdLst>
                <a:gd name="T0" fmla="*/ 11 w 920"/>
                <a:gd name="T1" fmla="*/ 0 h 105"/>
                <a:gd name="T2" fmla="*/ 0 w 920"/>
                <a:gd name="T3" fmla="*/ 1 h 105"/>
                <a:gd name="T4" fmla="*/ 0 w 920"/>
                <a:gd name="T5" fmla="*/ 1 h 105"/>
                <a:gd name="T6" fmla="*/ 11 w 920"/>
                <a:gd name="T7" fmla="*/ 0 h 105"/>
                <a:gd name="T8" fmla="*/ 11 w 920"/>
                <a:gd name="T9" fmla="*/ 0 h 105"/>
                <a:gd name="T10" fmla="*/ 11 w 920"/>
                <a:gd name="T11" fmla="*/ 0 h 105"/>
                <a:gd name="T12" fmla="*/ 11 w 920"/>
                <a:gd name="T13" fmla="*/ 0 h 105"/>
                <a:gd name="T14" fmla="*/ 11 w 920"/>
                <a:gd name="T15" fmla="*/ 0 h 105"/>
                <a:gd name="T16" fmla="*/ 11 w 920"/>
                <a:gd name="T17" fmla="*/ 0 h 105"/>
                <a:gd name="T18" fmla="*/ 11 w 920"/>
                <a:gd name="T19" fmla="*/ 0 h 105"/>
                <a:gd name="T20" fmla="*/ 11 w 920"/>
                <a:gd name="T21" fmla="*/ 0 h 105"/>
                <a:gd name="T22" fmla="*/ 11 w 920"/>
                <a:gd name="T23" fmla="*/ 0 h 105"/>
                <a:gd name="T24" fmla="*/ 11 w 920"/>
                <a:gd name="T25" fmla="*/ 0 h 105"/>
                <a:gd name="T26" fmla="*/ 11 w 920"/>
                <a:gd name="T27" fmla="*/ 0 h 105"/>
                <a:gd name="T28" fmla="*/ 11 w 920"/>
                <a:gd name="T29" fmla="*/ 0 h 105"/>
                <a:gd name="T30" fmla="*/ 11 w 920"/>
                <a:gd name="T31" fmla="*/ 0 h 105"/>
                <a:gd name="T32" fmla="*/ 11 w 920"/>
                <a:gd name="T33" fmla="*/ 0 h 105"/>
                <a:gd name="T34" fmla="*/ 11 w 920"/>
                <a:gd name="T35" fmla="*/ 0 h 105"/>
                <a:gd name="T36" fmla="*/ 11 w 920"/>
                <a:gd name="T37" fmla="*/ 0 h 105"/>
                <a:gd name="T38" fmla="*/ 11 w 920"/>
                <a:gd name="T39" fmla="*/ 0 h 105"/>
                <a:gd name="T40" fmla="*/ 11 w 920"/>
                <a:gd name="T41" fmla="*/ 0 h 105"/>
                <a:gd name="T42" fmla="*/ 11 w 920"/>
                <a:gd name="T43" fmla="*/ 0 h 10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20" h="105">
                  <a:moveTo>
                    <a:pt x="915" y="29"/>
                  </a:moveTo>
                  <a:lnTo>
                    <a:pt x="2" y="105"/>
                  </a:lnTo>
                  <a:lnTo>
                    <a:pt x="0" y="76"/>
                  </a:lnTo>
                  <a:lnTo>
                    <a:pt x="912" y="0"/>
                  </a:lnTo>
                  <a:lnTo>
                    <a:pt x="914" y="0"/>
                  </a:lnTo>
                  <a:lnTo>
                    <a:pt x="915" y="1"/>
                  </a:lnTo>
                  <a:lnTo>
                    <a:pt x="916" y="2"/>
                  </a:lnTo>
                  <a:lnTo>
                    <a:pt x="917" y="4"/>
                  </a:lnTo>
                  <a:lnTo>
                    <a:pt x="918" y="6"/>
                  </a:lnTo>
                  <a:lnTo>
                    <a:pt x="919" y="8"/>
                  </a:lnTo>
                  <a:lnTo>
                    <a:pt x="920" y="12"/>
                  </a:lnTo>
                  <a:lnTo>
                    <a:pt x="920" y="15"/>
                  </a:lnTo>
                  <a:lnTo>
                    <a:pt x="920" y="17"/>
                  </a:lnTo>
                  <a:lnTo>
                    <a:pt x="920" y="20"/>
                  </a:lnTo>
                  <a:lnTo>
                    <a:pt x="920" y="23"/>
                  </a:lnTo>
                  <a:lnTo>
                    <a:pt x="919" y="25"/>
                  </a:lnTo>
                  <a:lnTo>
                    <a:pt x="918" y="27"/>
                  </a:lnTo>
                  <a:lnTo>
                    <a:pt x="917" y="28"/>
                  </a:lnTo>
                  <a:lnTo>
                    <a:pt x="916" y="29"/>
                  </a:lnTo>
                  <a:lnTo>
                    <a:pt x="915" y="2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1612"/>
            <p:cNvSpPr>
              <a:spLocks/>
            </p:cNvSpPr>
            <p:nvPr/>
          </p:nvSpPr>
          <p:spPr bwMode="auto">
            <a:xfrm>
              <a:off x="3221" y="3012"/>
              <a:ext cx="69" cy="275"/>
            </a:xfrm>
            <a:custGeom>
              <a:avLst/>
              <a:gdLst>
                <a:gd name="T0" fmla="*/ 3 w 208"/>
                <a:gd name="T1" fmla="*/ 0 h 823"/>
                <a:gd name="T2" fmla="*/ 0 w 208"/>
                <a:gd name="T3" fmla="*/ 10 h 823"/>
                <a:gd name="T4" fmla="*/ 0 w 208"/>
                <a:gd name="T5" fmla="*/ 10 h 823"/>
                <a:gd name="T6" fmla="*/ 3 w 208"/>
                <a:gd name="T7" fmla="*/ 0 h 823"/>
                <a:gd name="T8" fmla="*/ 3 w 208"/>
                <a:gd name="T9" fmla="*/ 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3">
                  <a:moveTo>
                    <a:pt x="208" y="0"/>
                  </a:moveTo>
                  <a:lnTo>
                    <a:pt x="3" y="823"/>
                  </a:lnTo>
                  <a:lnTo>
                    <a:pt x="0" y="823"/>
                  </a:lnTo>
                  <a:lnTo>
                    <a:pt x="206" y="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1613"/>
            <p:cNvSpPr>
              <a:spLocks/>
            </p:cNvSpPr>
            <p:nvPr/>
          </p:nvSpPr>
          <p:spPr bwMode="auto">
            <a:xfrm>
              <a:off x="3220" y="3012"/>
              <a:ext cx="69" cy="275"/>
            </a:xfrm>
            <a:custGeom>
              <a:avLst/>
              <a:gdLst>
                <a:gd name="T0" fmla="*/ 3 w 208"/>
                <a:gd name="T1" fmla="*/ 0 h 823"/>
                <a:gd name="T2" fmla="*/ 0 w 208"/>
                <a:gd name="T3" fmla="*/ 10 h 823"/>
                <a:gd name="T4" fmla="*/ 0 w 208"/>
                <a:gd name="T5" fmla="*/ 10 h 823"/>
                <a:gd name="T6" fmla="*/ 3 w 208"/>
                <a:gd name="T7" fmla="*/ 0 h 823"/>
                <a:gd name="T8" fmla="*/ 3 w 208"/>
                <a:gd name="T9" fmla="*/ 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3">
                  <a:moveTo>
                    <a:pt x="208" y="0"/>
                  </a:moveTo>
                  <a:lnTo>
                    <a:pt x="2" y="823"/>
                  </a:lnTo>
                  <a:lnTo>
                    <a:pt x="0" y="822"/>
                  </a:lnTo>
                  <a:lnTo>
                    <a:pt x="205" y="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Freeform 1614"/>
            <p:cNvSpPr>
              <a:spLocks/>
            </p:cNvSpPr>
            <p:nvPr/>
          </p:nvSpPr>
          <p:spPr bwMode="auto">
            <a:xfrm>
              <a:off x="3219" y="3012"/>
              <a:ext cx="69" cy="274"/>
            </a:xfrm>
            <a:custGeom>
              <a:avLst/>
              <a:gdLst>
                <a:gd name="T0" fmla="*/ 3 w 209"/>
                <a:gd name="T1" fmla="*/ 0 h 822"/>
                <a:gd name="T2" fmla="*/ 0 w 209"/>
                <a:gd name="T3" fmla="*/ 10 h 822"/>
                <a:gd name="T4" fmla="*/ 0 w 209"/>
                <a:gd name="T5" fmla="*/ 10 h 822"/>
                <a:gd name="T6" fmla="*/ 2 w 209"/>
                <a:gd name="T7" fmla="*/ 0 h 822"/>
                <a:gd name="T8" fmla="*/ 3 w 209"/>
                <a:gd name="T9" fmla="*/ 0 h 8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2">
                  <a:moveTo>
                    <a:pt x="209" y="0"/>
                  </a:moveTo>
                  <a:lnTo>
                    <a:pt x="4" y="822"/>
                  </a:lnTo>
                  <a:lnTo>
                    <a:pt x="0" y="822"/>
                  </a:lnTo>
                  <a:lnTo>
                    <a:pt x="206" y="0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7" name="Freeform 1615"/>
            <p:cNvSpPr>
              <a:spLocks/>
            </p:cNvSpPr>
            <p:nvPr/>
          </p:nvSpPr>
          <p:spPr bwMode="auto">
            <a:xfrm>
              <a:off x="3218" y="3012"/>
              <a:ext cx="69" cy="274"/>
            </a:xfrm>
            <a:custGeom>
              <a:avLst/>
              <a:gdLst>
                <a:gd name="T0" fmla="*/ 3 w 208"/>
                <a:gd name="T1" fmla="*/ 0 h 822"/>
                <a:gd name="T2" fmla="*/ 0 w 208"/>
                <a:gd name="T3" fmla="*/ 10 h 822"/>
                <a:gd name="T4" fmla="*/ 0 w 208"/>
                <a:gd name="T5" fmla="*/ 10 h 822"/>
                <a:gd name="T6" fmla="*/ 3 w 208"/>
                <a:gd name="T7" fmla="*/ 0 h 822"/>
                <a:gd name="T8" fmla="*/ 3 w 208"/>
                <a:gd name="T9" fmla="*/ 0 h 8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2">
                  <a:moveTo>
                    <a:pt x="208" y="0"/>
                  </a:moveTo>
                  <a:lnTo>
                    <a:pt x="2" y="822"/>
                  </a:lnTo>
                  <a:lnTo>
                    <a:pt x="0" y="821"/>
                  </a:lnTo>
                  <a:lnTo>
                    <a:pt x="206" y="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8" name="Freeform 1616"/>
            <p:cNvSpPr>
              <a:spLocks/>
            </p:cNvSpPr>
            <p:nvPr/>
          </p:nvSpPr>
          <p:spPr bwMode="auto">
            <a:xfrm>
              <a:off x="3217" y="3012"/>
              <a:ext cx="70" cy="274"/>
            </a:xfrm>
            <a:custGeom>
              <a:avLst/>
              <a:gdLst>
                <a:gd name="T0" fmla="*/ 3 w 208"/>
                <a:gd name="T1" fmla="*/ 0 h 821"/>
                <a:gd name="T2" fmla="*/ 0 w 208"/>
                <a:gd name="T3" fmla="*/ 10 h 821"/>
                <a:gd name="T4" fmla="*/ 0 w 208"/>
                <a:gd name="T5" fmla="*/ 10 h 821"/>
                <a:gd name="T6" fmla="*/ 3 w 208"/>
                <a:gd name="T7" fmla="*/ 0 h 821"/>
                <a:gd name="T8" fmla="*/ 3 w 208"/>
                <a:gd name="T9" fmla="*/ 0 h 8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1">
                  <a:moveTo>
                    <a:pt x="208" y="0"/>
                  </a:moveTo>
                  <a:lnTo>
                    <a:pt x="2" y="821"/>
                  </a:lnTo>
                  <a:lnTo>
                    <a:pt x="0" y="821"/>
                  </a:lnTo>
                  <a:lnTo>
                    <a:pt x="206" y="1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1617"/>
            <p:cNvSpPr>
              <a:spLocks/>
            </p:cNvSpPr>
            <p:nvPr/>
          </p:nvSpPr>
          <p:spPr bwMode="auto">
            <a:xfrm>
              <a:off x="3217" y="3013"/>
              <a:ext cx="69" cy="273"/>
            </a:xfrm>
            <a:custGeom>
              <a:avLst/>
              <a:gdLst>
                <a:gd name="T0" fmla="*/ 3 w 207"/>
                <a:gd name="T1" fmla="*/ 0 h 820"/>
                <a:gd name="T2" fmla="*/ 0 w 207"/>
                <a:gd name="T3" fmla="*/ 10 h 820"/>
                <a:gd name="T4" fmla="*/ 0 w 207"/>
                <a:gd name="T5" fmla="*/ 10 h 820"/>
                <a:gd name="T6" fmla="*/ 3 w 207"/>
                <a:gd name="T7" fmla="*/ 0 h 820"/>
                <a:gd name="T8" fmla="*/ 3 w 207"/>
                <a:gd name="T9" fmla="*/ 0 h 8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820">
                  <a:moveTo>
                    <a:pt x="207" y="0"/>
                  </a:moveTo>
                  <a:lnTo>
                    <a:pt x="1" y="820"/>
                  </a:lnTo>
                  <a:lnTo>
                    <a:pt x="0" y="819"/>
                  </a:lnTo>
                  <a:lnTo>
                    <a:pt x="205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1618"/>
            <p:cNvSpPr>
              <a:spLocks/>
            </p:cNvSpPr>
            <p:nvPr/>
          </p:nvSpPr>
          <p:spPr bwMode="auto">
            <a:xfrm>
              <a:off x="3217" y="3013"/>
              <a:ext cx="68" cy="273"/>
            </a:xfrm>
            <a:custGeom>
              <a:avLst/>
              <a:gdLst>
                <a:gd name="T0" fmla="*/ 2 w 206"/>
                <a:gd name="T1" fmla="*/ 0 h 818"/>
                <a:gd name="T2" fmla="*/ 0 w 206"/>
                <a:gd name="T3" fmla="*/ 10 h 818"/>
                <a:gd name="T4" fmla="*/ 0 w 206"/>
                <a:gd name="T5" fmla="*/ 10 h 818"/>
                <a:gd name="T6" fmla="*/ 2 w 206"/>
                <a:gd name="T7" fmla="*/ 0 h 818"/>
                <a:gd name="T8" fmla="*/ 2 w 206"/>
                <a:gd name="T9" fmla="*/ 0 h 8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6" h="818">
                  <a:moveTo>
                    <a:pt x="206" y="0"/>
                  </a:moveTo>
                  <a:lnTo>
                    <a:pt x="1" y="818"/>
                  </a:lnTo>
                  <a:lnTo>
                    <a:pt x="0" y="818"/>
                  </a:lnTo>
                  <a:lnTo>
                    <a:pt x="205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1620"/>
            <p:cNvSpPr>
              <a:spLocks/>
            </p:cNvSpPr>
            <p:nvPr/>
          </p:nvSpPr>
          <p:spPr bwMode="auto">
            <a:xfrm>
              <a:off x="3217" y="3013"/>
              <a:ext cx="68" cy="273"/>
            </a:xfrm>
            <a:custGeom>
              <a:avLst/>
              <a:gdLst>
                <a:gd name="T0" fmla="*/ 3 w 205"/>
                <a:gd name="T1" fmla="*/ 0 h 817"/>
                <a:gd name="T2" fmla="*/ 0 w 205"/>
                <a:gd name="T3" fmla="*/ 10 h 817"/>
                <a:gd name="T4" fmla="*/ 0 w 205"/>
                <a:gd name="T5" fmla="*/ 10 h 817"/>
                <a:gd name="T6" fmla="*/ 3 w 205"/>
                <a:gd name="T7" fmla="*/ 0 h 817"/>
                <a:gd name="T8" fmla="*/ 3 w 205"/>
                <a:gd name="T9" fmla="*/ 0 h 8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5" h="817">
                  <a:moveTo>
                    <a:pt x="205" y="0"/>
                  </a:moveTo>
                  <a:lnTo>
                    <a:pt x="0" y="817"/>
                  </a:lnTo>
                  <a:lnTo>
                    <a:pt x="205" y="2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1621"/>
            <p:cNvSpPr>
              <a:spLocks/>
            </p:cNvSpPr>
            <p:nvPr/>
          </p:nvSpPr>
          <p:spPr bwMode="auto">
            <a:xfrm>
              <a:off x="3222" y="3012"/>
              <a:ext cx="69" cy="275"/>
            </a:xfrm>
            <a:custGeom>
              <a:avLst/>
              <a:gdLst>
                <a:gd name="T0" fmla="*/ 0 w 209"/>
                <a:gd name="T1" fmla="*/ 10 h 824"/>
                <a:gd name="T2" fmla="*/ 2 w 209"/>
                <a:gd name="T3" fmla="*/ 0 h 824"/>
                <a:gd name="T4" fmla="*/ 3 w 209"/>
                <a:gd name="T5" fmla="*/ 0 h 824"/>
                <a:gd name="T6" fmla="*/ 0 w 209"/>
                <a:gd name="T7" fmla="*/ 10 h 824"/>
                <a:gd name="T8" fmla="*/ 0 w 209"/>
                <a:gd name="T9" fmla="*/ 10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4">
                  <a:moveTo>
                    <a:pt x="0" y="823"/>
                  </a:moveTo>
                  <a:lnTo>
                    <a:pt x="205" y="0"/>
                  </a:lnTo>
                  <a:lnTo>
                    <a:pt x="209" y="1"/>
                  </a:lnTo>
                  <a:lnTo>
                    <a:pt x="3" y="824"/>
                  </a:lnTo>
                  <a:lnTo>
                    <a:pt x="0" y="823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1622"/>
            <p:cNvSpPr>
              <a:spLocks/>
            </p:cNvSpPr>
            <p:nvPr/>
          </p:nvSpPr>
          <p:spPr bwMode="auto">
            <a:xfrm>
              <a:off x="3223" y="3013"/>
              <a:ext cx="69" cy="274"/>
            </a:xfrm>
            <a:custGeom>
              <a:avLst/>
              <a:gdLst>
                <a:gd name="T0" fmla="*/ 0 w 208"/>
                <a:gd name="T1" fmla="*/ 10 h 824"/>
                <a:gd name="T2" fmla="*/ 3 w 208"/>
                <a:gd name="T3" fmla="*/ 0 h 824"/>
                <a:gd name="T4" fmla="*/ 3 w 208"/>
                <a:gd name="T5" fmla="*/ 0 h 824"/>
                <a:gd name="T6" fmla="*/ 0 w 208"/>
                <a:gd name="T7" fmla="*/ 10 h 824"/>
                <a:gd name="T8" fmla="*/ 0 w 208"/>
                <a:gd name="T9" fmla="*/ 10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4">
                  <a:moveTo>
                    <a:pt x="0" y="823"/>
                  </a:moveTo>
                  <a:lnTo>
                    <a:pt x="206" y="0"/>
                  </a:lnTo>
                  <a:lnTo>
                    <a:pt x="208" y="1"/>
                  </a:lnTo>
                  <a:lnTo>
                    <a:pt x="2" y="824"/>
                  </a:lnTo>
                  <a:lnTo>
                    <a:pt x="0" y="823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1623"/>
            <p:cNvSpPr>
              <a:spLocks/>
            </p:cNvSpPr>
            <p:nvPr/>
          </p:nvSpPr>
          <p:spPr bwMode="auto">
            <a:xfrm>
              <a:off x="3223" y="3013"/>
              <a:ext cx="70" cy="274"/>
            </a:xfrm>
            <a:custGeom>
              <a:avLst/>
              <a:gdLst>
                <a:gd name="T0" fmla="*/ 0 w 209"/>
                <a:gd name="T1" fmla="*/ 10 h 823"/>
                <a:gd name="T2" fmla="*/ 3 w 209"/>
                <a:gd name="T3" fmla="*/ 0 h 823"/>
                <a:gd name="T4" fmla="*/ 3 w 209"/>
                <a:gd name="T5" fmla="*/ 0 h 823"/>
                <a:gd name="T6" fmla="*/ 0 w 209"/>
                <a:gd name="T7" fmla="*/ 10 h 823"/>
                <a:gd name="T8" fmla="*/ 0 w 209"/>
                <a:gd name="T9" fmla="*/ 1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3">
                  <a:moveTo>
                    <a:pt x="0" y="823"/>
                  </a:moveTo>
                  <a:lnTo>
                    <a:pt x="206" y="0"/>
                  </a:lnTo>
                  <a:lnTo>
                    <a:pt x="209" y="2"/>
                  </a:lnTo>
                  <a:lnTo>
                    <a:pt x="3" y="823"/>
                  </a:lnTo>
                  <a:lnTo>
                    <a:pt x="0" y="823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1624"/>
            <p:cNvSpPr>
              <a:spLocks/>
            </p:cNvSpPr>
            <p:nvPr/>
          </p:nvSpPr>
          <p:spPr bwMode="auto">
            <a:xfrm>
              <a:off x="3224" y="3014"/>
              <a:ext cx="70" cy="274"/>
            </a:xfrm>
            <a:custGeom>
              <a:avLst/>
              <a:gdLst>
                <a:gd name="T0" fmla="*/ 0 w 208"/>
                <a:gd name="T1" fmla="*/ 10 h 822"/>
                <a:gd name="T2" fmla="*/ 3 w 208"/>
                <a:gd name="T3" fmla="*/ 0 h 822"/>
                <a:gd name="T4" fmla="*/ 3 w 208"/>
                <a:gd name="T5" fmla="*/ 0 h 822"/>
                <a:gd name="T6" fmla="*/ 0 w 208"/>
                <a:gd name="T7" fmla="*/ 10 h 822"/>
                <a:gd name="T8" fmla="*/ 0 w 208"/>
                <a:gd name="T9" fmla="*/ 10 h 8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2">
                  <a:moveTo>
                    <a:pt x="0" y="821"/>
                  </a:moveTo>
                  <a:lnTo>
                    <a:pt x="206" y="0"/>
                  </a:lnTo>
                  <a:lnTo>
                    <a:pt x="208" y="1"/>
                  </a:lnTo>
                  <a:lnTo>
                    <a:pt x="2" y="822"/>
                  </a:lnTo>
                  <a:lnTo>
                    <a:pt x="0" y="821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1625"/>
            <p:cNvSpPr>
              <a:spLocks/>
            </p:cNvSpPr>
            <p:nvPr/>
          </p:nvSpPr>
          <p:spPr bwMode="auto">
            <a:xfrm>
              <a:off x="3225" y="3014"/>
              <a:ext cx="69" cy="274"/>
            </a:xfrm>
            <a:custGeom>
              <a:avLst/>
              <a:gdLst>
                <a:gd name="T0" fmla="*/ 0 w 207"/>
                <a:gd name="T1" fmla="*/ 10 h 821"/>
                <a:gd name="T2" fmla="*/ 3 w 207"/>
                <a:gd name="T3" fmla="*/ 0 h 821"/>
                <a:gd name="T4" fmla="*/ 3 w 207"/>
                <a:gd name="T5" fmla="*/ 0 h 821"/>
                <a:gd name="T6" fmla="*/ 0 w 207"/>
                <a:gd name="T7" fmla="*/ 10 h 821"/>
                <a:gd name="T8" fmla="*/ 0 w 207"/>
                <a:gd name="T9" fmla="*/ 10 h 8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821">
                  <a:moveTo>
                    <a:pt x="0" y="821"/>
                  </a:moveTo>
                  <a:lnTo>
                    <a:pt x="206" y="0"/>
                  </a:lnTo>
                  <a:lnTo>
                    <a:pt x="207" y="2"/>
                  </a:lnTo>
                  <a:lnTo>
                    <a:pt x="2" y="821"/>
                  </a:lnTo>
                  <a:lnTo>
                    <a:pt x="0" y="821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1626"/>
            <p:cNvSpPr>
              <a:spLocks/>
            </p:cNvSpPr>
            <p:nvPr/>
          </p:nvSpPr>
          <p:spPr bwMode="auto">
            <a:xfrm>
              <a:off x="3226" y="3015"/>
              <a:ext cx="68" cy="273"/>
            </a:xfrm>
            <a:custGeom>
              <a:avLst/>
              <a:gdLst>
                <a:gd name="T0" fmla="*/ 0 w 206"/>
                <a:gd name="T1" fmla="*/ 10 h 820"/>
                <a:gd name="T2" fmla="*/ 2 w 206"/>
                <a:gd name="T3" fmla="*/ 0 h 820"/>
                <a:gd name="T4" fmla="*/ 2 w 206"/>
                <a:gd name="T5" fmla="*/ 0 h 820"/>
                <a:gd name="T6" fmla="*/ 0 w 206"/>
                <a:gd name="T7" fmla="*/ 10 h 820"/>
                <a:gd name="T8" fmla="*/ 0 w 206"/>
                <a:gd name="T9" fmla="*/ 10 h 8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6" h="820">
                  <a:moveTo>
                    <a:pt x="0" y="819"/>
                  </a:moveTo>
                  <a:lnTo>
                    <a:pt x="205" y="0"/>
                  </a:lnTo>
                  <a:lnTo>
                    <a:pt x="206" y="1"/>
                  </a:lnTo>
                  <a:lnTo>
                    <a:pt x="1" y="820"/>
                  </a:lnTo>
                  <a:lnTo>
                    <a:pt x="0" y="819"/>
                  </a:ln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1627"/>
            <p:cNvSpPr>
              <a:spLocks/>
            </p:cNvSpPr>
            <p:nvPr/>
          </p:nvSpPr>
          <p:spPr bwMode="auto">
            <a:xfrm>
              <a:off x="3226" y="3015"/>
              <a:ext cx="68" cy="273"/>
            </a:xfrm>
            <a:custGeom>
              <a:avLst/>
              <a:gdLst>
                <a:gd name="T0" fmla="*/ 0 w 205"/>
                <a:gd name="T1" fmla="*/ 10 h 819"/>
                <a:gd name="T2" fmla="*/ 3 w 205"/>
                <a:gd name="T3" fmla="*/ 0 h 819"/>
                <a:gd name="T4" fmla="*/ 3 w 205"/>
                <a:gd name="T5" fmla="*/ 0 h 819"/>
                <a:gd name="T6" fmla="*/ 0 w 205"/>
                <a:gd name="T7" fmla="*/ 10 h 819"/>
                <a:gd name="T8" fmla="*/ 0 w 205"/>
                <a:gd name="T9" fmla="*/ 10 h 8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5" h="819">
                  <a:moveTo>
                    <a:pt x="0" y="819"/>
                  </a:moveTo>
                  <a:lnTo>
                    <a:pt x="205" y="0"/>
                  </a:lnTo>
                  <a:lnTo>
                    <a:pt x="205" y="2"/>
                  </a:lnTo>
                  <a:lnTo>
                    <a:pt x="1" y="819"/>
                  </a:lnTo>
                  <a:lnTo>
                    <a:pt x="0" y="819"/>
                  </a:ln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1628"/>
            <p:cNvSpPr>
              <a:spLocks/>
            </p:cNvSpPr>
            <p:nvPr/>
          </p:nvSpPr>
          <p:spPr bwMode="auto">
            <a:xfrm>
              <a:off x="3226" y="3016"/>
              <a:ext cx="68" cy="272"/>
            </a:xfrm>
            <a:custGeom>
              <a:avLst/>
              <a:gdLst>
                <a:gd name="T0" fmla="*/ 0 w 204"/>
                <a:gd name="T1" fmla="*/ 10 h 817"/>
                <a:gd name="T2" fmla="*/ 3 w 204"/>
                <a:gd name="T3" fmla="*/ 0 h 817"/>
                <a:gd name="T4" fmla="*/ 3 w 204"/>
                <a:gd name="T5" fmla="*/ 0 h 817"/>
                <a:gd name="T6" fmla="*/ 0 w 204"/>
                <a:gd name="T7" fmla="*/ 10 h 817"/>
                <a:gd name="T8" fmla="*/ 0 w 204"/>
                <a:gd name="T9" fmla="*/ 10 h 8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4" h="817">
                  <a:moveTo>
                    <a:pt x="0" y="817"/>
                  </a:moveTo>
                  <a:lnTo>
                    <a:pt x="204" y="0"/>
                  </a:lnTo>
                  <a:lnTo>
                    <a:pt x="204" y="2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Freeform 1629"/>
            <p:cNvSpPr>
              <a:spLocks/>
            </p:cNvSpPr>
            <p:nvPr/>
          </p:nvSpPr>
          <p:spPr bwMode="auto">
            <a:xfrm>
              <a:off x="3217" y="3012"/>
              <a:ext cx="77" cy="276"/>
            </a:xfrm>
            <a:custGeom>
              <a:avLst/>
              <a:gdLst>
                <a:gd name="T0" fmla="*/ 3 w 233"/>
                <a:gd name="T1" fmla="*/ 0 h 827"/>
                <a:gd name="T2" fmla="*/ 0 w 233"/>
                <a:gd name="T3" fmla="*/ 10 h 827"/>
                <a:gd name="T4" fmla="*/ 0 w 233"/>
                <a:gd name="T5" fmla="*/ 10 h 827"/>
                <a:gd name="T6" fmla="*/ 2 w 233"/>
                <a:gd name="T7" fmla="*/ 0 h 827"/>
                <a:gd name="T8" fmla="*/ 2 w 233"/>
                <a:gd name="T9" fmla="*/ 0 h 827"/>
                <a:gd name="T10" fmla="*/ 2 w 233"/>
                <a:gd name="T11" fmla="*/ 0 h 827"/>
                <a:gd name="T12" fmla="*/ 2 w 233"/>
                <a:gd name="T13" fmla="*/ 0 h 827"/>
                <a:gd name="T14" fmla="*/ 3 w 233"/>
                <a:gd name="T15" fmla="*/ 0 h 827"/>
                <a:gd name="T16" fmla="*/ 3 w 233"/>
                <a:gd name="T17" fmla="*/ 0 h 827"/>
                <a:gd name="T18" fmla="*/ 3 w 233"/>
                <a:gd name="T19" fmla="*/ 0 h 827"/>
                <a:gd name="T20" fmla="*/ 3 w 233"/>
                <a:gd name="T21" fmla="*/ 0 h 827"/>
                <a:gd name="T22" fmla="*/ 3 w 233"/>
                <a:gd name="T23" fmla="*/ 0 h 827"/>
                <a:gd name="T24" fmla="*/ 3 w 233"/>
                <a:gd name="T25" fmla="*/ 0 h 827"/>
                <a:gd name="T26" fmla="*/ 3 w 233"/>
                <a:gd name="T27" fmla="*/ 0 h 827"/>
                <a:gd name="T28" fmla="*/ 3 w 233"/>
                <a:gd name="T29" fmla="*/ 0 h 827"/>
                <a:gd name="T30" fmla="*/ 3 w 233"/>
                <a:gd name="T31" fmla="*/ 0 h 827"/>
                <a:gd name="T32" fmla="*/ 3 w 233"/>
                <a:gd name="T33" fmla="*/ 0 h 827"/>
                <a:gd name="T34" fmla="*/ 3 w 233"/>
                <a:gd name="T35" fmla="*/ 0 h 827"/>
                <a:gd name="T36" fmla="*/ 3 w 233"/>
                <a:gd name="T37" fmla="*/ 0 h 827"/>
                <a:gd name="T38" fmla="*/ 3 w 233"/>
                <a:gd name="T39" fmla="*/ 0 h 827"/>
                <a:gd name="T40" fmla="*/ 3 w 233"/>
                <a:gd name="T41" fmla="*/ 0 h 827"/>
                <a:gd name="T42" fmla="*/ 3 w 233"/>
                <a:gd name="T43" fmla="*/ 0 h 8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33" h="827">
                  <a:moveTo>
                    <a:pt x="233" y="12"/>
                  </a:moveTo>
                  <a:lnTo>
                    <a:pt x="29" y="827"/>
                  </a:lnTo>
                  <a:lnTo>
                    <a:pt x="0" y="820"/>
                  </a:lnTo>
                  <a:lnTo>
                    <a:pt x="205" y="5"/>
                  </a:lnTo>
                  <a:lnTo>
                    <a:pt x="205" y="3"/>
                  </a:lnTo>
                  <a:lnTo>
                    <a:pt x="206" y="2"/>
                  </a:lnTo>
                  <a:lnTo>
                    <a:pt x="208" y="1"/>
                  </a:lnTo>
                  <a:lnTo>
                    <a:pt x="210" y="0"/>
                  </a:lnTo>
                  <a:lnTo>
                    <a:pt x="212" y="0"/>
                  </a:lnTo>
                  <a:lnTo>
                    <a:pt x="215" y="0"/>
                  </a:lnTo>
                  <a:lnTo>
                    <a:pt x="218" y="0"/>
                  </a:lnTo>
                  <a:lnTo>
                    <a:pt x="220" y="0"/>
                  </a:lnTo>
                  <a:lnTo>
                    <a:pt x="224" y="1"/>
                  </a:lnTo>
                  <a:lnTo>
                    <a:pt x="226" y="2"/>
                  </a:lnTo>
                  <a:lnTo>
                    <a:pt x="229" y="4"/>
                  </a:lnTo>
                  <a:lnTo>
                    <a:pt x="231" y="5"/>
                  </a:lnTo>
                  <a:lnTo>
                    <a:pt x="232" y="7"/>
                  </a:lnTo>
                  <a:lnTo>
                    <a:pt x="233" y="8"/>
                  </a:lnTo>
                  <a:lnTo>
                    <a:pt x="233" y="10"/>
                  </a:lnTo>
                  <a:lnTo>
                    <a:pt x="233" y="1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Freeform 1665"/>
            <p:cNvSpPr>
              <a:spLocks/>
            </p:cNvSpPr>
            <p:nvPr/>
          </p:nvSpPr>
          <p:spPr bwMode="auto">
            <a:xfrm>
              <a:off x="3221" y="2783"/>
              <a:ext cx="71" cy="205"/>
            </a:xfrm>
            <a:custGeom>
              <a:avLst/>
              <a:gdLst>
                <a:gd name="T0" fmla="*/ 3 w 213"/>
                <a:gd name="T1" fmla="*/ 8 h 615"/>
                <a:gd name="T2" fmla="*/ 0 w 213"/>
                <a:gd name="T3" fmla="*/ 0 h 615"/>
                <a:gd name="T4" fmla="*/ 0 w 213"/>
                <a:gd name="T5" fmla="*/ 0 h 615"/>
                <a:gd name="T6" fmla="*/ 3 w 213"/>
                <a:gd name="T7" fmla="*/ 8 h 615"/>
                <a:gd name="T8" fmla="*/ 3 w 213"/>
                <a:gd name="T9" fmla="*/ 8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211" y="615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213" y="614"/>
                  </a:lnTo>
                  <a:lnTo>
                    <a:pt x="211" y="615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Freeform 1666"/>
            <p:cNvSpPr>
              <a:spLocks/>
            </p:cNvSpPr>
            <p:nvPr/>
          </p:nvSpPr>
          <p:spPr bwMode="auto">
            <a:xfrm>
              <a:off x="3222" y="2783"/>
              <a:ext cx="71" cy="205"/>
            </a:xfrm>
            <a:custGeom>
              <a:avLst/>
              <a:gdLst>
                <a:gd name="T0" fmla="*/ 3 w 213"/>
                <a:gd name="T1" fmla="*/ 8 h 615"/>
                <a:gd name="T2" fmla="*/ 0 w 213"/>
                <a:gd name="T3" fmla="*/ 0 h 615"/>
                <a:gd name="T4" fmla="*/ 0 w 213"/>
                <a:gd name="T5" fmla="*/ 0 h 615"/>
                <a:gd name="T6" fmla="*/ 3 w 213"/>
                <a:gd name="T7" fmla="*/ 8 h 615"/>
                <a:gd name="T8" fmla="*/ 3 w 213"/>
                <a:gd name="T9" fmla="*/ 8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210" y="615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13" y="614"/>
                  </a:lnTo>
                  <a:lnTo>
                    <a:pt x="210" y="615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Freeform 1667"/>
            <p:cNvSpPr>
              <a:spLocks/>
            </p:cNvSpPr>
            <p:nvPr/>
          </p:nvSpPr>
          <p:spPr bwMode="auto">
            <a:xfrm>
              <a:off x="3222" y="2782"/>
              <a:ext cx="71" cy="205"/>
            </a:xfrm>
            <a:custGeom>
              <a:avLst/>
              <a:gdLst>
                <a:gd name="T0" fmla="*/ 3 w 213"/>
                <a:gd name="T1" fmla="*/ 8 h 615"/>
                <a:gd name="T2" fmla="*/ 0 w 213"/>
                <a:gd name="T3" fmla="*/ 0 h 615"/>
                <a:gd name="T4" fmla="*/ 0 w 213"/>
                <a:gd name="T5" fmla="*/ 0 h 615"/>
                <a:gd name="T6" fmla="*/ 3 w 213"/>
                <a:gd name="T7" fmla="*/ 8 h 615"/>
                <a:gd name="T8" fmla="*/ 3 w 213"/>
                <a:gd name="T9" fmla="*/ 8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211" y="615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13" y="613"/>
                  </a:lnTo>
                  <a:lnTo>
                    <a:pt x="211" y="615"/>
                  </a:lnTo>
                  <a:close/>
                </a:path>
              </a:pathLst>
            </a:custGeom>
            <a:solidFill>
              <a:srgbClr val="6D6D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Freeform 1668"/>
            <p:cNvSpPr>
              <a:spLocks/>
            </p:cNvSpPr>
            <p:nvPr/>
          </p:nvSpPr>
          <p:spPr bwMode="auto">
            <a:xfrm>
              <a:off x="3223" y="2782"/>
              <a:ext cx="71" cy="205"/>
            </a:xfrm>
            <a:custGeom>
              <a:avLst/>
              <a:gdLst>
                <a:gd name="T0" fmla="*/ 3 w 212"/>
                <a:gd name="T1" fmla="*/ 8 h 614"/>
                <a:gd name="T2" fmla="*/ 0 w 212"/>
                <a:gd name="T3" fmla="*/ 0 h 614"/>
                <a:gd name="T4" fmla="*/ 0 w 212"/>
                <a:gd name="T5" fmla="*/ 0 h 614"/>
                <a:gd name="T6" fmla="*/ 3 w 212"/>
                <a:gd name="T7" fmla="*/ 8 h 614"/>
                <a:gd name="T8" fmla="*/ 3 w 212"/>
                <a:gd name="T9" fmla="*/ 8 h 6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2" h="614">
                  <a:moveTo>
                    <a:pt x="211" y="614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12" y="612"/>
                  </a:lnTo>
                  <a:lnTo>
                    <a:pt x="211" y="614"/>
                  </a:ln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1669"/>
            <p:cNvSpPr>
              <a:spLocks/>
            </p:cNvSpPr>
            <p:nvPr/>
          </p:nvSpPr>
          <p:spPr bwMode="auto">
            <a:xfrm>
              <a:off x="3224" y="2782"/>
              <a:ext cx="70" cy="204"/>
            </a:xfrm>
            <a:custGeom>
              <a:avLst/>
              <a:gdLst>
                <a:gd name="T0" fmla="*/ 3 w 211"/>
                <a:gd name="T1" fmla="*/ 8 h 612"/>
                <a:gd name="T2" fmla="*/ 0 w 211"/>
                <a:gd name="T3" fmla="*/ 0 h 612"/>
                <a:gd name="T4" fmla="*/ 0 w 211"/>
                <a:gd name="T5" fmla="*/ 0 h 612"/>
                <a:gd name="T6" fmla="*/ 3 w 211"/>
                <a:gd name="T7" fmla="*/ 8 h 612"/>
                <a:gd name="T8" fmla="*/ 3 w 211"/>
                <a:gd name="T9" fmla="*/ 8 h 6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612">
                  <a:moveTo>
                    <a:pt x="210" y="61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11" y="610"/>
                  </a:lnTo>
                  <a:lnTo>
                    <a:pt x="210" y="612"/>
                  </a:lnTo>
                  <a:close/>
                </a:path>
              </a:pathLst>
            </a:custGeom>
            <a:solidFill>
              <a:srgbClr val="5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Freeform 1670"/>
            <p:cNvSpPr>
              <a:spLocks/>
            </p:cNvSpPr>
            <p:nvPr/>
          </p:nvSpPr>
          <p:spPr bwMode="auto">
            <a:xfrm>
              <a:off x="3224" y="2782"/>
              <a:ext cx="70" cy="203"/>
            </a:xfrm>
            <a:custGeom>
              <a:avLst/>
              <a:gdLst>
                <a:gd name="T0" fmla="*/ 3 w 210"/>
                <a:gd name="T1" fmla="*/ 7 h 611"/>
                <a:gd name="T2" fmla="*/ 0 w 210"/>
                <a:gd name="T3" fmla="*/ 0 h 611"/>
                <a:gd name="T4" fmla="*/ 0 w 210"/>
                <a:gd name="T5" fmla="*/ 0 h 611"/>
                <a:gd name="T6" fmla="*/ 3 w 210"/>
                <a:gd name="T7" fmla="*/ 7 h 611"/>
                <a:gd name="T8" fmla="*/ 3 w 210"/>
                <a:gd name="T9" fmla="*/ 7 h 6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0" h="611">
                  <a:moveTo>
                    <a:pt x="209" y="61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10" y="609"/>
                  </a:lnTo>
                  <a:lnTo>
                    <a:pt x="209" y="61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" name="Freeform 1671"/>
            <p:cNvSpPr>
              <a:spLocks/>
            </p:cNvSpPr>
            <p:nvPr/>
          </p:nvSpPr>
          <p:spPr bwMode="auto">
            <a:xfrm>
              <a:off x="3225" y="2782"/>
              <a:ext cx="69" cy="203"/>
            </a:xfrm>
            <a:custGeom>
              <a:avLst/>
              <a:gdLst>
                <a:gd name="T0" fmla="*/ 3 w 209"/>
                <a:gd name="T1" fmla="*/ 8 h 609"/>
                <a:gd name="T2" fmla="*/ 0 w 209"/>
                <a:gd name="T3" fmla="*/ 0 h 609"/>
                <a:gd name="T4" fmla="*/ 0 w 209"/>
                <a:gd name="T5" fmla="*/ 0 h 609"/>
                <a:gd name="T6" fmla="*/ 3 w 209"/>
                <a:gd name="T7" fmla="*/ 7 h 609"/>
                <a:gd name="T8" fmla="*/ 3 w 209"/>
                <a:gd name="T9" fmla="*/ 8 h 6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609">
                  <a:moveTo>
                    <a:pt x="209" y="609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09" y="607"/>
                  </a:lnTo>
                  <a:lnTo>
                    <a:pt x="209" y="609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" name="Freeform 1672"/>
            <p:cNvSpPr>
              <a:spLocks/>
            </p:cNvSpPr>
            <p:nvPr/>
          </p:nvSpPr>
          <p:spPr bwMode="auto">
            <a:xfrm>
              <a:off x="3225" y="2782"/>
              <a:ext cx="69" cy="202"/>
            </a:xfrm>
            <a:custGeom>
              <a:avLst/>
              <a:gdLst>
                <a:gd name="T0" fmla="*/ 3 w 208"/>
                <a:gd name="T1" fmla="*/ 7 h 607"/>
                <a:gd name="T2" fmla="*/ 0 w 208"/>
                <a:gd name="T3" fmla="*/ 0 h 607"/>
                <a:gd name="T4" fmla="*/ 0 w 208"/>
                <a:gd name="T5" fmla="*/ 0 h 607"/>
                <a:gd name="T6" fmla="*/ 3 w 208"/>
                <a:gd name="T7" fmla="*/ 7 h 607"/>
                <a:gd name="T8" fmla="*/ 3 w 208"/>
                <a:gd name="T9" fmla="*/ 7 h 6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607">
                  <a:moveTo>
                    <a:pt x="208" y="607"/>
                  </a:moveTo>
                  <a:lnTo>
                    <a:pt x="0" y="0"/>
                  </a:lnTo>
                  <a:lnTo>
                    <a:pt x="208" y="604"/>
                  </a:lnTo>
                  <a:lnTo>
                    <a:pt x="208" y="607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9" name="Freeform 1673"/>
            <p:cNvSpPr>
              <a:spLocks/>
            </p:cNvSpPr>
            <p:nvPr/>
          </p:nvSpPr>
          <p:spPr bwMode="auto">
            <a:xfrm>
              <a:off x="3219" y="2783"/>
              <a:ext cx="72" cy="205"/>
            </a:xfrm>
            <a:custGeom>
              <a:avLst/>
              <a:gdLst>
                <a:gd name="T0" fmla="*/ 0 w 215"/>
                <a:gd name="T1" fmla="*/ 0 h 616"/>
                <a:gd name="T2" fmla="*/ 3 w 215"/>
                <a:gd name="T3" fmla="*/ 8 h 616"/>
                <a:gd name="T4" fmla="*/ 3 w 215"/>
                <a:gd name="T5" fmla="*/ 8 h 616"/>
                <a:gd name="T6" fmla="*/ 0 w 215"/>
                <a:gd name="T7" fmla="*/ 0 h 616"/>
                <a:gd name="T8" fmla="*/ 0 w 215"/>
                <a:gd name="T9" fmla="*/ 0 h 6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5" h="616">
                  <a:moveTo>
                    <a:pt x="4" y="0"/>
                  </a:moveTo>
                  <a:lnTo>
                    <a:pt x="215" y="615"/>
                  </a:lnTo>
                  <a:lnTo>
                    <a:pt x="211" y="616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" name="Freeform 1674"/>
            <p:cNvSpPr>
              <a:spLocks/>
            </p:cNvSpPr>
            <p:nvPr/>
          </p:nvSpPr>
          <p:spPr bwMode="auto">
            <a:xfrm>
              <a:off x="3219" y="2783"/>
              <a:ext cx="71" cy="205"/>
            </a:xfrm>
            <a:custGeom>
              <a:avLst/>
              <a:gdLst>
                <a:gd name="T0" fmla="*/ 0 w 213"/>
                <a:gd name="T1" fmla="*/ 0 h 615"/>
                <a:gd name="T2" fmla="*/ 3 w 213"/>
                <a:gd name="T3" fmla="*/ 8 h 615"/>
                <a:gd name="T4" fmla="*/ 3 w 213"/>
                <a:gd name="T5" fmla="*/ 8 h 615"/>
                <a:gd name="T6" fmla="*/ 0 w 213"/>
                <a:gd name="T7" fmla="*/ 0 h 615"/>
                <a:gd name="T8" fmla="*/ 0 w 213"/>
                <a:gd name="T9" fmla="*/ 0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2" y="0"/>
                  </a:moveTo>
                  <a:lnTo>
                    <a:pt x="213" y="615"/>
                  </a:lnTo>
                  <a:lnTo>
                    <a:pt x="210" y="615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A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1" name="Freeform 1675"/>
            <p:cNvSpPr>
              <a:spLocks/>
            </p:cNvSpPr>
            <p:nvPr/>
          </p:nvSpPr>
          <p:spPr bwMode="auto">
            <a:xfrm>
              <a:off x="3218" y="2784"/>
              <a:ext cx="71" cy="204"/>
            </a:xfrm>
            <a:custGeom>
              <a:avLst/>
              <a:gdLst>
                <a:gd name="T0" fmla="*/ 0 w 213"/>
                <a:gd name="T1" fmla="*/ 0 h 614"/>
                <a:gd name="T2" fmla="*/ 3 w 213"/>
                <a:gd name="T3" fmla="*/ 8 h 614"/>
                <a:gd name="T4" fmla="*/ 3 w 213"/>
                <a:gd name="T5" fmla="*/ 8 h 614"/>
                <a:gd name="T6" fmla="*/ 0 w 213"/>
                <a:gd name="T7" fmla="*/ 0 h 614"/>
                <a:gd name="T8" fmla="*/ 0 w 213"/>
                <a:gd name="T9" fmla="*/ 0 h 6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4">
                  <a:moveTo>
                    <a:pt x="3" y="0"/>
                  </a:moveTo>
                  <a:lnTo>
                    <a:pt x="213" y="614"/>
                  </a:lnTo>
                  <a:lnTo>
                    <a:pt x="211" y="614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2" name="Freeform 1676"/>
            <p:cNvSpPr>
              <a:spLocks/>
            </p:cNvSpPr>
            <p:nvPr/>
          </p:nvSpPr>
          <p:spPr bwMode="auto">
            <a:xfrm>
              <a:off x="3217" y="2784"/>
              <a:ext cx="71" cy="204"/>
            </a:xfrm>
            <a:custGeom>
              <a:avLst/>
              <a:gdLst>
                <a:gd name="T0" fmla="*/ 0 w 213"/>
                <a:gd name="T1" fmla="*/ 0 h 613"/>
                <a:gd name="T2" fmla="*/ 3 w 213"/>
                <a:gd name="T3" fmla="*/ 8 h 613"/>
                <a:gd name="T4" fmla="*/ 3 w 213"/>
                <a:gd name="T5" fmla="*/ 8 h 613"/>
                <a:gd name="T6" fmla="*/ 0 w 213"/>
                <a:gd name="T7" fmla="*/ 0 h 613"/>
                <a:gd name="T8" fmla="*/ 0 w 213"/>
                <a:gd name="T9" fmla="*/ 0 h 6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3">
                  <a:moveTo>
                    <a:pt x="2" y="0"/>
                  </a:moveTo>
                  <a:lnTo>
                    <a:pt x="213" y="613"/>
                  </a:lnTo>
                  <a:lnTo>
                    <a:pt x="210" y="613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" name="Freeform 1677"/>
            <p:cNvSpPr>
              <a:spLocks/>
            </p:cNvSpPr>
            <p:nvPr/>
          </p:nvSpPr>
          <p:spPr bwMode="auto">
            <a:xfrm>
              <a:off x="3217" y="2784"/>
              <a:ext cx="70" cy="204"/>
            </a:xfrm>
            <a:custGeom>
              <a:avLst/>
              <a:gdLst>
                <a:gd name="T0" fmla="*/ 0 w 211"/>
                <a:gd name="T1" fmla="*/ 0 h 612"/>
                <a:gd name="T2" fmla="*/ 3 w 211"/>
                <a:gd name="T3" fmla="*/ 8 h 612"/>
                <a:gd name="T4" fmla="*/ 3 w 211"/>
                <a:gd name="T5" fmla="*/ 8 h 612"/>
                <a:gd name="T6" fmla="*/ 0 w 211"/>
                <a:gd name="T7" fmla="*/ 0 h 612"/>
                <a:gd name="T8" fmla="*/ 0 w 211"/>
                <a:gd name="T9" fmla="*/ 0 h 6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612">
                  <a:moveTo>
                    <a:pt x="1" y="0"/>
                  </a:moveTo>
                  <a:lnTo>
                    <a:pt x="211" y="612"/>
                  </a:lnTo>
                  <a:lnTo>
                    <a:pt x="209" y="61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" name="Freeform 1678"/>
            <p:cNvSpPr>
              <a:spLocks/>
            </p:cNvSpPr>
            <p:nvPr/>
          </p:nvSpPr>
          <p:spPr bwMode="auto">
            <a:xfrm>
              <a:off x="3216" y="2784"/>
              <a:ext cx="70" cy="204"/>
            </a:xfrm>
            <a:custGeom>
              <a:avLst/>
              <a:gdLst>
                <a:gd name="T0" fmla="*/ 0 w 211"/>
                <a:gd name="T1" fmla="*/ 0 h 611"/>
                <a:gd name="T2" fmla="*/ 3 w 211"/>
                <a:gd name="T3" fmla="*/ 8 h 611"/>
                <a:gd name="T4" fmla="*/ 3 w 211"/>
                <a:gd name="T5" fmla="*/ 8 h 611"/>
                <a:gd name="T6" fmla="*/ 0 w 211"/>
                <a:gd name="T7" fmla="*/ 0 h 611"/>
                <a:gd name="T8" fmla="*/ 0 w 211"/>
                <a:gd name="T9" fmla="*/ 0 h 6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611">
                  <a:moveTo>
                    <a:pt x="2" y="0"/>
                  </a:moveTo>
                  <a:lnTo>
                    <a:pt x="211" y="611"/>
                  </a:lnTo>
                  <a:lnTo>
                    <a:pt x="209" y="609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" name="Freeform 1679"/>
            <p:cNvSpPr>
              <a:spLocks/>
            </p:cNvSpPr>
            <p:nvPr/>
          </p:nvSpPr>
          <p:spPr bwMode="auto">
            <a:xfrm>
              <a:off x="3216" y="2785"/>
              <a:ext cx="70" cy="202"/>
            </a:xfrm>
            <a:custGeom>
              <a:avLst/>
              <a:gdLst>
                <a:gd name="T0" fmla="*/ 0 w 209"/>
                <a:gd name="T1" fmla="*/ 0 h 608"/>
                <a:gd name="T2" fmla="*/ 3 w 209"/>
                <a:gd name="T3" fmla="*/ 7 h 608"/>
                <a:gd name="T4" fmla="*/ 3 w 209"/>
                <a:gd name="T5" fmla="*/ 7 h 608"/>
                <a:gd name="T6" fmla="*/ 0 w 209"/>
                <a:gd name="T7" fmla="*/ 0 h 608"/>
                <a:gd name="T8" fmla="*/ 0 w 209"/>
                <a:gd name="T9" fmla="*/ 0 h 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608">
                  <a:moveTo>
                    <a:pt x="0" y="0"/>
                  </a:moveTo>
                  <a:lnTo>
                    <a:pt x="209" y="608"/>
                  </a:lnTo>
                  <a:lnTo>
                    <a:pt x="208" y="6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" name="Freeform 1680"/>
            <p:cNvSpPr>
              <a:spLocks/>
            </p:cNvSpPr>
            <p:nvPr/>
          </p:nvSpPr>
          <p:spPr bwMode="auto">
            <a:xfrm>
              <a:off x="3216" y="2785"/>
              <a:ext cx="69" cy="202"/>
            </a:xfrm>
            <a:custGeom>
              <a:avLst/>
              <a:gdLst>
                <a:gd name="T0" fmla="*/ 0 w 209"/>
                <a:gd name="T1" fmla="*/ 0 h 606"/>
                <a:gd name="T2" fmla="*/ 3 w 209"/>
                <a:gd name="T3" fmla="*/ 7 h 606"/>
                <a:gd name="T4" fmla="*/ 3 w 209"/>
                <a:gd name="T5" fmla="*/ 7 h 606"/>
                <a:gd name="T6" fmla="*/ 0 w 209"/>
                <a:gd name="T7" fmla="*/ 0 h 606"/>
                <a:gd name="T8" fmla="*/ 0 w 209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606">
                  <a:moveTo>
                    <a:pt x="1" y="0"/>
                  </a:moveTo>
                  <a:lnTo>
                    <a:pt x="209" y="606"/>
                  </a:lnTo>
                  <a:lnTo>
                    <a:pt x="208" y="604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97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" name="Freeform 1681"/>
            <p:cNvSpPr>
              <a:spLocks/>
            </p:cNvSpPr>
            <p:nvPr/>
          </p:nvSpPr>
          <p:spPr bwMode="auto">
            <a:xfrm>
              <a:off x="3216" y="2782"/>
              <a:ext cx="78" cy="206"/>
            </a:xfrm>
            <a:custGeom>
              <a:avLst/>
              <a:gdLst>
                <a:gd name="T0" fmla="*/ 3 w 236"/>
                <a:gd name="T1" fmla="*/ 8 h 620"/>
                <a:gd name="T2" fmla="*/ 0 w 236"/>
                <a:gd name="T3" fmla="*/ 0 h 620"/>
                <a:gd name="T4" fmla="*/ 0 w 236"/>
                <a:gd name="T5" fmla="*/ 0 h 620"/>
                <a:gd name="T6" fmla="*/ 3 w 236"/>
                <a:gd name="T7" fmla="*/ 7 h 620"/>
                <a:gd name="T8" fmla="*/ 3 w 236"/>
                <a:gd name="T9" fmla="*/ 7 h 620"/>
                <a:gd name="T10" fmla="*/ 3 w 236"/>
                <a:gd name="T11" fmla="*/ 7 h 620"/>
                <a:gd name="T12" fmla="*/ 3 w 236"/>
                <a:gd name="T13" fmla="*/ 7 h 620"/>
                <a:gd name="T14" fmla="*/ 3 w 236"/>
                <a:gd name="T15" fmla="*/ 7 h 620"/>
                <a:gd name="T16" fmla="*/ 3 w 236"/>
                <a:gd name="T17" fmla="*/ 8 h 620"/>
                <a:gd name="T18" fmla="*/ 3 w 236"/>
                <a:gd name="T19" fmla="*/ 8 h 620"/>
                <a:gd name="T20" fmla="*/ 3 w 236"/>
                <a:gd name="T21" fmla="*/ 8 h 620"/>
                <a:gd name="T22" fmla="*/ 3 w 236"/>
                <a:gd name="T23" fmla="*/ 8 h 620"/>
                <a:gd name="T24" fmla="*/ 3 w 236"/>
                <a:gd name="T25" fmla="*/ 8 h 620"/>
                <a:gd name="T26" fmla="*/ 3 w 236"/>
                <a:gd name="T27" fmla="*/ 8 h 620"/>
                <a:gd name="T28" fmla="*/ 3 w 236"/>
                <a:gd name="T29" fmla="*/ 8 h 620"/>
                <a:gd name="T30" fmla="*/ 3 w 236"/>
                <a:gd name="T31" fmla="*/ 8 h 620"/>
                <a:gd name="T32" fmla="*/ 3 w 236"/>
                <a:gd name="T33" fmla="*/ 8 h 620"/>
                <a:gd name="T34" fmla="*/ 3 w 236"/>
                <a:gd name="T35" fmla="*/ 8 h 620"/>
                <a:gd name="T36" fmla="*/ 3 w 236"/>
                <a:gd name="T37" fmla="*/ 8 h 620"/>
                <a:gd name="T38" fmla="*/ 3 w 236"/>
                <a:gd name="T39" fmla="*/ 8 h 620"/>
                <a:gd name="T40" fmla="*/ 3 w 236"/>
                <a:gd name="T41" fmla="*/ 8 h 620"/>
                <a:gd name="T42" fmla="*/ 3 w 236"/>
                <a:gd name="T43" fmla="*/ 8 h 6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36" h="620">
                  <a:moveTo>
                    <a:pt x="208" y="613"/>
                  </a:moveTo>
                  <a:lnTo>
                    <a:pt x="0" y="9"/>
                  </a:lnTo>
                  <a:lnTo>
                    <a:pt x="28" y="0"/>
                  </a:lnTo>
                  <a:lnTo>
                    <a:pt x="236" y="604"/>
                  </a:lnTo>
                  <a:lnTo>
                    <a:pt x="236" y="607"/>
                  </a:lnTo>
                  <a:lnTo>
                    <a:pt x="236" y="609"/>
                  </a:lnTo>
                  <a:lnTo>
                    <a:pt x="235" y="611"/>
                  </a:lnTo>
                  <a:lnTo>
                    <a:pt x="234" y="613"/>
                  </a:lnTo>
                  <a:lnTo>
                    <a:pt x="233" y="615"/>
                  </a:lnTo>
                  <a:lnTo>
                    <a:pt x="231" y="617"/>
                  </a:lnTo>
                  <a:lnTo>
                    <a:pt x="228" y="618"/>
                  </a:lnTo>
                  <a:lnTo>
                    <a:pt x="226" y="619"/>
                  </a:lnTo>
                  <a:lnTo>
                    <a:pt x="222" y="620"/>
                  </a:lnTo>
                  <a:lnTo>
                    <a:pt x="219" y="620"/>
                  </a:lnTo>
                  <a:lnTo>
                    <a:pt x="217" y="620"/>
                  </a:lnTo>
                  <a:lnTo>
                    <a:pt x="214" y="620"/>
                  </a:lnTo>
                  <a:lnTo>
                    <a:pt x="212" y="619"/>
                  </a:lnTo>
                  <a:lnTo>
                    <a:pt x="210" y="617"/>
                  </a:lnTo>
                  <a:lnTo>
                    <a:pt x="209" y="615"/>
                  </a:lnTo>
                  <a:lnTo>
                    <a:pt x="208" y="61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8" name="Freeform 1700"/>
            <p:cNvSpPr>
              <a:spLocks/>
            </p:cNvSpPr>
            <p:nvPr/>
          </p:nvSpPr>
          <p:spPr bwMode="auto">
            <a:xfrm>
              <a:off x="3301" y="3000"/>
              <a:ext cx="171" cy="46"/>
            </a:xfrm>
            <a:custGeom>
              <a:avLst/>
              <a:gdLst>
                <a:gd name="T0" fmla="*/ 0 w 514"/>
                <a:gd name="T1" fmla="*/ 0 h 140"/>
                <a:gd name="T2" fmla="*/ 6 w 514"/>
                <a:gd name="T3" fmla="*/ 2 h 140"/>
                <a:gd name="T4" fmla="*/ 6 w 514"/>
                <a:gd name="T5" fmla="*/ 2 h 140"/>
                <a:gd name="T6" fmla="*/ 0 w 514"/>
                <a:gd name="T7" fmla="*/ 0 h 140"/>
                <a:gd name="T8" fmla="*/ 0 w 514"/>
                <a:gd name="T9" fmla="*/ 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4" h="140">
                  <a:moveTo>
                    <a:pt x="0" y="0"/>
                  </a:moveTo>
                  <a:lnTo>
                    <a:pt x="514" y="137"/>
                  </a:lnTo>
                  <a:lnTo>
                    <a:pt x="513" y="14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1701"/>
            <p:cNvSpPr>
              <a:spLocks/>
            </p:cNvSpPr>
            <p:nvPr/>
          </p:nvSpPr>
          <p:spPr bwMode="auto">
            <a:xfrm>
              <a:off x="3301" y="3000"/>
              <a:ext cx="171" cy="47"/>
            </a:xfrm>
            <a:custGeom>
              <a:avLst/>
              <a:gdLst>
                <a:gd name="T0" fmla="*/ 0 w 513"/>
                <a:gd name="T1" fmla="*/ 0 h 140"/>
                <a:gd name="T2" fmla="*/ 6 w 513"/>
                <a:gd name="T3" fmla="*/ 2 h 140"/>
                <a:gd name="T4" fmla="*/ 6 w 513"/>
                <a:gd name="T5" fmla="*/ 2 h 140"/>
                <a:gd name="T6" fmla="*/ 0 w 513"/>
                <a:gd name="T7" fmla="*/ 0 h 140"/>
                <a:gd name="T8" fmla="*/ 0 w 513"/>
                <a:gd name="T9" fmla="*/ 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40">
                  <a:moveTo>
                    <a:pt x="0" y="0"/>
                  </a:moveTo>
                  <a:lnTo>
                    <a:pt x="513" y="138"/>
                  </a:lnTo>
                  <a:lnTo>
                    <a:pt x="513" y="14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1702"/>
            <p:cNvSpPr>
              <a:spLocks/>
            </p:cNvSpPr>
            <p:nvPr/>
          </p:nvSpPr>
          <p:spPr bwMode="auto">
            <a:xfrm>
              <a:off x="3301" y="3001"/>
              <a:ext cx="171" cy="47"/>
            </a:xfrm>
            <a:custGeom>
              <a:avLst/>
              <a:gdLst>
                <a:gd name="T0" fmla="*/ 0 w 513"/>
                <a:gd name="T1" fmla="*/ 0 h 140"/>
                <a:gd name="T2" fmla="*/ 6 w 513"/>
                <a:gd name="T3" fmla="*/ 2 h 140"/>
                <a:gd name="T4" fmla="*/ 6 w 513"/>
                <a:gd name="T5" fmla="*/ 2 h 140"/>
                <a:gd name="T6" fmla="*/ 0 w 513"/>
                <a:gd name="T7" fmla="*/ 0 h 140"/>
                <a:gd name="T8" fmla="*/ 0 w 513"/>
                <a:gd name="T9" fmla="*/ 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40">
                  <a:moveTo>
                    <a:pt x="0" y="0"/>
                  </a:moveTo>
                  <a:lnTo>
                    <a:pt x="513" y="137"/>
                  </a:lnTo>
                  <a:lnTo>
                    <a:pt x="511" y="14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1703"/>
            <p:cNvSpPr>
              <a:spLocks/>
            </p:cNvSpPr>
            <p:nvPr/>
          </p:nvSpPr>
          <p:spPr bwMode="auto">
            <a:xfrm>
              <a:off x="3301" y="3002"/>
              <a:ext cx="170" cy="47"/>
            </a:xfrm>
            <a:custGeom>
              <a:avLst/>
              <a:gdLst>
                <a:gd name="T0" fmla="*/ 0 w 511"/>
                <a:gd name="T1" fmla="*/ 0 h 139"/>
                <a:gd name="T2" fmla="*/ 6 w 511"/>
                <a:gd name="T3" fmla="*/ 2 h 139"/>
                <a:gd name="T4" fmla="*/ 6 w 511"/>
                <a:gd name="T5" fmla="*/ 2 h 139"/>
                <a:gd name="T6" fmla="*/ 0 w 511"/>
                <a:gd name="T7" fmla="*/ 0 h 139"/>
                <a:gd name="T8" fmla="*/ 0 w 511"/>
                <a:gd name="T9" fmla="*/ 0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1" h="139">
                  <a:moveTo>
                    <a:pt x="0" y="0"/>
                  </a:moveTo>
                  <a:lnTo>
                    <a:pt x="511" y="137"/>
                  </a:lnTo>
                  <a:lnTo>
                    <a:pt x="510" y="139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1704"/>
            <p:cNvSpPr>
              <a:spLocks/>
            </p:cNvSpPr>
            <p:nvPr/>
          </p:nvSpPr>
          <p:spPr bwMode="auto">
            <a:xfrm>
              <a:off x="3301" y="3003"/>
              <a:ext cx="170" cy="46"/>
            </a:xfrm>
            <a:custGeom>
              <a:avLst/>
              <a:gdLst>
                <a:gd name="T0" fmla="*/ 0 w 509"/>
                <a:gd name="T1" fmla="*/ 0 h 139"/>
                <a:gd name="T2" fmla="*/ 6 w 509"/>
                <a:gd name="T3" fmla="*/ 2 h 139"/>
                <a:gd name="T4" fmla="*/ 6 w 509"/>
                <a:gd name="T5" fmla="*/ 2 h 139"/>
                <a:gd name="T6" fmla="*/ 0 w 509"/>
                <a:gd name="T7" fmla="*/ 0 h 139"/>
                <a:gd name="T8" fmla="*/ 0 w 509"/>
                <a:gd name="T9" fmla="*/ 0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9" h="139">
                  <a:moveTo>
                    <a:pt x="0" y="0"/>
                  </a:moveTo>
                  <a:lnTo>
                    <a:pt x="509" y="137"/>
                  </a:lnTo>
                  <a:lnTo>
                    <a:pt x="509" y="139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1705"/>
            <p:cNvSpPr>
              <a:spLocks/>
            </p:cNvSpPr>
            <p:nvPr/>
          </p:nvSpPr>
          <p:spPr bwMode="auto">
            <a:xfrm>
              <a:off x="3301" y="3004"/>
              <a:ext cx="170" cy="46"/>
            </a:xfrm>
            <a:custGeom>
              <a:avLst/>
              <a:gdLst>
                <a:gd name="T0" fmla="*/ 0 w 508"/>
                <a:gd name="T1" fmla="*/ 0 h 137"/>
                <a:gd name="T2" fmla="*/ 6 w 508"/>
                <a:gd name="T3" fmla="*/ 2 h 137"/>
                <a:gd name="T4" fmla="*/ 6 w 508"/>
                <a:gd name="T5" fmla="*/ 2 h 137"/>
                <a:gd name="T6" fmla="*/ 0 w 508"/>
                <a:gd name="T7" fmla="*/ 0 h 137"/>
                <a:gd name="T8" fmla="*/ 0 w 508"/>
                <a:gd name="T9" fmla="*/ 0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8" h="137">
                  <a:moveTo>
                    <a:pt x="0" y="0"/>
                  </a:moveTo>
                  <a:lnTo>
                    <a:pt x="508" y="136"/>
                  </a:lnTo>
                  <a:lnTo>
                    <a:pt x="508" y="137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Freeform 1706"/>
            <p:cNvSpPr>
              <a:spLocks/>
            </p:cNvSpPr>
            <p:nvPr/>
          </p:nvSpPr>
          <p:spPr bwMode="auto">
            <a:xfrm>
              <a:off x="3302" y="3004"/>
              <a:ext cx="169" cy="46"/>
            </a:xfrm>
            <a:custGeom>
              <a:avLst/>
              <a:gdLst>
                <a:gd name="T0" fmla="*/ 0 w 506"/>
                <a:gd name="T1" fmla="*/ 0 h 137"/>
                <a:gd name="T2" fmla="*/ 6 w 506"/>
                <a:gd name="T3" fmla="*/ 2 h 137"/>
                <a:gd name="T4" fmla="*/ 6 w 506"/>
                <a:gd name="T5" fmla="*/ 2 h 137"/>
                <a:gd name="T6" fmla="*/ 0 w 506"/>
                <a:gd name="T7" fmla="*/ 0 h 137"/>
                <a:gd name="T8" fmla="*/ 0 w 506"/>
                <a:gd name="T9" fmla="*/ 0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6" h="137">
                  <a:moveTo>
                    <a:pt x="0" y="0"/>
                  </a:moveTo>
                  <a:lnTo>
                    <a:pt x="506" y="136"/>
                  </a:lnTo>
                  <a:lnTo>
                    <a:pt x="505" y="137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Freeform 1707"/>
            <p:cNvSpPr>
              <a:spLocks/>
            </p:cNvSpPr>
            <p:nvPr/>
          </p:nvSpPr>
          <p:spPr bwMode="auto">
            <a:xfrm>
              <a:off x="3303" y="3005"/>
              <a:ext cx="167" cy="45"/>
            </a:xfrm>
            <a:custGeom>
              <a:avLst/>
              <a:gdLst>
                <a:gd name="T0" fmla="*/ 0 w 503"/>
                <a:gd name="T1" fmla="*/ 0 h 135"/>
                <a:gd name="T2" fmla="*/ 6 w 503"/>
                <a:gd name="T3" fmla="*/ 2 h 135"/>
                <a:gd name="T4" fmla="*/ 6 w 503"/>
                <a:gd name="T5" fmla="*/ 2 h 135"/>
                <a:gd name="T6" fmla="*/ 0 w 503"/>
                <a:gd name="T7" fmla="*/ 0 h 135"/>
                <a:gd name="T8" fmla="*/ 0 w 503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3" h="135">
                  <a:moveTo>
                    <a:pt x="0" y="0"/>
                  </a:moveTo>
                  <a:lnTo>
                    <a:pt x="503" y="13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1708"/>
            <p:cNvSpPr>
              <a:spLocks/>
            </p:cNvSpPr>
            <p:nvPr/>
          </p:nvSpPr>
          <p:spPr bwMode="auto">
            <a:xfrm>
              <a:off x="3301" y="2999"/>
              <a:ext cx="171" cy="46"/>
            </a:xfrm>
            <a:custGeom>
              <a:avLst/>
              <a:gdLst>
                <a:gd name="T0" fmla="*/ 6 w 515"/>
                <a:gd name="T1" fmla="*/ 2 h 140"/>
                <a:gd name="T2" fmla="*/ 0 w 515"/>
                <a:gd name="T3" fmla="*/ 0 h 140"/>
                <a:gd name="T4" fmla="*/ 0 w 515"/>
                <a:gd name="T5" fmla="*/ 0 h 140"/>
                <a:gd name="T6" fmla="*/ 6 w 515"/>
                <a:gd name="T7" fmla="*/ 2 h 140"/>
                <a:gd name="T8" fmla="*/ 6 w 515"/>
                <a:gd name="T9" fmla="*/ 2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5" h="140">
                  <a:moveTo>
                    <a:pt x="514" y="140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515" y="137"/>
                  </a:lnTo>
                  <a:lnTo>
                    <a:pt x="514" y="14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7" name="Freeform 1709"/>
            <p:cNvSpPr>
              <a:spLocks/>
            </p:cNvSpPr>
            <p:nvPr/>
          </p:nvSpPr>
          <p:spPr bwMode="auto">
            <a:xfrm>
              <a:off x="3301" y="2998"/>
              <a:ext cx="172" cy="46"/>
            </a:xfrm>
            <a:custGeom>
              <a:avLst/>
              <a:gdLst>
                <a:gd name="T0" fmla="*/ 6 w 515"/>
                <a:gd name="T1" fmla="*/ 2 h 139"/>
                <a:gd name="T2" fmla="*/ 0 w 515"/>
                <a:gd name="T3" fmla="*/ 0 h 139"/>
                <a:gd name="T4" fmla="*/ 0 w 515"/>
                <a:gd name="T5" fmla="*/ 0 h 139"/>
                <a:gd name="T6" fmla="*/ 6 w 515"/>
                <a:gd name="T7" fmla="*/ 2 h 139"/>
                <a:gd name="T8" fmla="*/ 6 w 515"/>
                <a:gd name="T9" fmla="*/ 2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5" h="139">
                  <a:moveTo>
                    <a:pt x="514" y="13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15" y="137"/>
                  </a:lnTo>
                  <a:lnTo>
                    <a:pt x="514" y="139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8" name="Freeform 1710"/>
            <p:cNvSpPr>
              <a:spLocks/>
            </p:cNvSpPr>
            <p:nvPr/>
          </p:nvSpPr>
          <p:spPr bwMode="auto">
            <a:xfrm>
              <a:off x="3302" y="2997"/>
              <a:ext cx="171" cy="47"/>
            </a:xfrm>
            <a:custGeom>
              <a:avLst/>
              <a:gdLst>
                <a:gd name="T0" fmla="*/ 6 w 513"/>
                <a:gd name="T1" fmla="*/ 2 h 140"/>
                <a:gd name="T2" fmla="*/ 0 w 513"/>
                <a:gd name="T3" fmla="*/ 0 h 140"/>
                <a:gd name="T4" fmla="*/ 0 w 513"/>
                <a:gd name="T5" fmla="*/ 0 h 140"/>
                <a:gd name="T6" fmla="*/ 6 w 513"/>
                <a:gd name="T7" fmla="*/ 2 h 140"/>
                <a:gd name="T8" fmla="*/ 6 w 513"/>
                <a:gd name="T9" fmla="*/ 2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40">
                  <a:moveTo>
                    <a:pt x="513" y="140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513" y="137"/>
                  </a:lnTo>
                  <a:lnTo>
                    <a:pt x="513" y="14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9" name="Freeform 1711"/>
            <p:cNvSpPr>
              <a:spLocks/>
            </p:cNvSpPr>
            <p:nvPr/>
          </p:nvSpPr>
          <p:spPr bwMode="auto">
            <a:xfrm>
              <a:off x="3302" y="2996"/>
              <a:ext cx="171" cy="47"/>
            </a:xfrm>
            <a:custGeom>
              <a:avLst/>
              <a:gdLst>
                <a:gd name="T0" fmla="*/ 6 w 513"/>
                <a:gd name="T1" fmla="*/ 2 h 139"/>
                <a:gd name="T2" fmla="*/ 0 w 513"/>
                <a:gd name="T3" fmla="*/ 0 h 139"/>
                <a:gd name="T4" fmla="*/ 0 w 513"/>
                <a:gd name="T5" fmla="*/ 0 h 139"/>
                <a:gd name="T6" fmla="*/ 6 w 513"/>
                <a:gd name="T7" fmla="*/ 2 h 139"/>
                <a:gd name="T8" fmla="*/ 6 w 513"/>
                <a:gd name="T9" fmla="*/ 2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39">
                  <a:moveTo>
                    <a:pt x="512" y="13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13" y="137"/>
                  </a:lnTo>
                  <a:lnTo>
                    <a:pt x="512" y="139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0" name="Freeform 1712"/>
            <p:cNvSpPr>
              <a:spLocks/>
            </p:cNvSpPr>
            <p:nvPr/>
          </p:nvSpPr>
          <p:spPr bwMode="auto">
            <a:xfrm>
              <a:off x="3303" y="2996"/>
              <a:ext cx="170" cy="46"/>
            </a:xfrm>
            <a:custGeom>
              <a:avLst/>
              <a:gdLst>
                <a:gd name="T0" fmla="*/ 6 w 511"/>
                <a:gd name="T1" fmla="*/ 2 h 138"/>
                <a:gd name="T2" fmla="*/ 0 w 511"/>
                <a:gd name="T3" fmla="*/ 0 h 138"/>
                <a:gd name="T4" fmla="*/ 0 w 511"/>
                <a:gd name="T5" fmla="*/ 0 h 138"/>
                <a:gd name="T6" fmla="*/ 6 w 511"/>
                <a:gd name="T7" fmla="*/ 2 h 138"/>
                <a:gd name="T8" fmla="*/ 6 w 511"/>
                <a:gd name="T9" fmla="*/ 2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1" h="138">
                  <a:moveTo>
                    <a:pt x="511" y="138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511" y="137"/>
                  </a:lnTo>
                  <a:lnTo>
                    <a:pt x="511" y="138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1" name="Freeform 1713"/>
            <p:cNvSpPr>
              <a:spLocks/>
            </p:cNvSpPr>
            <p:nvPr/>
          </p:nvSpPr>
          <p:spPr bwMode="auto">
            <a:xfrm>
              <a:off x="3304" y="2996"/>
              <a:ext cx="169" cy="46"/>
            </a:xfrm>
            <a:custGeom>
              <a:avLst/>
              <a:gdLst>
                <a:gd name="T0" fmla="*/ 6 w 509"/>
                <a:gd name="T1" fmla="*/ 2 h 138"/>
                <a:gd name="T2" fmla="*/ 0 w 509"/>
                <a:gd name="T3" fmla="*/ 0 h 138"/>
                <a:gd name="T4" fmla="*/ 0 w 509"/>
                <a:gd name="T5" fmla="*/ 0 h 138"/>
                <a:gd name="T6" fmla="*/ 6 w 509"/>
                <a:gd name="T7" fmla="*/ 2 h 138"/>
                <a:gd name="T8" fmla="*/ 6 w 509"/>
                <a:gd name="T9" fmla="*/ 2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9" h="138">
                  <a:moveTo>
                    <a:pt x="508" y="138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509" y="136"/>
                  </a:lnTo>
                  <a:lnTo>
                    <a:pt x="508" y="138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2" name="Freeform 1714"/>
            <p:cNvSpPr>
              <a:spLocks/>
            </p:cNvSpPr>
            <p:nvPr/>
          </p:nvSpPr>
          <p:spPr bwMode="auto">
            <a:xfrm>
              <a:off x="3304" y="2996"/>
              <a:ext cx="169" cy="45"/>
            </a:xfrm>
            <a:custGeom>
              <a:avLst/>
              <a:gdLst>
                <a:gd name="T0" fmla="*/ 6 w 507"/>
                <a:gd name="T1" fmla="*/ 2 h 136"/>
                <a:gd name="T2" fmla="*/ 0 w 507"/>
                <a:gd name="T3" fmla="*/ 0 h 136"/>
                <a:gd name="T4" fmla="*/ 0 w 507"/>
                <a:gd name="T5" fmla="*/ 0 h 136"/>
                <a:gd name="T6" fmla="*/ 6 w 507"/>
                <a:gd name="T7" fmla="*/ 2 h 136"/>
                <a:gd name="T8" fmla="*/ 6 w 507"/>
                <a:gd name="T9" fmla="*/ 2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7" h="136">
                  <a:moveTo>
                    <a:pt x="507" y="136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07" y="136"/>
                  </a:lnTo>
                  <a:close/>
                </a:path>
              </a:pathLst>
            </a:custGeom>
            <a:solidFill>
              <a:srgbClr val="9D9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" name="Freeform 1715"/>
            <p:cNvSpPr>
              <a:spLocks/>
            </p:cNvSpPr>
            <p:nvPr/>
          </p:nvSpPr>
          <p:spPr bwMode="auto">
            <a:xfrm>
              <a:off x="3305" y="2996"/>
              <a:ext cx="168" cy="45"/>
            </a:xfrm>
            <a:custGeom>
              <a:avLst/>
              <a:gdLst>
                <a:gd name="T0" fmla="*/ 6 w 504"/>
                <a:gd name="T1" fmla="*/ 2 h 136"/>
                <a:gd name="T2" fmla="*/ 0 w 504"/>
                <a:gd name="T3" fmla="*/ 0 h 136"/>
                <a:gd name="T4" fmla="*/ 0 w 504"/>
                <a:gd name="T5" fmla="*/ 0 h 136"/>
                <a:gd name="T6" fmla="*/ 6 w 504"/>
                <a:gd name="T7" fmla="*/ 2 h 136"/>
                <a:gd name="T8" fmla="*/ 6 w 504"/>
                <a:gd name="T9" fmla="*/ 2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4" h="136">
                  <a:moveTo>
                    <a:pt x="504" y="136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04" y="135"/>
                  </a:lnTo>
                  <a:lnTo>
                    <a:pt x="504" y="136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" name="Freeform 1716"/>
            <p:cNvSpPr>
              <a:spLocks/>
            </p:cNvSpPr>
            <p:nvPr/>
          </p:nvSpPr>
          <p:spPr bwMode="auto">
            <a:xfrm>
              <a:off x="3301" y="2996"/>
              <a:ext cx="172" cy="54"/>
            </a:xfrm>
            <a:custGeom>
              <a:avLst/>
              <a:gdLst>
                <a:gd name="T0" fmla="*/ 0 w 518"/>
                <a:gd name="T1" fmla="*/ 0 h 163"/>
                <a:gd name="T2" fmla="*/ 6 w 518"/>
                <a:gd name="T3" fmla="*/ 2 h 163"/>
                <a:gd name="T4" fmla="*/ 6 w 518"/>
                <a:gd name="T5" fmla="*/ 2 h 163"/>
                <a:gd name="T6" fmla="*/ 0 w 518"/>
                <a:gd name="T7" fmla="*/ 0 h 163"/>
                <a:gd name="T8" fmla="*/ 0 w 518"/>
                <a:gd name="T9" fmla="*/ 0 h 163"/>
                <a:gd name="T10" fmla="*/ 0 w 518"/>
                <a:gd name="T11" fmla="*/ 0 h 163"/>
                <a:gd name="T12" fmla="*/ 0 w 518"/>
                <a:gd name="T13" fmla="*/ 0 h 163"/>
                <a:gd name="T14" fmla="*/ 0 w 518"/>
                <a:gd name="T15" fmla="*/ 0 h 163"/>
                <a:gd name="T16" fmla="*/ 0 w 518"/>
                <a:gd name="T17" fmla="*/ 0 h 163"/>
                <a:gd name="T18" fmla="*/ 0 w 518"/>
                <a:gd name="T19" fmla="*/ 0 h 163"/>
                <a:gd name="T20" fmla="*/ 0 w 518"/>
                <a:gd name="T21" fmla="*/ 0 h 163"/>
                <a:gd name="T22" fmla="*/ 0 w 518"/>
                <a:gd name="T23" fmla="*/ 0 h 163"/>
                <a:gd name="T24" fmla="*/ 0 w 518"/>
                <a:gd name="T25" fmla="*/ 0 h 163"/>
                <a:gd name="T26" fmla="*/ 0 w 518"/>
                <a:gd name="T27" fmla="*/ 0 h 163"/>
                <a:gd name="T28" fmla="*/ 0 w 518"/>
                <a:gd name="T29" fmla="*/ 0 h 163"/>
                <a:gd name="T30" fmla="*/ 0 w 518"/>
                <a:gd name="T31" fmla="*/ 0 h 163"/>
                <a:gd name="T32" fmla="*/ 0 w 518"/>
                <a:gd name="T33" fmla="*/ 0 h 163"/>
                <a:gd name="T34" fmla="*/ 0 w 518"/>
                <a:gd name="T35" fmla="*/ 0 h 163"/>
                <a:gd name="T36" fmla="*/ 0 w 518"/>
                <a:gd name="T37" fmla="*/ 0 h 163"/>
                <a:gd name="T38" fmla="*/ 0 w 518"/>
                <a:gd name="T39" fmla="*/ 0 h 163"/>
                <a:gd name="T40" fmla="*/ 0 w 518"/>
                <a:gd name="T41" fmla="*/ 0 h 163"/>
                <a:gd name="T42" fmla="*/ 0 w 518"/>
                <a:gd name="T43" fmla="*/ 0 h 16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18" h="163">
                  <a:moveTo>
                    <a:pt x="16" y="0"/>
                  </a:moveTo>
                  <a:lnTo>
                    <a:pt x="518" y="135"/>
                  </a:lnTo>
                  <a:lnTo>
                    <a:pt x="509" y="163"/>
                  </a:lnTo>
                  <a:lnTo>
                    <a:pt x="8" y="29"/>
                  </a:lnTo>
                  <a:lnTo>
                    <a:pt x="6" y="28"/>
                  </a:lnTo>
                  <a:lnTo>
                    <a:pt x="4" y="26"/>
                  </a:lnTo>
                  <a:lnTo>
                    <a:pt x="2" y="25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6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5" name="Freeform 1734"/>
            <p:cNvSpPr>
              <a:spLocks/>
            </p:cNvSpPr>
            <p:nvPr/>
          </p:nvSpPr>
          <p:spPr bwMode="auto">
            <a:xfrm>
              <a:off x="2928" y="3004"/>
              <a:ext cx="45" cy="45"/>
            </a:xfrm>
            <a:custGeom>
              <a:avLst/>
              <a:gdLst>
                <a:gd name="T0" fmla="*/ 1 w 136"/>
                <a:gd name="T1" fmla="*/ 0 h 134"/>
                <a:gd name="T2" fmla="*/ 1 w 136"/>
                <a:gd name="T3" fmla="*/ 0 h 134"/>
                <a:gd name="T4" fmla="*/ 1 w 136"/>
                <a:gd name="T5" fmla="*/ 0 h 134"/>
                <a:gd name="T6" fmla="*/ 1 w 136"/>
                <a:gd name="T7" fmla="*/ 0 h 134"/>
                <a:gd name="T8" fmla="*/ 1 w 136"/>
                <a:gd name="T9" fmla="*/ 0 h 134"/>
                <a:gd name="T10" fmla="*/ 1 w 136"/>
                <a:gd name="T11" fmla="*/ 0 h 134"/>
                <a:gd name="T12" fmla="*/ 2 w 136"/>
                <a:gd name="T13" fmla="*/ 0 h 134"/>
                <a:gd name="T14" fmla="*/ 2 w 136"/>
                <a:gd name="T15" fmla="*/ 0 h 134"/>
                <a:gd name="T16" fmla="*/ 2 w 136"/>
                <a:gd name="T17" fmla="*/ 1 h 134"/>
                <a:gd name="T18" fmla="*/ 2 w 136"/>
                <a:gd name="T19" fmla="*/ 1 h 134"/>
                <a:gd name="T20" fmla="*/ 2 w 136"/>
                <a:gd name="T21" fmla="*/ 1 h 134"/>
                <a:gd name="T22" fmla="*/ 2 w 136"/>
                <a:gd name="T23" fmla="*/ 1 h 134"/>
                <a:gd name="T24" fmla="*/ 2 w 136"/>
                <a:gd name="T25" fmla="*/ 1 h 134"/>
                <a:gd name="T26" fmla="*/ 2 w 136"/>
                <a:gd name="T27" fmla="*/ 1 h 134"/>
                <a:gd name="T28" fmla="*/ 2 w 136"/>
                <a:gd name="T29" fmla="*/ 1 h 134"/>
                <a:gd name="T30" fmla="*/ 1 w 136"/>
                <a:gd name="T31" fmla="*/ 1 h 134"/>
                <a:gd name="T32" fmla="*/ 1 w 136"/>
                <a:gd name="T33" fmla="*/ 1 h 134"/>
                <a:gd name="T34" fmla="*/ 1 w 136"/>
                <a:gd name="T35" fmla="*/ 2 h 134"/>
                <a:gd name="T36" fmla="*/ 1 w 136"/>
                <a:gd name="T37" fmla="*/ 2 h 134"/>
                <a:gd name="T38" fmla="*/ 1 w 136"/>
                <a:gd name="T39" fmla="*/ 2 h 134"/>
                <a:gd name="T40" fmla="*/ 1 w 136"/>
                <a:gd name="T41" fmla="*/ 2 h 134"/>
                <a:gd name="T42" fmla="*/ 1 w 136"/>
                <a:gd name="T43" fmla="*/ 2 h 134"/>
                <a:gd name="T44" fmla="*/ 1 w 136"/>
                <a:gd name="T45" fmla="*/ 2 h 134"/>
                <a:gd name="T46" fmla="*/ 1 w 136"/>
                <a:gd name="T47" fmla="*/ 2 h 134"/>
                <a:gd name="T48" fmla="*/ 1 w 136"/>
                <a:gd name="T49" fmla="*/ 2 h 134"/>
                <a:gd name="T50" fmla="*/ 0 w 136"/>
                <a:gd name="T51" fmla="*/ 2 h 134"/>
                <a:gd name="T52" fmla="*/ 0 w 136"/>
                <a:gd name="T53" fmla="*/ 2 h 134"/>
                <a:gd name="T54" fmla="*/ 0 w 136"/>
                <a:gd name="T55" fmla="*/ 1 h 134"/>
                <a:gd name="T56" fmla="*/ 0 w 136"/>
                <a:gd name="T57" fmla="*/ 1 h 134"/>
                <a:gd name="T58" fmla="*/ 0 w 136"/>
                <a:gd name="T59" fmla="*/ 1 h 134"/>
                <a:gd name="T60" fmla="*/ 0 w 136"/>
                <a:gd name="T61" fmla="*/ 1 h 134"/>
                <a:gd name="T62" fmla="*/ 0 w 136"/>
                <a:gd name="T63" fmla="*/ 1 h 134"/>
                <a:gd name="T64" fmla="*/ 0 w 136"/>
                <a:gd name="T65" fmla="*/ 1 h 134"/>
                <a:gd name="T66" fmla="*/ 0 w 136"/>
                <a:gd name="T67" fmla="*/ 1 h 134"/>
                <a:gd name="T68" fmla="*/ 0 w 136"/>
                <a:gd name="T69" fmla="*/ 1 h 134"/>
                <a:gd name="T70" fmla="*/ 0 w 136"/>
                <a:gd name="T71" fmla="*/ 1 h 134"/>
                <a:gd name="T72" fmla="*/ 0 w 136"/>
                <a:gd name="T73" fmla="*/ 0 h 134"/>
                <a:gd name="T74" fmla="*/ 0 w 136"/>
                <a:gd name="T75" fmla="*/ 0 h 134"/>
                <a:gd name="T76" fmla="*/ 0 w 136"/>
                <a:gd name="T77" fmla="*/ 0 h 134"/>
                <a:gd name="T78" fmla="*/ 0 w 136"/>
                <a:gd name="T79" fmla="*/ 0 h 134"/>
                <a:gd name="T80" fmla="*/ 0 w 136"/>
                <a:gd name="T81" fmla="*/ 0 h 134"/>
                <a:gd name="T82" fmla="*/ 0 w 136"/>
                <a:gd name="T83" fmla="*/ 0 h 134"/>
                <a:gd name="T84" fmla="*/ 1 w 136"/>
                <a:gd name="T85" fmla="*/ 0 h 134"/>
                <a:gd name="T86" fmla="*/ 1 w 136"/>
                <a:gd name="T87" fmla="*/ 0 h 134"/>
                <a:gd name="T88" fmla="*/ 1 w 136"/>
                <a:gd name="T89" fmla="*/ 0 h 134"/>
                <a:gd name="T90" fmla="*/ 1 w 136"/>
                <a:gd name="T91" fmla="*/ 0 h 13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4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4" y="83"/>
                  </a:lnTo>
                  <a:lnTo>
                    <a:pt x="132" y="91"/>
                  </a:lnTo>
                  <a:lnTo>
                    <a:pt x="127" y="101"/>
                  </a:lnTo>
                  <a:lnTo>
                    <a:pt x="122" y="108"/>
                  </a:lnTo>
                  <a:lnTo>
                    <a:pt x="115" y="115"/>
                  </a:lnTo>
                  <a:lnTo>
                    <a:pt x="108" y="121"/>
                  </a:lnTo>
                  <a:lnTo>
                    <a:pt x="100" y="126"/>
                  </a:lnTo>
                  <a:lnTo>
                    <a:pt x="92" y="130"/>
                  </a:lnTo>
                  <a:lnTo>
                    <a:pt x="82" y="132"/>
                  </a:lnTo>
                  <a:lnTo>
                    <a:pt x="73" y="134"/>
                  </a:lnTo>
                  <a:lnTo>
                    <a:pt x="64" y="134"/>
                  </a:lnTo>
                  <a:lnTo>
                    <a:pt x="53" y="132"/>
                  </a:lnTo>
                  <a:lnTo>
                    <a:pt x="45" y="130"/>
                  </a:lnTo>
                  <a:lnTo>
                    <a:pt x="36" y="126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1A0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6" name="Freeform 1735"/>
            <p:cNvSpPr>
              <a:spLocks/>
            </p:cNvSpPr>
            <p:nvPr/>
          </p:nvSpPr>
          <p:spPr bwMode="auto">
            <a:xfrm>
              <a:off x="2928" y="3004"/>
              <a:ext cx="45" cy="45"/>
            </a:xfrm>
            <a:custGeom>
              <a:avLst/>
              <a:gdLst>
                <a:gd name="T0" fmla="*/ 1 w 136"/>
                <a:gd name="T1" fmla="*/ 0 h 134"/>
                <a:gd name="T2" fmla="*/ 1 w 136"/>
                <a:gd name="T3" fmla="*/ 0 h 134"/>
                <a:gd name="T4" fmla="*/ 1 w 136"/>
                <a:gd name="T5" fmla="*/ 0 h 134"/>
                <a:gd name="T6" fmla="*/ 1 w 136"/>
                <a:gd name="T7" fmla="*/ 0 h 134"/>
                <a:gd name="T8" fmla="*/ 1 w 136"/>
                <a:gd name="T9" fmla="*/ 0 h 134"/>
                <a:gd name="T10" fmla="*/ 1 w 136"/>
                <a:gd name="T11" fmla="*/ 0 h 134"/>
                <a:gd name="T12" fmla="*/ 2 w 136"/>
                <a:gd name="T13" fmla="*/ 0 h 134"/>
                <a:gd name="T14" fmla="*/ 2 w 136"/>
                <a:gd name="T15" fmla="*/ 0 h 134"/>
                <a:gd name="T16" fmla="*/ 2 w 136"/>
                <a:gd name="T17" fmla="*/ 1 h 134"/>
                <a:gd name="T18" fmla="*/ 2 w 136"/>
                <a:gd name="T19" fmla="*/ 1 h 134"/>
                <a:gd name="T20" fmla="*/ 2 w 136"/>
                <a:gd name="T21" fmla="*/ 1 h 134"/>
                <a:gd name="T22" fmla="*/ 2 w 136"/>
                <a:gd name="T23" fmla="*/ 1 h 134"/>
                <a:gd name="T24" fmla="*/ 2 w 136"/>
                <a:gd name="T25" fmla="*/ 1 h 134"/>
                <a:gd name="T26" fmla="*/ 2 w 136"/>
                <a:gd name="T27" fmla="*/ 1 h 134"/>
                <a:gd name="T28" fmla="*/ 2 w 136"/>
                <a:gd name="T29" fmla="*/ 1 h 134"/>
                <a:gd name="T30" fmla="*/ 1 w 136"/>
                <a:gd name="T31" fmla="*/ 1 h 134"/>
                <a:gd name="T32" fmla="*/ 1 w 136"/>
                <a:gd name="T33" fmla="*/ 1 h 134"/>
                <a:gd name="T34" fmla="*/ 1 w 136"/>
                <a:gd name="T35" fmla="*/ 2 h 134"/>
                <a:gd name="T36" fmla="*/ 1 w 136"/>
                <a:gd name="T37" fmla="*/ 2 h 134"/>
                <a:gd name="T38" fmla="*/ 1 w 136"/>
                <a:gd name="T39" fmla="*/ 2 h 134"/>
                <a:gd name="T40" fmla="*/ 1 w 136"/>
                <a:gd name="T41" fmla="*/ 2 h 134"/>
                <a:gd name="T42" fmla="*/ 1 w 136"/>
                <a:gd name="T43" fmla="*/ 2 h 134"/>
                <a:gd name="T44" fmla="*/ 1 w 136"/>
                <a:gd name="T45" fmla="*/ 2 h 134"/>
                <a:gd name="T46" fmla="*/ 1 w 136"/>
                <a:gd name="T47" fmla="*/ 2 h 134"/>
                <a:gd name="T48" fmla="*/ 1 w 136"/>
                <a:gd name="T49" fmla="*/ 2 h 134"/>
                <a:gd name="T50" fmla="*/ 0 w 136"/>
                <a:gd name="T51" fmla="*/ 2 h 134"/>
                <a:gd name="T52" fmla="*/ 0 w 136"/>
                <a:gd name="T53" fmla="*/ 2 h 134"/>
                <a:gd name="T54" fmla="*/ 0 w 136"/>
                <a:gd name="T55" fmla="*/ 1 h 134"/>
                <a:gd name="T56" fmla="*/ 0 w 136"/>
                <a:gd name="T57" fmla="*/ 1 h 134"/>
                <a:gd name="T58" fmla="*/ 0 w 136"/>
                <a:gd name="T59" fmla="*/ 1 h 134"/>
                <a:gd name="T60" fmla="*/ 0 w 136"/>
                <a:gd name="T61" fmla="*/ 1 h 134"/>
                <a:gd name="T62" fmla="*/ 0 w 136"/>
                <a:gd name="T63" fmla="*/ 1 h 134"/>
                <a:gd name="T64" fmla="*/ 0 w 136"/>
                <a:gd name="T65" fmla="*/ 1 h 134"/>
                <a:gd name="T66" fmla="*/ 0 w 136"/>
                <a:gd name="T67" fmla="*/ 1 h 134"/>
                <a:gd name="T68" fmla="*/ 0 w 136"/>
                <a:gd name="T69" fmla="*/ 1 h 134"/>
                <a:gd name="T70" fmla="*/ 0 w 136"/>
                <a:gd name="T71" fmla="*/ 1 h 134"/>
                <a:gd name="T72" fmla="*/ 0 w 136"/>
                <a:gd name="T73" fmla="*/ 0 h 134"/>
                <a:gd name="T74" fmla="*/ 0 w 136"/>
                <a:gd name="T75" fmla="*/ 0 h 134"/>
                <a:gd name="T76" fmla="*/ 0 w 136"/>
                <a:gd name="T77" fmla="*/ 0 h 134"/>
                <a:gd name="T78" fmla="*/ 0 w 136"/>
                <a:gd name="T79" fmla="*/ 0 h 134"/>
                <a:gd name="T80" fmla="*/ 0 w 136"/>
                <a:gd name="T81" fmla="*/ 0 h 134"/>
                <a:gd name="T82" fmla="*/ 0 w 136"/>
                <a:gd name="T83" fmla="*/ 0 h 134"/>
                <a:gd name="T84" fmla="*/ 1 w 136"/>
                <a:gd name="T85" fmla="*/ 0 h 134"/>
                <a:gd name="T86" fmla="*/ 1 w 136"/>
                <a:gd name="T87" fmla="*/ 0 h 134"/>
                <a:gd name="T88" fmla="*/ 1 w 136"/>
                <a:gd name="T89" fmla="*/ 0 h 134"/>
                <a:gd name="T90" fmla="*/ 1 w 136"/>
                <a:gd name="T91" fmla="*/ 0 h 13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4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4" y="83"/>
                  </a:lnTo>
                  <a:lnTo>
                    <a:pt x="131" y="91"/>
                  </a:lnTo>
                  <a:lnTo>
                    <a:pt x="127" y="101"/>
                  </a:lnTo>
                  <a:lnTo>
                    <a:pt x="122" y="108"/>
                  </a:lnTo>
                  <a:lnTo>
                    <a:pt x="115" y="115"/>
                  </a:lnTo>
                  <a:lnTo>
                    <a:pt x="108" y="121"/>
                  </a:lnTo>
                  <a:lnTo>
                    <a:pt x="100" y="126"/>
                  </a:lnTo>
                  <a:lnTo>
                    <a:pt x="92" y="130"/>
                  </a:lnTo>
                  <a:lnTo>
                    <a:pt x="82" y="132"/>
                  </a:lnTo>
                  <a:lnTo>
                    <a:pt x="73" y="134"/>
                  </a:lnTo>
                  <a:lnTo>
                    <a:pt x="64" y="134"/>
                  </a:lnTo>
                  <a:lnTo>
                    <a:pt x="53" y="132"/>
                  </a:lnTo>
                  <a:lnTo>
                    <a:pt x="45" y="130"/>
                  </a:lnTo>
                  <a:lnTo>
                    <a:pt x="36" y="126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280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7" name="Freeform 1736"/>
            <p:cNvSpPr>
              <a:spLocks/>
            </p:cNvSpPr>
            <p:nvPr/>
          </p:nvSpPr>
          <p:spPr bwMode="auto">
            <a:xfrm>
              <a:off x="2928" y="3004"/>
              <a:ext cx="45" cy="45"/>
            </a:xfrm>
            <a:custGeom>
              <a:avLst/>
              <a:gdLst>
                <a:gd name="T0" fmla="*/ 1 w 136"/>
                <a:gd name="T1" fmla="*/ 0 h 134"/>
                <a:gd name="T2" fmla="*/ 1 w 136"/>
                <a:gd name="T3" fmla="*/ 0 h 134"/>
                <a:gd name="T4" fmla="*/ 1 w 136"/>
                <a:gd name="T5" fmla="*/ 0 h 134"/>
                <a:gd name="T6" fmla="*/ 1 w 136"/>
                <a:gd name="T7" fmla="*/ 0 h 134"/>
                <a:gd name="T8" fmla="*/ 1 w 136"/>
                <a:gd name="T9" fmla="*/ 0 h 134"/>
                <a:gd name="T10" fmla="*/ 1 w 136"/>
                <a:gd name="T11" fmla="*/ 0 h 134"/>
                <a:gd name="T12" fmla="*/ 2 w 136"/>
                <a:gd name="T13" fmla="*/ 0 h 134"/>
                <a:gd name="T14" fmla="*/ 2 w 136"/>
                <a:gd name="T15" fmla="*/ 0 h 134"/>
                <a:gd name="T16" fmla="*/ 2 w 136"/>
                <a:gd name="T17" fmla="*/ 1 h 134"/>
                <a:gd name="T18" fmla="*/ 2 w 136"/>
                <a:gd name="T19" fmla="*/ 1 h 134"/>
                <a:gd name="T20" fmla="*/ 2 w 136"/>
                <a:gd name="T21" fmla="*/ 1 h 134"/>
                <a:gd name="T22" fmla="*/ 2 w 136"/>
                <a:gd name="T23" fmla="*/ 1 h 134"/>
                <a:gd name="T24" fmla="*/ 2 w 136"/>
                <a:gd name="T25" fmla="*/ 1 h 134"/>
                <a:gd name="T26" fmla="*/ 2 w 136"/>
                <a:gd name="T27" fmla="*/ 1 h 134"/>
                <a:gd name="T28" fmla="*/ 2 w 136"/>
                <a:gd name="T29" fmla="*/ 1 h 134"/>
                <a:gd name="T30" fmla="*/ 1 w 136"/>
                <a:gd name="T31" fmla="*/ 1 h 134"/>
                <a:gd name="T32" fmla="*/ 1 w 136"/>
                <a:gd name="T33" fmla="*/ 1 h 134"/>
                <a:gd name="T34" fmla="*/ 1 w 136"/>
                <a:gd name="T35" fmla="*/ 1 h 134"/>
                <a:gd name="T36" fmla="*/ 1 w 136"/>
                <a:gd name="T37" fmla="*/ 2 h 134"/>
                <a:gd name="T38" fmla="*/ 1 w 136"/>
                <a:gd name="T39" fmla="*/ 2 h 134"/>
                <a:gd name="T40" fmla="*/ 1 w 136"/>
                <a:gd name="T41" fmla="*/ 2 h 134"/>
                <a:gd name="T42" fmla="*/ 1 w 136"/>
                <a:gd name="T43" fmla="*/ 2 h 134"/>
                <a:gd name="T44" fmla="*/ 1 w 136"/>
                <a:gd name="T45" fmla="*/ 2 h 134"/>
                <a:gd name="T46" fmla="*/ 1 w 136"/>
                <a:gd name="T47" fmla="*/ 2 h 134"/>
                <a:gd name="T48" fmla="*/ 1 w 136"/>
                <a:gd name="T49" fmla="*/ 2 h 134"/>
                <a:gd name="T50" fmla="*/ 0 w 136"/>
                <a:gd name="T51" fmla="*/ 2 h 134"/>
                <a:gd name="T52" fmla="*/ 0 w 136"/>
                <a:gd name="T53" fmla="*/ 2 h 134"/>
                <a:gd name="T54" fmla="*/ 0 w 136"/>
                <a:gd name="T55" fmla="*/ 1 h 134"/>
                <a:gd name="T56" fmla="*/ 0 w 136"/>
                <a:gd name="T57" fmla="*/ 1 h 134"/>
                <a:gd name="T58" fmla="*/ 0 w 136"/>
                <a:gd name="T59" fmla="*/ 1 h 134"/>
                <a:gd name="T60" fmla="*/ 0 w 136"/>
                <a:gd name="T61" fmla="*/ 1 h 134"/>
                <a:gd name="T62" fmla="*/ 0 w 136"/>
                <a:gd name="T63" fmla="*/ 1 h 134"/>
                <a:gd name="T64" fmla="*/ 0 w 136"/>
                <a:gd name="T65" fmla="*/ 1 h 134"/>
                <a:gd name="T66" fmla="*/ 0 w 136"/>
                <a:gd name="T67" fmla="*/ 1 h 134"/>
                <a:gd name="T68" fmla="*/ 0 w 136"/>
                <a:gd name="T69" fmla="*/ 1 h 134"/>
                <a:gd name="T70" fmla="*/ 0 w 136"/>
                <a:gd name="T71" fmla="*/ 1 h 134"/>
                <a:gd name="T72" fmla="*/ 0 w 136"/>
                <a:gd name="T73" fmla="*/ 0 h 134"/>
                <a:gd name="T74" fmla="*/ 0 w 136"/>
                <a:gd name="T75" fmla="*/ 0 h 134"/>
                <a:gd name="T76" fmla="*/ 0 w 136"/>
                <a:gd name="T77" fmla="*/ 0 h 134"/>
                <a:gd name="T78" fmla="*/ 0 w 136"/>
                <a:gd name="T79" fmla="*/ 0 h 134"/>
                <a:gd name="T80" fmla="*/ 0 w 136"/>
                <a:gd name="T81" fmla="*/ 0 h 134"/>
                <a:gd name="T82" fmla="*/ 0 w 136"/>
                <a:gd name="T83" fmla="*/ 0 h 134"/>
                <a:gd name="T84" fmla="*/ 1 w 136"/>
                <a:gd name="T85" fmla="*/ 0 h 134"/>
                <a:gd name="T86" fmla="*/ 1 w 136"/>
                <a:gd name="T87" fmla="*/ 0 h 134"/>
                <a:gd name="T88" fmla="*/ 1 w 136"/>
                <a:gd name="T89" fmla="*/ 0 h 134"/>
                <a:gd name="T90" fmla="*/ 1 w 136"/>
                <a:gd name="T91" fmla="*/ 0 h 13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4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4" y="82"/>
                  </a:lnTo>
                  <a:lnTo>
                    <a:pt x="131" y="91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4" y="114"/>
                  </a:lnTo>
                  <a:lnTo>
                    <a:pt x="107" y="120"/>
                  </a:lnTo>
                  <a:lnTo>
                    <a:pt x="100" y="125"/>
                  </a:lnTo>
                  <a:lnTo>
                    <a:pt x="91" y="129"/>
                  </a:lnTo>
                  <a:lnTo>
                    <a:pt x="82" y="132"/>
                  </a:lnTo>
                  <a:lnTo>
                    <a:pt x="73" y="133"/>
                  </a:lnTo>
                  <a:lnTo>
                    <a:pt x="64" y="134"/>
                  </a:lnTo>
                  <a:lnTo>
                    <a:pt x="53" y="132"/>
                  </a:lnTo>
                  <a:lnTo>
                    <a:pt x="45" y="130"/>
                  </a:lnTo>
                  <a:lnTo>
                    <a:pt x="36" y="126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360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8" name="Freeform 1737"/>
            <p:cNvSpPr>
              <a:spLocks/>
            </p:cNvSpPr>
            <p:nvPr/>
          </p:nvSpPr>
          <p:spPr bwMode="auto">
            <a:xfrm>
              <a:off x="2928" y="3004"/>
              <a:ext cx="45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1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1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0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5" y="73"/>
                  </a:lnTo>
                  <a:lnTo>
                    <a:pt x="133" y="82"/>
                  </a:lnTo>
                  <a:lnTo>
                    <a:pt x="130" y="90"/>
                  </a:lnTo>
                  <a:lnTo>
                    <a:pt x="126" y="99"/>
                  </a:lnTo>
                  <a:lnTo>
                    <a:pt x="121" y="107"/>
                  </a:lnTo>
                  <a:lnTo>
                    <a:pt x="114" y="113"/>
                  </a:lnTo>
                  <a:lnTo>
                    <a:pt x="107" y="119"/>
                  </a:lnTo>
                  <a:lnTo>
                    <a:pt x="99" y="124"/>
                  </a:lnTo>
                  <a:lnTo>
                    <a:pt x="91" y="128"/>
                  </a:lnTo>
                  <a:lnTo>
                    <a:pt x="81" y="131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3" y="132"/>
                  </a:lnTo>
                  <a:lnTo>
                    <a:pt x="45" y="130"/>
                  </a:lnTo>
                  <a:lnTo>
                    <a:pt x="36" y="126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450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9" name="Freeform 1738"/>
            <p:cNvSpPr>
              <a:spLocks/>
            </p:cNvSpPr>
            <p:nvPr/>
          </p:nvSpPr>
          <p:spPr bwMode="auto">
            <a:xfrm>
              <a:off x="2928" y="3004"/>
              <a:ext cx="45" cy="44"/>
            </a:xfrm>
            <a:custGeom>
              <a:avLst/>
              <a:gdLst>
                <a:gd name="T0" fmla="*/ 1 w 135"/>
                <a:gd name="T1" fmla="*/ 0 h 132"/>
                <a:gd name="T2" fmla="*/ 1 w 135"/>
                <a:gd name="T3" fmla="*/ 0 h 132"/>
                <a:gd name="T4" fmla="*/ 1 w 135"/>
                <a:gd name="T5" fmla="*/ 0 h 132"/>
                <a:gd name="T6" fmla="*/ 1 w 135"/>
                <a:gd name="T7" fmla="*/ 0 h 132"/>
                <a:gd name="T8" fmla="*/ 1 w 135"/>
                <a:gd name="T9" fmla="*/ 0 h 132"/>
                <a:gd name="T10" fmla="*/ 1 w 135"/>
                <a:gd name="T11" fmla="*/ 0 h 132"/>
                <a:gd name="T12" fmla="*/ 2 w 135"/>
                <a:gd name="T13" fmla="*/ 0 h 132"/>
                <a:gd name="T14" fmla="*/ 2 w 135"/>
                <a:gd name="T15" fmla="*/ 0 h 132"/>
                <a:gd name="T16" fmla="*/ 2 w 135"/>
                <a:gd name="T17" fmla="*/ 1 h 132"/>
                <a:gd name="T18" fmla="*/ 2 w 135"/>
                <a:gd name="T19" fmla="*/ 1 h 132"/>
                <a:gd name="T20" fmla="*/ 2 w 135"/>
                <a:gd name="T21" fmla="*/ 1 h 132"/>
                <a:gd name="T22" fmla="*/ 2 w 135"/>
                <a:gd name="T23" fmla="*/ 1 h 132"/>
                <a:gd name="T24" fmla="*/ 2 w 135"/>
                <a:gd name="T25" fmla="*/ 1 h 132"/>
                <a:gd name="T26" fmla="*/ 2 w 135"/>
                <a:gd name="T27" fmla="*/ 1 h 132"/>
                <a:gd name="T28" fmla="*/ 2 w 135"/>
                <a:gd name="T29" fmla="*/ 1 h 132"/>
                <a:gd name="T30" fmla="*/ 1 w 135"/>
                <a:gd name="T31" fmla="*/ 1 h 132"/>
                <a:gd name="T32" fmla="*/ 1 w 135"/>
                <a:gd name="T33" fmla="*/ 1 h 132"/>
                <a:gd name="T34" fmla="*/ 1 w 135"/>
                <a:gd name="T35" fmla="*/ 1 h 132"/>
                <a:gd name="T36" fmla="*/ 1 w 135"/>
                <a:gd name="T37" fmla="*/ 2 h 132"/>
                <a:gd name="T38" fmla="*/ 1 w 135"/>
                <a:gd name="T39" fmla="*/ 2 h 132"/>
                <a:gd name="T40" fmla="*/ 1 w 135"/>
                <a:gd name="T41" fmla="*/ 2 h 132"/>
                <a:gd name="T42" fmla="*/ 1 w 135"/>
                <a:gd name="T43" fmla="*/ 2 h 132"/>
                <a:gd name="T44" fmla="*/ 1 w 135"/>
                <a:gd name="T45" fmla="*/ 2 h 132"/>
                <a:gd name="T46" fmla="*/ 1 w 135"/>
                <a:gd name="T47" fmla="*/ 2 h 132"/>
                <a:gd name="T48" fmla="*/ 1 w 135"/>
                <a:gd name="T49" fmla="*/ 2 h 132"/>
                <a:gd name="T50" fmla="*/ 0 w 135"/>
                <a:gd name="T51" fmla="*/ 2 h 132"/>
                <a:gd name="T52" fmla="*/ 0 w 135"/>
                <a:gd name="T53" fmla="*/ 1 h 132"/>
                <a:gd name="T54" fmla="*/ 0 w 135"/>
                <a:gd name="T55" fmla="*/ 1 h 132"/>
                <a:gd name="T56" fmla="*/ 0 w 135"/>
                <a:gd name="T57" fmla="*/ 1 h 132"/>
                <a:gd name="T58" fmla="*/ 0 w 135"/>
                <a:gd name="T59" fmla="*/ 1 h 132"/>
                <a:gd name="T60" fmla="*/ 0 w 135"/>
                <a:gd name="T61" fmla="*/ 1 h 132"/>
                <a:gd name="T62" fmla="*/ 0 w 135"/>
                <a:gd name="T63" fmla="*/ 1 h 132"/>
                <a:gd name="T64" fmla="*/ 0 w 135"/>
                <a:gd name="T65" fmla="*/ 1 h 132"/>
                <a:gd name="T66" fmla="*/ 0 w 135"/>
                <a:gd name="T67" fmla="*/ 1 h 132"/>
                <a:gd name="T68" fmla="*/ 0 w 135"/>
                <a:gd name="T69" fmla="*/ 1 h 132"/>
                <a:gd name="T70" fmla="*/ 0 w 135"/>
                <a:gd name="T71" fmla="*/ 1 h 132"/>
                <a:gd name="T72" fmla="*/ 0 w 135"/>
                <a:gd name="T73" fmla="*/ 0 h 132"/>
                <a:gd name="T74" fmla="*/ 0 w 135"/>
                <a:gd name="T75" fmla="*/ 0 h 132"/>
                <a:gd name="T76" fmla="*/ 0 w 135"/>
                <a:gd name="T77" fmla="*/ 0 h 132"/>
                <a:gd name="T78" fmla="*/ 0 w 135"/>
                <a:gd name="T79" fmla="*/ 0 h 132"/>
                <a:gd name="T80" fmla="*/ 0 w 135"/>
                <a:gd name="T81" fmla="*/ 0 h 132"/>
                <a:gd name="T82" fmla="*/ 0 w 135"/>
                <a:gd name="T83" fmla="*/ 0 h 132"/>
                <a:gd name="T84" fmla="*/ 1 w 135"/>
                <a:gd name="T85" fmla="*/ 0 h 132"/>
                <a:gd name="T86" fmla="*/ 1 w 135"/>
                <a:gd name="T87" fmla="*/ 0 h 132"/>
                <a:gd name="T88" fmla="*/ 1 w 135"/>
                <a:gd name="T89" fmla="*/ 0 h 132"/>
                <a:gd name="T90" fmla="*/ 1 w 135"/>
                <a:gd name="T91" fmla="*/ 0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5" h="132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4" y="55"/>
                  </a:lnTo>
                  <a:lnTo>
                    <a:pt x="135" y="64"/>
                  </a:lnTo>
                  <a:lnTo>
                    <a:pt x="134" y="73"/>
                  </a:lnTo>
                  <a:lnTo>
                    <a:pt x="132" y="81"/>
                  </a:lnTo>
                  <a:lnTo>
                    <a:pt x="129" y="90"/>
                  </a:lnTo>
                  <a:lnTo>
                    <a:pt x="124" y="99"/>
                  </a:lnTo>
                  <a:lnTo>
                    <a:pt x="118" y="106"/>
                  </a:lnTo>
                  <a:lnTo>
                    <a:pt x="112" y="112"/>
                  </a:lnTo>
                  <a:lnTo>
                    <a:pt x="106" y="118"/>
                  </a:lnTo>
                  <a:lnTo>
                    <a:pt x="98" y="123"/>
                  </a:lnTo>
                  <a:lnTo>
                    <a:pt x="89" y="127"/>
                  </a:lnTo>
                  <a:lnTo>
                    <a:pt x="81" y="130"/>
                  </a:lnTo>
                  <a:lnTo>
                    <a:pt x="72" y="132"/>
                  </a:lnTo>
                  <a:lnTo>
                    <a:pt x="63" y="132"/>
                  </a:lnTo>
                  <a:lnTo>
                    <a:pt x="53" y="131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530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0" name="Freeform 1739"/>
            <p:cNvSpPr>
              <a:spLocks/>
            </p:cNvSpPr>
            <p:nvPr/>
          </p:nvSpPr>
          <p:spPr bwMode="auto">
            <a:xfrm>
              <a:off x="2928" y="3004"/>
              <a:ext cx="44" cy="44"/>
            </a:xfrm>
            <a:custGeom>
              <a:avLst/>
              <a:gdLst>
                <a:gd name="T0" fmla="*/ 1 w 133"/>
                <a:gd name="T1" fmla="*/ 0 h 131"/>
                <a:gd name="T2" fmla="*/ 1 w 133"/>
                <a:gd name="T3" fmla="*/ 0 h 131"/>
                <a:gd name="T4" fmla="*/ 1 w 133"/>
                <a:gd name="T5" fmla="*/ 0 h 131"/>
                <a:gd name="T6" fmla="*/ 1 w 133"/>
                <a:gd name="T7" fmla="*/ 0 h 131"/>
                <a:gd name="T8" fmla="*/ 1 w 133"/>
                <a:gd name="T9" fmla="*/ 0 h 131"/>
                <a:gd name="T10" fmla="*/ 1 w 133"/>
                <a:gd name="T11" fmla="*/ 0 h 131"/>
                <a:gd name="T12" fmla="*/ 2 w 133"/>
                <a:gd name="T13" fmla="*/ 0 h 131"/>
                <a:gd name="T14" fmla="*/ 2 w 133"/>
                <a:gd name="T15" fmla="*/ 0 h 131"/>
                <a:gd name="T16" fmla="*/ 2 w 133"/>
                <a:gd name="T17" fmla="*/ 1 h 131"/>
                <a:gd name="T18" fmla="*/ 2 w 133"/>
                <a:gd name="T19" fmla="*/ 1 h 131"/>
                <a:gd name="T20" fmla="*/ 2 w 133"/>
                <a:gd name="T21" fmla="*/ 1 h 131"/>
                <a:gd name="T22" fmla="*/ 2 w 133"/>
                <a:gd name="T23" fmla="*/ 1 h 131"/>
                <a:gd name="T24" fmla="*/ 2 w 133"/>
                <a:gd name="T25" fmla="*/ 1 h 131"/>
                <a:gd name="T26" fmla="*/ 2 w 133"/>
                <a:gd name="T27" fmla="*/ 1 h 131"/>
                <a:gd name="T28" fmla="*/ 2 w 133"/>
                <a:gd name="T29" fmla="*/ 1 h 131"/>
                <a:gd name="T30" fmla="*/ 1 w 133"/>
                <a:gd name="T31" fmla="*/ 1 h 131"/>
                <a:gd name="T32" fmla="*/ 1 w 133"/>
                <a:gd name="T33" fmla="*/ 1 h 131"/>
                <a:gd name="T34" fmla="*/ 1 w 133"/>
                <a:gd name="T35" fmla="*/ 1 h 131"/>
                <a:gd name="T36" fmla="*/ 1 w 133"/>
                <a:gd name="T37" fmla="*/ 2 h 131"/>
                <a:gd name="T38" fmla="*/ 1 w 133"/>
                <a:gd name="T39" fmla="*/ 2 h 131"/>
                <a:gd name="T40" fmla="*/ 1 w 133"/>
                <a:gd name="T41" fmla="*/ 2 h 131"/>
                <a:gd name="T42" fmla="*/ 1 w 133"/>
                <a:gd name="T43" fmla="*/ 2 h 131"/>
                <a:gd name="T44" fmla="*/ 1 w 133"/>
                <a:gd name="T45" fmla="*/ 2 h 131"/>
                <a:gd name="T46" fmla="*/ 1 w 133"/>
                <a:gd name="T47" fmla="*/ 2 h 131"/>
                <a:gd name="T48" fmla="*/ 1 w 133"/>
                <a:gd name="T49" fmla="*/ 2 h 131"/>
                <a:gd name="T50" fmla="*/ 0 w 133"/>
                <a:gd name="T51" fmla="*/ 2 h 131"/>
                <a:gd name="T52" fmla="*/ 0 w 133"/>
                <a:gd name="T53" fmla="*/ 2 h 131"/>
                <a:gd name="T54" fmla="*/ 0 w 133"/>
                <a:gd name="T55" fmla="*/ 1 h 131"/>
                <a:gd name="T56" fmla="*/ 0 w 133"/>
                <a:gd name="T57" fmla="*/ 1 h 131"/>
                <a:gd name="T58" fmla="*/ 0 w 133"/>
                <a:gd name="T59" fmla="*/ 1 h 131"/>
                <a:gd name="T60" fmla="*/ 0 w 133"/>
                <a:gd name="T61" fmla="*/ 1 h 131"/>
                <a:gd name="T62" fmla="*/ 0 w 133"/>
                <a:gd name="T63" fmla="*/ 1 h 131"/>
                <a:gd name="T64" fmla="*/ 0 w 133"/>
                <a:gd name="T65" fmla="*/ 1 h 131"/>
                <a:gd name="T66" fmla="*/ 0 w 133"/>
                <a:gd name="T67" fmla="*/ 1 h 131"/>
                <a:gd name="T68" fmla="*/ 0 w 133"/>
                <a:gd name="T69" fmla="*/ 1 h 131"/>
                <a:gd name="T70" fmla="*/ 0 w 133"/>
                <a:gd name="T71" fmla="*/ 1 h 131"/>
                <a:gd name="T72" fmla="*/ 0 w 133"/>
                <a:gd name="T73" fmla="*/ 0 h 131"/>
                <a:gd name="T74" fmla="*/ 0 w 133"/>
                <a:gd name="T75" fmla="*/ 0 h 131"/>
                <a:gd name="T76" fmla="*/ 0 w 133"/>
                <a:gd name="T77" fmla="*/ 0 h 131"/>
                <a:gd name="T78" fmla="*/ 0 w 133"/>
                <a:gd name="T79" fmla="*/ 0 h 131"/>
                <a:gd name="T80" fmla="*/ 0 w 133"/>
                <a:gd name="T81" fmla="*/ 0 h 131"/>
                <a:gd name="T82" fmla="*/ 0 w 133"/>
                <a:gd name="T83" fmla="*/ 0 h 131"/>
                <a:gd name="T84" fmla="*/ 1 w 133"/>
                <a:gd name="T85" fmla="*/ 0 h 131"/>
                <a:gd name="T86" fmla="*/ 1 w 133"/>
                <a:gd name="T87" fmla="*/ 0 h 131"/>
                <a:gd name="T88" fmla="*/ 1 w 133"/>
                <a:gd name="T89" fmla="*/ 0 h 131"/>
                <a:gd name="T90" fmla="*/ 1 w 133"/>
                <a:gd name="T91" fmla="*/ 0 h 1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3" h="131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29" y="38"/>
                  </a:lnTo>
                  <a:lnTo>
                    <a:pt x="132" y="46"/>
                  </a:lnTo>
                  <a:lnTo>
                    <a:pt x="133" y="55"/>
                  </a:lnTo>
                  <a:lnTo>
                    <a:pt x="133" y="64"/>
                  </a:lnTo>
                  <a:lnTo>
                    <a:pt x="132" y="72"/>
                  </a:lnTo>
                  <a:lnTo>
                    <a:pt x="130" y="81"/>
                  </a:lnTo>
                  <a:lnTo>
                    <a:pt x="127" y="89"/>
                  </a:lnTo>
                  <a:lnTo>
                    <a:pt x="123" y="96"/>
                  </a:lnTo>
                  <a:lnTo>
                    <a:pt x="117" y="104"/>
                  </a:lnTo>
                  <a:lnTo>
                    <a:pt x="111" y="111"/>
                  </a:lnTo>
                  <a:lnTo>
                    <a:pt x="104" y="116"/>
                  </a:lnTo>
                  <a:lnTo>
                    <a:pt x="97" y="121"/>
                  </a:lnTo>
                  <a:lnTo>
                    <a:pt x="88" y="125"/>
                  </a:lnTo>
                  <a:lnTo>
                    <a:pt x="80" y="128"/>
                  </a:lnTo>
                  <a:lnTo>
                    <a:pt x="72" y="130"/>
                  </a:lnTo>
                  <a:lnTo>
                    <a:pt x="63" y="131"/>
                  </a:lnTo>
                  <a:lnTo>
                    <a:pt x="53" y="130"/>
                  </a:lnTo>
                  <a:lnTo>
                    <a:pt x="45" y="129"/>
                  </a:lnTo>
                  <a:lnTo>
                    <a:pt x="36" y="125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61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1" name="Freeform 1740"/>
            <p:cNvSpPr>
              <a:spLocks/>
            </p:cNvSpPr>
            <p:nvPr/>
          </p:nvSpPr>
          <p:spPr bwMode="auto">
            <a:xfrm>
              <a:off x="2928" y="3004"/>
              <a:ext cx="44" cy="43"/>
            </a:xfrm>
            <a:custGeom>
              <a:avLst/>
              <a:gdLst>
                <a:gd name="T0" fmla="*/ 1 w 131"/>
                <a:gd name="T1" fmla="*/ 0 h 129"/>
                <a:gd name="T2" fmla="*/ 1 w 131"/>
                <a:gd name="T3" fmla="*/ 0 h 129"/>
                <a:gd name="T4" fmla="*/ 1 w 131"/>
                <a:gd name="T5" fmla="*/ 0 h 129"/>
                <a:gd name="T6" fmla="*/ 1 w 131"/>
                <a:gd name="T7" fmla="*/ 0 h 129"/>
                <a:gd name="T8" fmla="*/ 1 w 131"/>
                <a:gd name="T9" fmla="*/ 0 h 129"/>
                <a:gd name="T10" fmla="*/ 1 w 131"/>
                <a:gd name="T11" fmla="*/ 0 h 129"/>
                <a:gd name="T12" fmla="*/ 2 w 131"/>
                <a:gd name="T13" fmla="*/ 0 h 129"/>
                <a:gd name="T14" fmla="*/ 2 w 131"/>
                <a:gd name="T15" fmla="*/ 0 h 129"/>
                <a:gd name="T16" fmla="*/ 2 w 131"/>
                <a:gd name="T17" fmla="*/ 1 h 129"/>
                <a:gd name="T18" fmla="*/ 2 w 131"/>
                <a:gd name="T19" fmla="*/ 1 h 129"/>
                <a:gd name="T20" fmla="*/ 2 w 131"/>
                <a:gd name="T21" fmla="*/ 1 h 129"/>
                <a:gd name="T22" fmla="*/ 2 w 131"/>
                <a:gd name="T23" fmla="*/ 1 h 129"/>
                <a:gd name="T24" fmla="*/ 2 w 131"/>
                <a:gd name="T25" fmla="*/ 1 h 129"/>
                <a:gd name="T26" fmla="*/ 2 w 131"/>
                <a:gd name="T27" fmla="*/ 1 h 129"/>
                <a:gd name="T28" fmla="*/ 2 w 131"/>
                <a:gd name="T29" fmla="*/ 1 h 129"/>
                <a:gd name="T30" fmla="*/ 1 w 131"/>
                <a:gd name="T31" fmla="*/ 1 h 129"/>
                <a:gd name="T32" fmla="*/ 1 w 131"/>
                <a:gd name="T33" fmla="*/ 1 h 129"/>
                <a:gd name="T34" fmla="*/ 1 w 131"/>
                <a:gd name="T35" fmla="*/ 1 h 129"/>
                <a:gd name="T36" fmla="*/ 1 w 131"/>
                <a:gd name="T37" fmla="*/ 1 h 129"/>
                <a:gd name="T38" fmla="*/ 1 w 131"/>
                <a:gd name="T39" fmla="*/ 2 h 129"/>
                <a:gd name="T40" fmla="*/ 1 w 131"/>
                <a:gd name="T41" fmla="*/ 2 h 129"/>
                <a:gd name="T42" fmla="*/ 1 w 131"/>
                <a:gd name="T43" fmla="*/ 2 h 129"/>
                <a:gd name="T44" fmla="*/ 1 w 131"/>
                <a:gd name="T45" fmla="*/ 2 h 129"/>
                <a:gd name="T46" fmla="*/ 1 w 131"/>
                <a:gd name="T47" fmla="*/ 2 h 129"/>
                <a:gd name="T48" fmla="*/ 1 w 131"/>
                <a:gd name="T49" fmla="*/ 2 h 129"/>
                <a:gd name="T50" fmla="*/ 0 w 131"/>
                <a:gd name="T51" fmla="*/ 2 h 129"/>
                <a:gd name="T52" fmla="*/ 0 w 131"/>
                <a:gd name="T53" fmla="*/ 1 h 129"/>
                <a:gd name="T54" fmla="*/ 0 w 131"/>
                <a:gd name="T55" fmla="*/ 1 h 129"/>
                <a:gd name="T56" fmla="*/ 0 w 131"/>
                <a:gd name="T57" fmla="*/ 1 h 129"/>
                <a:gd name="T58" fmla="*/ 0 w 131"/>
                <a:gd name="T59" fmla="*/ 1 h 129"/>
                <a:gd name="T60" fmla="*/ 0 w 131"/>
                <a:gd name="T61" fmla="*/ 1 h 129"/>
                <a:gd name="T62" fmla="*/ 0 w 131"/>
                <a:gd name="T63" fmla="*/ 1 h 129"/>
                <a:gd name="T64" fmla="*/ 0 w 131"/>
                <a:gd name="T65" fmla="*/ 1 h 129"/>
                <a:gd name="T66" fmla="*/ 0 w 131"/>
                <a:gd name="T67" fmla="*/ 1 h 129"/>
                <a:gd name="T68" fmla="*/ 0 w 131"/>
                <a:gd name="T69" fmla="*/ 1 h 129"/>
                <a:gd name="T70" fmla="*/ 0 w 131"/>
                <a:gd name="T71" fmla="*/ 1 h 129"/>
                <a:gd name="T72" fmla="*/ 0 w 131"/>
                <a:gd name="T73" fmla="*/ 0 h 129"/>
                <a:gd name="T74" fmla="*/ 0 w 131"/>
                <a:gd name="T75" fmla="*/ 0 h 129"/>
                <a:gd name="T76" fmla="*/ 0 w 131"/>
                <a:gd name="T77" fmla="*/ 0 h 129"/>
                <a:gd name="T78" fmla="*/ 0 w 131"/>
                <a:gd name="T79" fmla="*/ 0 h 129"/>
                <a:gd name="T80" fmla="*/ 0 w 131"/>
                <a:gd name="T81" fmla="*/ 0 h 129"/>
                <a:gd name="T82" fmla="*/ 0 w 131"/>
                <a:gd name="T83" fmla="*/ 0 h 129"/>
                <a:gd name="T84" fmla="*/ 1 w 131"/>
                <a:gd name="T85" fmla="*/ 0 h 129"/>
                <a:gd name="T86" fmla="*/ 1 w 131"/>
                <a:gd name="T87" fmla="*/ 0 h 129"/>
                <a:gd name="T88" fmla="*/ 1 w 131"/>
                <a:gd name="T89" fmla="*/ 0 h 129"/>
                <a:gd name="T90" fmla="*/ 1 w 131"/>
                <a:gd name="T91" fmla="*/ 0 h 12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1" h="129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4" y="30"/>
                  </a:lnTo>
                  <a:lnTo>
                    <a:pt x="128" y="38"/>
                  </a:lnTo>
                  <a:lnTo>
                    <a:pt x="130" y="46"/>
                  </a:lnTo>
                  <a:lnTo>
                    <a:pt x="131" y="55"/>
                  </a:lnTo>
                  <a:lnTo>
                    <a:pt x="131" y="63"/>
                  </a:lnTo>
                  <a:lnTo>
                    <a:pt x="130" y="72"/>
                  </a:lnTo>
                  <a:lnTo>
                    <a:pt x="128" y="80"/>
                  </a:lnTo>
                  <a:lnTo>
                    <a:pt x="125" y="88"/>
                  </a:lnTo>
                  <a:lnTo>
                    <a:pt x="121" y="95"/>
                  </a:lnTo>
                  <a:lnTo>
                    <a:pt x="115" y="103"/>
                  </a:lnTo>
                  <a:lnTo>
                    <a:pt x="109" y="109"/>
                  </a:lnTo>
                  <a:lnTo>
                    <a:pt x="103" y="114"/>
                  </a:lnTo>
                  <a:lnTo>
                    <a:pt x="96" y="119"/>
                  </a:lnTo>
                  <a:lnTo>
                    <a:pt x="87" y="123"/>
                  </a:lnTo>
                  <a:lnTo>
                    <a:pt x="79" y="126"/>
                  </a:lnTo>
                  <a:lnTo>
                    <a:pt x="71" y="128"/>
                  </a:lnTo>
                  <a:lnTo>
                    <a:pt x="63" y="129"/>
                  </a:lnTo>
                  <a:lnTo>
                    <a:pt x="53" y="129"/>
                  </a:lnTo>
                  <a:lnTo>
                    <a:pt x="45" y="127"/>
                  </a:lnTo>
                  <a:lnTo>
                    <a:pt x="36" y="124"/>
                  </a:lnTo>
                  <a:lnTo>
                    <a:pt x="27" y="120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700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2" name="Freeform 1741"/>
            <p:cNvSpPr>
              <a:spLocks/>
            </p:cNvSpPr>
            <p:nvPr/>
          </p:nvSpPr>
          <p:spPr bwMode="auto">
            <a:xfrm>
              <a:off x="2928" y="3004"/>
              <a:ext cx="43" cy="42"/>
            </a:xfrm>
            <a:custGeom>
              <a:avLst/>
              <a:gdLst>
                <a:gd name="T0" fmla="*/ 1 w 129"/>
                <a:gd name="T1" fmla="*/ 0 h 126"/>
                <a:gd name="T2" fmla="*/ 1 w 129"/>
                <a:gd name="T3" fmla="*/ 0 h 126"/>
                <a:gd name="T4" fmla="*/ 1 w 129"/>
                <a:gd name="T5" fmla="*/ 0 h 126"/>
                <a:gd name="T6" fmla="*/ 1 w 129"/>
                <a:gd name="T7" fmla="*/ 0 h 126"/>
                <a:gd name="T8" fmla="*/ 1 w 129"/>
                <a:gd name="T9" fmla="*/ 0 h 126"/>
                <a:gd name="T10" fmla="*/ 1 w 129"/>
                <a:gd name="T11" fmla="*/ 0 h 126"/>
                <a:gd name="T12" fmla="*/ 2 w 129"/>
                <a:gd name="T13" fmla="*/ 0 h 126"/>
                <a:gd name="T14" fmla="*/ 2 w 129"/>
                <a:gd name="T15" fmla="*/ 0 h 126"/>
                <a:gd name="T16" fmla="*/ 2 w 129"/>
                <a:gd name="T17" fmla="*/ 1 h 126"/>
                <a:gd name="T18" fmla="*/ 2 w 129"/>
                <a:gd name="T19" fmla="*/ 1 h 126"/>
                <a:gd name="T20" fmla="*/ 2 w 129"/>
                <a:gd name="T21" fmla="*/ 1 h 126"/>
                <a:gd name="T22" fmla="*/ 2 w 129"/>
                <a:gd name="T23" fmla="*/ 1 h 126"/>
                <a:gd name="T24" fmla="*/ 2 w 129"/>
                <a:gd name="T25" fmla="*/ 1 h 126"/>
                <a:gd name="T26" fmla="*/ 2 w 129"/>
                <a:gd name="T27" fmla="*/ 1 h 126"/>
                <a:gd name="T28" fmla="*/ 1 w 129"/>
                <a:gd name="T29" fmla="*/ 1 h 126"/>
                <a:gd name="T30" fmla="*/ 1 w 129"/>
                <a:gd name="T31" fmla="*/ 1 h 126"/>
                <a:gd name="T32" fmla="*/ 1 w 129"/>
                <a:gd name="T33" fmla="*/ 1 h 126"/>
                <a:gd name="T34" fmla="*/ 1 w 129"/>
                <a:gd name="T35" fmla="*/ 1 h 126"/>
                <a:gd name="T36" fmla="*/ 1 w 129"/>
                <a:gd name="T37" fmla="*/ 1 h 126"/>
                <a:gd name="T38" fmla="*/ 1 w 129"/>
                <a:gd name="T39" fmla="*/ 1 h 126"/>
                <a:gd name="T40" fmla="*/ 1 w 129"/>
                <a:gd name="T41" fmla="*/ 2 h 126"/>
                <a:gd name="T42" fmla="*/ 1 w 129"/>
                <a:gd name="T43" fmla="*/ 2 h 126"/>
                <a:gd name="T44" fmla="*/ 1 w 129"/>
                <a:gd name="T45" fmla="*/ 2 h 126"/>
                <a:gd name="T46" fmla="*/ 1 w 129"/>
                <a:gd name="T47" fmla="*/ 2 h 126"/>
                <a:gd name="T48" fmla="*/ 1 w 129"/>
                <a:gd name="T49" fmla="*/ 2 h 126"/>
                <a:gd name="T50" fmla="*/ 0 w 129"/>
                <a:gd name="T51" fmla="*/ 2 h 126"/>
                <a:gd name="T52" fmla="*/ 0 w 129"/>
                <a:gd name="T53" fmla="*/ 1 h 126"/>
                <a:gd name="T54" fmla="*/ 0 w 129"/>
                <a:gd name="T55" fmla="*/ 1 h 126"/>
                <a:gd name="T56" fmla="*/ 0 w 129"/>
                <a:gd name="T57" fmla="*/ 1 h 126"/>
                <a:gd name="T58" fmla="*/ 0 w 129"/>
                <a:gd name="T59" fmla="*/ 1 h 126"/>
                <a:gd name="T60" fmla="*/ 0 w 129"/>
                <a:gd name="T61" fmla="*/ 1 h 126"/>
                <a:gd name="T62" fmla="*/ 0 w 129"/>
                <a:gd name="T63" fmla="*/ 1 h 126"/>
                <a:gd name="T64" fmla="*/ 0 w 129"/>
                <a:gd name="T65" fmla="*/ 1 h 126"/>
                <a:gd name="T66" fmla="*/ 0 w 129"/>
                <a:gd name="T67" fmla="*/ 1 h 126"/>
                <a:gd name="T68" fmla="*/ 0 w 129"/>
                <a:gd name="T69" fmla="*/ 1 h 126"/>
                <a:gd name="T70" fmla="*/ 0 w 129"/>
                <a:gd name="T71" fmla="*/ 1 h 126"/>
                <a:gd name="T72" fmla="*/ 0 w 129"/>
                <a:gd name="T73" fmla="*/ 0 h 126"/>
                <a:gd name="T74" fmla="*/ 0 w 129"/>
                <a:gd name="T75" fmla="*/ 0 h 126"/>
                <a:gd name="T76" fmla="*/ 0 w 129"/>
                <a:gd name="T77" fmla="*/ 0 h 126"/>
                <a:gd name="T78" fmla="*/ 0 w 129"/>
                <a:gd name="T79" fmla="*/ 0 h 126"/>
                <a:gd name="T80" fmla="*/ 0 w 129"/>
                <a:gd name="T81" fmla="*/ 0 h 126"/>
                <a:gd name="T82" fmla="*/ 0 w 129"/>
                <a:gd name="T83" fmla="*/ 0 h 126"/>
                <a:gd name="T84" fmla="*/ 1 w 129"/>
                <a:gd name="T85" fmla="*/ 0 h 126"/>
                <a:gd name="T86" fmla="*/ 1 w 129"/>
                <a:gd name="T87" fmla="*/ 0 h 126"/>
                <a:gd name="T88" fmla="*/ 1 w 129"/>
                <a:gd name="T89" fmla="*/ 0 h 126"/>
                <a:gd name="T90" fmla="*/ 1 w 129"/>
                <a:gd name="T91" fmla="*/ 0 h 12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9" h="126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1"/>
                  </a:lnTo>
                  <a:lnTo>
                    <a:pt x="111" y="16"/>
                  </a:lnTo>
                  <a:lnTo>
                    <a:pt x="117" y="23"/>
                  </a:lnTo>
                  <a:lnTo>
                    <a:pt x="123" y="30"/>
                  </a:lnTo>
                  <a:lnTo>
                    <a:pt x="126" y="38"/>
                  </a:lnTo>
                  <a:lnTo>
                    <a:pt x="128" y="46"/>
                  </a:lnTo>
                  <a:lnTo>
                    <a:pt x="129" y="54"/>
                  </a:lnTo>
                  <a:lnTo>
                    <a:pt x="129" y="63"/>
                  </a:lnTo>
                  <a:lnTo>
                    <a:pt x="128" y="71"/>
                  </a:lnTo>
                  <a:lnTo>
                    <a:pt x="125" y="79"/>
                  </a:lnTo>
                  <a:lnTo>
                    <a:pt x="122" y="86"/>
                  </a:lnTo>
                  <a:lnTo>
                    <a:pt x="117" y="93"/>
                  </a:lnTo>
                  <a:lnTo>
                    <a:pt x="112" y="101"/>
                  </a:lnTo>
                  <a:lnTo>
                    <a:pt x="107" y="107"/>
                  </a:lnTo>
                  <a:lnTo>
                    <a:pt x="101" y="112"/>
                  </a:lnTo>
                  <a:lnTo>
                    <a:pt x="94" y="117"/>
                  </a:lnTo>
                  <a:lnTo>
                    <a:pt x="86" y="121"/>
                  </a:lnTo>
                  <a:lnTo>
                    <a:pt x="78" y="123"/>
                  </a:lnTo>
                  <a:lnTo>
                    <a:pt x="70" y="125"/>
                  </a:lnTo>
                  <a:lnTo>
                    <a:pt x="62" y="126"/>
                  </a:lnTo>
                  <a:lnTo>
                    <a:pt x="53" y="126"/>
                  </a:lnTo>
                  <a:lnTo>
                    <a:pt x="45" y="125"/>
                  </a:lnTo>
                  <a:lnTo>
                    <a:pt x="37" y="123"/>
                  </a:lnTo>
                  <a:lnTo>
                    <a:pt x="28" y="119"/>
                  </a:lnTo>
                  <a:lnTo>
                    <a:pt x="21" y="114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7E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3" name="Freeform 1742"/>
            <p:cNvSpPr>
              <a:spLocks/>
            </p:cNvSpPr>
            <p:nvPr/>
          </p:nvSpPr>
          <p:spPr bwMode="auto">
            <a:xfrm>
              <a:off x="2928" y="3004"/>
              <a:ext cx="42" cy="41"/>
            </a:xfrm>
            <a:custGeom>
              <a:avLst/>
              <a:gdLst>
                <a:gd name="T0" fmla="*/ 1 w 126"/>
                <a:gd name="T1" fmla="*/ 0 h 124"/>
                <a:gd name="T2" fmla="*/ 1 w 126"/>
                <a:gd name="T3" fmla="*/ 0 h 124"/>
                <a:gd name="T4" fmla="*/ 1 w 126"/>
                <a:gd name="T5" fmla="*/ 0 h 124"/>
                <a:gd name="T6" fmla="*/ 1 w 126"/>
                <a:gd name="T7" fmla="*/ 0 h 124"/>
                <a:gd name="T8" fmla="*/ 1 w 126"/>
                <a:gd name="T9" fmla="*/ 0 h 124"/>
                <a:gd name="T10" fmla="*/ 1 w 126"/>
                <a:gd name="T11" fmla="*/ 0 h 124"/>
                <a:gd name="T12" fmla="*/ 1 w 126"/>
                <a:gd name="T13" fmla="*/ 0 h 124"/>
                <a:gd name="T14" fmla="*/ 2 w 126"/>
                <a:gd name="T15" fmla="*/ 0 h 124"/>
                <a:gd name="T16" fmla="*/ 2 w 126"/>
                <a:gd name="T17" fmla="*/ 1 h 124"/>
                <a:gd name="T18" fmla="*/ 2 w 126"/>
                <a:gd name="T19" fmla="*/ 1 h 124"/>
                <a:gd name="T20" fmla="*/ 2 w 126"/>
                <a:gd name="T21" fmla="*/ 1 h 124"/>
                <a:gd name="T22" fmla="*/ 2 w 126"/>
                <a:gd name="T23" fmla="*/ 1 h 124"/>
                <a:gd name="T24" fmla="*/ 2 w 126"/>
                <a:gd name="T25" fmla="*/ 1 h 124"/>
                <a:gd name="T26" fmla="*/ 1 w 126"/>
                <a:gd name="T27" fmla="*/ 1 h 124"/>
                <a:gd name="T28" fmla="*/ 1 w 126"/>
                <a:gd name="T29" fmla="*/ 1 h 124"/>
                <a:gd name="T30" fmla="*/ 1 w 126"/>
                <a:gd name="T31" fmla="*/ 1 h 124"/>
                <a:gd name="T32" fmla="*/ 1 w 126"/>
                <a:gd name="T33" fmla="*/ 1 h 124"/>
                <a:gd name="T34" fmla="*/ 1 w 126"/>
                <a:gd name="T35" fmla="*/ 1 h 124"/>
                <a:gd name="T36" fmla="*/ 1 w 126"/>
                <a:gd name="T37" fmla="*/ 1 h 124"/>
                <a:gd name="T38" fmla="*/ 1 w 126"/>
                <a:gd name="T39" fmla="*/ 1 h 124"/>
                <a:gd name="T40" fmla="*/ 1 w 126"/>
                <a:gd name="T41" fmla="*/ 1 h 124"/>
                <a:gd name="T42" fmla="*/ 1 w 126"/>
                <a:gd name="T43" fmla="*/ 2 h 124"/>
                <a:gd name="T44" fmla="*/ 1 w 126"/>
                <a:gd name="T45" fmla="*/ 2 h 124"/>
                <a:gd name="T46" fmla="*/ 1 w 126"/>
                <a:gd name="T47" fmla="*/ 2 h 124"/>
                <a:gd name="T48" fmla="*/ 1 w 126"/>
                <a:gd name="T49" fmla="*/ 2 h 124"/>
                <a:gd name="T50" fmla="*/ 0 w 126"/>
                <a:gd name="T51" fmla="*/ 1 h 124"/>
                <a:gd name="T52" fmla="*/ 0 w 126"/>
                <a:gd name="T53" fmla="*/ 1 h 124"/>
                <a:gd name="T54" fmla="*/ 0 w 126"/>
                <a:gd name="T55" fmla="*/ 1 h 124"/>
                <a:gd name="T56" fmla="*/ 0 w 126"/>
                <a:gd name="T57" fmla="*/ 1 h 124"/>
                <a:gd name="T58" fmla="*/ 0 w 126"/>
                <a:gd name="T59" fmla="*/ 1 h 124"/>
                <a:gd name="T60" fmla="*/ 0 w 126"/>
                <a:gd name="T61" fmla="*/ 1 h 124"/>
                <a:gd name="T62" fmla="*/ 0 w 126"/>
                <a:gd name="T63" fmla="*/ 1 h 124"/>
                <a:gd name="T64" fmla="*/ 0 w 126"/>
                <a:gd name="T65" fmla="*/ 1 h 124"/>
                <a:gd name="T66" fmla="*/ 0 w 126"/>
                <a:gd name="T67" fmla="*/ 1 h 124"/>
                <a:gd name="T68" fmla="*/ 0 w 126"/>
                <a:gd name="T69" fmla="*/ 1 h 124"/>
                <a:gd name="T70" fmla="*/ 0 w 126"/>
                <a:gd name="T71" fmla="*/ 1 h 124"/>
                <a:gd name="T72" fmla="*/ 0 w 126"/>
                <a:gd name="T73" fmla="*/ 0 h 124"/>
                <a:gd name="T74" fmla="*/ 0 w 126"/>
                <a:gd name="T75" fmla="*/ 0 h 124"/>
                <a:gd name="T76" fmla="*/ 0 w 126"/>
                <a:gd name="T77" fmla="*/ 0 h 124"/>
                <a:gd name="T78" fmla="*/ 0 w 126"/>
                <a:gd name="T79" fmla="*/ 0 h 124"/>
                <a:gd name="T80" fmla="*/ 0 w 126"/>
                <a:gd name="T81" fmla="*/ 0 h 124"/>
                <a:gd name="T82" fmla="*/ 0 w 126"/>
                <a:gd name="T83" fmla="*/ 0 h 124"/>
                <a:gd name="T84" fmla="*/ 1 w 126"/>
                <a:gd name="T85" fmla="*/ 0 h 124"/>
                <a:gd name="T86" fmla="*/ 1 w 126"/>
                <a:gd name="T87" fmla="*/ 0 h 124"/>
                <a:gd name="T88" fmla="*/ 1 w 126"/>
                <a:gd name="T89" fmla="*/ 0 h 124"/>
                <a:gd name="T90" fmla="*/ 1 w 126"/>
                <a:gd name="T91" fmla="*/ 0 h 12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" h="124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3" y="11"/>
                  </a:lnTo>
                  <a:lnTo>
                    <a:pt x="110" y="17"/>
                  </a:lnTo>
                  <a:lnTo>
                    <a:pt x="115" y="23"/>
                  </a:lnTo>
                  <a:lnTo>
                    <a:pt x="121" y="31"/>
                  </a:lnTo>
                  <a:lnTo>
                    <a:pt x="124" y="38"/>
                  </a:lnTo>
                  <a:lnTo>
                    <a:pt x="126" y="46"/>
                  </a:lnTo>
                  <a:lnTo>
                    <a:pt x="126" y="54"/>
                  </a:lnTo>
                  <a:lnTo>
                    <a:pt x="126" y="62"/>
                  </a:lnTo>
                  <a:lnTo>
                    <a:pt x="125" y="70"/>
                  </a:lnTo>
                  <a:lnTo>
                    <a:pt x="122" y="77"/>
                  </a:lnTo>
                  <a:lnTo>
                    <a:pt x="118" y="85"/>
                  </a:lnTo>
                  <a:lnTo>
                    <a:pt x="114" y="91"/>
                  </a:lnTo>
                  <a:lnTo>
                    <a:pt x="110" y="99"/>
                  </a:lnTo>
                  <a:lnTo>
                    <a:pt x="105" y="104"/>
                  </a:lnTo>
                  <a:lnTo>
                    <a:pt x="99" y="109"/>
                  </a:lnTo>
                  <a:lnTo>
                    <a:pt x="92" y="114"/>
                  </a:lnTo>
                  <a:lnTo>
                    <a:pt x="85" y="118"/>
                  </a:lnTo>
                  <a:lnTo>
                    <a:pt x="77" y="121"/>
                  </a:lnTo>
                  <a:lnTo>
                    <a:pt x="70" y="123"/>
                  </a:lnTo>
                  <a:lnTo>
                    <a:pt x="62" y="124"/>
                  </a:lnTo>
                  <a:lnTo>
                    <a:pt x="53" y="124"/>
                  </a:lnTo>
                  <a:lnTo>
                    <a:pt x="45" y="123"/>
                  </a:lnTo>
                  <a:lnTo>
                    <a:pt x="37" y="121"/>
                  </a:lnTo>
                  <a:lnTo>
                    <a:pt x="28" y="117"/>
                  </a:lnTo>
                  <a:lnTo>
                    <a:pt x="21" y="113"/>
                  </a:lnTo>
                  <a:lnTo>
                    <a:pt x="15" y="107"/>
                  </a:lnTo>
                  <a:lnTo>
                    <a:pt x="9" y="100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8C0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4" name="Freeform 1743"/>
            <p:cNvSpPr>
              <a:spLocks/>
            </p:cNvSpPr>
            <p:nvPr/>
          </p:nvSpPr>
          <p:spPr bwMode="auto">
            <a:xfrm>
              <a:off x="2928" y="3004"/>
              <a:ext cx="41" cy="40"/>
            </a:xfrm>
            <a:custGeom>
              <a:avLst/>
              <a:gdLst>
                <a:gd name="T0" fmla="*/ 1 w 123"/>
                <a:gd name="T1" fmla="*/ 0 h 121"/>
                <a:gd name="T2" fmla="*/ 1 w 123"/>
                <a:gd name="T3" fmla="*/ 0 h 121"/>
                <a:gd name="T4" fmla="*/ 1 w 123"/>
                <a:gd name="T5" fmla="*/ 0 h 121"/>
                <a:gd name="T6" fmla="*/ 1 w 123"/>
                <a:gd name="T7" fmla="*/ 0 h 121"/>
                <a:gd name="T8" fmla="*/ 1 w 123"/>
                <a:gd name="T9" fmla="*/ 0 h 121"/>
                <a:gd name="T10" fmla="*/ 1 w 123"/>
                <a:gd name="T11" fmla="*/ 0 h 121"/>
                <a:gd name="T12" fmla="*/ 1 w 123"/>
                <a:gd name="T13" fmla="*/ 0 h 121"/>
                <a:gd name="T14" fmla="*/ 1 w 123"/>
                <a:gd name="T15" fmla="*/ 0 h 121"/>
                <a:gd name="T16" fmla="*/ 2 w 123"/>
                <a:gd name="T17" fmla="*/ 1 h 121"/>
                <a:gd name="T18" fmla="*/ 2 w 123"/>
                <a:gd name="T19" fmla="*/ 1 h 121"/>
                <a:gd name="T20" fmla="*/ 2 w 123"/>
                <a:gd name="T21" fmla="*/ 1 h 121"/>
                <a:gd name="T22" fmla="*/ 1 w 123"/>
                <a:gd name="T23" fmla="*/ 1 h 121"/>
                <a:gd name="T24" fmla="*/ 1 w 123"/>
                <a:gd name="T25" fmla="*/ 1 h 121"/>
                <a:gd name="T26" fmla="*/ 1 w 123"/>
                <a:gd name="T27" fmla="*/ 1 h 121"/>
                <a:gd name="T28" fmla="*/ 1 w 123"/>
                <a:gd name="T29" fmla="*/ 1 h 121"/>
                <a:gd name="T30" fmla="*/ 1 w 123"/>
                <a:gd name="T31" fmla="*/ 1 h 121"/>
                <a:gd name="T32" fmla="*/ 1 w 123"/>
                <a:gd name="T33" fmla="*/ 1 h 121"/>
                <a:gd name="T34" fmla="*/ 1 w 123"/>
                <a:gd name="T35" fmla="*/ 1 h 121"/>
                <a:gd name="T36" fmla="*/ 1 w 123"/>
                <a:gd name="T37" fmla="*/ 1 h 121"/>
                <a:gd name="T38" fmla="*/ 1 w 123"/>
                <a:gd name="T39" fmla="*/ 1 h 121"/>
                <a:gd name="T40" fmla="*/ 1 w 123"/>
                <a:gd name="T41" fmla="*/ 1 h 121"/>
                <a:gd name="T42" fmla="*/ 1 w 123"/>
                <a:gd name="T43" fmla="*/ 1 h 121"/>
                <a:gd name="T44" fmla="*/ 1 w 123"/>
                <a:gd name="T45" fmla="*/ 1 h 121"/>
                <a:gd name="T46" fmla="*/ 1 w 123"/>
                <a:gd name="T47" fmla="*/ 1 h 121"/>
                <a:gd name="T48" fmla="*/ 1 w 123"/>
                <a:gd name="T49" fmla="*/ 1 h 121"/>
                <a:gd name="T50" fmla="*/ 0 w 123"/>
                <a:gd name="T51" fmla="*/ 1 h 121"/>
                <a:gd name="T52" fmla="*/ 0 w 123"/>
                <a:gd name="T53" fmla="*/ 1 h 121"/>
                <a:gd name="T54" fmla="*/ 0 w 123"/>
                <a:gd name="T55" fmla="*/ 1 h 121"/>
                <a:gd name="T56" fmla="*/ 0 w 123"/>
                <a:gd name="T57" fmla="*/ 1 h 121"/>
                <a:gd name="T58" fmla="*/ 0 w 123"/>
                <a:gd name="T59" fmla="*/ 1 h 121"/>
                <a:gd name="T60" fmla="*/ 0 w 123"/>
                <a:gd name="T61" fmla="*/ 1 h 121"/>
                <a:gd name="T62" fmla="*/ 0 w 123"/>
                <a:gd name="T63" fmla="*/ 1 h 121"/>
                <a:gd name="T64" fmla="*/ 0 w 123"/>
                <a:gd name="T65" fmla="*/ 1 h 121"/>
                <a:gd name="T66" fmla="*/ 0 w 123"/>
                <a:gd name="T67" fmla="*/ 1 h 121"/>
                <a:gd name="T68" fmla="*/ 0 w 123"/>
                <a:gd name="T69" fmla="*/ 1 h 121"/>
                <a:gd name="T70" fmla="*/ 0 w 123"/>
                <a:gd name="T71" fmla="*/ 1 h 121"/>
                <a:gd name="T72" fmla="*/ 0 w 123"/>
                <a:gd name="T73" fmla="*/ 0 h 121"/>
                <a:gd name="T74" fmla="*/ 0 w 123"/>
                <a:gd name="T75" fmla="*/ 0 h 121"/>
                <a:gd name="T76" fmla="*/ 0 w 123"/>
                <a:gd name="T77" fmla="*/ 0 h 121"/>
                <a:gd name="T78" fmla="*/ 0 w 123"/>
                <a:gd name="T79" fmla="*/ 0 h 121"/>
                <a:gd name="T80" fmla="*/ 0 w 123"/>
                <a:gd name="T81" fmla="*/ 0 h 121"/>
                <a:gd name="T82" fmla="*/ 0 w 123"/>
                <a:gd name="T83" fmla="*/ 0 h 121"/>
                <a:gd name="T84" fmla="*/ 1 w 123"/>
                <a:gd name="T85" fmla="*/ 0 h 121"/>
                <a:gd name="T86" fmla="*/ 1 w 123"/>
                <a:gd name="T87" fmla="*/ 0 h 121"/>
                <a:gd name="T88" fmla="*/ 1 w 123"/>
                <a:gd name="T89" fmla="*/ 0 h 121"/>
                <a:gd name="T90" fmla="*/ 1 w 123"/>
                <a:gd name="T91" fmla="*/ 0 h 1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121">
                  <a:moveTo>
                    <a:pt x="77" y="1"/>
                  </a:moveTo>
                  <a:lnTo>
                    <a:pt x="86" y="3"/>
                  </a:lnTo>
                  <a:lnTo>
                    <a:pt x="95" y="7"/>
                  </a:lnTo>
                  <a:lnTo>
                    <a:pt x="102" y="12"/>
                  </a:lnTo>
                  <a:lnTo>
                    <a:pt x="108" y="17"/>
                  </a:lnTo>
                  <a:lnTo>
                    <a:pt x="113" y="24"/>
                  </a:lnTo>
                  <a:lnTo>
                    <a:pt x="117" y="31"/>
                  </a:lnTo>
                  <a:lnTo>
                    <a:pt x="121" y="39"/>
                  </a:lnTo>
                  <a:lnTo>
                    <a:pt x="123" y="46"/>
                  </a:lnTo>
                  <a:lnTo>
                    <a:pt x="123" y="54"/>
                  </a:lnTo>
                  <a:lnTo>
                    <a:pt x="123" y="61"/>
                  </a:lnTo>
                  <a:lnTo>
                    <a:pt x="121" y="69"/>
                  </a:lnTo>
                  <a:lnTo>
                    <a:pt x="118" y="76"/>
                  </a:lnTo>
                  <a:lnTo>
                    <a:pt x="115" y="83"/>
                  </a:lnTo>
                  <a:lnTo>
                    <a:pt x="111" y="89"/>
                  </a:lnTo>
                  <a:lnTo>
                    <a:pt x="107" y="95"/>
                  </a:lnTo>
                  <a:lnTo>
                    <a:pt x="102" y="102"/>
                  </a:lnTo>
                  <a:lnTo>
                    <a:pt x="96" y="106"/>
                  </a:lnTo>
                  <a:lnTo>
                    <a:pt x="89" y="111"/>
                  </a:lnTo>
                  <a:lnTo>
                    <a:pt x="83" y="114"/>
                  </a:lnTo>
                  <a:lnTo>
                    <a:pt x="76" y="117"/>
                  </a:lnTo>
                  <a:lnTo>
                    <a:pt x="69" y="119"/>
                  </a:lnTo>
                  <a:lnTo>
                    <a:pt x="61" y="120"/>
                  </a:lnTo>
                  <a:lnTo>
                    <a:pt x="53" y="121"/>
                  </a:lnTo>
                  <a:lnTo>
                    <a:pt x="45" y="120"/>
                  </a:lnTo>
                  <a:lnTo>
                    <a:pt x="37" y="118"/>
                  </a:lnTo>
                  <a:lnTo>
                    <a:pt x="29" y="115"/>
                  </a:lnTo>
                  <a:lnTo>
                    <a:pt x="22" y="111"/>
                  </a:lnTo>
                  <a:lnTo>
                    <a:pt x="16" y="105"/>
                  </a:lnTo>
                  <a:lnTo>
                    <a:pt x="10" y="99"/>
                  </a:lnTo>
                  <a:lnTo>
                    <a:pt x="6" y="90"/>
                  </a:lnTo>
                  <a:lnTo>
                    <a:pt x="2" y="82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9B0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5" name="Freeform 1744"/>
            <p:cNvSpPr>
              <a:spLocks/>
            </p:cNvSpPr>
            <p:nvPr/>
          </p:nvSpPr>
          <p:spPr bwMode="auto">
            <a:xfrm>
              <a:off x="2928" y="3004"/>
              <a:ext cx="39" cy="39"/>
            </a:xfrm>
            <a:custGeom>
              <a:avLst/>
              <a:gdLst>
                <a:gd name="T0" fmla="*/ 1 w 118"/>
                <a:gd name="T1" fmla="*/ 0 h 116"/>
                <a:gd name="T2" fmla="*/ 1 w 118"/>
                <a:gd name="T3" fmla="*/ 0 h 116"/>
                <a:gd name="T4" fmla="*/ 1 w 118"/>
                <a:gd name="T5" fmla="*/ 0 h 116"/>
                <a:gd name="T6" fmla="*/ 1 w 118"/>
                <a:gd name="T7" fmla="*/ 0 h 116"/>
                <a:gd name="T8" fmla="*/ 1 w 118"/>
                <a:gd name="T9" fmla="*/ 0 h 116"/>
                <a:gd name="T10" fmla="*/ 1 w 118"/>
                <a:gd name="T11" fmla="*/ 0 h 116"/>
                <a:gd name="T12" fmla="*/ 1 w 118"/>
                <a:gd name="T13" fmla="*/ 0 h 116"/>
                <a:gd name="T14" fmla="*/ 1 w 118"/>
                <a:gd name="T15" fmla="*/ 0 h 116"/>
                <a:gd name="T16" fmla="*/ 1 w 118"/>
                <a:gd name="T17" fmla="*/ 1 h 116"/>
                <a:gd name="T18" fmla="*/ 1 w 118"/>
                <a:gd name="T19" fmla="*/ 1 h 116"/>
                <a:gd name="T20" fmla="*/ 1 w 118"/>
                <a:gd name="T21" fmla="*/ 1 h 116"/>
                <a:gd name="T22" fmla="*/ 1 w 118"/>
                <a:gd name="T23" fmla="*/ 1 h 116"/>
                <a:gd name="T24" fmla="*/ 1 w 118"/>
                <a:gd name="T25" fmla="*/ 1 h 116"/>
                <a:gd name="T26" fmla="*/ 1 w 118"/>
                <a:gd name="T27" fmla="*/ 1 h 116"/>
                <a:gd name="T28" fmla="*/ 1 w 118"/>
                <a:gd name="T29" fmla="*/ 1 h 116"/>
                <a:gd name="T30" fmla="*/ 1 w 118"/>
                <a:gd name="T31" fmla="*/ 1 h 116"/>
                <a:gd name="T32" fmla="*/ 1 w 118"/>
                <a:gd name="T33" fmla="*/ 1 h 116"/>
                <a:gd name="T34" fmla="*/ 1 w 118"/>
                <a:gd name="T35" fmla="*/ 1 h 116"/>
                <a:gd name="T36" fmla="*/ 1 w 118"/>
                <a:gd name="T37" fmla="*/ 1 h 116"/>
                <a:gd name="T38" fmla="*/ 1 w 118"/>
                <a:gd name="T39" fmla="*/ 1 h 116"/>
                <a:gd name="T40" fmla="*/ 1 w 118"/>
                <a:gd name="T41" fmla="*/ 1 h 116"/>
                <a:gd name="T42" fmla="*/ 1 w 118"/>
                <a:gd name="T43" fmla="*/ 1 h 116"/>
                <a:gd name="T44" fmla="*/ 1 w 118"/>
                <a:gd name="T45" fmla="*/ 1 h 116"/>
                <a:gd name="T46" fmla="*/ 1 w 118"/>
                <a:gd name="T47" fmla="*/ 1 h 116"/>
                <a:gd name="T48" fmla="*/ 1 w 118"/>
                <a:gd name="T49" fmla="*/ 1 h 116"/>
                <a:gd name="T50" fmla="*/ 0 w 118"/>
                <a:gd name="T51" fmla="*/ 1 h 116"/>
                <a:gd name="T52" fmla="*/ 0 w 118"/>
                <a:gd name="T53" fmla="*/ 1 h 116"/>
                <a:gd name="T54" fmla="*/ 0 w 118"/>
                <a:gd name="T55" fmla="*/ 1 h 116"/>
                <a:gd name="T56" fmla="*/ 0 w 118"/>
                <a:gd name="T57" fmla="*/ 1 h 116"/>
                <a:gd name="T58" fmla="*/ 0 w 118"/>
                <a:gd name="T59" fmla="*/ 1 h 116"/>
                <a:gd name="T60" fmla="*/ 0 w 118"/>
                <a:gd name="T61" fmla="*/ 1 h 116"/>
                <a:gd name="T62" fmla="*/ 0 w 118"/>
                <a:gd name="T63" fmla="*/ 1 h 116"/>
                <a:gd name="T64" fmla="*/ 0 w 118"/>
                <a:gd name="T65" fmla="*/ 1 h 116"/>
                <a:gd name="T66" fmla="*/ 0 w 118"/>
                <a:gd name="T67" fmla="*/ 1 h 116"/>
                <a:gd name="T68" fmla="*/ 0 w 118"/>
                <a:gd name="T69" fmla="*/ 1 h 116"/>
                <a:gd name="T70" fmla="*/ 0 w 118"/>
                <a:gd name="T71" fmla="*/ 1 h 116"/>
                <a:gd name="T72" fmla="*/ 0 w 118"/>
                <a:gd name="T73" fmla="*/ 0 h 116"/>
                <a:gd name="T74" fmla="*/ 0 w 118"/>
                <a:gd name="T75" fmla="*/ 0 h 116"/>
                <a:gd name="T76" fmla="*/ 0 w 118"/>
                <a:gd name="T77" fmla="*/ 0 h 116"/>
                <a:gd name="T78" fmla="*/ 0 w 118"/>
                <a:gd name="T79" fmla="*/ 0 h 116"/>
                <a:gd name="T80" fmla="*/ 0 w 118"/>
                <a:gd name="T81" fmla="*/ 0 h 116"/>
                <a:gd name="T82" fmla="*/ 0 w 118"/>
                <a:gd name="T83" fmla="*/ 0 h 116"/>
                <a:gd name="T84" fmla="*/ 1 w 118"/>
                <a:gd name="T85" fmla="*/ 0 h 116"/>
                <a:gd name="T86" fmla="*/ 1 w 118"/>
                <a:gd name="T87" fmla="*/ 0 h 116"/>
                <a:gd name="T88" fmla="*/ 1 w 118"/>
                <a:gd name="T89" fmla="*/ 0 h 116"/>
                <a:gd name="T90" fmla="*/ 1 w 118"/>
                <a:gd name="T91" fmla="*/ 0 h 11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8" h="116">
                  <a:moveTo>
                    <a:pt x="77" y="1"/>
                  </a:moveTo>
                  <a:lnTo>
                    <a:pt x="85" y="3"/>
                  </a:lnTo>
                  <a:lnTo>
                    <a:pt x="94" y="7"/>
                  </a:lnTo>
                  <a:lnTo>
                    <a:pt x="100" y="12"/>
                  </a:lnTo>
                  <a:lnTo>
                    <a:pt x="106" y="18"/>
                  </a:lnTo>
                  <a:lnTo>
                    <a:pt x="111" y="24"/>
                  </a:lnTo>
                  <a:lnTo>
                    <a:pt x="114" y="31"/>
                  </a:lnTo>
                  <a:lnTo>
                    <a:pt x="117" y="38"/>
                  </a:lnTo>
                  <a:lnTo>
                    <a:pt x="118" y="45"/>
                  </a:lnTo>
                  <a:lnTo>
                    <a:pt x="118" y="52"/>
                  </a:lnTo>
                  <a:lnTo>
                    <a:pt x="118" y="60"/>
                  </a:lnTo>
                  <a:lnTo>
                    <a:pt x="116" y="67"/>
                  </a:lnTo>
                  <a:lnTo>
                    <a:pt x="114" y="73"/>
                  </a:lnTo>
                  <a:lnTo>
                    <a:pt x="111" y="80"/>
                  </a:lnTo>
                  <a:lnTo>
                    <a:pt x="108" y="86"/>
                  </a:lnTo>
                  <a:lnTo>
                    <a:pt x="104" y="91"/>
                  </a:lnTo>
                  <a:lnTo>
                    <a:pt x="99" y="97"/>
                  </a:lnTo>
                  <a:lnTo>
                    <a:pt x="94" y="102"/>
                  </a:lnTo>
                  <a:lnTo>
                    <a:pt x="87" y="106"/>
                  </a:lnTo>
                  <a:lnTo>
                    <a:pt x="81" y="109"/>
                  </a:lnTo>
                  <a:lnTo>
                    <a:pt x="74" y="112"/>
                  </a:lnTo>
                  <a:lnTo>
                    <a:pt x="68" y="114"/>
                  </a:lnTo>
                  <a:lnTo>
                    <a:pt x="59" y="115"/>
                  </a:lnTo>
                  <a:lnTo>
                    <a:pt x="52" y="116"/>
                  </a:lnTo>
                  <a:lnTo>
                    <a:pt x="45" y="115"/>
                  </a:lnTo>
                  <a:lnTo>
                    <a:pt x="38" y="114"/>
                  </a:lnTo>
                  <a:lnTo>
                    <a:pt x="31" y="111"/>
                  </a:lnTo>
                  <a:lnTo>
                    <a:pt x="23" y="107"/>
                  </a:lnTo>
                  <a:lnTo>
                    <a:pt x="17" y="102"/>
                  </a:lnTo>
                  <a:lnTo>
                    <a:pt x="11" y="95"/>
                  </a:lnTo>
                  <a:lnTo>
                    <a:pt x="7" y="88"/>
                  </a:lnTo>
                  <a:lnTo>
                    <a:pt x="3" y="80"/>
                  </a:lnTo>
                  <a:lnTo>
                    <a:pt x="1" y="72"/>
                  </a:lnTo>
                  <a:lnTo>
                    <a:pt x="0" y="63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1"/>
                  </a:lnTo>
                  <a:lnTo>
                    <a:pt x="24" y="15"/>
                  </a:lnTo>
                  <a:lnTo>
                    <a:pt x="32" y="9"/>
                  </a:lnTo>
                  <a:lnTo>
                    <a:pt x="40" y="5"/>
                  </a:lnTo>
                  <a:lnTo>
                    <a:pt x="49" y="2"/>
                  </a:lnTo>
                  <a:lnTo>
                    <a:pt x="58" y="0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900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6" name="Freeform 1745"/>
            <p:cNvSpPr>
              <a:spLocks/>
            </p:cNvSpPr>
            <p:nvPr/>
          </p:nvSpPr>
          <p:spPr bwMode="auto">
            <a:xfrm>
              <a:off x="2929" y="3005"/>
              <a:ext cx="37" cy="36"/>
            </a:xfrm>
            <a:custGeom>
              <a:avLst/>
              <a:gdLst>
                <a:gd name="T0" fmla="*/ 1 w 112"/>
                <a:gd name="T1" fmla="*/ 0 h 110"/>
                <a:gd name="T2" fmla="*/ 1 w 112"/>
                <a:gd name="T3" fmla="*/ 0 h 110"/>
                <a:gd name="T4" fmla="*/ 1 w 112"/>
                <a:gd name="T5" fmla="*/ 0 h 110"/>
                <a:gd name="T6" fmla="*/ 1 w 112"/>
                <a:gd name="T7" fmla="*/ 0 h 110"/>
                <a:gd name="T8" fmla="*/ 1 w 112"/>
                <a:gd name="T9" fmla="*/ 0 h 110"/>
                <a:gd name="T10" fmla="*/ 1 w 112"/>
                <a:gd name="T11" fmla="*/ 0 h 110"/>
                <a:gd name="T12" fmla="*/ 1 w 112"/>
                <a:gd name="T13" fmla="*/ 0 h 110"/>
                <a:gd name="T14" fmla="*/ 1 w 112"/>
                <a:gd name="T15" fmla="*/ 0 h 110"/>
                <a:gd name="T16" fmla="*/ 1 w 112"/>
                <a:gd name="T17" fmla="*/ 1 h 110"/>
                <a:gd name="T18" fmla="*/ 1 w 112"/>
                <a:gd name="T19" fmla="*/ 1 h 110"/>
                <a:gd name="T20" fmla="*/ 1 w 112"/>
                <a:gd name="T21" fmla="*/ 1 h 110"/>
                <a:gd name="T22" fmla="*/ 1 w 112"/>
                <a:gd name="T23" fmla="*/ 1 h 110"/>
                <a:gd name="T24" fmla="*/ 1 w 112"/>
                <a:gd name="T25" fmla="*/ 1 h 110"/>
                <a:gd name="T26" fmla="*/ 1 w 112"/>
                <a:gd name="T27" fmla="*/ 1 h 110"/>
                <a:gd name="T28" fmla="*/ 1 w 112"/>
                <a:gd name="T29" fmla="*/ 1 h 110"/>
                <a:gd name="T30" fmla="*/ 1 w 112"/>
                <a:gd name="T31" fmla="*/ 1 h 110"/>
                <a:gd name="T32" fmla="*/ 1 w 112"/>
                <a:gd name="T33" fmla="*/ 1 h 110"/>
                <a:gd name="T34" fmla="*/ 1 w 112"/>
                <a:gd name="T35" fmla="*/ 1 h 110"/>
                <a:gd name="T36" fmla="*/ 1 w 112"/>
                <a:gd name="T37" fmla="*/ 1 h 110"/>
                <a:gd name="T38" fmla="*/ 1 w 112"/>
                <a:gd name="T39" fmla="*/ 1 h 110"/>
                <a:gd name="T40" fmla="*/ 1 w 112"/>
                <a:gd name="T41" fmla="*/ 1 h 110"/>
                <a:gd name="T42" fmla="*/ 1 w 112"/>
                <a:gd name="T43" fmla="*/ 1 h 110"/>
                <a:gd name="T44" fmla="*/ 1 w 112"/>
                <a:gd name="T45" fmla="*/ 1 h 110"/>
                <a:gd name="T46" fmla="*/ 1 w 112"/>
                <a:gd name="T47" fmla="*/ 1 h 110"/>
                <a:gd name="T48" fmla="*/ 1 w 112"/>
                <a:gd name="T49" fmla="*/ 1 h 110"/>
                <a:gd name="T50" fmla="*/ 0 w 112"/>
                <a:gd name="T51" fmla="*/ 1 h 110"/>
                <a:gd name="T52" fmla="*/ 0 w 112"/>
                <a:gd name="T53" fmla="*/ 1 h 110"/>
                <a:gd name="T54" fmla="*/ 0 w 112"/>
                <a:gd name="T55" fmla="*/ 1 h 110"/>
                <a:gd name="T56" fmla="*/ 0 w 112"/>
                <a:gd name="T57" fmla="*/ 1 h 110"/>
                <a:gd name="T58" fmla="*/ 0 w 112"/>
                <a:gd name="T59" fmla="*/ 1 h 110"/>
                <a:gd name="T60" fmla="*/ 0 w 112"/>
                <a:gd name="T61" fmla="*/ 1 h 110"/>
                <a:gd name="T62" fmla="*/ 0 w 112"/>
                <a:gd name="T63" fmla="*/ 1 h 110"/>
                <a:gd name="T64" fmla="*/ 0 w 112"/>
                <a:gd name="T65" fmla="*/ 1 h 110"/>
                <a:gd name="T66" fmla="*/ 0 w 112"/>
                <a:gd name="T67" fmla="*/ 1 h 110"/>
                <a:gd name="T68" fmla="*/ 0 w 112"/>
                <a:gd name="T69" fmla="*/ 1 h 110"/>
                <a:gd name="T70" fmla="*/ 0 w 112"/>
                <a:gd name="T71" fmla="*/ 1 h 110"/>
                <a:gd name="T72" fmla="*/ 0 w 112"/>
                <a:gd name="T73" fmla="*/ 0 h 110"/>
                <a:gd name="T74" fmla="*/ 0 w 112"/>
                <a:gd name="T75" fmla="*/ 0 h 110"/>
                <a:gd name="T76" fmla="*/ 0 w 112"/>
                <a:gd name="T77" fmla="*/ 0 h 110"/>
                <a:gd name="T78" fmla="*/ 0 w 112"/>
                <a:gd name="T79" fmla="*/ 0 h 110"/>
                <a:gd name="T80" fmla="*/ 0 w 112"/>
                <a:gd name="T81" fmla="*/ 0 h 110"/>
                <a:gd name="T82" fmla="*/ 0 w 112"/>
                <a:gd name="T83" fmla="*/ 0 h 110"/>
                <a:gd name="T84" fmla="*/ 1 w 112"/>
                <a:gd name="T85" fmla="*/ 0 h 110"/>
                <a:gd name="T86" fmla="*/ 1 w 112"/>
                <a:gd name="T87" fmla="*/ 0 h 110"/>
                <a:gd name="T88" fmla="*/ 1 w 112"/>
                <a:gd name="T89" fmla="*/ 0 h 110"/>
                <a:gd name="T90" fmla="*/ 1 w 112"/>
                <a:gd name="T91" fmla="*/ 0 h 11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2" h="110">
                  <a:moveTo>
                    <a:pt x="74" y="1"/>
                  </a:moveTo>
                  <a:lnTo>
                    <a:pt x="82" y="4"/>
                  </a:lnTo>
                  <a:lnTo>
                    <a:pt x="90" y="8"/>
                  </a:lnTo>
                  <a:lnTo>
                    <a:pt x="96" y="12"/>
                  </a:lnTo>
                  <a:lnTo>
                    <a:pt x="101" y="18"/>
                  </a:lnTo>
                  <a:lnTo>
                    <a:pt x="106" y="24"/>
                  </a:lnTo>
                  <a:lnTo>
                    <a:pt x="109" y="31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2" y="51"/>
                  </a:lnTo>
                  <a:lnTo>
                    <a:pt x="111" y="58"/>
                  </a:lnTo>
                  <a:lnTo>
                    <a:pt x="110" y="64"/>
                  </a:lnTo>
                  <a:lnTo>
                    <a:pt x="108" y="70"/>
                  </a:lnTo>
                  <a:lnTo>
                    <a:pt x="105" y="76"/>
                  </a:lnTo>
                  <a:lnTo>
                    <a:pt x="102" y="82"/>
                  </a:lnTo>
                  <a:lnTo>
                    <a:pt x="98" y="87"/>
                  </a:lnTo>
                  <a:lnTo>
                    <a:pt x="93" y="92"/>
                  </a:lnTo>
                  <a:lnTo>
                    <a:pt x="89" y="97"/>
                  </a:lnTo>
                  <a:lnTo>
                    <a:pt x="82" y="101"/>
                  </a:lnTo>
                  <a:lnTo>
                    <a:pt x="77" y="104"/>
                  </a:lnTo>
                  <a:lnTo>
                    <a:pt x="71" y="107"/>
                  </a:lnTo>
                  <a:lnTo>
                    <a:pt x="64" y="109"/>
                  </a:lnTo>
                  <a:lnTo>
                    <a:pt x="57" y="110"/>
                  </a:lnTo>
                  <a:lnTo>
                    <a:pt x="50" y="110"/>
                  </a:lnTo>
                  <a:lnTo>
                    <a:pt x="43" y="110"/>
                  </a:lnTo>
                  <a:lnTo>
                    <a:pt x="36" y="109"/>
                  </a:lnTo>
                  <a:lnTo>
                    <a:pt x="30" y="106"/>
                  </a:lnTo>
                  <a:lnTo>
                    <a:pt x="22" y="103"/>
                  </a:lnTo>
                  <a:lnTo>
                    <a:pt x="16" y="99"/>
                  </a:lnTo>
                  <a:lnTo>
                    <a:pt x="11" y="92"/>
                  </a:lnTo>
                  <a:lnTo>
                    <a:pt x="6" y="86"/>
                  </a:lnTo>
                  <a:lnTo>
                    <a:pt x="3" y="78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2" y="44"/>
                  </a:lnTo>
                  <a:lnTo>
                    <a:pt x="5" y="36"/>
                  </a:lnTo>
                  <a:lnTo>
                    <a:pt x="10" y="28"/>
                  </a:lnTo>
                  <a:lnTo>
                    <a:pt x="15" y="20"/>
                  </a:lnTo>
                  <a:lnTo>
                    <a:pt x="22" y="14"/>
                  </a:lnTo>
                  <a:lnTo>
                    <a:pt x="30" y="9"/>
                  </a:lnTo>
                  <a:lnTo>
                    <a:pt x="38" y="5"/>
                  </a:lnTo>
                  <a:lnTo>
                    <a:pt x="47" y="2"/>
                  </a:lnTo>
                  <a:lnTo>
                    <a:pt x="56" y="0"/>
                  </a:lnTo>
                  <a:lnTo>
                    <a:pt x="65" y="0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rgbClr val="B70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7" name="Freeform 1746"/>
            <p:cNvSpPr>
              <a:spLocks/>
            </p:cNvSpPr>
            <p:nvPr/>
          </p:nvSpPr>
          <p:spPr bwMode="auto">
            <a:xfrm>
              <a:off x="2929" y="3005"/>
              <a:ext cx="35" cy="35"/>
            </a:xfrm>
            <a:custGeom>
              <a:avLst/>
              <a:gdLst>
                <a:gd name="T0" fmla="*/ 1 w 106"/>
                <a:gd name="T1" fmla="*/ 0 h 103"/>
                <a:gd name="T2" fmla="*/ 1 w 106"/>
                <a:gd name="T3" fmla="*/ 0 h 103"/>
                <a:gd name="T4" fmla="*/ 1 w 106"/>
                <a:gd name="T5" fmla="*/ 0 h 103"/>
                <a:gd name="T6" fmla="*/ 1 w 106"/>
                <a:gd name="T7" fmla="*/ 0 h 103"/>
                <a:gd name="T8" fmla="*/ 1 w 106"/>
                <a:gd name="T9" fmla="*/ 0 h 103"/>
                <a:gd name="T10" fmla="*/ 1 w 106"/>
                <a:gd name="T11" fmla="*/ 0 h 103"/>
                <a:gd name="T12" fmla="*/ 1 w 106"/>
                <a:gd name="T13" fmla="*/ 0 h 103"/>
                <a:gd name="T14" fmla="*/ 1 w 106"/>
                <a:gd name="T15" fmla="*/ 0 h 103"/>
                <a:gd name="T16" fmla="*/ 1 w 106"/>
                <a:gd name="T17" fmla="*/ 1 h 103"/>
                <a:gd name="T18" fmla="*/ 1 w 106"/>
                <a:gd name="T19" fmla="*/ 1 h 103"/>
                <a:gd name="T20" fmla="*/ 1 w 106"/>
                <a:gd name="T21" fmla="*/ 1 h 103"/>
                <a:gd name="T22" fmla="*/ 1 w 106"/>
                <a:gd name="T23" fmla="*/ 1 h 103"/>
                <a:gd name="T24" fmla="*/ 1 w 106"/>
                <a:gd name="T25" fmla="*/ 1 h 103"/>
                <a:gd name="T26" fmla="*/ 1 w 106"/>
                <a:gd name="T27" fmla="*/ 1 h 103"/>
                <a:gd name="T28" fmla="*/ 1 w 106"/>
                <a:gd name="T29" fmla="*/ 1 h 103"/>
                <a:gd name="T30" fmla="*/ 1 w 106"/>
                <a:gd name="T31" fmla="*/ 1 h 103"/>
                <a:gd name="T32" fmla="*/ 1 w 106"/>
                <a:gd name="T33" fmla="*/ 1 h 103"/>
                <a:gd name="T34" fmla="*/ 1 w 106"/>
                <a:gd name="T35" fmla="*/ 1 h 103"/>
                <a:gd name="T36" fmla="*/ 1 w 106"/>
                <a:gd name="T37" fmla="*/ 1 h 103"/>
                <a:gd name="T38" fmla="*/ 1 w 106"/>
                <a:gd name="T39" fmla="*/ 1 h 103"/>
                <a:gd name="T40" fmla="*/ 1 w 106"/>
                <a:gd name="T41" fmla="*/ 1 h 103"/>
                <a:gd name="T42" fmla="*/ 1 w 106"/>
                <a:gd name="T43" fmla="*/ 1 h 103"/>
                <a:gd name="T44" fmla="*/ 1 w 106"/>
                <a:gd name="T45" fmla="*/ 1 h 103"/>
                <a:gd name="T46" fmla="*/ 1 w 106"/>
                <a:gd name="T47" fmla="*/ 1 h 103"/>
                <a:gd name="T48" fmla="*/ 1 w 106"/>
                <a:gd name="T49" fmla="*/ 1 h 103"/>
                <a:gd name="T50" fmla="*/ 0 w 106"/>
                <a:gd name="T51" fmla="*/ 1 h 103"/>
                <a:gd name="T52" fmla="*/ 0 w 106"/>
                <a:gd name="T53" fmla="*/ 1 h 103"/>
                <a:gd name="T54" fmla="*/ 0 w 106"/>
                <a:gd name="T55" fmla="*/ 1 h 103"/>
                <a:gd name="T56" fmla="*/ 0 w 106"/>
                <a:gd name="T57" fmla="*/ 1 h 103"/>
                <a:gd name="T58" fmla="*/ 0 w 106"/>
                <a:gd name="T59" fmla="*/ 1 h 103"/>
                <a:gd name="T60" fmla="*/ 0 w 106"/>
                <a:gd name="T61" fmla="*/ 1 h 103"/>
                <a:gd name="T62" fmla="*/ 0 w 106"/>
                <a:gd name="T63" fmla="*/ 1 h 103"/>
                <a:gd name="T64" fmla="*/ 0 w 106"/>
                <a:gd name="T65" fmla="*/ 1 h 103"/>
                <a:gd name="T66" fmla="*/ 0 w 106"/>
                <a:gd name="T67" fmla="*/ 1 h 103"/>
                <a:gd name="T68" fmla="*/ 0 w 106"/>
                <a:gd name="T69" fmla="*/ 1 h 103"/>
                <a:gd name="T70" fmla="*/ 0 w 106"/>
                <a:gd name="T71" fmla="*/ 1 h 103"/>
                <a:gd name="T72" fmla="*/ 0 w 106"/>
                <a:gd name="T73" fmla="*/ 0 h 103"/>
                <a:gd name="T74" fmla="*/ 0 w 106"/>
                <a:gd name="T75" fmla="*/ 0 h 103"/>
                <a:gd name="T76" fmla="*/ 0 w 106"/>
                <a:gd name="T77" fmla="*/ 0 h 103"/>
                <a:gd name="T78" fmla="*/ 0 w 106"/>
                <a:gd name="T79" fmla="*/ 0 h 103"/>
                <a:gd name="T80" fmla="*/ 0 w 106"/>
                <a:gd name="T81" fmla="*/ 0 h 103"/>
                <a:gd name="T82" fmla="*/ 0 w 106"/>
                <a:gd name="T83" fmla="*/ 0 h 103"/>
                <a:gd name="T84" fmla="*/ 1 w 106"/>
                <a:gd name="T85" fmla="*/ 0 h 103"/>
                <a:gd name="T86" fmla="*/ 1 w 106"/>
                <a:gd name="T87" fmla="*/ 0 h 103"/>
                <a:gd name="T88" fmla="*/ 1 w 106"/>
                <a:gd name="T89" fmla="*/ 0 h 103"/>
                <a:gd name="T90" fmla="*/ 1 w 106"/>
                <a:gd name="T91" fmla="*/ 0 h 10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6" h="103">
                  <a:moveTo>
                    <a:pt x="72" y="1"/>
                  </a:moveTo>
                  <a:lnTo>
                    <a:pt x="79" y="4"/>
                  </a:lnTo>
                  <a:lnTo>
                    <a:pt x="86" y="8"/>
                  </a:lnTo>
                  <a:lnTo>
                    <a:pt x="92" y="12"/>
                  </a:lnTo>
                  <a:lnTo>
                    <a:pt x="97" y="18"/>
                  </a:lnTo>
                  <a:lnTo>
                    <a:pt x="101" y="24"/>
                  </a:lnTo>
                  <a:lnTo>
                    <a:pt x="103" y="30"/>
                  </a:lnTo>
                  <a:lnTo>
                    <a:pt x="105" y="36"/>
                  </a:lnTo>
                  <a:lnTo>
                    <a:pt x="106" y="42"/>
                  </a:lnTo>
                  <a:lnTo>
                    <a:pt x="106" y="49"/>
                  </a:lnTo>
                  <a:lnTo>
                    <a:pt x="105" y="55"/>
                  </a:lnTo>
                  <a:lnTo>
                    <a:pt x="104" y="61"/>
                  </a:lnTo>
                  <a:lnTo>
                    <a:pt x="102" y="66"/>
                  </a:lnTo>
                  <a:lnTo>
                    <a:pt x="99" y="72"/>
                  </a:lnTo>
                  <a:lnTo>
                    <a:pt x="96" y="77"/>
                  </a:lnTo>
                  <a:lnTo>
                    <a:pt x="93" y="82"/>
                  </a:lnTo>
                  <a:lnTo>
                    <a:pt x="89" y="86"/>
                  </a:lnTo>
                  <a:lnTo>
                    <a:pt x="83" y="90"/>
                  </a:lnTo>
                  <a:lnTo>
                    <a:pt x="78" y="94"/>
                  </a:lnTo>
                  <a:lnTo>
                    <a:pt x="73" y="97"/>
                  </a:lnTo>
                  <a:lnTo>
                    <a:pt x="68" y="100"/>
                  </a:lnTo>
                  <a:lnTo>
                    <a:pt x="62" y="102"/>
                  </a:lnTo>
                  <a:lnTo>
                    <a:pt x="55" y="103"/>
                  </a:lnTo>
                  <a:lnTo>
                    <a:pt x="49" y="103"/>
                  </a:lnTo>
                  <a:lnTo>
                    <a:pt x="42" y="103"/>
                  </a:lnTo>
                  <a:lnTo>
                    <a:pt x="36" y="102"/>
                  </a:lnTo>
                  <a:lnTo>
                    <a:pt x="30" y="100"/>
                  </a:lnTo>
                  <a:lnTo>
                    <a:pt x="23" y="97"/>
                  </a:lnTo>
                  <a:lnTo>
                    <a:pt x="17" y="92"/>
                  </a:lnTo>
                  <a:lnTo>
                    <a:pt x="12" y="87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1" y="67"/>
                  </a:lnTo>
                  <a:lnTo>
                    <a:pt x="0" y="59"/>
                  </a:lnTo>
                  <a:lnTo>
                    <a:pt x="1" y="51"/>
                  </a:lnTo>
                  <a:lnTo>
                    <a:pt x="2" y="42"/>
                  </a:lnTo>
                  <a:lnTo>
                    <a:pt x="5" y="34"/>
                  </a:lnTo>
                  <a:lnTo>
                    <a:pt x="9" y="26"/>
                  </a:lnTo>
                  <a:lnTo>
                    <a:pt x="15" y="19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38" y="4"/>
                  </a:lnTo>
                  <a:lnTo>
                    <a:pt x="46" y="1"/>
                  </a:lnTo>
                  <a:lnTo>
                    <a:pt x="54" y="0"/>
                  </a:lnTo>
                  <a:lnTo>
                    <a:pt x="64" y="0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C60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8" name="Freeform 1747"/>
            <p:cNvSpPr>
              <a:spLocks/>
            </p:cNvSpPr>
            <p:nvPr/>
          </p:nvSpPr>
          <p:spPr bwMode="auto">
            <a:xfrm>
              <a:off x="2930" y="3006"/>
              <a:ext cx="32" cy="32"/>
            </a:xfrm>
            <a:custGeom>
              <a:avLst/>
              <a:gdLst>
                <a:gd name="T0" fmla="*/ 1 w 97"/>
                <a:gd name="T1" fmla="*/ 0 h 95"/>
                <a:gd name="T2" fmla="*/ 1 w 97"/>
                <a:gd name="T3" fmla="*/ 0 h 95"/>
                <a:gd name="T4" fmla="*/ 1 w 97"/>
                <a:gd name="T5" fmla="*/ 0 h 95"/>
                <a:gd name="T6" fmla="*/ 1 w 97"/>
                <a:gd name="T7" fmla="*/ 0 h 95"/>
                <a:gd name="T8" fmla="*/ 1 w 97"/>
                <a:gd name="T9" fmla="*/ 0 h 95"/>
                <a:gd name="T10" fmla="*/ 1 w 97"/>
                <a:gd name="T11" fmla="*/ 0 h 95"/>
                <a:gd name="T12" fmla="*/ 1 w 97"/>
                <a:gd name="T13" fmla="*/ 0 h 95"/>
                <a:gd name="T14" fmla="*/ 1 w 97"/>
                <a:gd name="T15" fmla="*/ 0 h 95"/>
                <a:gd name="T16" fmla="*/ 1 w 97"/>
                <a:gd name="T17" fmla="*/ 0 h 95"/>
                <a:gd name="T18" fmla="*/ 1 w 97"/>
                <a:gd name="T19" fmla="*/ 1 h 95"/>
                <a:gd name="T20" fmla="*/ 1 w 97"/>
                <a:gd name="T21" fmla="*/ 1 h 95"/>
                <a:gd name="T22" fmla="*/ 1 w 97"/>
                <a:gd name="T23" fmla="*/ 1 h 95"/>
                <a:gd name="T24" fmla="*/ 1 w 97"/>
                <a:gd name="T25" fmla="*/ 1 h 95"/>
                <a:gd name="T26" fmla="*/ 1 w 97"/>
                <a:gd name="T27" fmla="*/ 1 h 95"/>
                <a:gd name="T28" fmla="*/ 1 w 97"/>
                <a:gd name="T29" fmla="*/ 1 h 95"/>
                <a:gd name="T30" fmla="*/ 1 w 97"/>
                <a:gd name="T31" fmla="*/ 1 h 95"/>
                <a:gd name="T32" fmla="*/ 1 w 97"/>
                <a:gd name="T33" fmla="*/ 1 h 95"/>
                <a:gd name="T34" fmla="*/ 1 w 97"/>
                <a:gd name="T35" fmla="*/ 1 h 95"/>
                <a:gd name="T36" fmla="*/ 1 w 97"/>
                <a:gd name="T37" fmla="*/ 1 h 95"/>
                <a:gd name="T38" fmla="*/ 1 w 97"/>
                <a:gd name="T39" fmla="*/ 1 h 95"/>
                <a:gd name="T40" fmla="*/ 1 w 97"/>
                <a:gd name="T41" fmla="*/ 1 h 95"/>
                <a:gd name="T42" fmla="*/ 1 w 97"/>
                <a:gd name="T43" fmla="*/ 1 h 95"/>
                <a:gd name="T44" fmla="*/ 1 w 97"/>
                <a:gd name="T45" fmla="*/ 1 h 95"/>
                <a:gd name="T46" fmla="*/ 1 w 97"/>
                <a:gd name="T47" fmla="*/ 1 h 95"/>
                <a:gd name="T48" fmla="*/ 0 w 97"/>
                <a:gd name="T49" fmla="*/ 1 h 95"/>
                <a:gd name="T50" fmla="*/ 0 w 97"/>
                <a:gd name="T51" fmla="*/ 1 h 95"/>
                <a:gd name="T52" fmla="*/ 0 w 97"/>
                <a:gd name="T53" fmla="*/ 1 h 95"/>
                <a:gd name="T54" fmla="*/ 0 w 97"/>
                <a:gd name="T55" fmla="*/ 1 h 95"/>
                <a:gd name="T56" fmla="*/ 0 w 97"/>
                <a:gd name="T57" fmla="*/ 1 h 95"/>
                <a:gd name="T58" fmla="*/ 0 w 97"/>
                <a:gd name="T59" fmla="*/ 1 h 95"/>
                <a:gd name="T60" fmla="*/ 0 w 97"/>
                <a:gd name="T61" fmla="*/ 1 h 95"/>
                <a:gd name="T62" fmla="*/ 0 w 97"/>
                <a:gd name="T63" fmla="*/ 1 h 95"/>
                <a:gd name="T64" fmla="*/ 0 w 97"/>
                <a:gd name="T65" fmla="*/ 1 h 95"/>
                <a:gd name="T66" fmla="*/ 0 w 97"/>
                <a:gd name="T67" fmla="*/ 1 h 95"/>
                <a:gd name="T68" fmla="*/ 0 w 97"/>
                <a:gd name="T69" fmla="*/ 1 h 95"/>
                <a:gd name="T70" fmla="*/ 0 w 97"/>
                <a:gd name="T71" fmla="*/ 0 h 95"/>
                <a:gd name="T72" fmla="*/ 0 w 97"/>
                <a:gd name="T73" fmla="*/ 0 h 95"/>
                <a:gd name="T74" fmla="*/ 0 w 97"/>
                <a:gd name="T75" fmla="*/ 0 h 95"/>
                <a:gd name="T76" fmla="*/ 0 w 97"/>
                <a:gd name="T77" fmla="*/ 0 h 95"/>
                <a:gd name="T78" fmla="*/ 0 w 97"/>
                <a:gd name="T79" fmla="*/ 0 h 95"/>
                <a:gd name="T80" fmla="*/ 0 w 97"/>
                <a:gd name="T81" fmla="*/ 0 h 95"/>
                <a:gd name="T82" fmla="*/ 0 w 97"/>
                <a:gd name="T83" fmla="*/ 0 h 95"/>
                <a:gd name="T84" fmla="*/ 1 w 97"/>
                <a:gd name="T85" fmla="*/ 0 h 95"/>
                <a:gd name="T86" fmla="*/ 1 w 97"/>
                <a:gd name="T87" fmla="*/ 0 h 95"/>
                <a:gd name="T88" fmla="*/ 1 w 97"/>
                <a:gd name="T89" fmla="*/ 0 h 95"/>
                <a:gd name="T90" fmla="*/ 1 w 97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7" h="95">
                  <a:moveTo>
                    <a:pt x="67" y="2"/>
                  </a:moveTo>
                  <a:lnTo>
                    <a:pt x="74" y="5"/>
                  </a:lnTo>
                  <a:lnTo>
                    <a:pt x="79" y="8"/>
                  </a:lnTo>
                  <a:lnTo>
                    <a:pt x="85" y="13"/>
                  </a:lnTo>
                  <a:lnTo>
                    <a:pt x="89" y="18"/>
                  </a:lnTo>
                  <a:lnTo>
                    <a:pt x="93" y="23"/>
                  </a:lnTo>
                  <a:lnTo>
                    <a:pt x="95" y="29"/>
                  </a:lnTo>
                  <a:lnTo>
                    <a:pt x="96" y="35"/>
                  </a:lnTo>
                  <a:lnTo>
                    <a:pt x="97" y="40"/>
                  </a:lnTo>
                  <a:lnTo>
                    <a:pt x="97" y="46"/>
                  </a:lnTo>
                  <a:lnTo>
                    <a:pt x="96" y="51"/>
                  </a:lnTo>
                  <a:lnTo>
                    <a:pt x="95" y="57"/>
                  </a:lnTo>
                  <a:lnTo>
                    <a:pt x="93" y="62"/>
                  </a:lnTo>
                  <a:lnTo>
                    <a:pt x="91" y="67"/>
                  </a:lnTo>
                  <a:lnTo>
                    <a:pt x="88" y="71"/>
                  </a:lnTo>
                  <a:lnTo>
                    <a:pt x="85" y="76"/>
                  </a:lnTo>
                  <a:lnTo>
                    <a:pt x="80" y="79"/>
                  </a:lnTo>
                  <a:lnTo>
                    <a:pt x="76" y="83"/>
                  </a:lnTo>
                  <a:lnTo>
                    <a:pt x="72" y="86"/>
                  </a:lnTo>
                  <a:lnTo>
                    <a:pt x="67" y="89"/>
                  </a:lnTo>
                  <a:lnTo>
                    <a:pt x="62" y="92"/>
                  </a:lnTo>
                  <a:lnTo>
                    <a:pt x="57" y="94"/>
                  </a:lnTo>
                  <a:lnTo>
                    <a:pt x="51" y="95"/>
                  </a:lnTo>
                  <a:lnTo>
                    <a:pt x="45" y="95"/>
                  </a:lnTo>
                  <a:lnTo>
                    <a:pt x="39" y="95"/>
                  </a:lnTo>
                  <a:lnTo>
                    <a:pt x="34" y="94"/>
                  </a:lnTo>
                  <a:lnTo>
                    <a:pt x="28" y="93"/>
                  </a:lnTo>
                  <a:lnTo>
                    <a:pt x="21" y="89"/>
                  </a:lnTo>
                  <a:lnTo>
                    <a:pt x="16" y="86"/>
                  </a:lnTo>
                  <a:lnTo>
                    <a:pt x="11" y="82"/>
                  </a:lnTo>
                  <a:lnTo>
                    <a:pt x="7" y="76"/>
                  </a:lnTo>
                  <a:lnTo>
                    <a:pt x="4" y="70"/>
                  </a:lnTo>
                  <a:lnTo>
                    <a:pt x="1" y="63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1" y="40"/>
                  </a:lnTo>
                  <a:lnTo>
                    <a:pt x="4" y="32"/>
                  </a:lnTo>
                  <a:lnTo>
                    <a:pt x="8" y="25"/>
                  </a:lnTo>
                  <a:lnTo>
                    <a:pt x="13" y="18"/>
                  </a:lnTo>
                  <a:lnTo>
                    <a:pt x="19" y="12"/>
                  </a:lnTo>
                  <a:lnTo>
                    <a:pt x="27" y="7"/>
                  </a:lnTo>
                  <a:lnTo>
                    <a:pt x="35" y="4"/>
                  </a:lnTo>
                  <a:lnTo>
                    <a:pt x="43" y="1"/>
                  </a:lnTo>
                  <a:lnTo>
                    <a:pt x="51" y="0"/>
                  </a:lnTo>
                  <a:lnTo>
                    <a:pt x="60" y="1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D40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9" name="Freeform 1748"/>
            <p:cNvSpPr>
              <a:spLocks/>
            </p:cNvSpPr>
            <p:nvPr/>
          </p:nvSpPr>
          <p:spPr bwMode="auto">
            <a:xfrm>
              <a:off x="2931" y="3007"/>
              <a:ext cx="29" cy="28"/>
            </a:xfrm>
            <a:custGeom>
              <a:avLst/>
              <a:gdLst>
                <a:gd name="T0" fmla="*/ 1 w 87"/>
                <a:gd name="T1" fmla="*/ 0 h 83"/>
                <a:gd name="T2" fmla="*/ 1 w 87"/>
                <a:gd name="T3" fmla="*/ 0 h 83"/>
                <a:gd name="T4" fmla="*/ 1 w 87"/>
                <a:gd name="T5" fmla="*/ 0 h 83"/>
                <a:gd name="T6" fmla="*/ 1 w 87"/>
                <a:gd name="T7" fmla="*/ 0 h 83"/>
                <a:gd name="T8" fmla="*/ 1 w 87"/>
                <a:gd name="T9" fmla="*/ 0 h 83"/>
                <a:gd name="T10" fmla="*/ 1 w 87"/>
                <a:gd name="T11" fmla="*/ 0 h 83"/>
                <a:gd name="T12" fmla="*/ 1 w 87"/>
                <a:gd name="T13" fmla="*/ 0 h 83"/>
                <a:gd name="T14" fmla="*/ 1 w 87"/>
                <a:gd name="T15" fmla="*/ 0 h 83"/>
                <a:gd name="T16" fmla="*/ 1 w 87"/>
                <a:gd name="T17" fmla="*/ 0 h 83"/>
                <a:gd name="T18" fmla="*/ 1 w 87"/>
                <a:gd name="T19" fmla="*/ 1 h 83"/>
                <a:gd name="T20" fmla="*/ 1 w 87"/>
                <a:gd name="T21" fmla="*/ 1 h 83"/>
                <a:gd name="T22" fmla="*/ 1 w 87"/>
                <a:gd name="T23" fmla="*/ 1 h 83"/>
                <a:gd name="T24" fmla="*/ 1 w 87"/>
                <a:gd name="T25" fmla="*/ 1 h 83"/>
                <a:gd name="T26" fmla="*/ 1 w 87"/>
                <a:gd name="T27" fmla="*/ 1 h 83"/>
                <a:gd name="T28" fmla="*/ 1 w 87"/>
                <a:gd name="T29" fmla="*/ 1 h 83"/>
                <a:gd name="T30" fmla="*/ 1 w 87"/>
                <a:gd name="T31" fmla="*/ 1 h 83"/>
                <a:gd name="T32" fmla="*/ 1 w 87"/>
                <a:gd name="T33" fmla="*/ 1 h 83"/>
                <a:gd name="T34" fmla="*/ 1 w 87"/>
                <a:gd name="T35" fmla="*/ 1 h 83"/>
                <a:gd name="T36" fmla="*/ 1 w 87"/>
                <a:gd name="T37" fmla="*/ 1 h 83"/>
                <a:gd name="T38" fmla="*/ 1 w 87"/>
                <a:gd name="T39" fmla="*/ 1 h 83"/>
                <a:gd name="T40" fmla="*/ 1 w 87"/>
                <a:gd name="T41" fmla="*/ 1 h 83"/>
                <a:gd name="T42" fmla="*/ 1 w 87"/>
                <a:gd name="T43" fmla="*/ 1 h 83"/>
                <a:gd name="T44" fmla="*/ 1 w 87"/>
                <a:gd name="T45" fmla="*/ 1 h 83"/>
                <a:gd name="T46" fmla="*/ 1 w 87"/>
                <a:gd name="T47" fmla="*/ 1 h 83"/>
                <a:gd name="T48" fmla="*/ 0 w 87"/>
                <a:gd name="T49" fmla="*/ 1 h 83"/>
                <a:gd name="T50" fmla="*/ 0 w 87"/>
                <a:gd name="T51" fmla="*/ 1 h 83"/>
                <a:gd name="T52" fmla="*/ 0 w 87"/>
                <a:gd name="T53" fmla="*/ 1 h 83"/>
                <a:gd name="T54" fmla="*/ 0 w 87"/>
                <a:gd name="T55" fmla="*/ 1 h 83"/>
                <a:gd name="T56" fmla="*/ 0 w 87"/>
                <a:gd name="T57" fmla="*/ 1 h 83"/>
                <a:gd name="T58" fmla="*/ 0 w 87"/>
                <a:gd name="T59" fmla="*/ 1 h 83"/>
                <a:gd name="T60" fmla="*/ 0 w 87"/>
                <a:gd name="T61" fmla="*/ 1 h 83"/>
                <a:gd name="T62" fmla="*/ 0 w 87"/>
                <a:gd name="T63" fmla="*/ 1 h 83"/>
                <a:gd name="T64" fmla="*/ 0 w 87"/>
                <a:gd name="T65" fmla="*/ 1 h 83"/>
                <a:gd name="T66" fmla="*/ 0 w 87"/>
                <a:gd name="T67" fmla="*/ 1 h 83"/>
                <a:gd name="T68" fmla="*/ 0 w 87"/>
                <a:gd name="T69" fmla="*/ 1 h 83"/>
                <a:gd name="T70" fmla="*/ 0 w 87"/>
                <a:gd name="T71" fmla="*/ 0 h 83"/>
                <a:gd name="T72" fmla="*/ 0 w 87"/>
                <a:gd name="T73" fmla="*/ 0 h 83"/>
                <a:gd name="T74" fmla="*/ 0 w 87"/>
                <a:gd name="T75" fmla="*/ 0 h 83"/>
                <a:gd name="T76" fmla="*/ 0 w 87"/>
                <a:gd name="T77" fmla="*/ 0 h 83"/>
                <a:gd name="T78" fmla="*/ 0 w 87"/>
                <a:gd name="T79" fmla="*/ 0 h 83"/>
                <a:gd name="T80" fmla="*/ 0 w 87"/>
                <a:gd name="T81" fmla="*/ 0 h 83"/>
                <a:gd name="T82" fmla="*/ 0 w 87"/>
                <a:gd name="T83" fmla="*/ 0 h 83"/>
                <a:gd name="T84" fmla="*/ 0 w 87"/>
                <a:gd name="T85" fmla="*/ 0 h 83"/>
                <a:gd name="T86" fmla="*/ 1 w 87"/>
                <a:gd name="T87" fmla="*/ 0 h 83"/>
                <a:gd name="T88" fmla="*/ 1 w 87"/>
                <a:gd name="T89" fmla="*/ 0 h 83"/>
                <a:gd name="T90" fmla="*/ 1 w 87"/>
                <a:gd name="T91" fmla="*/ 0 h 8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3">
                  <a:moveTo>
                    <a:pt x="61" y="2"/>
                  </a:moveTo>
                  <a:lnTo>
                    <a:pt x="67" y="5"/>
                  </a:lnTo>
                  <a:lnTo>
                    <a:pt x="72" y="8"/>
                  </a:lnTo>
                  <a:lnTo>
                    <a:pt x="77" y="12"/>
                  </a:lnTo>
                  <a:lnTo>
                    <a:pt x="80" y="17"/>
                  </a:lnTo>
                  <a:lnTo>
                    <a:pt x="84" y="21"/>
                  </a:lnTo>
                  <a:lnTo>
                    <a:pt x="85" y="26"/>
                  </a:lnTo>
                  <a:lnTo>
                    <a:pt x="87" y="31"/>
                  </a:lnTo>
                  <a:lnTo>
                    <a:pt x="87" y="36"/>
                  </a:lnTo>
                  <a:lnTo>
                    <a:pt x="87" y="41"/>
                  </a:lnTo>
                  <a:lnTo>
                    <a:pt x="86" y="46"/>
                  </a:lnTo>
                  <a:lnTo>
                    <a:pt x="85" y="51"/>
                  </a:lnTo>
                  <a:lnTo>
                    <a:pt x="83" y="55"/>
                  </a:lnTo>
                  <a:lnTo>
                    <a:pt x="80" y="59"/>
                  </a:lnTo>
                  <a:lnTo>
                    <a:pt x="78" y="63"/>
                  </a:lnTo>
                  <a:lnTo>
                    <a:pt x="75" y="67"/>
                  </a:lnTo>
                  <a:lnTo>
                    <a:pt x="72" y="70"/>
                  </a:lnTo>
                  <a:lnTo>
                    <a:pt x="68" y="73"/>
                  </a:lnTo>
                  <a:lnTo>
                    <a:pt x="65" y="76"/>
                  </a:lnTo>
                  <a:lnTo>
                    <a:pt x="61" y="78"/>
                  </a:lnTo>
                  <a:lnTo>
                    <a:pt x="57" y="80"/>
                  </a:lnTo>
                  <a:lnTo>
                    <a:pt x="52" y="82"/>
                  </a:lnTo>
                  <a:lnTo>
                    <a:pt x="46" y="83"/>
                  </a:lnTo>
                  <a:lnTo>
                    <a:pt x="42" y="83"/>
                  </a:lnTo>
                  <a:lnTo>
                    <a:pt x="37" y="83"/>
                  </a:lnTo>
                  <a:lnTo>
                    <a:pt x="32" y="83"/>
                  </a:lnTo>
                  <a:lnTo>
                    <a:pt x="27" y="82"/>
                  </a:lnTo>
                  <a:lnTo>
                    <a:pt x="22" y="79"/>
                  </a:lnTo>
                  <a:lnTo>
                    <a:pt x="16" y="77"/>
                  </a:lnTo>
                  <a:lnTo>
                    <a:pt x="12" y="73"/>
                  </a:lnTo>
                  <a:lnTo>
                    <a:pt x="8" y="69"/>
                  </a:lnTo>
                  <a:lnTo>
                    <a:pt x="4" y="63"/>
                  </a:lnTo>
                  <a:lnTo>
                    <a:pt x="2" y="57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6"/>
                  </a:lnTo>
                  <a:lnTo>
                    <a:pt x="4" y="29"/>
                  </a:lnTo>
                  <a:lnTo>
                    <a:pt x="7" y="22"/>
                  </a:lnTo>
                  <a:lnTo>
                    <a:pt x="12" y="16"/>
                  </a:lnTo>
                  <a:lnTo>
                    <a:pt x="18" y="10"/>
                  </a:lnTo>
                  <a:lnTo>
                    <a:pt x="25" y="6"/>
                  </a:lnTo>
                  <a:lnTo>
                    <a:pt x="32" y="3"/>
                  </a:lnTo>
                  <a:lnTo>
                    <a:pt x="40" y="1"/>
                  </a:lnTo>
                  <a:lnTo>
                    <a:pt x="47" y="0"/>
                  </a:lnTo>
                  <a:lnTo>
                    <a:pt x="55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E20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0" name="Freeform 1749"/>
            <p:cNvSpPr>
              <a:spLocks/>
            </p:cNvSpPr>
            <p:nvPr/>
          </p:nvSpPr>
          <p:spPr bwMode="auto">
            <a:xfrm>
              <a:off x="2933" y="3009"/>
              <a:ext cx="24" cy="23"/>
            </a:xfrm>
            <a:custGeom>
              <a:avLst/>
              <a:gdLst>
                <a:gd name="T0" fmla="*/ 1 w 72"/>
                <a:gd name="T1" fmla="*/ 0 h 70"/>
                <a:gd name="T2" fmla="*/ 1 w 72"/>
                <a:gd name="T3" fmla="*/ 0 h 70"/>
                <a:gd name="T4" fmla="*/ 1 w 72"/>
                <a:gd name="T5" fmla="*/ 0 h 70"/>
                <a:gd name="T6" fmla="*/ 1 w 72"/>
                <a:gd name="T7" fmla="*/ 0 h 70"/>
                <a:gd name="T8" fmla="*/ 1 w 72"/>
                <a:gd name="T9" fmla="*/ 0 h 70"/>
                <a:gd name="T10" fmla="*/ 1 w 72"/>
                <a:gd name="T11" fmla="*/ 0 h 70"/>
                <a:gd name="T12" fmla="*/ 1 w 72"/>
                <a:gd name="T13" fmla="*/ 0 h 70"/>
                <a:gd name="T14" fmla="*/ 1 w 72"/>
                <a:gd name="T15" fmla="*/ 0 h 70"/>
                <a:gd name="T16" fmla="*/ 1 w 72"/>
                <a:gd name="T17" fmla="*/ 0 h 70"/>
                <a:gd name="T18" fmla="*/ 1 w 72"/>
                <a:gd name="T19" fmla="*/ 0 h 70"/>
                <a:gd name="T20" fmla="*/ 1 w 72"/>
                <a:gd name="T21" fmla="*/ 0 h 70"/>
                <a:gd name="T22" fmla="*/ 1 w 72"/>
                <a:gd name="T23" fmla="*/ 1 h 70"/>
                <a:gd name="T24" fmla="*/ 1 w 72"/>
                <a:gd name="T25" fmla="*/ 1 h 70"/>
                <a:gd name="T26" fmla="*/ 1 w 72"/>
                <a:gd name="T27" fmla="*/ 1 h 70"/>
                <a:gd name="T28" fmla="*/ 1 w 72"/>
                <a:gd name="T29" fmla="*/ 1 h 70"/>
                <a:gd name="T30" fmla="*/ 1 w 72"/>
                <a:gd name="T31" fmla="*/ 1 h 70"/>
                <a:gd name="T32" fmla="*/ 1 w 72"/>
                <a:gd name="T33" fmla="*/ 1 h 70"/>
                <a:gd name="T34" fmla="*/ 1 w 72"/>
                <a:gd name="T35" fmla="*/ 1 h 70"/>
                <a:gd name="T36" fmla="*/ 1 w 72"/>
                <a:gd name="T37" fmla="*/ 1 h 70"/>
                <a:gd name="T38" fmla="*/ 1 w 72"/>
                <a:gd name="T39" fmla="*/ 1 h 70"/>
                <a:gd name="T40" fmla="*/ 1 w 72"/>
                <a:gd name="T41" fmla="*/ 1 h 70"/>
                <a:gd name="T42" fmla="*/ 1 w 72"/>
                <a:gd name="T43" fmla="*/ 1 h 70"/>
                <a:gd name="T44" fmla="*/ 0 w 72"/>
                <a:gd name="T45" fmla="*/ 1 h 70"/>
                <a:gd name="T46" fmla="*/ 0 w 72"/>
                <a:gd name="T47" fmla="*/ 1 h 70"/>
                <a:gd name="T48" fmla="*/ 0 w 72"/>
                <a:gd name="T49" fmla="*/ 1 h 70"/>
                <a:gd name="T50" fmla="*/ 0 w 72"/>
                <a:gd name="T51" fmla="*/ 1 h 70"/>
                <a:gd name="T52" fmla="*/ 0 w 72"/>
                <a:gd name="T53" fmla="*/ 1 h 70"/>
                <a:gd name="T54" fmla="*/ 0 w 72"/>
                <a:gd name="T55" fmla="*/ 1 h 70"/>
                <a:gd name="T56" fmla="*/ 0 w 72"/>
                <a:gd name="T57" fmla="*/ 1 h 70"/>
                <a:gd name="T58" fmla="*/ 0 w 72"/>
                <a:gd name="T59" fmla="*/ 1 h 70"/>
                <a:gd name="T60" fmla="*/ 0 w 72"/>
                <a:gd name="T61" fmla="*/ 1 h 70"/>
                <a:gd name="T62" fmla="*/ 0 w 72"/>
                <a:gd name="T63" fmla="*/ 1 h 70"/>
                <a:gd name="T64" fmla="*/ 0 w 72"/>
                <a:gd name="T65" fmla="*/ 1 h 70"/>
                <a:gd name="T66" fmla="*/ 0 w 72"/>
                <a:gd name="T67" fmla="*/ 1 h 70"/>
                <a:gd name="T68" fmla="*/ 0 w 72"/>
                <a:gd name="T69" fmla="*/ 0 h 70"/>
                <a:gd name="T70" fmla="*/ 0 w 72"/>
                <a:gd name="T71" fmla="*/ 0 h 70"/>
                <a:gd name="T72" fmla="*/ 0 w 72"/>
                <a:gd name="T73" fmla="*/ 0 h 70"/>
                <a:gd name="T74" fmla="*/ 0 w 72"/>
                <a:gd name="T75" fmla="*/ 0 h 70"/>
                <a:gd name="T76" fmla="*/ 0 w 72"/>
                <a:gd name="T77" fmla="*/ 0 h 70"/>
                <a:gd name="T78" fmla="*/ 0 w 72"/>
                <a:gd name="T79" fmla="*/ 0 h 70"/>
                <a:gd name="T80" fmla="*/ 0 w 72"/>
                <a:gd name="T81" fmla="*/ 0 h 70"/>
                <a:gd name="T82" fmla="*/ 0 w 72"/>
                <a:gd name="T83" fmla="*/ 0 h 70"/>
                <a:gd name="T84" fmla="*/ 0 w 72"/>
                <a:gd name="T85" fmla="*/ 0 h 70"/>
                <a:gd name="T86" fmla="*/ 0 w 72"/>
                <a:gd name="T87" fmla="*/ 0 h 70"/>
                <a:gd name="T88" fmla="*/ 1 w 72"/>
                <a:gd name="T89" fmla="*/ 0 h 70"/>
                <a:gd name="T90" fmla="*/ 1 w 72"/>
                <a:gd name="T91" fmla="*/ 0 h 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" h="70">
                  <a:moveTo>
                    <a:pt x="52" y="2"/>
                  </a:moveTo>
                  <a:lnTo>
                    <a:pt x="57" y="5"/>
                  </a:lnTo>
                  <a:lnTo>
                    <a:pt x="61" y="8"/>
                  </a:lnTo>
                  <a:lnTo>
                    <a:pt x="64" y="11"/>
                  </a:lnTo>
                  <a:lnTo>
                    <a:pt x="67" y="15"/>
                  </a:lnTo>
                  <a:lnTo>
                    <a:pt x="69" y="19"/>
                  </a:lnTo>
                  <a:lnTo>
                    <a:pt x="70" y="23"/>
                  </a:lnTo>
                  <a:lnTo>
                    <a:pt x="71" y="27"/>
                  </a:lnTo>
                  <a:lnTo>
                    <a:pt x="72" y="31"/>
                  </a:lnTo>
                  <a:lnTo>
                    <a:pt x="71" y="35"/>
                  </a:lnTo>
                  <a:lnTo>
                    <a:pt x="71" y="39"/>
                  </a:lnTo>
                  <a:lnTo>
                    <a:pt x="70" y="43"/>
                  </a:lnTo>
                  <a:lnTo>
                    <a:pt x="68" y="47"/>
                  </a:lnTo>
                  <a:lnTo>
                    <a:pt x="67" y="50"/>
                  </a:lnTo>
                  <a:lnTo>
                    <a:pt x="65" y="53"/>
                  </a:lnTo>
                  <a:lnTo>
                    <a:pt x="62" y="56"/>
                  </a:lnTo>
                  <a:lnTo>
                    <a:pt x="60" y="59"/>
                  </a:lnTo>
                  <a:lnTo>
                    <a:pt x="57" y="61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7"/>
                  </a:lnTo>
                  <a:lnTo>
                    <a:pt x="43" y="68"/>
                  </a:lnTo>
                  <a:lnTo>
                    <a:pt x="39" y="69"/>
                  </a:lnTo>
                  <a:lnTo>
                    <a:pt x="35" y="70"/>
                  </a:lnTo>
                  <a:lnTo>
                    <a:pt x="31" y="70"/>
                  </a:lnTo>
                  <a:lnTo>
                    <a:pt x="27" y="70"/>
                  </a:lnTo>
                  <a:lnTo>
                    <a:pt x="23" y="69"/>
                  </a:lnTo>
                  <a:lnTo>
                    <a:pt x="19" y="67"/>
                  </a:lnTo>
                  <a:lnTo>
                    <a:pt x="14" y="65"/>
                  </a:lnTo>
                  <a:lnTo>
                    <a:pt x="10" y="62"/>
                  </a:lnTo>
                  <a:lnTo>
                    <a:pt x="6" y="58"/>
                  </a:lnTo>
                  <a:lnTo>
                    <a:pt x="4" y="54"/>
                  </a:lnTo>
                  <a:lnTo>
                    <a:pt x="1" y="49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2" y="25"/>
                  </a:lnTo>
                  <a:lnTo>
                    <a:pt x="5" y="19"/>
                  </a:lnTo>
                  <a:lnTo>
                    <a:pt x="9" y="13"/>
                  </a:lnTo>
                  <a:lnTo>
                    <a:pt x="14" y="9"/>
                  </a:lnTo>
                  <a:lnTo>
                    <a:pt x="21" y="5"/>
                  </a:lnTo>
                  <a:lnTo>
                    <a:pt x="27" y="2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7" y="1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10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1" name="Freeform 1750"/>
            <p:cNvSpPr>
              <a:spLocks/>
            </p:cNvSpPr>
            <p:nvPr/>
          </p:nvSpPr>
          <p:spPr bwMode="auto">
            <a:xfrm>
              <a:off x="2936" y="3012"/>
              <a:ext cx="17" cy="17"/>
            </a:xfrm>
            <a:custGeom>
              <a:avLst/>
              <a:gdLst>
                <a:gd name="T0" fmla="*/ 0 w 52"/>
                <a:gd name="T1" fmla="*/ 0 h 51"/>
                <a:gd name="T2" fmla="*/ 1 w 52"/>
                <a:gd name="T3" fmla="*/ 0 h 51"/>
                <a:gd name="T4" fmla="*/ 1 w 52"/>
                <a:gd name="T5" fmla="*/ 0 h 51"/>
                <a:gd name="T6" fmla="*/ 1 w 52"/>
                <a:gd name="T7" fmla="*/ 0 h 51"/>
                <a:gd name="T8" fmla="*/ 1 w 52"/>
                <a:gd name="T9" fmla="*/ 0 h 51"/>
                <a:gd name="T10" fmla="*/ 1 w 52"/>
                <a:gd name="T11" fmla="*/ 0 h 51"/>
                <a:gd name="T12" fmla="*/ 1 w 52"/>
                <a:gd name="T13" fmla="*/ 0 h 51"/>
                <a:gd name="T14" fmla="*/ 1 w 52"/>
                <a:gd name="T15" fmla="*/ 0 h 51"/>
                <a:gd name="T16" fmla="*/ 1 w 52"/>
                <a:gd name="T17" fmla="*/ 0 h 51"/>
                <a:gd name="T18" fmla="*/ 1 w 52"/>
                <a:gd name="T19" fmla="*/ 0 h 51"/>
                <a:gd name="T20" fmla="*/ 1 w 52"/>
                <a:gd name="T21" fmla="*/ 0 h 51"/>
                <a:gd name="T22" fmla="*/ 1 w 52"/>
                <a:gd name="T23" fmla="*/ 0 h 51"/>
                <a:gd name="T24" fmla="*/ 1 w 52"/>
                <a:gd name="T25" fmla="*/ 0 h 51"/>
                <a:gd name="T26" fmla="*/ 1 w 52"/>
                <a:gd name="T27" fmla="*/ 0 h 51"/>
                <a:gd name="T28" fmla="*/ 1 w 52"/>
                <a:gd name="T29" fmla="*/ 0 h 51"/>
                <a:gd name="T30" fmla="*/ 1 w 52"/>
                <a:gd name="T31" fmla="*/ 1 h 51"/>
                <a:gd name="T32" fmla="*/ 1 w 52"/>
                <a:gd name="T33" fmla="*/ 1 h 51"/>
                <a:gd name="T34" fmla="*/ 1 w 52"/>
                <a:gd name="T35" fmla="*/ 1 h 51"/>
                <a:gd name="T36" fmla="*/ 0 w 52"/>
                <a:gd name="T37" fmla="*/ 1 h 51"/>
                <a:gd name="T38" fmla="*/ 0 w 52"/>
                <a:gd name="T39" fmla="*/ 1 h 51"/>
                <a:gd name="T40" fmla="*/ 0 w 52"/>
                <a:gd name="T41" fmla="*/ 1 h 51"/>
                <a:gd name="T42" fmla="*/ 0 w 52"/>
                <a:gd name="T43" fmla="*/ 1 h 51"/>
                <a:gd name="T44" fmla="*/ 0 w 52"/>
                <a:gd name="T45" fmla="*/ 1 h 51"/>
                <a:gd name="T46" fmla="*/ 0 w 52"/>
                <a:gd name="T47" fmla="*/ 1 h 51"/>
                <a:gd name="T48" fmla="*/ 0 w 52"/>
                <a:gd name="T49" fmla="*/ 1 h 51"/>
                <a:gd name="T50" fmla="*/ 0 w 52"/>
                <a:gd name="T51" fmla="*/ 1 h 51"/>
                <a:gd name="T52" fmla="*/ 0 w 52"/>
                <a:gd name="T53" fmla="*/ 1 h 51"/>
                <a:gd name="T54" fmla="*/ 0 w 52"/>
                <a:gd name="T55" fmla="*/ 1 h 51"/>
                <a:gd name="T56" fmla="*/ 0 w 52"/>
                <a:gd name="T57" fmla="*/ 1 h 51"/>
                <a:gd name="T58" fmla="*/ 0 w 52"/>
                <a:gd name="T59" fmla="*/ 1 h 51"/>
                <a:gd name="T60" fmla="*/ 0 w 52"/>
                <a:gd name="T61" fmla="*/ 1 h 51"/>
                <a:gd name="T62" fmla="*/ 0 w 52"/>
                <a:gd name="T63" fmla="*/ 0 h 51"/>
                <a:gd name="T64" fmla="*/ 0 w 52"/>
                <a:gd name="T65" fmla="*/ 0 h 51"/>
                <a:gd name="T66" fmla="*/ 0 w 52"/>
                <a:gd name="T67" fmla="*/ 0 h 51"/>
                <a:gd name="T68" fmla="*/ 0 w 52"/>
                <a:gd name="T69" fmla="*/ 0 h 51"/>
                <a:gd name="T70" fmla="*/ 0 w 52"/>
                <a:gd name="T71" fmla="*/ 0 h 51"/>
                <a:gd name="T72" fmla="*/ 0 w 52"/>
                <a:gd name="T73" fmla="*/ 0 h 51"/>
                <a:gd name="T74" fmla="*/ 0 w 52"/>
                <a:gd name="T75" fmla="*/ 0 h 51"/>
                <a:gd name="T76" fmla="*/ 0 w 52"/>
                <a:gd name="T77" fmla="*/ 0 h 51"/>
                <a:gd name="T78" fmla="*/ 0 w 52"/>
                <a:gd name="T79" fmla="*/ 0 h 51"/>
                <a:gd name="T80" fmla="*/ 0 w 52"/>
                <a:gd name="T81" fmla="*/ 0 h 51"/>
                <a:gd name="T82" fmla="*/ 0 w 52"/>
                <a:gd name="T83" fmla="*/ 0 h 51"/>
                <a:gd name="T84" fmla="*/ 0 w 52"/>
                <a:gd name="T85" fmla="*/ 0 h 51"/>
                <a:gd name="T86" fmla="*/ 0 w 52"/>
                <a:gd name="T87" fmla="*/ 0 h 51"/>
                <a:gd name="T88" fmla="*/ 0 w 52"/>
                <a:gd name="T89" fmla="*/ 0 h 51"/>
                <a:gd name="T90" fmla="*/ 0 w 52"/>
                <a:gd name="T91" fmla="*/ 0 h 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2" h="51">
                  <a:moveTo>
                    <a:pt x="39" y="2"/>
                  </a:moveTo>
                  <a:lnTo>
                    <a:pt x="42" y="4"/>
                  </a:lnTo>
                  <a:lnTo>
                    <a:pt x="45" y="6"/>
                  </a:lnTo>
                  <a:lnTo>
                    <a:pt x="48" y="9"/>
                  </a:lnTo>
                  <a:lnTo>
                    <a:pt x="49" y="12"/>
                  </a:lnTo>
                  <a:lnTo>
                    <a:pt x="51" y="15"/>
                  </a:lnTo>
                  <a:lnTo>
                    <a:pt x="52" y="18"/>
                  </a:lnTo>
                  <a:lnTo>
                    <a:pt x="52" y="21"/>
                  </a:lnTo>
                  <a:lnTo>
                    <a:pt x="52" y="23"/>
                  </a:lnTo>
                  <a:lnTo>
                    <a:pt x="52" y="26"/>
                  </a:lnTo>
                  <a:lnTo>
                    <a:pt x="51" y="29"/>
                  </a:lnTo>
                  <a:lnTo>
                    <a:pt x="51" y="32"/>
                  </a:lnTo>
                  <a:lnTo>
                    <a:pt x="50" y="34"/>
                  </a:lnTo>
                  <a:lnTo>
                    <a:pt x="48" y="36"/>
                  </a:lnTo>
                  <a:lnTo>
                    <a:pt x="47" y="39"/>
                  </a:lnTo>
                  <a:lnTo>
                    <a:pt x="45" y="41"/>
                  </a:lnTo>
                  <a:lnTo>
                    <a:pt x="44" y="42"/>
                  </a:lnTo>
                  <a:lnTo>
                    <a:pt x="42" y="44"/>
                  </a:lnTo>
                  <a:lnTo>
                    <a:pt x="40" y="46"/>
                  </a:lnTo>
                  <a:lnTo>
                    <a:pt x="36" y="47"/>
                  </a:lnTo>
                  <a:lnTo>
                    <a:pt x="34" y="48"/>
                  </a:lnTo>
                  <a:lnTo>
                    <a:pt x="32" y="49"/>
                  </a:lnTo>
                  <a:lnTo>
                    <a:pt x="29" y="50"/>
                  </a:lnTo>
                  <a:lnTo>
                    <a:pt x="26" y="50"/>
                  </a:lnTo>
                  <a:lnTo>
                    <a:pt x="23" y="51"/>
                  </a:lnTo>
                  <a:lnTo>
                    <a:pt x="20" y="50"/>
                  </a:lnTo>
                  <a:lnTo>
                    <a:pt x="17" y="50"/>
                  </a:lnTo>
                  <a:lnTo>
                    <a:pt x="14" y="49"/>
                  </a:lnTo>
                  <a:lnTo>
                    <a:pt x="12" y="47"/>
                  </a:lnTo>
                  <a:lnTo>
                    <a:pt x="9" y="46"/>
                  </a:lnTo>
                  <a:lnTo>
                    <a:pt x="5" y="43"/>
                  </a:lnTo>
                  <a:lnTo>
                    <a:pt x="3" y="40"/>
                  </a:lnTo>
                  <a:lnTo>
                    <a:pt x="1" y="36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1" y="19"/>
                  </a:lnTo>
                  <a:lnTo>
                    <a:pt x="4" y="14"/>
                  </a:lnTo>
                  <a:lnTo>
                    <a:pt x="8" y="10"/>
                  </a:lnTo>
                  <a:lnTo>
                    <a:pt x="11" y="6"/>
                  </a:lnTo>
                  <a:lnTo>
                    <a:pt x="16" y="3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1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2" name="Freeform 1751"/>
            <p:cNvSpPr>
              <a:spLocks/>
            </p:cNvSpPr>
            <p:nvPr/>
          </p:nvSpPr>
          <p:spPr bwMode="auto">
            <a:xfrm>
              <a:off x="2928" y="3004"/>
              <a:ext cx="45" cy="45"/>
            </a:xfrm>
            <a:custGeom>
              <a:avLst/>
              <a:gdLst>
                <a:gd name="T0" fmla="*/ 1 w 136"/>
                <a:gd name="T1" fmla="*/ 0 h 134"/>
                <a:gd name="T2" fmla="*/ 1 w 136"/>
                <a:gd name="T3" fmla="*/ 0 h 134"/>
                <a:gd name="T4" fmla="*/ 1 w 136"/>
                <a:gd name="T5" fmla="*/ 0 h 134"/>
                <a:gd name="T6" fmla="*/ 1 w 136"/>
                <a:gd name="T7" fmla="*/ 0 h 134"/>
                <a:gd name="T8" fmla="*/ 1 w 136"/>
                <a:gd name="T9" fmla="*/ 0 h 134"/>
                <a:gd name="T10" fmla="*/ 1 w 136"/>
                <a:gd name="T11" fmla="*/ 0 h 134"/>
                <a:gd name="T12" fmla="*/ 2 w 136"/>
                <a:gd name="T13" fmla="*/ 0 h 134"/>
                <a:gd name="T14" fmla="*/ 2 w 136"/>
                <a:gd name="T15" fmla="*/ 0 h 134"/>
                <a:gd name="T16" fmla="*/ 2 w 136"/>
                <a:gd name="T17" fmla="*/ 1 h 134"/>
                <a:gd name="T18" fmla="*/ 2 w 136"/>
                <a:gd name="T19" fmla="*/ 1 h 134"/>
                <a:gd name="T20" fmla="*/ 2 w 136"/>
                <a:gd name="T21" fmla="*/ 1 h 134"/>
                <a:gd name="T22" fmla="*/ 2 w 136"/>
                <a:gd name="T23" fmla="*/ 1 h 134"/>
                <a:gd name="T24" fmla="*/ 2 w 136"/>
                <a:gd name="T25" fmla="*/ 1 h 134"/>
                <a:gd name="T26" fmla="*/ 2 w 136"/>
                <a:gd name="T27" fmla="*/ 1 h 134"/>
                <a:gd name="T28" fmla="*/ 2 w 136"/>
                <a:gd name="T29" fmla="*/ 1 h 134"/>
                <a:gd name="T30" fmla="*/ 1 w 136"/>
                <a:gd name="T31" fmla="*/ 1 h 134"/>
                <a:gd name="T32" fmla="*/ 1 w 136"/>
                <a:gd name="T33" fmla="*/ 1 h 134"/>
                <a:gd name="T34" fmla="*/ 1 w 136"/>
                <a:gd name="T35" fmla="*/ 2 h 134"/>
                <a:gd name="T36" fmla="*/ 1 w 136"/>
                <a:gd name="T37" fmla="*/ 2 h 134"/>
                <a:gd name="T38" fmla="*/ 1 w 136"/>
                <a:gd name="T39" fmla="*/ 2 h 134"/>
                <a:gd name="T40" fmla="*/ 1 w 136"/>
                <a:gd name="T41" fmla="*/ 2 h 134"/>
                <a:gd name="T42" fmla="*/ 1 w 136"/>
                <a:gd name="T43" fmla="*/ 2 h 134"/>
                <a:gd name="T44" fmla="*/ 1 w 136"/>
                <a:gd name="T45" fmla="*/ 2 h 134"/>
                <a:gd name="T46" fmla="*/ 1 w 136"/>
                <a:gd name="T47" fmla="*/ 2 h 134"/>
                <a:gd name="T48" fmla="*/ 1 w 136"/>
                <a:gd name="T49" fmla="*/ 2 h 134"/>
                <a:gd name="T50" fmla="*/ 0 w 136"/>
                <a:gd name="T51" fmla="*/ 2 h 134"/>
                <a:gd name="T52" fmla="*/ 0 w 136"/>
                <a:gd name="T53" fmla="*/ 2 h 134"/>
                <a:gd name="T54" fmla="*/ 0 w 136"/>
                <a:gd name="T55" fmla="*/ 1 h 134"/>
                <a:gd name="T56" fmla="*/ 0 w 136"/>
                <a:gd name="T57" fmla="*/ 1 h 134"/>
                <a:gd name="T58" fmla="*/ 0 w 136"/>
                <a:gd name="T59" fmla="*/ 1 h 134"/>
                <a:gd name="T60" fmla="*/ 0 w 136"/>
                <a:gd name="T61" fmla="*/ 1 h 134"/>
                <a:gd name="T62" fmla="*/ 0 w 136"/>
                <a:gd name="T63" fmla="*/ 1 h 134"/>
                <a:gd name="T64" fmla="*/ 0 w 136"/>
                <a:gd name="T65" fmla="*/ 1 h 134"/>
                <a:gd name="T66" fmla="*/ 0 w 136"/>
                <a:gd name="T67" fmla="*/ 1 h 134"/>
                <a:gd name="T68" fmla="*/ 0 w 136"/>
                <a:gd name="T69" fmla="*/ 1 h 134"/>
                <a:gd name="T70" fmla="*/ 0 w 136"/>
                <a:gd name="T71" fmla="*/ 1 h 134"/>
                <a:gd name="T72" fmla="*/ 0 w 136"/>
                <a:gd name="T73" fmla="*/ 0 h 134"/>
                <a:gd name="T74" fmla="*/ 0 w 136"/>
                <a:gd name="T75" fmla="*/ 0 h 134"/>
                <a:gd name="T76" fmla="*/ 0 w 136"/>
                <a:gd name="T77" fmla="*/ 0 h 134"/>
                <a:gd name="T78" fmla="*/ 0 w 136"/>
                <a:gd name="T79" fmla="*/ 0 h 134"/>
                <a:gd name="T80" fmla="*/ 0 w 136"/>
                <a:gd name="T81" fmla="*/ 0 h 134"/>
                <a:gd name="T82" fmla="*/ 0 w 136"/>
                <a:gd name="T83" fmla="*/ 0 h 134"/>
                <a:gd name="T84" fmla="*/ 1 w 136"/>
                <a:gd name="T85" fmla="*/ 0 h 134"/>
                <a:gd name="T86" fmla="*/ 1 w 136"/>
                <a:gd name="T87" fmla="*/ 0 h 134"/>
                <a:gd name="T88" fmla="*/ 1 w 136"/>
                <a:gd name="T89" fmla="*/ 0 h 134"/>
                <a:gd name="T90" fmla="*/ 1 w 136"/>
                <a:gd name="T91" fmla="*/ 0 h 13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4">
                  <a:moveTo>
                    <a:pt x="77" y="1"/>
                  </a:moveTo>
                  <a:lnTo>
                    <a:pt x="86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5" y="30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4" y="83"/>
                  </a:lnTo>
                  <a:lnTo>
                    <a:pt x="132" y="91"/>
                  </a:lnTo>
                  <a:lnTo>
                    <a:pt x="127" y="101"/>
                  </a:lnTo>
                  <a:lnTo>
                    <a:pt x="122" y="108"/>
                  </a:lnTo>
                  <a:lnTo>
                    <a:pt x="115" y="115"/>
                  </a:lnTo>
                  <a:lnTo>
                    <a:pt x="108" y="121"/>
                  </a:lnTo>
                  <a:lnTo>
                    <a:pt x="100" y="126"/>
                  </a:lnTo>
                  <a:lnTo>
                    <a:pt x="92" y="130"/>
                  </a:lnTo>
                  <a:lnTo>
                    <a:pt x="82" y="132"/>
                  </a:lnTo>
                  <a:lnTo>
                    <a:pt x="73" y="134"/>
                  </a:lnTo>
                  <a:lnTo>
                    <a:pt x="64" y="134"/>
                  </a:lnTo>
                  <a:lnTo>
                    <a:pt x="53" y="132"/>
                  </a:lnTo>
                  <a:lnTo>
                    <a:pt x="45" y="130"/>
                  </a:lnTo>
                  <a:lnTo>
                    <a:pt x="36" y="126"/>
                  </a:lnTo>
                  <a:lnTo>
                    <a:pt x="27" y="121"/>
                  </a:lnTo>
                  <a:lnTo>
                    <a:pt x="20" y="115"/>
                  </a:lnTo>
                  <a:lnTo>
                    <a:pt x="14" y="108"/>
                  </a:lnTo>
                  <a:lnTo>
                    <a:pt x="9" y="101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8"/>
                  </a:lnTo>
                  <a:lnTo>
                    <a:pt x="11" y="30"/>
                  </a:lnTo>
                  <a:lnTo>
                    <a:pt x="17" y="22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8" y="0"/>
                  </a:lnTo>
                  <a:lnTo>
                    <a:pt x="77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3" name="Freeform 1787"/>
            <p:cNvSpPr>
              <a:spLocks/>
            </p:cNvSpPr>
            <p:nvPr/>
          </p:nvSpPr>
          <p:spPr bwMode="auto">
            <a:xfrm>
              <a:off x="2965" y="3042"/>
              <a:ext cx="237" cy="247"/>
            </a:xfrm>
            <a:custGeom>
              <a:avLst/>
              <a:gdLst>
                <a:gd name="T0" fmla="*/ 0 w 713"/>
                <a:gd name="T1" fmla="*/ 0 h 742"/>
                <a:gd name="T2" fmla="*/ 9 w 713"/>
                <a:gd name="T3" fmla="*/ 9 h 742"/>
                <a:gd name="T4" fmla="*/ 9 w 713"/>
                <a:gd name="T5" fmla="*/ 9 h 742"/>
                <a:gd name="T6" fmla="*/ 0 w 713"/>
                <a:gd name="T7" fmla="*/ 0 h 742"/>
                <a:gd name="T8" fmla="*/ 0 w 713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3" h="742">
                  <a:moveTo>
                    <a:pt x="2" y="0"/>
                  </a:moveTo>
                  <a:lnTo>
                    <a:pt x="713" y="740"/>
                  </a:lnTo>
                  <a:lnTo>
                    <a:pt x="711" y="742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4" name="Freeform 1788"/>
            <p:cNvSpPr>
              <a:spLocks/>
            </p:cNvSpPr>
            <p:nvPr/>
          </p:nvSpPr>
          <p:spPr bwMode="auto">
            <a:xfrm>
              <a:off x="2964" y="3043"/>
              <a:ext cx="238" cy="247"/>
            </a:xfrm>
            <a:custGeom>
              <a:avLst/>
              <a:gdLst>
                <a:gd name="T0" fmla="*/ 0 w 713"/>
                <a:gd name="T1" fmla="*/ 0 h 742"/>
                <a:gd name="T2" fmla="*/ 9 w 713"/>
                <a:gd name="T3" fmla="*/ 9 h 742"/>
                <a:gd name="T4" fmla="*/ 9 w 713"/>
                <a:gd name="T5" fmla="*/ 9 h 742"/>
                <a:gd name="T6" fmla="*/ 0 w 713"/>
                <a:gd name="T7" fmla="*/ 0 h 742"/>
                <a:gd name="T8" fmla="*/ 0 w 713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3" h="742">
                  <a:moveTo>
                    <a:pt x="2" y="0"/>
                  </a:moveTo>
                  <a:lnTo>
                    <a:pt x="713" y="740"/>
                  </a:lnTo>
                  <a:lnTo>
                    <a:pt x="711" y="74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5" name="Freeform 1789"/>
            <p:cNvSpPr>
              <a:spLocks/>
            </p:cNvSpPr>
            <p:nvPr/>
          </p:nvSpPr>
          <p:spPr bwMode="auto">
            <a:xfrm>
              <a:off x="2964" y="3043"/>
              <a:ext cx="237" cy="247"/>
            </a:xfrm>
            <a:custGeom>
              <a:avLst/>
              <a:gdLst>
                <a:gd name="T0" fmla="*/ 0 w 712"/>
                <a:gd name="T1" fmla="*/ 0 h 742"/>
                <a:gd name="T2" fmla="*/ 9 w 712"/>
                <a:gd name="T3" fmla="*/ 9 h 742"/>
                <a:gd name="T4" fmla="*/ 9 w 712"/>
                <a:gd name="T5" fmla="*/ 9 h 742"/>
                <a:gd name="T6" fmla="*/ 0 w 712"/>
                <a:gd name="T7" fmla="*/ 0 h 742"/>
                <a:gd name="T8" fmla="*/ 0 w 712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2">
                  <a:moveTo>
                    <a:pt x="1" y="0"/>
                  </a:moveTo>
                  <a:lnTo>
                    <a:pt x="712" y="741"/>
                  </a:lnTo>
                  <a:lnTo>
                    <a:pt x="710" y="74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6" name="Freeform 1790"/>
            <p:cNvSpPr>
              <a:spLocks/>
            </p:cNvSpPr>
            <p:nvPr/>
          </p:nvSpPr>
          <p:spPr bwMode="auto">
            <a:xfrm>
              <a:off x="2963" y="3044"/>
              <a:ext cx="237" cy="247"/>
            </a:xfrm>
            <a:custGeom>
              <a:avLst/>
              <a:gdLst>
                <a:gd name="T0" fmla="*/ 0 w 712"/>
                <a:gd name="T1" fmla="*/ 0 h 742"/>
                <a:gd name="T2" fmla="*/ 9 w 712"/>
                <a:gd name="T3" fmla="*/ 9 h 742"/>
                <a:gd name="T4" fmla="*/ 9 w 712"/>
                <a:gd name="T5" fmla="*/ 9 h 742"/>
                <a:gd name="T6" fmla="*/ 0 w 712"/>
                <a:gd name="T7" fmla="*/ 0 h 742"/>
                <a:gd name="T8" fmla="*/ 0 w 712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2">
                  <a:moveTo>
                    <a:pt x="2" y="0"/>
                  </a:moveTo>
                  <a:lnTo>
                    <a:pt x="712" y="740"/>
                  </a:lnTo>
                  <a:lnTo>
                    <a:pt x="711" y="742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7" name="Freeform 1791"/>
            <p:cNvSpPr>
              <a:spLocks/>
            </p:cNvSpPr>
            <p:nvPr/>
          </p:nvSpPr>
          <p:spPr bwMode="auto">
            <a:xfrm>
              <a:off x="2963" y="3044"/>
              <a:ext cx="237" cy="247"/>
            </a:xfrm>
            <a:custGeom>
              <a:avLst/>
              <a:gdLst>
                <a:gd name="T0" fmla="*/ 0 w 712"/>
                <a:gd name="T1" fmla="*/ 0 h 741"/>
                <a:gd name="T2" fmla="*/ 9 w 712"/>
                <a:gd name="T3" fmla="*/ 9 h 741"/>
                <a:gd name="T4" fmla="*/ 9 w 712"/>
                <a:gd name="T5" fmla="*/ 9 h 741"/>
                <a:gd name="T6" fmla="*/ 0 w 712"/>
                <a:gd name="T7" fmla="*/ 0 h 741"/>
                <a:gd name="T8" fmla="*/ 0 w 712"/>
                <a:gd name="T9" fmla="*/ 0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1">
                  <a:moveTo>
                    <a:pt x="1" y="0"/>
                  </a:moveTo>
                  <a:lnTo>
                    <a:pt x="712" y="740"/>
                  </a:lnTo>
                  <a:lnTo>
                    <a:pt x="709" y="74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8" name="Freeform 1792"/>
            <p:cNvSpPr>
              <a:spLocks/>
            </p:cNvSpPr>
            <p:nvPr/>
          </p:nvSpPr>
          <p:spPr bwMode="auto">
            <a:xfrm>
              <a:off x="2962" y="3045"/>
              <a:ext cx="237" cy="247"/>
            </a:xfrm>
            <a:custGeom>
              <a:avLst/>
              <a:gdLst>
                <a:gd name="T0" fmla="*/ 0 w 710"/>
                <a:gd name="T1" fmla="*/ 0 h 741"/>
                <a:gd name="T2" fmla="*/ 9 w 710"/>
                <a:gd name="T3" fmla="*/ 9 h 741"/>
                <a:gd name="T4" fmla="*/ 9 w 710"/>
                <a:gd name="T5" fmla="*/ 9 h 741"/>
                <a:gd name="T6" fmla="*/ 0 w 710"/>
                <a:gd name="T7" fmla="*/ 0 h 741"/>
                <a:gd name="T8" fmla="*/ 0 w 710"/>
                <a:gd name="T9" fmla="*/ 0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41">
                  <a:moveTo>
                    <a:pt x="1" y="0"/>
                  </a:moveTo>
                  <a:lnTo>
                    <a:pt x="710" y="740"/>
                  </a:lnTo>
                  <a:lnTo>
                    <a:pt x="709" y="74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9" name="Freeform 1793"/>
            <p:cNvSpPr>
              <a:spLocks/>
            </p:cNvSpPr>
            <p:nvPr/>
          </p:nvSpPr>
          <p:spPr bwMode="auto">
            <a:xfrm>
              <a:off x="2962" y="3045"/>
              <a:ext cx="237" cy="247"/>
            </a:xfrm>
            <a:custGeom>
              <a:avLst/>
              <a:gdLst>
                <a:gd name="T0" fmla="*/ 0 w 709"/>
                <a:gd name="T1" fmla="*/ 0 h 740"/>
                <a:gd name="T2" fmla="*/ 9 w 709"/>
                <a:gd name="T3" fmla="*/ 9 h 740"/>
                <a:gd name="T4" fmla="*/ 9 w 709"/>
                <a:gd name="T5" fmla="*/ 9 h 740"/>
                <a:gd name="T6" fmla="*/ 0 w 709"/>
                <a:gd name="T7" fmla="*/ 0 h 740"/>
                <a:gd name="T8" fmla="*/ 0 w 709"/>
                <a:gd name="T9" fmla="*/ 0 h 7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740">
                  <a:moveTo>
                    <a:pt x="0" y="0"/>
                  </a:moveTo>
                  <a:lnTo>
                    <a:pt x="709" y="740"/>
                  </a:lnTo>
                  <a:lnTo>
                    <a:pt x="708" y="74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0" name="Freeform 1794"/>
            <p:cNvSpPr>
              <a:spLocks/>
            </p:cNvSpPr>
            <p:nvPr/>
          </p:nvSpPr>
          <p:spPr bwMode="auto">
            <a:xfrm>
              <a:off x="2962" y="3045"/>
              <a:ext cx="236" cy="247"/>
            </a:xfrm>
            <a:custGeom>
              <a:avLst/>
              <a:gdLst>
                <a:gd name="T0" fmla="*/ 0 w 708"/>
                <a:gd name="T1" fmla="*/ 0 h 739"/>
                <a:gd name="T2" fmla="*/ 9 w 708"/>
                <a:gd name="T3" fmla="*/ 9 h 739"/>
                <a:gd name="T4" fmla="*/ 9 w 708"/>
                <a:gd name="T5" fmla="*/ 9 h 739"/>
                <a:gd name="T6" fmla="*/ 0 w 708"/>
                <a:gd name="T7" fmla="*/ 0 h 739"/>
                <a:gd name="T8" fmla="*/ 0 w 708"/>
                <a:gd name="T9" fmla="*/ 0 h 7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739">
                  <a:moveTo>
                    <a:pt x="0" y="0"/>
                  </a:moveTo>
                  <a:lnTo>
                    <a:pt x="708" y="7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1" name="Freeform 1795"/>
            <p:cNvSpPr>
              <a:spLocks/>
            </p:cNvSpPr>
            <p:nvPr/>
          </p:nvSpPr>
          <p:spPr bwMode="auto">
            <a:xfrm>
              <a:off x="2965" y="3041"/>
              <a:ext cx="238" cy="248"/>
            </a:xfrm>
            <a:custGeom>
              <a:avLst/>
              <a:gdLst>
                <a:gd name="T0" fmla="*/ 9 w 713"/>
                <a:gd name="T1" fmla="*/ 9 h 742"/>
                <a:gd name="T2" fmla="*/ 0 w 713"/>
                <a:gd name="T3" fmla="*/ 0 h 742"/>
                <a:gd name="T4" fmla="*/ 0 w 713"/>
                <a:gd name="T5" fmla="*/ 0 h 742"/>
                <a:gd name="T6" fmla="*/ 9 w 713"/>
                <a:gd name="T7" fmla="*/ 9 h 742"/>
                <a:gd name="T8" fmla="*/ 9 w 713"/>
                <a:gd name="T9" fmla="*/ 9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3" h="742">
                  <a:moveTo>
                    <a:pt x="711" y="74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13" y="740"/>
                  </a:lnTo>
                  <a:lnTo>
                    <a:pt x="711" y="742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2" name="Freeform 1796"/>
            <p:cNvSpPr>
              <a:spLocks/>
            </p:cNvSpPr>
            <p:nvPr/>
          </p:nvSpPr>
          <p:spPr bwMode="auto">
            <a:xfrm>
              <a:off x="2966" y="3041"/>
              <a:ext cx="238" cy="247"/>
            </a:xfrm>
            <a:custGeom>
              <a:avLst/>
              <a:gdLst>
                <a:gd name="T0" fmla="*/ 9 w 713"/>
                <a:gd name="T1" fmla="*/ 9 h 742"/>
                <a:gd name="T2" fmla="*/ 0 w 713"/>
                <a:gd name="T3" fmla="*/ 0 h 742"/>
                <a:gd name="T4" fmla="*/ 0 w 713"/>
                <a:gd name="T5" fmla="*/ 0 h 742"/>
                <a:gd name="T6" fmla="*/ 9 w 713"/>
                <a:gd name="T7" fmla="*/ 9 h 742"/>
                <a:gd name="T8" fmla="*/ 9 w 713"/>
                <a:gd name="T9" fmla="*/ 9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3" h="742">
                  <a:moveTo>
                    <a:pt x="711" y="74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13" y="740"/>
                  </a:lnTo>
                  <a:lnTo>
                    <a:pt x="711" y="74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" name="Freeform 1797"/>
            <p:cNvSpPr>
              <a:spLocks/>
            </p:cNvSpPr>
            <p:nvPr/>
          </p:nvSpPr>
          <p:spPr bwMode="auto">
            <a:xfrm>
              <a:off x="2967" y="3040"/>
              <a:ext cx="237" cy="247"/>
            </a:xfrm>
            <a:custGeom>
              <a:avLst/>
              <a:gdLst>
                <a:gd name="T0" fmla="*/ 9 w 713"/>
                <a:gd name="T1" fmla="*/ 9 h 742"/>
                <a:gd name="T2" fmla="*/ 0 w 713"/>
                <a:gd name="T3" fmla="*/ 0 h 742"/>
                <a:gd name="T4" fmla="*/ 0 w 713"/>
                <a:gd name="T5" fmla="*/ 0 h 742"/>
                <a:gd name="T6" fmla="*/ 9 w 713"/>
                <a:gd name="T7" fmla="*/ 9 h 742"/>
                <a:gd name="T8" fmla="*/ 9 w 713"/>
                <a:gd name="T9" fmla="*/ 9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3" h="742">
                  <a:moveTo>
                    <a:pt x="711" y="74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13" y="741"/>
                  </a:lnTo>
                  <a:lnTo>
                    <a:pt x="711" y="74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4" name="Freeform 1798"/>
            <p:cNvSpPr>
              <a:spLocks/>
            </p:cNvSpPr>
            <p:nvPr/>
          </p:nvSpPr>
          <p:spPr bwMode="auto">
            <a:xfrm>
              <a:off x="2967" y="3040"/>
              <a:ext cx="238" cy="247"/>
            </a:xfrm>
            <a:custGeom>
              <a:avLst/>
              <a:gdLst>
                <a:gd name="T0" fmla="*/ 9 w 712"/>
                <a:gd name="T1" fmla="*/ 9 h 742"/>
                <a:gd name="T2" fmla="*/ 0 w 712"/>
                <a:gd name="T3" fmla="*/ 0 h 742"/>
                <a:gd name="T4" fmla="*/ 0 w 712"/>
                <a:gd name="T5" fmla="*/ 0 h 742"/>
                <a:gd name="T6" fmla="*/ 9 w 712"/>
                <a:gd name="T7" fmla="*/ 9 h 742"/>
                <a:gd name="T8" fmla="*/ 9 w 712"/>
                <a:gd name="T9" fmla="*/ 9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2">
                  <a:moveTo>
                    <a:pt x="711" y="742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712" y="740"/>
                  </a:lnTo>
                  <a:lnTo>
                    <a:pt x="711" y="742"/>
                  </a:ln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5" name="Freeform 1799"/>
            <p:cNvSpPr>
              <a:spLocks/>
            </p:cNvSpPr>
            <p:nvPr/>
          </p:nvSpPr>
          <p:spPr bwMode="auto">
            <a:xfrm>
              <a:off x="2968" y="3039"/>
              <a:ext cx="237" cy="247"/>
            </a:xfrm>
            <a:custGeom>
              <a:avLst/>
              <a:gdLst>
                <a:gd name="T0" fmla="*/ 9 w 711"/>
                <a:gd name="T1" fmla="*/ 9 h 741"/>
                <a:gd name="T2" fmla="*/ 0 w 711"/>
                <a:gd name="T3" fmla="*/ 0 h 741"/>
                <a:gd name="T4" fmla="*/ 0 w 711"/>
                <a:gd name="T5" fmla="*/ 0 h 741"/>
                <a:gd name="T6" fmla="*/ 9 w 711"/>
                <a:gd name="T7" fmla="*/ 9 h 741"/>
                <a:gd name="T8" fmla="*/ 9 w 711"/>
                <a:gd name="T9" fmla="*/ 9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741">
                  <a:moveTo>
                    <a:pt x="709" y="74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11" y="740"/>
                  </a:lnTo>
                  <a:lnTo>
                    <a:pt x="709" y="741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6" name="Freeform 1800"/>
            <p:cNvSpPr>
              <a:spLocks/>
            </p:cNvSpPr>
            <p:nvPr/>
          </p:nvSpPr>
          <p:spPr bwMode="auto">
            <a:xfrm>
              <a:off x="2969" y="3039"/>
              <a:ext cx="236" cy="247"/>
            </a:xfrm>
            <a:custGeom>
              <a:avLst/>
              <a:gdLst>
                <a:gd name="T0" fmla="*/ 9 w 710"/>
                <a:gd name="T1" fmla="*/ 9 h 741"/>
                <a:gd name="T2" fmla="*/ 0 w 710"/>
                <a:gd name="T3" fmla="*/ 0 h 741"/>
                <a:gd name="T4" fmla="*/ 0 w 710"/>
                <a:gd name="T5" fmla="*/ 0 h 741"/>
                <a:gd name="T6" fmla="*/ 9 w 710"/>
                <a:gd name="T7" fmla="*/ 9 h 741"/>
                <a:gd name="T8" fmla="*/ 9 w 710"/>
                <a:gd name="T9" fmla="*/ 9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41">
                  <a:moveTo>
                    <a:pt x="710" y="74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10" y="740"/>
                  </a:lnTo>
                  <a:lnTo>
                    <a:pt x="710" y="741"/>
                  </a:lnTo>
                  <a:close/>
                </a:path>
              </a:pathLst>
            </a:custGeom>
            <a:solidFill>
              <a:srgbClr val="9D9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7" name="Freeform 1801"/>
            <p:cNvSpPr>
              <a:spLocks/>
            </p:cNvSpPr>
            <p:nvPr/>
          </p:nvSpPr>
          <p:spPr bwMode="auto">
            <a:xfrm>
              <a:off x="2969" y="3039"/>
              <a:ext cx="237" cy="247"/>
            </a:xfrm>
            <a:custGeom>
              <a:avLst/>
              <a:gdLst>
                <a:gd name="T0" fmla="*/ 9 w 710"/>
                <a:gd name="T1" fmla="*/ 9 h 740"/>
                <a:gd name="T2" fmla="*/ 0 w 710"/>
                <a:gd name="T3" fmla="*/ 0 h 740"/>
                <a:gd name="T4" fmla="*/ 0 w 710"/>
                <a:gd name="T5" fmla="*/ 0 h 740"/>
                <a:gd name="T6" fmla="*/ 9 w 710"/>
                <a:gd name="T7" fmla="*/ 9 h 740"/>
                <a:gd name="T8" fmla="*/ 9 w 710"/>
                <a:gd name="T9" fmla="*/ 9 h 7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40">
                  <a:moveTo>
                    <a:pt x="709" y="74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710" y="739"/>
                  </a:lnTo>
                  <a:lnTo>
                    <a:pt x="709" y="74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8" name="Freeform 1802"/>
            <p:cNvSpPr>
              <a:spLocks/>
            </p:cNvSpPr>
            <p:nvPr/>
          </p:nvSpPr>
          <p:spPr bwMode="auto">
            <a:xfrm>
              <a:off x="2969" y="3039"/>
              <a:ext cx="237" cy="246"/>
            </a:xfrm>
            <a:custGeom>
              <a:avLst/>
              <a:gdLst>
                <a:gd name="T0" fmla="*/ 9 w 709"/>
                <a:gd name="T1" fmla="*/ 9 h 739"/>
                <a:gd name="T2" fmla="*/ 0 w 709"/>
                <a:gd name="T3" fmla="*/ 0 h 739"/>
                <a:gd name="T4" fmla="*/ 0 w 709"/>
                <a:gd name="T5" fmla="*/ 0 h 739"/>
                <a:gd name="T6" fmla="*/ 9 w 709"/>
                <a:gd name="T7" fmla="*/ 9 h 739"/>
                <a:gd name="T8" fmla="*/ 9 w 709"/>
                <a:gd name="T9" fmla="*/ 9 h 7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739">
                  <a:moveTo>
                    <a:pt x="709" y="739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709" y="739"/>
                  </a:lnTo>
                  <a:close/>
                </a:path>
              </a:pathLst>
            </a:custGeom>
            <a:solidFill>
              <a:srgbClr val="6161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9" name="Freeform 1803"/>
            <p:cNvSpPr>
              <a:spLocks/>
            </p:cNvSpPr>
            <p:nvPr/>
          </p:nvSpPr>
          <p:spPr bwMode="auto">
            <a:xfrm>
              <a:off x="2962" y="3039"/>
              <a:ext cx="244" cy="253"/>
            </a:xfrm>
            <a:custGeom>
              <a:avLst/>
              <a:gdLst>
                <a:gd name="T0" fmla="*/ 0 w 730"/>
                <a:gd name="T1" fmla="*/ 0 h 758"/>
                <a:gd name="T2" fmla="*/ 9 w 730"/>
                <a:gd name="T3" fmla="*/ 9 h 758"/>
                <a:gd name="T4" fmla="*/ 9 w 730"/>
                <a:gd name="T5" fmla="*/ 9 h 758"/>
                <a:gd name="T6" fmla="*/ 9 w 730"/>
                <a:gd name="T7" fmla="*/ 9 h 758"/>
                <a:gd name="T8" fmla="*/ 9 w 730"/>
                <a:gd name="T9" fmla="*/ 9 h 758"/>
                <a:gd name="T10" fmla="*/ 9 w 730"/>
                <a:gd name="T11" fmla="*/ 9 h 758"/>
                <a:gd name="T12" fmla="*/ 9 w 730"/>
                <a:gd name="T13" fmla="*/ 9 h 758"/>
                <a:gd name="T14" fmla="*/ 9 w 730"/>
                <a:gd name="T15" fmla="*/ 9 h 758"/>
                <a:gd name="T16" fmla="*/ 9 w 730"/>
                <a:gd name="T17" fmla="*/ 9 h 758"/>
                <a:gd name="T18" fmla="*/ 9 w 730"/>
                <a:gd name="T19" fmla="*/ 9 h 758"/>
                <a:gd name="T20" fmla="*/ 9 w 730"/>
                <a:gd name="T21" fmla="*/ 9 h 758"/>
                <a:gd name="T22" fmla="*/ 9 w 730"/>
                <a:gd name="T23" fmla="*/ 9 h 758"/>
                <a:gd name="T24" fmla="*/ 9 w 730"/>
                <a:gd name="T25" fmla="*/ 9 h 758"/>
                <a:gd name="T26" fmla="*/ 9 w 730"/>
                <a:gd name="T27" fmla="*/ 9 h 758"/>
                <a:gd name="T28" fmla="*/ 9 w 730"/>
                <a:gd name="T29" fmla="*/ 9 h 758"/>
                <a:gd name="T30" fmla="*/ 9 w 730"/>
                <a:gd name="T31" fmla="*/ 9 h 758"/>
                <a:gd name="T32" fmla="*/ 9 w 730"/>
                <a:gd name="T33" fmla="*/ 9 h 758"/>
                <a:gd name="T34" fmla="*/ 9 w 730"/>
                <a:gd name="T35" fmla="*/ 9 h 758"/>
                <a:gd name="T36" fmla="*/ 9 w 730"/>
                <a:gd name="T37" fmla="*/ 9 h 758"/>
                <a:gd name="T38" fmla="*/ 0 w 730"/>
                <a:gd name="T39" fmla="*/ 0 h 758"/>
                <a:gd name="T40" fmla="*/ 0 w 730"/>
                <a:gd name="T41" fmla="*/ 0 h 758"/>
                <a:gd name="T42" fmla="*/ 0 w 730"/>
                <a:gd name="T43" fmla="*/ 0 h 758"/>
                <a:gd name="T44" fmla="*/ 0 w 730"/>
                <a:gd name="T45" fmla="*/ 0 h 758"/>
                <a:gd name="T46" fmla="*/ 0 w 730"/>
                <a:gd name="T47" fmla="*/ 0 h 758"/>
                <a:gd name="T48" fmla="*/ 0 w 730"/>
                <a:gd name="T49" fmla="*/ 0 h 758"/>
                <a:gd name="T50" fmla="*/ 0 w 730"/>
                <a:gd name="T51" fmla="*/ 0 h 758"/>
                <a:gd name="T52" fmla="*/ 0 w 730"/>
                <a:gd name="T53" fmla="*/ 0 h 758"/>
                <a:gd name="T54" fmla="*/ 0 w 730"/>
                <a:gd name="T55" fmla="*/ 0 h 758"/>
                <a:gd name="T56" fmla="*/ 0 w 730"/>
                <a:gd name="T57" fmla="*/ 0 h 758"/>
                <a:gd name="T58" fmla="*/ 0 w 730"/>
                <a:gd name="T59" fmla="*/ 0 h 758"/>
                <a:gd name="T60" fmla="*/ 0 w 730"/>
                <a:gd name="T61" fmla="*/ 0 h 758"/>
                <a:gd name="T62" fmla="*/ 0 w 730"/>
                <a:gd name="T63" fmla="*/ 0 h 758"/>
                <a:gd name="T64" fmla="*/ 0 w 730"/>
                <a:gd name="T65" fmla="*/ 0 h 758"/>
                <a:gd name="T66" fmla="*/ 0 w 730"/>
                <a:gd name="T67" fmla="*/ 0 h 758"/>
                <a:gd name="T68" fmla="*/ 0 w 730"/>
                <a:gd name="T69" fmla="*/ 0 h 758"/>
                <a:gd name="T70" fmla="*/ 0 w 730"/>
                <a:gd name="T71" fmla="*/ 0 h 758"/>
                <a:gd name="T72" fmla="*/ 0 w 730"/>
                <a:gd name="T73" fmla="*/ 0 h 758"/>
                <a:gd name="T74" fmla="*/ 0 w 730"/>
                <a:gd name="T75" fmla="*/ 0 h 7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30" h="758">
                  <a:moveTo>
                    <a:pt x="22" y="0"/>
                  </a:moveTo>
                  <a:lnTo>
                    <a:pt x="730" y="739"/>
                  </a:lnTo>
                  <a:lnTo>
                    <a:pt x="729" y="740"/>
                  </a:lnTo>
                  <a:lnTo>
                    <a:pt x="729" y="741"/>
                  </a:lnTo>
                  <a:lnTo>
                    <a:pt x="727" y="742"/>
                  </a:lnTo>
                  <a:lnTo>
                    <a:pt x="726" y="744"/>
                  </a:lnTo>
                  <a:lnTo>
                    <a:pt x="724" y="745"/>
                  </a:lnTo>
                  <a:lnTo>
                    <a:pt x="722" y="747"/>
                  </a:lnTo>
                  <a:lnTo>
                    <a:pt x="720" y="749"/>
                  </a:lnTo>
                  <a:lnTo>
                    <a:pt x="718" y="751"/>
                  </a:lnTo>
                  <a:lnTo>
                    <a:pt x="716" y="753"/>
                  </a:lnTo>
                  <a:lnTo>
                    <a:pt x="714" y="754"/>
                  </a:lnTo>
                  <a:lnTo>
                    <a:pt x="713" y="756"/>
                  </a:lnTo>
                  <a:lnTo>
                    <a:pt x="710" y="757"/>
                  </a:lnTo>
                  <a:lnTo>
                    <a:pt x="709" y="758"/>
                  </a:lnTo>
                  <a:lnTo>
                    <a:pt x="708" y="758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" y="17"/>
                  </a:lnTo>
                  <a:lnTo>
                    <a:pt x="2" y="16"/>
                  </a:lnTo>
                  <a:lnTo>
                    <a:pt x="4" y="14"/>
                  </a:lnTo>
                  <a:lnTo>
                    <a:pt x="5" y="12"/>
                  </a:lnTo>
                  <a:lnTo>
                    <a:pt x="7" y="11"/>
                  </a:lnTo>
                  <a:lnTo>
                    <a:pt x="9" y="9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15" y="3"/>
                  </a:lnTo>
                  <a:lnTo>
                    <a:pt x="18" y="2"/>
                  </a:lnTo>
                  <a:lnTo>
                    <a:pt x="19" y="1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0" name="Freeform 1839"/>
            <p:cNvSpPr>
              <a:spLocks/>
            </p:cNvSpPr>
            <p:nvPr/>
          </p:nvSpPr>
          <p:spPr bwMode="auto">
            <a:xfrm>
              <a:off x="3194" y="3282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5" y="83"/>
                  </a:lnTo>
                  <a:lnTo>
                    <a:pt x="132" y="92"/>
                  </a:lnTo>
                  <a:lnTo>
                    <a:pt x="128" y="100"/>
                  </a:lnTo>
                  <a:lnTo>
                    <a:pt x="122" y="108"/>
                  </a:lnTo>
                  <a:lnTo>
                    <a:pt x="116" y="115"/>
                  </a:lnTo>
                  <a:lnTo>
                    <a:pt x="109" y="121"/>
                  </a:lnTo>
                  <a:lnTo>
                    <a:pt x="100" y="126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1A0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1" name="Freeform 1840"/>
            <p:cNvSpPr>
              <a:spLocks/>
            </p:cNvSpPr>
            <p:nvPr/>
          </p:nvSpPr>
          <p:spPr bwMode="auto">
            <a:xfrm>
              <a:off x="3194" y="3282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4" y="83"/>
                  </a:lnTo>
                  <a:lnTo>
                    <a:pt x="132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6" y="115"/>
                  </a:lnTo>
                  <a:lnTo>
                    <a:pt x="109" y="121"/>
                  </a:lnTo>
                  <a:lnTo>
                    <a:pt x="100" y="126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280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2" name="Freeform 1841"/>
            <p:cNvSpPr>
              <a:spLocks/>
            </p:cNvSpPr>
            <p:nvPr/>
          </p:nvSpPr>
          <p:spPr bwMode="auto">
            <a:xfrm>
              <a:off x="3194" y="3282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7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0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360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3" name="Freeform 1842"/>
            <p:cNvSpPr>
              <a:spLocks/>
            </p:cNvSpPr>
            <p:nvPr/>
          </p:nvSpPr>
          <p:spPr bwMode="auto">
            <a:xfrm>
              <a:off x="3194" y="3282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5" y="73"/>
                  </a:lnTo>
                  <a:lnTo>
                    <a:pt x="133" y="83"/>
                  </a:lnTo>
                  <a:lnTo>
                    <a:pt x="130" y="91"/>
                  </a:lnTo>
                  <a:lnTo>
                    <a:pt x="126" y="99"/>
                  </a:lnTo>
                  <a:lnTo>
                    <a:pt x="121" y="107"/>
                  </a:lnTo>
                  <a:lnTo>
                    <a:pt x="115" y="113"/>
                  </a:lnTo>
                  <a:lnTo>
                    <a:pt x="108" y="119"/>
                  </a:lnTo>
                  <a:lnTo>
                    <a:pt x="99" y="124"/>
                  </a:lnTo>
                  <a:lnTo>
                    <a:pt x="91" y="128"/>
                  </a:lnTo>
                  <a:lnTo>
                    <a:pt x="83" y="131"/>
                  </a:lnTo>
                  <a:lnTo>
                    <a:pt x="73" y="132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450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4" name="Freeform 1843"/>
            <p:cNvSpPr>
              <a:spLocks/>
            </p:cNvSpPr>
            <p:nvPr/>
          </p:nvSpPr>
          <p:spPr bwMode="auto">
            <a:xfrm>
              <a:off x="3194" y="3282"/>
              <a:ext cx="45" cy="44"/>
            </a:xfrm>
            <a:custGeom>
              <a:avLst/>
              <a:gdLst>
                <a:gd name="T0" fmla="*/ 1 w 135"/>
                <a:gd name="T1" fmla="*/ 0 h 132"/>
                <a:gd name="T2" fmla="*/ 1 w 135"/>
                <a:gd name="T3" fmla="*/ 0 h 132"/>
                <a:gd name="T4" fmla="*/ 1 w 135"/>
                <a:gd name="T5" fmla="*/ 0 h 132"/>
                <a:gd name="T6" fmla="*/ 1 w 135"/>
                <a:gd name="T7" fmla="*/ 0 h 132"/>
                <a:gd name="T8" fmla="*/ 1 w 135"/>
                <a:gd name="T9" fmla="*/ 0 h 132"/>
                <a:gd name="T10" fmla="*/ 1 w 135"/>
                <a:gd name="T11" fmla="*/ 0 h 132"/>
                <a:gd name="T12" fmla="*/ 2 w 135"/>
                <a:gd name="T13" fmla="*/ 0 h 132"/>
                <a:gd name="T14" fmla="*/ 2 w 135"/>
                <a:gd name="T15" fmla="*/ 0 h 132"/>
                <a:gd name="T16" fmla="*/ 2 w 135"/>
                <a:gd name="T17" fmla="*/ 1 h 132"/>
                <a:gd name="T18" fmla="*/ 2 w 135"/>
                <a:gd name="T19" fmla="*/ 1 h 132"/>
                <a:gd name="T20" fmla="*/ 2 w 135"/>
                <a:gd name="T21" fmla="*/ 1 h 132"/>
                <a:gd name="T22" fmla="*/ 2 w 135"/>
                <a:gd name="T23" fmla="*/ 1 h 132"/>
                <a:gd name="T24" fmla="*/ 2 w 135"/>
                <a:gd name="T25" fmla="*/ 1 h 132"/>
                <a:gd name="T26" fmla="*/ 2 w 135"/>
                <a:gd name="T27" fmla="*/ 1 h 132"/>
                <a:gd name="T28" fmla="*/ 2 w 135"/>
                <a:gd name="T29" fmla="*/ 1 h 132"/>
                <a:gd name="T30" fmla="*/ 1 w 135"/>
                <a:gd name="T31" fmla="*/ 1 h 132"/>
                <a:gd name="T32" fmla="*/ 1 w 135"/>
                <a:gd name="T33" fmla="*/ 1 h 132"/>
                <a:gd name="T34" fmla="*/ 1 w 135"/>
                <a:gd name="T35" fmla="*/ 1 h 132"/>
                <a:gd name="T36" fmla="*/ 1 w 135"/>
                <a:gd name="T37" fmla="*/ 2 h 132"/>
                <a:gd name="T38" fmla="*/ 1 w 135"/>
                <a:gd name="T39" fmla="*/ 2 h 132"/>
                <a:gd name="T40" fmla="*/ 1 w 135"/>
                <a:gd name="T41" fmla="*/ 2 h 132"/>
                <a:gd name="T42" fmla="*/ 1 w 135"/>
                <a:gd name="T43" fmla="*/ 2 h 132"/>
                <a:gd name="T44" fmla="*/ 1 w 135"/>
                <a:gd name="T45" fmla="*/ 2 h 132"/>
                <a:gd name="T46" fmla="*/ 1 w 135"/>
                <a:gd name="T47" fmla="*/ 2 h 132"/>
                <a:gd name="T48" fmla="*/ 1 w 135"/>
                <a:gd name="T49" fmla="*/ 2 h 132"/>
                <a:gd name="T50" fmla="*/ 0 w 135"/>
                <a:gd name="T51" fmla="*/ 2 h 132"/>
                <a:gd name="T52" fmla="*/ 0 w 135"/>
                <a:gd name="T53" fmla="*/ 1 h 132"/>
                <a:gd name="T54" fmla="*/ 0 w 135"/>
                <a:gd name="T55" fmla="*/ 1 h 132"/>
                <a:gd name="T56" fmla="*/ 0 w 135"/>
                <a:gd name="T57" fmla="*/ 1 h 132"/>
                <a:gd name="T58" fmla="*/ 0 w 135"/>
                <a:gd name="T59" fmla="*/ 1 h 132"/>
                <a:gd name="T60" fmla="*/ 0 w 135"/>
                <a:gd name="T61" fmla="*/ 1 h 132"/>
                <a:gd name="T62" fmla="*/ 0 w 135"/>
                <a:gd name="T63" fmla="*/ 1 h 132"/>
                <a:gd name="T64" fmla="*/ 0 w 135"/>
                <a:gd name="T65" fmla="*/ 1 h 132"/>
                <a:gd name="T66" fmla="*/ 0 w 135"/>
                <a:gd name="T67" fmla="*/ 1 h 132"/>
                <a:gd name="T68" fmla="*/ 0 w 135"/>
                <a:gd name="T69" fmla="*/ 1 h 132"/>
                <a:gd name="T70" fmla="*/ 0 w 135"/>
                <a:gd name="T71" fmla="*/ 1 h 132"/>
                <a:gd name="T72" fmla="*/ 0 w 135"/>
                <a:gd name="T73" fmla="*/ 0 h 132"/>
                <a:gd name="T74" fmla="*/ 0 w 135"/>
                <a:gd name="T75" fmla="*/ 0 h 132"/>
                <a:gd name="T76" fmla="*/ 0 w 135"/>
                <a:gd name="T77" fmla="*/ 0 h 132"/>
                <a:gd name="T78" fmla="*/ 0 w 135"/>
                <a:gd name="T79" fmla="*/ 0 h 132"/>
                <a:gd name="T80" fmla="*/ 0 w 135"/>
                <a:gd name="T81" fmla="*/ 0 h 132"/>
                <a:gd name="T82" fmla="*/ 0 w 135"/>
                <a:gd name="T83" fmla="*/ 0 h 132"/>
                <a:gd name="T84" fmla="*/ 1 w 135"/>
                <a:gd name="T85" fmla="*/ 0 h 132"/>
                <a:gd name="T86" fmla="*/ 1 w 135"/>
                <a:gd name="T87" fmla="*/ 0 h 132"/>
                <a:gd name="T88" fmla="*/ 1 w 135"/>
                <a:gd name="T89" fmla="*/ 0 h 132"/>
                <a:gd name="T90" fmla="*/ 1 w 135"/>
                <a:gd name="T91" fmla="*/ 0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5" h="132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5" y="64"/>
                  </a:lnTo>
                  <a:lnTo>
                    <a:pt x="134" y="73"/>
                  </a:lnTo>
                  <a:lnTo>
                    <a:pt x="132" y="82"/>
                  </a:lnTo>
                  <a:lnTo>
                    <a:pt x="129" y="90"/>
                  </a:lnTo>
                  <a:lnTo>
                    <a:pt x="125" y="98"/>
                  </a:lnTo>
                  <a:lnTo>
                    <a:pt x="119" y="105"/>
                  </a:lnTo>
                  <a:lnTo>
                    <a:pt x="113" y="112"/>
                  </a:lnTo>
                  <a:lnTo>
                    <a:pt x="107" y="118"/>
                  </a:lnTo>
                  <a:lnTo>
                    <a:pt x="98" y="123"/>
                  </a:lnTo>
                  <a:lnTo>
                    <a:pt x="90" y="127"/>
                  </a:lnTo>
                  <a:lnTo>
                    <a:pt x="82" y="130"/>
                  </a:lnTo>
                  <a:lnTo>
                    <a:pt x="72" y="131"/>
                  </a:lnTo>
                  <a:lnTo>
                    <a:pt x="63" y="132"/>
                  </a:lnTo>
                  <a:lnTo>
                    <a:pt x="55" y="131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530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5" name="Freeform 1844"/>
            <p:cNvSpPr>
              <a:spLocks/>
            </p:cNvSpPr>
            <p:nvPr/>
          </p:nvSpPr>
          <p:spPr bwMode="auto">
            <a:xfrm>
              <a:off x="3194" y="3282"/>
              <a:ext cx="45" cy="43"/>
            </a:xfrm>
            <a:custGeom>
              <a:avLst/>
              <a:gdLst>
                <a:gd name="T0" fmla="*/ 1 w 133"/>
                <a:gd name="T1" fmla="*/ 0 h 130"/>
                <a:gd name="T2" fmla="*/ 1 w 133"/>
                <a:gd name="T3" fmla="*/ 0 h 130"/>
                <a:gd name="T4" fmla="*/ 1 w 133"/>
                <a:gd name="T5" fmla="*/ 0 h 130"/>
                <a:gd name="T6" fmla="*/ 1 w 133"/>
                <a:gd name="T7" fmla="*/ 0 h 130"/>
                <a:gd name="T8" fmla="*/ 1 w 133"/>
                <a:gd name="T9" fmla="*/ 0 h 130"/>
                <a:gd name="T10" fmla="*/ 2 w 133"/>
                <a:gd name="T11" fmla="*/ 0 h 130"/>
                <a:gd name="T12" fmla="*/ 2 w 133"/>
                <a:gd name="T13" fmla="*/ 0 h 130"/>
                <a:gd name="T14" fmla="*/ 2 w 133"/>
                <a:gd name="T15" fmla="*/ 0 h 130"/>
                <a:gd name="T16" fmla="*/ 2 w 133"/>
                <a:gd name="T17" fmla="*/ 1 h 130"/>
                <a:gd name="T18" fmla="*/ 2 w 133"/>
                <a:gd name="T19" fmla="*/ 1 h 130"/>
                <a:gd name="T20" fmla="*/ 2 w 133"/>
                <a:gd name="T21" fmla="*/ 1 h 130"/>
                <a:gd name="T22" fmla="*/ 2 w 133"/>
                <a:gd name="T23" fmla="*/ 1 h 130"/>
                <a:gd name="T24" fmla="*/ 2 w 133"/>
                <a:gd name="T25" fmla="*/ 1 h 130"/>
                <a:gd name="T26" fmla="*/ 2 w 133"/>
                <a:gd name="T27" fmla="*/ 1 h 130"/>
                <a:gd name="T28" fmla="*/ 2 w 133"/>
                <a:gd name="T29" fmla="*/ 1 h 130"/>
                <a:gd name="T30" fmla="*/ 2 w 133"/>
                <a:gd name="T31" fmla="*/ 1 h 130"/>
                <a:gd name="T32" fmla="*/ 1 w 133"/>
                <a:gd name="T33" fmla="*/ 1 h 130"/>
                <a:gd name="T34" fmla="*/ 1 w 133"/>
                <a:gd name="T35" fmla="*/ 1 h 130"/>
                <a:gd name="T36" fmla="*/ 1 w 133"/>
                <a:gd name="T37" fmla="*/ 1 h 130"/>
                <a:gd name="T38" fmla="*/ 1 w 133"/>
                <a:gd name="T39" fmla="*/ 2 h 130"/>
                <a:gd name="T40" fmla="*/ 1 w 133"/>
                <a:gd name="T41" fmla="*/ 2 h 130"/>
                <a:gd name="T42" fmla="*/ 1 w 133"/>
                <a:gd name="T43" fmla="*/ 2 h 130"/>
                <a:gd name="T44" fmla="*/ 1 w 133"/>
                <a:gd name="T45" fmla="*/ 2 h 130"/>
                <a:gd name="T46" fmla="*/ 1 w 133"/>
                <a:gd name="T47" fmla="*/ 2 h 130"/>
                <a:gd name="T48" fmla="*/ 1 w 133"/>
                <a:gd name="T49" fmla="*/ 2 h 130"/>
                <a:gd name="T50" fmla="*/ 0 w 133"/>
                <a:gd name="T51" fmla="*/ 2 h 130"/>
                <a:gd name="T52" fmla="*/ 0 w 133"/>
                <a:gd name="T53" fmla="*/ 1 h 130"/>
                <a:gd name="T54" fmla="*/ 0 w 133"/>
                <a:gd name="T55" fmla="*/ 1 h 130"/>
                <a:gd name="T56" fmla="*/ 0 w 133"/>
                <a:gd name="T57" fmla="*/ 1 h 130"/>
                <a:gd name="T58" fmla="*/ 0 w 133"/>
                <a:gd name="T59" fmla="*/ 1 h 130"/>
                <a:gd name="T60" fmla="*/ 0 w 133"/>
                <a:gd name="T61" fmla="*/ 1 h 130"/>
                <a:gd name="T62" fmla="*/ 0 w 133"/>
                <a:gd name="T63" fmla="*/ 1 h 130"/>
                <a:gd name="T64" fmla="*/ 0 w 133"/>
                <a:gd name="T65" fmla="*/ 1 h 130"/>
                <a:gd name="T66" fmla="*/ 0 w 133"/>
                <a:gd name="T67" fmla="*/ 1 h 130"/>
                <a:gd name="T68" fmla="*/ 0 w 133"/>
                <a:gd name="T69" fmla="*/ 1 h 130"/>
                <a:gd name="T70" fmla="*/ 0 w 133"/>
                <a:gd name="T71" fmla="*/ 1 h 130"/>
                <a:gd name="T72" fmla="*/ 0 w 133"/>
                <a:gd name="T73" fmla="*/ 0 h 130"/>
                <a:gd name="T74" fmla="*/ 0 w 133"/>
                <a:gd name="T75" fmla="*/ 0 h 130"/>
                <a:gd name="T76" fmla="*/ 0 w 133"/>
                <a:gd name="T77" fmla="*/ 0 h 130"/>
                <a:gd name="T78" fmla="*/ 0 w 133"/>
                <a:gd name="T79" fmla="*/ 0 h 130"/>
                <a:gd name="T80" fmla="*/ 0 w 133"/>
                <a:gd name="T81" fmla="*/ 0 h 130"/>
                <a:gd name="T82" fmla="*/ 1 w 133"/>
                <a:gd name="T83" fmla="*/ 0 h 130"/>
                <a:gd name="T84" fmla="*/ 1 w 133"/>
                <a:gd name="T85" fmla="*/ 0 h 130"/>
                <a:gd name="T86" fmla="*/ 1 w 133"/>
                <a:gd name="T87" fmla="*/ 0 h 130"/>
                <a:gd name="T88" fmla="*/ 1 w 133"/>
                <a:gd name="T89" fmla="*/ 0 h 130"/>
                <a:gd name="T90" fmla="*/ 1 w 133"/>
                <a:gd name="T91" fmla="*/ 0 h 1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3" h="130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29" y="37"/>
                  </a:lnTo>
                  <a:lnTo>
                    <a:pt x="132" y="46"/>
                  </a:lnTo>
                  <a:lnTo>
                    <a:pt x="133" y="55"/>
                  </a:lnTo>
                  <a:lnTo>
                    <a:pt x="133" y="63"/>
                  </a:lnTo>
                  <a:lnTo>
                    <a:pt x="132" y="72"/>
                  </a:lnTo>
                  <a:lnTo>
                    <a:pt x="130" y="81"/>
                  </a:lnTo>
                  <a:lnTo>
                    <a:pt x="127" y="90"/>
                  </a:lnTo>
                  <a:lnTo>
                    <a:pt x="123" y="97"/>
                  </a:lnTo>
                  <a:lnTo>
                    <a:pt x="118" y="104"/>
                  </a:lnTo>
                  <a:lnTo>
                    <a:pt x="112" y="110"/>
                  </a:lnTo>
                  <a:lnTo>
                    <a:pt x="104" y="116"/>
                  </a:lnTo>
                  <a:lnTo>
                    <a:pt x="97" y="121"/>
                  </a:lnTo>
                  <a:lnTo>
                    <a:pt x="90" y="125"/>
                  </a:lnTo>
                  <a:lnTo>
                    <a:pt x="81" y="128"/>
                  </a:lnTo>
                  <a:lnTo>
                    <a:pt x="72" y="130"/>
                  </a:lnTo>
                  <a:lnTo>
                    <a:pt x="63" y="130"/>
                  </a:lnTo>
                  <a:lnTo>
                    <a:pt x="54" y="130"/>
                  </a:lnTo>
                  <a:lnTo>
                    <a:pt x="45" y="128"/>
                  </a:lnTo>
                  <a:lnTo>
                    <a:pt x="36" y="125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61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6" name="Freeform 1845"/>
            <p:cNvSpPr>
              <a:spLocks/>
            </p:cNvSpPr>
            <p:nvPr/>
          </p:nvSpPr>
          <p:spPr bwMode="auto">
            <a:xfrm>
              <a:off x="3194" y="3282"/>
              <a:ext cx="44" cy="43"/>
            </a:xfrm>
            <a:custGeom>
              <a:avLst/>
              <a:gdLst>
                <a:gd name="T0" fmla="*/ 1 w 132"/>
                <a:gd name="T1" fmla="*/ 0 h 129"/>
                <a:gd name="T2" fmla="*/ 1 w 132"/>
                <a:gd name="T3" fmla="*/ 0 h 129"/>
                <a:gd name="T4" fmla="*/ 1 w 132"/>
                <a:gd name="T5" fmla="*/ 0 h 129"/>
                <a:gd name="T6" fmla="*/ 1 w 132"/>
                <a:gd name="T7" fmla="*/ 0 h 129"/>
                <a:gd name="T8" fmla="*/ 1 w 132"/>
                <a:gd name="T9" fmla="*/ 0 h 129"/>
                <a:gd name="T10" fmla="*/ 1 w 132"/>
                <a:gd name="T11" fmla="*/ 0 h 129"/>
                <a:gd name="T12" fmla="*/ 2 w 132"/>
                <a:gd name="T13" fmla="*/ 0 h 129"/>
                <a:gd name="T14" fmla="*/ 2 w 132"/>
                <a:gd name="T15" fmla="*/ 0 h 129"/>
                <a:gd name="T16" fmla="*/ 2 w 132"/>
                <a:gd name="T17" fmla="*/ 1 h 129"/>
                <a:gd name="T18" fmla="*/ 2 w 132"/>
                <a:gd name="T19" fmla="*/ 1 h 129"/>
                <a:gd name="T20" fmla="*/ 2 w 132"/>
                <a:gd name="T21" fmla="*/ 1 h 129"/>
                <a:gd name="T22" fmla="*/ 2 w 132"/>
                <a:gd name="T23" fmla="*/ 1 h 129"/>
                <a:gd name="T24" fmla="*/ 2 w 132"/>
                <a:gd name="T25" fmla="*/ 1 h 129"/>
                <a:gd name="T26" fmla="*/ 2 w 132"/>
                <a:gd name="T27" fmla="*/ 1 h 129"/>
                <a:gd name="T28" fmla="*/ 1 w 132"/>
                <a:gd name="T29" fmla="*/ 1 h 129"/>
                <a:gd name="T30" fmla="*/ 1 w 132"/>
                <a:gd name="T31" fmla="*/ 1 h 129"/>
                <a:gd name="T32" fmla="*/ 1 w 132"/>
                <a:gd name="T33" fmla="*/ 1 h 129"/>
                <a:gd name="T34" fmla="*/ 1 w 132"/>
                <a:gd name="T35" fmla="*/ 1 h 129"/>
                <a:gd name="T36" fmla="*/ 1 w 132"/>
                <a:gd name="T37" fmla="*/ 1 h 129"/>
                <a:gd name="T38" fmla="*/ 1 w 132"/>
                <a:gd name="T39" fmla="*/ 2 h 129"/>
                <a:gd name="T40" fmla="*/ 1 w 132"/>
                <a:gd name="T41" fmla="*/ 2 h 129"/>
                <a:gd name="T42" fmla="*/ 1 w 132"/>
                <a:gd name="T43" fmla="*/ 2 h 129"/>
                <a:gd name="T44" fmla="*/ 1 w 132"/>
                <a:gd name="T45" fmla="*/ 2 h 129"/>
                <a:gd name="T46" fmla="*/ 1 w 132"/>
                <a:gd name="T47" fmla="*/ 2 h 129"/>
                <a:gd name="T48" fmla="*/ 1 w 132"/>
                <a:gd name="T49" fmla="*/ 2 h 129"/>
                <a:gd name="T50" fmla="*/ 0 w 132"/>
                <a:gd name="T51" fmla="*/ 2 h 129"/>
                <a:gd name="T52" fmla="*/ 0 w 132"/>
                <a:gd name="T53" fmla="*/ 1 h 129"/>
                <a:gd name="T54" fmla="*/ 0 w 132"/>
                <a:gd name="T55" fmla="*/ 1 h 129"/>
                <a:gd name="T56" fmla="*/ 0 w 132"/>
                <a:gd name="T57" fmla="*/ 1 h 129"/>
                <a:gd name="T58" fmla="*/ 0 w 132"/>
                <a:gd name="T59" fmla="*/ 1 h 129"/>
                <a:gd name="T60" fmla="*/ 0 w 132"/>
                <a:gd name="T61" fmla="*/ 1 h 129"/>
                <a:gd name="T62" fmla="*/ 0 w 132"/>
                <a:gd name="T63" fmla="*/ 1 h 129"/>
                <a:gd name="T64" fmla="*/ 0 w 132"/>
                <a:gd name="T65" fmla="*/ 1 h 129"/>
                <a:gd name="T66" fmla="*/ 0 w 132"/>
                <a:gd name="T67" fmla="*/ 1 h 129"/>
                <a:gd name="T68" fmla="*/ 0 w 132"/>
                <a:gd name="T69" fmla="*/ 1 h 129"/>
                <a:gd name="T70" fmla="*/ 0 w 132"/>
                <a:gd name="T71" fmla="*/ 1 h 129"/>
                <a:gd name="T72" fmla="*/ 0 w 132"/>
                <a:gd name="T73" fmla="*/ 0 h 129"/>
                <a:gd name="T74" fmla="*/ 0 w 132"/>
                <a:gd name="T75" fmla="*/ 0 h 129"/>
                <a:gd name="T76" fmla="*/ 0 w 132"/>
                <a:gd name="T77" fmla="*/ 0 h 129"/>
                <a:gd name="T78" fmla="*/ 0 w 132"/>
                <a:gd name="T79" fmla="*/ 0 h 129"/>
                <a:gd name="T80" fmla="*/ 0 w 132"/>
                <a:gd name="T81" fmla="*/ 0 h 129"/>
                <a:gd name="T82" fmla="*/ 0 w 132"/>
                <a:gd name="T83" fmla="*/ 0 h 129"/>
                <a:gd name="T84" fmla="*/ 1 w 132"/>
                <a:gd name="T85" fmla="*/ 0 h 129"/>
                <a:gd name="T86" fmla="*/ 1 w 132"/>
                <a:gd name="T87" fmla="*/ 0 h 129"/>
                <a:gd name="T88" fmla="*/ 1 w 132"/>
                <a:gd name="T89" fmla="*/ 0 h 129"/>
                <a:gd name="T90" fmla="*/ 1 w 132"/>
                <a:gd name="T91" fmla="*/ 0 h 12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2" h="129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4" y="30"/>
                  </a:lnTo>
                  <a:lnTo>
                    <a:pt x="128" y="37"/>
                  </a:lnTo>
                  <a:lnTo>
                    <a:pt x="130" y="46"/>
                  </a:lnTo>
                  <a:lnTo>
                    <a:pt x="132" y="54"/>
                  </a:lnTo>
                  <a:lnTo>
                    <a:pt x="132" y="63"/>
                  </a:lnTo>
                  <a:lnTo>
                    <a:pt x="130" y="71"/>
                  </a:lnTo>
                  <a:lnTo>
                    <a:pt x="128" y="81"/>
                  </a:lnTo>
                  <a:lnTo>
                    <a:pt x="125" y="88"/>
                  </a:lnTo>
                  <a:lnTo>
                    <a:pt x="121" y="96"/>
                  </a:lnTo>
                  <a:lnTo>
                    <a:pt x="116" y="102"/>
                  </a:lnTo>
                  <a:lnTo>
                    <a:pt x="110" y="109"/>
                  </a:lnTo>
                  <a:lnTo>
                    <a:pt x="103" y="114"/>
                  </a:lnTo>
                  <a:lnTo>
                    <a:pt x="96" y="119"/>
                  </a:lnTo>
                  <a:lnTo>
                    <a:pt x="88" y="123"/>
                  </a:lnTo>
                  <a:lnTo>
                    <a:pt x="81" y="126"/>
                  </a:lnTo>
                  <a:lnTo>
                    <a:pt x="71" y="128"/>
                  </a:lnTo>
                  <a:lnTo>
                    <a:pt x="63" y="129"/>
                  </a:lnTo>
                  <a:lnTo>
                    <a:pt x="54" y="128"/>
                  </a:lnTo>
                  <a:lnTo>
                    <a:pt x="45" y="127"/>
                  </a:lnTo>
                  <a:lnTo>
                    <a:pt x="36" y="124"/>
                  </a:lnTo>
                  <a:lnTo>
                    <a:pt x="29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700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7" name="Freeform 1846"/>
            <p:cNvSpPr>
              <a:spLocks/>
            </p:cNvSpPr>
            <p:nvPr/>
          </p:nvSpPr>
          <p:spPr bwMode="auto">
            <a:xfrm>
              <a:off x="3194" y="3282"/>
              <a:ext cx="43" cy="42"/>
            </a:xfrm>
            <a:custGeom>
              <a:avLst/>
              <a:gdLst>
                <a:gd name="T0" fmla="*/ 1 w 129"/>
                <a:gd name="T1" fmla="*/ 0 h 126"/>
                <a:gd name="T2" fmla="*/ 1 w 129"/>
                <a:gd name="T3" fmla="*/ 0 h 126"/>
                <a:gd name="T4" fmla="*/ 1 w 129"/>
                <a:gd name="T5" fmla="*/ 0 h 126"/>
                <a:gd name="T6" fmla="*/ 1 w 129"/>
                <a:gd name="T7" fmla="*/ 0 h 126"/>
                <a:gd name="T8" fmla="*/ 1 w 129"/>
                <a:gd name="T9" fmla="*/ 0 h 126"/>
                <a:gd name="T10" fmla="*/ 1 w 129"/>
                <a:gd name="T11" fmla="*/ 0 h 126"/>
                <a:gd name="T12" fmla="*/ 2 w 129"/>
                <a:gd name="T13" fmla="*/ 0 h 126"/>
                <a:gd name="T14" fmla="*/ 2 w 129"/>
                <a:gd name="T15" fmla="*/ 0 h 126"/>
                <a:gd name="T16" fmla="*/ 2 w 129"/>
                <a:gd name="T17" fmla="*/ 1 h 126"/>
                <a:gd name="T18" fmla="*/ 2 w 129"/>
                <a:gd name="T19" fmla="*/ 1 h 126"/>
                <a:gd name="T20" fmla="*/ 2 w 129"/>
                <a:gd name="T21" fmla="*/ 1 h 126"/>
                <a:gd name="T22" fmla="*/ 2 w 129"/>
                <a:gd name="T23" fmla="*/ 1 h 126"/>
                <a:gd name="T24" fmla="*/ 2 w 129"/>
                <a:gd name="T25" fmla="*/ 1 h 126"/>
                <a:gd name="T26" fmla="*/ 2 w 129"/>
                <a:gd name="T27" fmla="*/ 1 h 126"/>
                <a:gd name="T28" fmla="*/ 1 w 129"/>
                <a:gd name="T29" fmla="*/ 1 h 126"/>
                <a:gd name="T30" fmla="*/ 1 w 129"/>
                <a:gd name="T31" fmla="*/ 1 h 126"/>
                <a:gd name="T32" fmla="*/ 1 w 129"/>
                <a:gd name="T33" fmla="*/ 1 h 126"/>
                <a:gd name="T34" fmla="*/ 1 w 129"/>
                <a:gd name="T35" fmla="*/ 1 h 126"/>
                <a:gd name="T36" fmla="*/ 1 w 129"/>
                <a:gd name="T37" fmla="*/ 1 h 126"/>
                <a:gd name="T38" fmla="*/ 1 w 129"/>
                <a:gd name="T39" fmla="*/ 1 h 126"/>
                <a:gd name="T40" fmla="*/ 1 w 129"/>
                <a:gd name="T41" fmla="*/ 2 h 126"/>
                <a:gd name="T42" fmla="*/ 1 w 129"/>
                <a:gd name="T43" fmla="*/ 2 h 126"/>
                <a:gd name="T44" fmla="*/ 1 w 129"/>
                <a:gd name="T45" fmla="*/ 2 h 126"/>
                <a:gd name="T46" fmla="*/ 1 w 129"/>
                <a:gd name="T47" fmla="*/ 2 h 126"/>
                <a:gd name="T48" fmla="*/ 1 w 129"/>
                <a:gd name="T49" fmla="*/ 2 h 126"/>
                <a:gd name="T50" fmla="*/ 0 w 129"/>
                <a:gd name="T51" fmla="*/ 2 h 126"/>
                <a:gd name="T52" fmla="*/ 0 w 129"/>
                <a:gd name="T53" fmla="*/ 1 h 126"/>
                <a:gd name="T54" fmla="*/ 0 w 129"/>
                <a:gd name="T55" fmla="*/ 1 h 126"/>
                <a:gd name="T56" fmla="*/ 0 w 129"/>
                <a:gd name="T57" fmla="*/ 1 h 126"/>
                <a:gd name="T58" fmla="*/ 0 w 129"/>
                <a:gd name="T59" fmla="*/ 1 h 126"/>
                <a:gd name="T60" fmla="*/ 0 w 129"/>
                <a:gd name="T61" fmla="*/ 1 h 126"/>
                <a:gd name="T62" fmla="*/ 0 w 129"/>
                <a:gd name="T63" fmla="*/ 1 h 126"/>
                <a:gd name="T64" fmla="*/ 0 w 129"/>
                <a:gd name="T65" fmla="*/ 1 h 126"/>
                <a:gd name="T66" fmla="*/ 0 w 129"/>
                <a:gd name="T67" fmla="*/ 1 h 126"/>
                <a:gd name="T68" fmla="*/ 0 w 129"/>
                <a:gd name="T69" fmla="*/ 1 h 126"/>
                <a:gd name="T70" fmla="*/ 0 w 129"/>
                <a:gd name="T71" fmla="*/ 1 h 126"/>
                <a:gd name="T72" fmla="*/ 0 w 129"/>
                <a:gd name="T73" fmla="*/ 0 h 126"/>
                <a:gd name="T74" fmla="*/ 0 w 129"/>
                <a:gd name="T75" fmla="*/ 0 h 126"/>
                <a:gd name="T76" fmla="*/ 0 w 129"/>
                <a:gd name="T77" fmla="*/ 0 h 126"/>
                <a:gd name="T78" fmla="*/ 0 w 129"/>
                <a:gd name="T79" fmla="*/ 0 h 126"/>
                <a:gd name="T80" fmla="*/ 0 w 129"/>
                <a:gd name="T81" fmla="*/ 0 h 126"/>
                <a:gd name="T82" fmla="*/ 0 w 129"/>
                <a:gd name="T83" fmla="*/ 0 h 126"/>
                <a:gd name="T84" fmla="*/ 1 w 129"/>
                <a:gd name="T85" fmla="*/ 0 h 126"/>
                <a:gd name="T86" fmla="*/ 1 w 129"/>
                <a:gd name="T87" fmla="*/ 0 h 126"/>
                <a:gd name="T88" fmla="*/ 1 w 129"/>
                <a:gd name="T89" fmla="*/ 0 h 126"/>
                <a:gd name="T90" fmla="*/ 1 w 129"/>
                <a:gd name="T91" fmla="*/ 0 h 12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9" h="126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3" y="30"/>
                  </a:lnTo>
                  <a:lnTo>
                    <a:pt x="126" y="38"/>
                  </a:lnTo>
                  <a:lnTo>
                    <a:pt x="128" y="46"/>
                  </a:lnTo>
                  <a:lnTo>
                    <a:pt x="129" y="54"/>
                  </a:lnTo>
                  <a:lnTo>
                    <a:pt x="129" y="62"/>
                  </a:lnTo>
                  <a:lnTo>
                    <a:pt x="128" y="71"/>
                  </a:lnTo>
                  <a:lnTo>
                    <a:pt x="126" y="79"/>
                  </a:lnTo>
                  <a:lnTo>
                    <a:pt x="122" y="87"/>
                  </a:lnTo>
                  <a:lnTo>
                    <a:pt x="118" y="94"/>
                  </a:lnTo>
                  <a:lnTo>
                    <a:pt x="114" y="101"/>
                  </a:lnTo>
                  <a:lnTo>
                    <a:pt x="108" y="107"/>
                  </a:lnTo>
                  <a:lnTo>
                    <a:pt x="101" y="112"/>
                  </a:lnTo>
                  <a:lnTo>
                    <a:pt x="94" y="116"/>
                  </a:lnTo>
                  <a:lnTo>
                    <a:pt x="87" y="120"/>
                  </a:lnTo>
                  <a:lnTo>
                    <a:pt x="80" y="123"/>
                  </a:lnTo>
                  <a:lnTo>
                    <a:pt x="71" y="125"/>
                  </a:lnTo>
                  <a:lnTo>
                    <a:pt x="62" y="126"/>
                  </a:lnTo>
                  <a:lnTo>
                    <a:pt x="54" y="126"/>
                  </a:lnTo>
                  <a:lnTo>
                    <a:pt x="45" y="125"/>
                  </a:lnTo>
                  <a:lnTo>
                    <a:pt x="37" y="122"/>
                  </a:lnTo>
                  <a:lnTo>
                    <a:pt x="29" y="119"/>
                  </a:lnTo>
                  <a:lnTo>
                    <a:pt x="22" y="114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7E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8" name="Freeform 1847"/>
            <p:cNvSpPr>
              <a:spLocks/>
            </p:cNvSpPr>
            <p:nvPr/>
          </p:nvSpPr>
          <p:spPr bwMode="auto">
            <a:xfrm>
              <a:off x="3194" y="3282"/>
              <a:ext cx="43" cy="41"/>
            </a:xfrm>
            <a:custGeom>
              <a:avLst/>
              <a:gdLst>
                <a:gd name="T0" fmla="*/ 1 w 127"/>
                <a:gd name="T1" fmla="*/ 0 h 123"/>
                <a:gd name="T2" fmla="*/ 1 w 127"/>
                <a:gd name="T3" fmla="*/ 0 h 123"/>
                <a:gd name="T4" fmla="*/ 1 w 127"/>
                <a:gd name="T5" fmla="*/ 0 h 123"/>
                <a:gd name="T6" fmla="*/ 1 w 127"/>
                <a:gd name="T7" fmla="*/ 0 h 123"/>
                <a:gd name="T8" fmla="*/ 1 w 127"/>
                <a:gd name="T9" fmla="*/ 0 h 123"/>
                <a:gd name="T10" fmla="*/ 2 w 127"/>
                <a:gd name="T11" fmla="*/ 0 h 123"/>
                <a:gd name="T12" fmla="*/ 2 w 127"/>
                <a:gd name="T13" fmla="*/ 0 h 123"/>
                <a:gd name="T14" fmla="*/ 2 w 127"/>
                <a:gd name="T15" fmla="*/ 0 h 123"/>
                <a:gd name="T16" fmla="*/ 2 w 127"/>
                <a:gd name="T17" fmla="*/ 1 h 123"/>
                <a:gd name="T18" fmla="*/ 2 w 127"/>
                <a:gd name="T19" fmla="*/ 1 h 123"/>
                <a:gd name="T20" fmla="*/ 2 w 127"/>
                <a:gd name="T21" fmla="*/ 1 h 123"/>
                <a:gd name="T22" fmla="*/ 2 w 127"/>
                <a:gd name="T23" fmla="*/ 1 h 123"/>
                <a:gd name="T24" fmla="*/ 2 w 127"/>
                <a:gd name="T25" fmla="*/ 1 h 123"/>
                <a:gd name="T26" fmla="*/ 2 w 127"/>
                <a:gd name="T27" fmla="*/ 1 h 123"/>
                <a:gd name="T28" fmla="*/ 1 w 127"/>
                <a:gd name="T29" fmla="*/ 1 h 123"/>
                <a:gd name="T30" fmla="*/ 1 w 127"/>
                <a:gd name="T31" fmla="*/ 1 h 123"/>
                <a:gd name="T32" fmla="*/ 1 w 127"/>
                <a:gd name="T33" fmla="*/ 1 h 123"/>
                <a:gd name="T34" fmla="*/ 1 w 127"/>
                <a:gd name="T35" fmla="*/ 1 h 123"/>
                <a:gd name="T36" fmla="*/ 1 w 127"/>
                <a:gd name="T37" fmla="*/ 1 h 123"/>
                <a:gd name="T38" fmla="*/ 1 w 127"/>
                <a:gd name="T39" fmla="*/ 1 h 123"/>
                <a:gd name="T40" fmla="*/ 1 w 127"/>
                <a:gd name="T41" fmla="*/ 1 h 123"/>
                <a:gd name="T42" fmla="*/ 1 w 127"/>
                <a:gd name="T43" fmla="*/ 2 h 123"/>
                <a:gd name="T44" fmla="*/ 1 w 127"/>
                <a:gd name="T45" fmla="*/ 2 h 123"/>
                <a:gd name="T46" fmla="*/ 1 w 127"/>
                <a:gd name="T47" fmla="*/ 2 h 123"/>
                <a:gd name="T48" fmla="*/ 1 w 127"/>
                <a:gd name="T49" fmla="*/ 2 h 123"/>
                <a:gd name="T50" fmla="*/ 0 w 127"/>
                <a:gd name="T51" fmla="*/ 1 h 123"/>
                <a:gd name="T52" fmla="*/ 0 w 127"/>
                <a:gd name="T53" fmla="*/ 1 h 123"/>
                <a:gd name="T54" fmla="*/ 0 w 127"/>
                <a:gd name="T55" fmla="*/ 1 h 123"/>
                <a:gd name="T56" fmla="*/ 0 w 127"/>
                <a:gd name="T57" fmla="*/ 1 h 123"/>
                <a:gd name="T58" fmla="*/ 0 w 127"/>
                <a:gd name="T59" fmla="*/ 1 h 123"/>
                <a:gd name="T60" fmla="*/ 0 w 127"/>
                <a:gd name="T61" fmla="*/ 1 h 123"/>
                <a:gd name="T62" fmla="*/ 0 w 127"/>
                <a:gd name="T63" fmla="*/ 1 h 123"/>
                <a:gd name="T64" fmla="*/ 0 w 127"/>
                <a:gd name="T65" fmla="*/ 1 h 123"/>
                <a:gd name="T66" fmla="*/ 0 w 127"/>
                <a:gd name="T67" fmla="*/ 1 h 123"/>
                <a:gd name="T68" fmla="*/ 0 w 127"/>
                <a:gd name="T69" fmla="*/ 1 h 123"/>
                <a:gd name="T70" fmla="*/ 0 w 127"/>
                <a:gd name="T71" fmla="*/ 1 h 123"/>
                <a:gd name="T72" fmla="*/ 0 w 127"/>
                <a:gd name="T73" fmla="*/ 0 h 123"/>
                <a:gd name="T74" fmla="*/ 0 w 127"/>
                <a:gd name="T75" fmla="*/ 0 h 123"/>
                <a:gd name="T76" fmla="*/ 0 w 127"/>
                <a:gd name="T77" fmla="*/ 0 h 123"/>
                <a:gd name="T78" fmla="*/ 0 w 127"/>
                <a:gd name="T79" fmla="*/ 0 h 123"/>
                <a:gd name="T80" fmla="*/ 0 w 127"/>
                <a:gd name="T81" fmla="*/ 0 h 123"/>
                <a:gd name="T82" fmla="*/ 1 w 127"/>
                <a:gd name="T83" fmla="*/ 0 h 123"/>
                <a:gd name="T84" fmla="*/ 1 w 127"/>
                <a:gd name="T85" fmla="*/ 0 h 123"/>
                <a:gd name="T86" fmla="*/ 1 w 127"/>
                <a:gd name="T87" fmla="*/ 0 h 123"/>
                <a:gd name="T88" fmla="*/ 1 w 127"/>
                <a:gd name="T89" fmla="*/ 0 h 123"/>
                <a:gd name="T90" fmla="*/ 1 w 127"/>
                <a:gd name="T91" fmla="*/ 0 h 1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7" h="123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1"/>
                  </a:lnTo>
                  <a:lnTo>
                    <a:pt x="111" y="16"/>
                  </a:lnTo>
                  <a:lnTo>
                    <a:pt x="117" y="23"/>
                  </a:lnTo>
                  <a:lnTo>
                    <a:pt x="121" y="30"/>
                  </a:lnTo>
                  <a:lnTo>
                    <a:pt x="124" y="38"/>
                  </a:lnTo>
                  <a:lnTo>
                    <a:pt x="126" y="46"/>
                  </a:lnTo>
                  <a:lnTo>
                    <a:pt x="127" y="54"/>
                  </a:lnTo>
                  <a:lnTo>
                    <a:pt x="126" y="62"/>
                  </a:lnTo>
                  <a:lnTo>
                    <a:pt x="125" y="70"/>
                  </a:lnTo>
                  <a:lnTo>
                    <a:pt x="123" y="77"/>
                  </a:lnTo>
                  <a:lnTo>
                    <a:pt x="120" y="85"/>
                  </a:lnTo>
                  <a:lnTo>
                    <a:pt x="116" y="92"/>
                  </a:lnTo>
                  <a:lnTo>
                    <a:pt x="111" y="98"/>
                  </a:lnTo>
                  <a:lnTo>
                    <a:pt x="105" y="104"/>
                  </a:lnTo>
                  <a:lnTo>
                    <a:pt x="99" y="109"/>
                  </a:lnTo>
                  <a:lnTo>
                    <a:pt x="93" y="114"/>
                  </a:lnTo>
                  <a:lnTo>
                    <a:pt x="86" y="117"/>
                  </a:lnTo>
                  <a:lnTo>
                    <a:pt x="78" y="120"/>
                  </a:lnTo>
                  <a:lnTo>
                    <a:pt x="70" y="122"/>
                  </a:lnTo>
                  <a:lnTo>
                    <a:pt x="62" y="123"/>
                  </a:lnTo>
                  <a:lnTo>
                    <a:pt x="54" y="123"/>
                  </a:lnTo>
                  <a:lnTo>
                    <a:pt x="45" y="122"/>
                  </a:lnTo>
                  <a:lnTo>
                    <a:pt x="37" y="120"/>
                  </a:lnTo>
                  <a:lnTo>
                    <a:pt x="29" y="117"/>
                  </a:lnTo>
                  <a:lnTo>
                    <a:pt x="22" y="112"/>
                  </a:lnTo>
                  <a:lnTo>
                    <a:pt x="15" y="107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8C0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9" name="Freeform 1848"/>
            <p:cNvSpPr>
              <a:spLocks/>
            </p:cNvSpPr>
            <p:nvPr/>
          </p:nvSpPr>
          <p:spPr bwMode="auto">
            <a:xfrm>
              <a:off x="3194" y="3282"/>
              <a:ext cx="41" cy="40"/>
            </a:xfrm>
            <a:custGeom>
              <a:avLst/>
              <a:gdLst>
                <a:gd name="T0" fmla="*/ 1 w 123"/>
                <a:gd name="T1" fmla="*/ 0 h 120"/>
                <a:gd name="T2" fmla="*/ 1 w 123"/>
                <a:gd name="T3" fmla="*/ 0 h 120"/>
                <a:gd name="T4" fmla="*/ 1 w 123"/>
                <a:gd name="T5" fmla="*/ 0 h 120"/>
                <a:gd name="T6" fmla="*/ 1 w 123"/>
                <a:gd name="T7" fmla="*/ 0 h 120"/>
                <a:gd name="T8" fmla="*/ 1 w 123"/>
                <a:gd name="T9" fmla="*/ 0 h 120"/>
                <a:gd name="T10" fmla="*/ 1 w 123"/>
                <a:gd name="T11" fmla="*/ 0 h 120"/>
                <a:gd name="T12" fmla="*/ 1 w 123"/>
                <a:gd name="T13" fmla="*/ 0 h 120"/>
                <a:gd name="T14" fmla="*/ 1 w 123"/>
                <a:gd name="T15" fmla="*/ 0 h 120"/>
                <a:gd name="T16" fmla="*/ 2 w 123"/>
                <a:gd name="T17" fmla="*/ 1 h 120"/>
                <a:gd name="T18" fmla="*/ 2 w 123"/>
                <a:gd name="T19" fmla="*/ 1 h 120"/>
                <a:gd name="T20" fmla="*/ 2 w 123"/>
                <a:gd name="T21" fmla="*/ 1 h 120"/>
                <a:gd name="T22" fmla="*/ 1 w 123"/>
                <a:gd name="T23" fmla="*/ 1 h 120"/>
                <a:gd name="T24" fmla="*/ 1 w 123"/>
                <a:gd name="T25" fmla="*/ 1 h 120"/>
                <a:gd name="T26" fmla="*/ 1 w 123"/>
                <a:gd name="T27" fmla="*/ 1 h 120"/>
                <a:gd name="T28" fmla="*/ 1 w 123"/>
                <a:gd name="T29" fmla="*/ 1 h 120"/>
                <a:gd name="T30" fmla="*/ 1 w 123"/>
                <a:gd name="T31" fmla="*/ 1 h 120"/>
                <a:gd name="T32" fmla="*/ 1 w 123"/>
                <a:gd name="T33" fmla="*/ 1 h 120"/>
                <a:gd name="T34" fmla="*/ 1 w 123"/>
                <a:gd name="T35" fmla="*/ 1 h 120"/>
                <a:gd name="T36" fmla="*/ 1 w 123"/>
                <a:gd name="T37" fmla="*/ 1 h 120"/>
                <a:gd name="T38" fmla="*/ 1 w 123"/>
                <a:gd name="T39" fmla="*/ 1 h 120"/>
                <a:gd name="T40" fmla="*/ 1 w 123"/>
                <a:gd name="T41" fmla="*/ 1 h 120"/>
                <a:gd name="T42" fmla="*/ 1 w 123"/>
                <a:gd name="T43" fmla="*/ 1 h 120"/>
                <a:gd name="T44" fmla="*/ 1 w 123"/>
                <a:gd name="T45" fmla="*/ 1 h 120"/>
                <a:gd name="T46" fmla="*/ 1 w 123"/>
                <a:gd name="T47" fmla="*/ 1 h 120"/>
                <a:gd name="T48" fmla="*/ 1 w 123"/>
                <a:gd name="T49" fmla="*/ 1 h 120"/>
                <a:gd name="T50" fmla="*/ 0 w 123"/>
                <a:gd name="T51" fmla="*/ 1 h 120"/>
                <a:gd name="T52" fmla="*/ 0 w 123"/>
                <a:gd name="T53" fmla="*/ 1 h 120"/>
                <a:gd name="T54" fmla="*/ 0 w 123"/>
                <a:gd name="T55" fmla="*/ 1 h 120"/>
                <a:gd name="T56" fmla="*/ 0 w 123"/>
                <a:gd name="T57" fmla="*/ 1 h 120"/>
                <a:gd name="T58" fmla="*/ 0 w 123"/>
                <a:gd name="T59" fmla="*/ 1 h 120"/>
                <a:gd name="T60" fmla="*/ 0 w 123"/>
                <a:gd name="T61" fmla="*/ 1 h 120"/>
                <a:gd name="T62" fmla="*/ 0 w 123"/>
                <a:gd name="T63" fmla="*/ 1 h 120"/>
                <a:gd name="T64" fmla="*/ 0 w 123"/>
                <a:gd name="T65" fmla="*/ 1 h 120"/>
                <a:gd name="T66" fmla="*/ 0 w 123"/>
                <a:gd name="T67" fmla="*/ 1 h 120"/>
                <a:gd name="T68" fmla="*/ 0 w 123"/>
                <a:gd name="T69" fmla="*/ 1 h 120"/>
                <a:gd name="T70" fmla="*/ 0 w 123"/>
                <a:gd name="T71" fmla="*/ 1 h 120"/>
                <a:gd name="T72" fmla="*/ 0 w 123"/>
                <a:gd name="T73" fmla="*/ 0 h 120"/>
                <a:gd name="T74" fmla="*/ 0 w 123"/>
                <a:gd name="T75" fmla="*/ 0 h 120"/>
                <a:gd name="T76" fmla="*/ 0 w 123"/>
                <a:gd name="T77" fmla="*/ 0 h 120"/>
                <a:gd name="T78" fmla="*/ 0 w 123"/>
                <a:gd name="T79" fmla="*/ 0 h 120"/>
                <a:gd name="T80" fmla="*/ 0 w 123"/>
                <a:gd name="T81" fmla="*/ 0 h 120"/>
                <a:gd name="T82" fmla="*/ 0 w 123"/>
                <a:gd name="T83" fmla="*/ 0 h 120"/>
                <a:gd name="T84" fmla="*/ 1 w 123"/>
                <a:gd name="T85" fmla="*/ 0 h 120"/>
                <a:gd name="T86" fmla="*/ 1 w 123"/>
                <a:gd name="T87" fmla="*/ 0 h 120"/>
                <a:gd name="T88" fmla="*/ 1 w 123"/>
                <a:gd name="T89" fmla="*/ 0 h 120"/>
                <a:gd name="T90" fmla="*/ 1 w 123"/>
                <a:gd name="T91" fmla="*/ 0 h 1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120">
                  <a:moveTo>
                    <a:pt x="78" y="1"/>
                  </a:moveTo>
                  <a:lnTo>
                    <a:pt x="87" y="3"/>
                  </a:lnTo>
                  <a:lnTo>
                    <a:pt x="95" y="7"/>
                  </a:lnTo>
                  <a:lnTo>
                    <a:pt x="102" y="11"/>
                  </a:lnTo>
                  <a:lnTo>
                    <a:pt x="110" y="17"/>
                  </a:lnTo>
                  <a:lnTo>
                    <a:pt x="115" y="24"/>
                  </a:lnTo>
                  <a:lnTo>
                    <a:pt x="118" y="31"/>
                  </a:lnTo>
                  <a:lnTo>
                    <a:pt x="121" y="38"/>
                  </a:lnTo>
                  <a:lnTo>
                    <a:pt x="123" y="46"/>
                  </a:lnTo>
                  <a:lnTo>
                    <a:pt x="123" y="54"/>
                  </a:lnTo>
                  <a:lnTo>
                    <a:pt x="123" y="61"/>
                  </a:lnTo>
                  <a:lnTo>
                    <a:pt x="121" y="69"/>
                  </a:lnTo>
                  <a:lnTo>
                    <a:pt x="119" y="76"/>
                  </a:lnTo>
                  <a:lnTo>
                    <a:pt x="116" y="84"/>
                  </a:lnTo>
                  <a:lnTo>
                    <a:pt x="112" y="90"/>
                  </a:lnTo>
                  <a:lnTo>
                    <a:pt x="108" y="96"/>
                  </a:lnTo>
                  <a:lnTo>
                    <a:pt x="102" y="101"/>
                  </a:lnTo>
                  <a:lnTo>
                    <a:pt x="97" y="106"/>
                  </a:lnTo>
                  <a:lnTo>
                    <a:pt x="90" y="110"/>
                  </a:lnTo>
                  <a:lnTo>
                    <a:pt x="84" y="114"/>
                  </a:lnTo>
                  <a:lnTo>
                    <a:pt x="77" y="117"/>
                  </a:lnTo>
                  <a:lnTo>
                    <a:pt x="69" y="119"/>
                  </a:lnTo>
                  <a:lnTo>
                    <a:pt x="61" y="120"/>
                  </a:lnTo>
                  <a:lnTo>
                    <a:pt x="54" y="120"/>
                  </a:lnTo>
                  <a:lnTo>
                    <a:pt x="45" y="119"/>
                  </a:lnTo>
                  <a:lnTo>
                    <a:pt x="37" y="118"/>
                  </a:lnTo>
                  <a:lnTo>
                    <a:pt x="30" y="115"/>
                  </a:lnTo>
                  <a:lnTo>
                    <a:pt x="23" y="110"/>
                  </a:lnTo>
                  <a:lnTo>
                    <a:pt x="17" y="105"/>
                  </a:lnTo>
                  <a:lnTo>
                    <a:pt x="10" y="99"/>
                  </a:lnTo>
                  <a:lnTo>
                    <a:pt x="6" y="91"/>
                  </a:lnTo>
                  <a:lnTo>
                    <a:pt x="3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9B0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0" name="Freeform 1849"/>
            <p:cNvSpPr>
              <a:spLocks/>
            </p:cNvSpPr>
            <p:nvPr/>
          </p:nvSpPr>
          <p:spPr bwMode="auto">
            <a:xfrm>
              <a:off x="3195" y="3282"/>
              <a:ext cx="39" cy="39"/>
            </a:xfrm>
            <a:custGeom>
              <a:avLst/>
              <a:gdLst>
                <a:gd name="T0" fmla="*/ 1 w 119"/>
                <a:gd name="T1" fmla="*/ 0 h 115"/>
                <a:gd name="T2" fmla="*/ 1 w 119"/>
                <a:gd name="T3" fmla="*/ 0 h 115"/>
                <a:gd name="T4" fmla="*/ 1 w 119"/>
                <a:gd name="T5" fmla="*/ 0 h 115"/>
                <a:gd name="T6" fmla="*/ 1 w 119"/>
                <a:gd name="T7" fmla="*/ 0 h 115"/>
                <a:gd name="T8" fmla="*/ 1 w 119"/>
                <a:gd name="T9" fmla="*/ 0 h 115"/>
                <a:gd name="T10" fmla="*/ 1 w 119"/>
                <a:gd name="T11" fmla="*/ 0 h 115"/>
                <a:gd name="T12" fmla="*/ 1 w 119"/>
                <a:gd name="T13" fmla="*/ 0 h 115"/>
                <a:gd name="T14" fmla="*/ 1 w 119"/>
                <a:gd name="T15" fmla="*/ 0 h 115"/>
                <a:gd name="T16" fmla="*/ 1 w 119"/>
                <a:gd name="T17" fmla="*/ 1 h 115"/>
                <a:gd name="T18" fmla="*/ 1 w 119"/>
                <a:gd name="T19" fmla="*/ 1 h 115"/>
                <a:gd name="T20" fmla="*/ 1 w 119"/>
                <a:gd name="T21" fmla="*/ 1 h 115"/>
                <a:gd name="T22" fmla="*/ 1 w 119"/>
                <a:gd name="T23" fmla="*/ 1 h 115"/>
                <a:gd name="T24" fmla="*/ 1 w 119"/>
                <a:gd name="T25" fmla="*/ 1 h 115"/>
                <a:gd name="T26" fmla="*/ 1 w 119"/>
                <a:gd name="T27" fmla="*/ 1 h 115"/>
                <a:gd name="T28" fmla="*/ 1 w 119"/>
                <a:gd name="T29" fmla="*/ 1 h 115"/>
                <a:gd name="T30" fmla="*/ 1 w 119"/>
                <a:gd name="T31" fmla="*/ 1 h 115"/>
                <a:gd name="T32" fmla="*/ 1 w 119"/>
                <a:gd name="T33" fmla="*/ 1 h 115"/>
                <a:gd name="T34" fmla="*/ 1 w 119"/>
                <a:gd name="T35" fmla="*/ 1 h 115"/>
                <a:gd name="T36" fmla="*/ 1 w 119"/>
                <a:gd name="T37" fmla="*/ 1 h 115"/>
                <a:gd name="T38" fmla="*/ 1 w 119"/>
                <a:gd name="T39" fmla="*/ 1 h 115"/>
                <a:gd name="T40" fmla="*/ 1 w 119"/>
                <a:gd name="T41" fmla="*/ 1 h 115"/>
                <a:gd name="T42" fmla="*/ 1 w 119"/>
                <a:gd name="T43" fmla="*/ 1 h 115"/>
                <a:gd name="T44" fmla="*/ 1 w 119"/>
                <a:gd name="T45" fmla="*/ 1 h 115"/>
                <a:gd name="T46" fmla="*/ 1 w 119"/>
                <a:gd name="T47" fmla="*/ 1 h 115"/>
                <a:gd name="T48" fmla="*/ 1 w 119"/>
                <a:gd name="T49" fmla="*/ 1 h 115"/>
                <a:gd name="T50" fmla="*/ 0 w 119"/>
                <a:gd name="T51" fmla="*/ 1 h 115"/>
                <a:gd name="T52" fmla="*/ 0 w 119"/>
                <a:gd name="T53" fmla="*/ 1 h 115"/>
                <a:gd name="T54" fmla="*/ 0 w 119"/>
                <a:gd name="T55" fmla="*/ 1 h 115"/>
                <a:gd name="T56" fmla="*/ 0 w 119"/>
                <a:gd name="T57" fmla="*/ 1 h 115"/>
                <a:gd name="T58" fmla="*/ 0 w 119"/>
                <a:gd name="T59" fmla="*/ 1 h 115"/>
                <a:gd name="T60" fmla="*/ 0 w 119"/>
                <a:gd name="T61" fmla="*/ 1 h 115"/>
                <a:gd name="T62" fmla="*/ 0 w 119"/>
                <a:gd name="T63" fmla="*/ 1 h 115"/>
                <a:gd name="T64" fmla="*/ 0 w 119"/>
                <a:gd name="T65" fmla="*/ 1 h 115"/>
                <a:gd name="T66" fmla="*/ 0 w 119"/>
                <a:gd name="T67" fmla="*/ 1 h 115"/>
                <a:gd name="T68" fmla="*/ 0 w 119"/>
                <a:gd name="T69" fmla="*/ 1 h 115"/>
                <a:gd name="T70" fmla="*/ 0 w 119"/>
                <a:gd name="T71" fmla="*/ 1 h 115"/>
                <a:gd name="T72" fmla="*/ 0 w 119"/>
                <a:gd name="T73" fmla="*/ 0 h 115"/>
                <a:gd name="T74" fmla="*/ 0 w 119"/>
                <a:gd name="T75" fmla="*/ 0 h 115"/>
                <a:gd name="T76" fmla="*/ 0 w 119"/>
                <a:gd name="T77" fmla="*/ 0 h 115"/>
                <a:gd name="T78" fmla="*/ 0 w 119"/>
                <a:gd name="T79" fmla="*/ 0 h 115"/>
                <a:gd name="T80" fmla="*/ 0 w 119"/>
                <a:gd name="T81" fmla="*/ 0 h 115"/>
                <a:gd name="T82" fmla="*/ 0 w 119"/>
                <a:gd name="T83" fmla="*/ 0 h 115"/>
                <a:gd name="T84" fmla="*/ 1 w 119"/>
                <a:gd name="T85" fmla="*/ 0 h 115"/>
                <a:gd name="T86" fmla="*/ 1 w 119"/>
                <a:gd name="T87" fmla="*/ 0 h 115"/>
                <a:gd name="T88" fmla="*/ 1 w 119"/>
                <a:gd name="T89" fmla="*/ 0 h 115"/>
                <a:gd name="T90" fmla="*/ 1 w 119"/>
                <a:gd name="T91" fmla="*/ 0 h 11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9" h="115">
                  <a:moveTo>
                    <a:pt x="77" y="1"/>
                  </a:moveTo>
                  <a:lnTo>
                    <a:pt x="85" y="3"/>
                  </a:lnTo>
                  <a:lnTo>
                    <a:pt x="93" y="7"/>
                  </a:lnTo>
                  <a:lnTo>
                    <a:pt x="100" y="12"/>
                  </a:lnTo>
                  <a:lnTo>
                    <a:pt x="106" y="17"/>
                  </a:lnTo>
                  <a:lnTo>
                    <a:pt x="111" y="24"/>
                  </a:lnTo>
                  <a:lnTo>
                    <a:pt x="114" y="31"/>
                  </a:lnTo>
                  <a:lnTo>
                    <a:pt x="117" y="38"/>
                  </a:lnTo>
                  <a:lnTo>
                    <a:pt x="118" y="45"/>
                  </a:lnTo>
                  <a:lnTo>
                    <a:pt x="119" y="52"/>
                  </a:lnTo>
                  <a:lnTo>
                    <a:pt x="118" y="59"/>
                  </a:lnTo>
                  <a:lnTo>
                    <a:pt x="117" y="66"/>
                  </a:lnTo>
                  <a:lnTo>
                    <a:pt x="114" y="73"/>
                  </a:lnTo>
                  <a:lnTo>
                    <a:pt x="111" y="80"/>
                  </a:lnTo>
                  <a:lnTo>
                    <a:pt x="108" y="87"/>
                  </a:lnTo>
                  <a:lnTo>
                    <a:pt x="103" y="92"/>
                  </a:lnTo>
                  <a:lnTo>
                    <a:pt x="98" y="97"/>
                  </a:lnTo>
                  <a:lnTo>
                    <a:pt x="93" y="102"/>
                  </a:lnTo>
                  <a:lnTo>
                    <a:pt x="87" y="106"/>
                  </a:lnTo>
                  <a:lnTo>
                    <a:pt x="81" y="109"/>
                  </a:lnTo>
                  <a:lnTo>
                    <a:pt x="73" y="112"/>
                  </a:lnTo>
                  <a:lnTo>
                    <a:pt x="67" y="114"/>
                  </a:lnTo>
                  <a:lnTo>
                    <a:pt x="60" y="115"/>
                  </a:lnTo>
                  <a:lnTo>
                    <a:pt x="52" y="115"/>
                  </a:lnTo>
                  <a:lnTo>
                    <a:pt x="44" y="115"/>
                  </a:lnTo>
                  <a:lnTo>
                    <a:pt x="37" y="113"/>
                  </a:lnTo>
                  <a:lnTo>
                    <a:pt x="30" y="111"/>
                  </a:lnTo>
                  <a:lnTo>
                    <a:pt x="23" y="107"/>
                  </a:lnTo>
                  <a:lnTo>
                    <a:pt x="17" y="102"/>
                  </a:lnTo>
                  <a:lnTo>
                    <a:pt x="10" y="96"/>
                  </a:lnTo>
                  <a:lnTo>
                    <a:pt x="6" y="89"/>
                  </a:lnTo>
                  <a:lnTo>
                    <a:pt x="2" y="81"/>
                  </a:lnTo>
                  <a:lnTo>
                    <a:pt x="0" y="72"/>
                  </a:lnTo>
                  <a:lnTo>
                    <a:pt x="0" y="63"/>
                  </a:lnTo>
                  <a:lnTo>
                    <a:pt x="0" y="54"/>
                  </a:lnTo>
                  <a:lnTo>
                    <a:pt x="2" y="45"/>
                  </a:lnTo>
                  <a:lnTo>
                    <a:pt x="6" y="36"/>
                  </a:lnTo>
                  <a:lnTo>
                    <a:pt x="10" y="28"/>
                  </a:lnTo>
                  <a:lnTo>
                    <a:pt x="17" y="21"/>
                  </a:lnTo>
                  <a:lnTo>
                    <a:pt x="24" y="15"/>
                  </a:lnTo>
                  <a:lnTo>
                    <a:pt x="31" y="9"/>
                  </a:lnTo>
                  <a:lnTo>
                    <a:pt x="39" y="5"/>
                  </a:lnTo>
                  <a:lnTo>
                    <a:pt x="49" y="2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900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1" name="Freeform 1850"/>
            <p:cNvSpPr>
              <a:spLocks/>
            </p:cNvSpPr>
            <p:nvPr/>
          </p:nvSpPr>
          <p:spPr bwMode="auto">
            <a:xfrm>
              <a:off x="3195" y="3283"/>
              <a:ext cx="38" cy="36"/>
            </a:xfrm>
            <a:custGeom>
              <a:avLst/>
              <a:gdLst>
                <a:gd name="T0" fmla="*/ 1 w 113"/>
                <a:gd name="T1" fmla="*/ 0 h 110"/>
                <a:gd name="T2" fmla="*/ 1 w 113"/>
                <a:gd name="T3" fmla="*/ 0 h 110"/>
                <a:gd name="T4" fmla="*/ 1 w 113"/>
                <a:gd name="T5" fmla="*/ 0 h 110"/>
                <a:gd name="T6" fmla="*/ 1 w 113"/>
                <a:gd name="T7" fmla="*/ 0 h 110"/>
                <a:gd name="T8" fmla="*/ 1 w 113"/>
                <a:gd name="T9" fmla="*/ 0 h 110"/>
                <a:gd name="T10" fmla="*/ 1 w 113"/>
                <a:gd name="T11" fmla="*/ 0 h 110"/>
                <a:gd name="T12" fmla="*/ 1 w 113"/>
                <a:gd name="T13" fmla="*/ 0 h 110"/>
                <a:gd name="T14" fmla="*/ 1 w 113"/>
                <a:gd name="T15" fmla="*/ 0 h 110"/>
                <a:gd name="T16" fmla="*/ 1 w 113"/>
                <a:gd name="T17" fmla="*/ 1 h 110"/>
                <a:gd name="T18" fmla="*/ 1 w 113"/>
                <a:gd name="T19" fmla="*/ 1 h 110"/>
                <a:gd name="T20" fmla="*/ 1 w 113"/>
                <a:gd name="T21" fmla="*/ 1 h 110"/>
                <a:gd name="T22" fmla="*/ 1 w 113"/>
                <a:gd name="T23" fmla="*/ 1 h 110"/>
                <a:gd name="T24" fmla="*/ 1 w 113"/>
                <a:gd name="T25" fmla="*/ 1 h 110"/>
                <a:gd name="T26" fmla="*/ 1 w 113"/>
                <a:gd name="T27" fmla="*/ 1 h 110"/>
                <a:gd name="T28" fmla="*/ 1 w 113"/>
                <a:gd name="T29" fmla="*/ 1 h 110"/>
                <a:gd name="T30" fmla="*/ 1 w 113"/>
                <a:gd name="T31" fmla="*/ 1 h 110"/>
                <a:gd name="T32" fmla="*/ 1 w 113"/>
                <a:gd name="T33" fmla="*/ 1 h 110"/>
                <a:gd name="T34" fmla="*/ 1 w 113"/>
                <a:gd name="T35" fmla="*/ 1 h 110"/>
                <a:gd name="T36" fmla="*/ 1 w 113"/>
                <a:gd name="T37" fmla="*/ 1 h 110"/>
                <a:gd name="T38" fmla="*/ 1 w 113"/>
                <a:gd name="T39" fmla="*/ 1 h 110"/>
                <a:gd name="T40" fmla="*/ 1 w 113"/>
                <a:gd name="T41" fmla="*/ 1 h 110"/>
                <a:gd name="T42" fmla="*/ 1 w 113"/>
                <a:gd name="T43" fmla="*/ 1 h 110"/>
                <a:gd name="T44" fmla="*/ 1 w 113"/>
                <a:gd name="T45" fmla="*/ 1 h 110"/>
                <a:gd name="T46" fmla="*/ 1 w 113"/>
                <a:gd name="T47" fmla="*/ 1 h 110"/>
                <a:gd name="T48" fmla="*/ 1 w 113"/>
                <a:gd name="T49" fmla="*/ 1 h 110"/>
                <a:gd name="T50" fmla="*/ 0 w 113"/>
                <a:gd name="T51" fmla="*/ 1 h 110"/>
                <a:gd name="T52" fmla="*/ 0 w 113"/>
                <a:gd name="T53" fmla="*/ 1 h 110"/>
                <a:gd name="T54" fmla="*/ 0 w 113"/>
                <a:gd name="T55" fmla="*/ 1 h 110"/>
                <a:gd name="T56" fmla="*/ 0 w 113"/>
                <a:gd name="T57" fmla="*/ 1 h 110"/>
                <a:gd name="T58" fmla="*/ 0 w 113"/>
                <a:gd name="T59" fmla="*/ 1 h 110"/>
                <a:gd name="T60" fmla="*/ 0 w 113"/>
                <a:gd name="T61" fmla="*/ 1 h 110"/>
                <a:gd name="T62" fmla="*/ 0 w 113"/>
                <a:gd name="T63" fmla="*/ 1 h 110"/>
                <a:gd name="T64" fmla="*/ 0 w 113"/>
                <a:gd name="T65" fmla="*/ 1 h 110"/>
                <a:gd name="T66" fmla="*/ 0 w 113"/>
                <a:gd name="T67" fmla="*/ 1 h 110"/>
                <a:gd name="T68" fmla="*/ 0 w 113"/>
                <a:gd name="T69" fmla="*/ 1 h 110"/>
                <a:gd name="T70" fmla="*/ 0 w 113"/>
                <a:gd name="T71" fmla="*/ 1 h 110"/>
                <a:gd name="T72" fmla="*/ 0 w 113"/>
                <a:gd name="T73" fmla="*/ 0 h 110"/>
                <a:gd name="T74" fmla="*/ 0 w 113"/>
                <a:gd name="T75" fmla="*/ 0 h 110"/>
                <a:gd name="T76" fmla="*/ 0 w 113"/>
                <a:gd name="T77" fmla="*/ 0 h 110"/>
                <a:gd name="T78" fmla="*/ 0 w 113"/>
                <a:gd name="T79" fmla="*/ 0 h 110"/>
                <a:gd name="T80" fmla="*/ 0 w 113"/>
                <a:gd name="T81" fmla="*/ 0 h 110"/>
                <a:gd name="T82" fmla="*/ 0 w 113"/>
                <a:gd name="T83" fmla="*/ 0 h 110"/>
                <a:gd name="T84" fmla="*/ 1 w 113"/>
                <a:gd name="T85" fmla="*/ 0 h 110"/>
                <a:gd name="T86" fmla="*/ 1 w 113"/>
                <a:gd name="T87" fmla="*/ 0 h 110"/>
                <a:gd name="T88" fmla="*/ 1 w 113"/>
                <a:gd name="T89" fmla="*/ 0 h 110"/>
                <a:gd name="T90" fmla="*/ 1 w 113"/>
                <a:gd name="T91" fmla="*/ 0 h 11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3" h="110">
                  <a:moveTo>
                    <a:pt x="75" y="1"/>
                  </a:moveTo>
                  <a:lnTo>
                    <a:pt x="83" y="4"/>
                  </a:lnTo>
                  <a:lnTo>
                    <a:pt x="90" y="7"/>
                  </a:lnTo>
                  <a:lnTo>
                    <a:pt x="96" y="12"/>
                  </a:lnTo>
                  <a:lnTo>
                    <a:pt x="102" y="18"/>
                  </a:lnTo>
                  <a:lnTo>
                    <a:pt x="107" y="24"/>
                  </a:lnTo>
                  <a:lnTo>
                    <a:pt x="110" y="30"/>
                  </a:lnTo>
                  <a:lnTo>
                    <a:pt x="112" y="37"/>
                  </a:lnTo>
                  <a:lnTo>
                    <a:pt x="113" y="44"/>
                  </a:lnTo>
                  <a:lnTo>
                    <a:pt x="113" y="51"/>
                  </a:lnTo>
                  <a:lnTo>
                    <a:pt x="112" y="57"/>
                  </a:lnTo>
                  <a:lnTo>
                    <a:pt x="111" y="64"/>
                  </a:lnTo>
                  <a:lnTo>
                    <a:pt x="109" y="70"/>
                  </a:lnTo>
                  <a:lnTo>
                    <a:pt x="106" y="77"/>
                  </a:lnTo>
                  <a:lnTo>
                    <a:pt x="102" y="83"/>
                  </a:lnTo>
                  <a:lnTo>
                    <a:pt x="98" y="88"/>
                  </a:lnTo>
                  <a:lnTo>
                    <a:pt x="94" y="93"/>
                  </a:lnTo>
                  <a:lnTo>
                    <a:pt x="89" y="97"/>
                  </a:lnTo>
                  <a:lnTo>
                    <a:pt x="83" y="101"/>
                  </a:lnTo>
                  <a:lnTo>
                    <a:pt x="78" y="104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8" y="110"/>
                  </a:lnTo>
                  <a:lnTo>
                    <a:pt x="51" y="110"/>
                  </a:lnTo>
                  <a:lnTo>
                    <a:pt x="43" y="110"/>
                  </a:lnTo>
                  <a:lnTo>
                    <a:pt x="36" y="108"/>
                  </a:lnTo>
                  <a:lnTo>
                    <a:pt x="30" y="106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11" y="93"/>
                  </a:lnTo>
                  <a:lnTo>
                    <a:pt x="6" y="86"/>
                  </a:lnTo>
                  <a:lnTo>
                    <a:pt x="3" y="79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53"/>
                  </a:lnTo>
                  <a:lnTo>
                    <a:pt x="2" y="44"/>
                  </a:lnTo>
                  <a:lnTo>
                    <a:pt x="5" y="35"/>
                  </a:lnTo>
                  <a:lnTo>
                    <a:pt x="10" y="27"/>
                  </a:lnTo>
                  <a:lnTo>
                    <a:pt x="16" y="20"/>
                  </a:lnTo>
                  <a:lnTo>
                    <a:pt x="23" y="14"/>
                  </a:lnTo>
                  <a:lnTo>
                    <a:pt x="30" y="8"/>
                  </a:lnTo>
                  <a:lnTo>
                    <a:pt x="38" y="4"/>
                  </a:lnTo>
                  <a:lnTo>
                    <a:pt x="48" y="1"/>
                  </a:lnTo>
                  <a:lnTo>
                    <a:pt x="57" y="0"/>
                  </a:lnTo>
                  <a:lnTo>
                    <a:pt x="66" y="0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B70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2" name="Freeform 1851"/>
            <p:cNvSpPr>
              <a:spLocks/>
            </p:cNvSpPr>
            <p:nvPr/>
          </p:nvSpPr>
          <p:spPr bwMode="auto">
            <a:xfrm>
              <a:off x="3195" y="3283"/>
              <a:ext cx="36" cy="35"/>
            </a:xfrm>
            <a:custGeom>
              <a:avLst/>
              <a:gdLst>
                <a:gd name="T0" fmla="*/ 1 w 107"/>
                <a:gd name="T1" fmla="*/ 0 h 104"/>
                <a:gd name="T2" fmla="*/ 1 w 107"/>
                <a:gd name="T3" fmla="*/ 0 h 104"/>
                <a:gd name="T4" fmla="*/ 1 w 107"/>
                <a:gd name="T5" fmla="*/ 0 h 104"/>
                <a:gd name="T6" fmla="*/ 1 w 107"/>
                <a:gd name="T7" fmla="*/ 0 h 104"/>
                <a:gd name="T8" fmla="*/ 1 w 107"/>
                <a:gd name="T9" fmla="*/ 0 h 104"/>
                <a:gd name="T10" fmla="*/ 1 w 107"/>
                <a:gd name="T11" fmla="*/ 0 h 104"/>
                <a:gd name="T12" fmla="*/ 1 w 107"/>
                <a:gd name="T13" fmla="*/ 0 h 104"/>
                <a:gd name="T14" fmla="*/ 1 w 107"/>
                <a:gd name="T15" fmla="*/ 0 h 104"/>
                <a:gd name="T16" fmla="*/ 1 w 107"/>
                <a:gd name="T17" fmla="*/ 1 h 104"/>
                <a:gd name="T18" fmla="*/ 1 w 107"/>
                <a:gd name="T19" fmla="*/ 1 h 104"/>
                <a:gd name="T20" fmla="*/ 1 w 107"/>
                <a:gd name="T21" fmla="*/ 1 h 104"/>
                <a:gd name="T22" fmla="*/ 1 w 107"/>
                <a:gd name="T23" fmla="*/ 1 h 104"/>
                <a:gd name="T24" fmla="*/ 1 w 107"/>
                <a:gd name="T25" fmla="*/ 1 h 104"/>
                <a:gd name="T26" fmla="*/ 1 w 107"/>
                <a:gd name="T27" fmla="*/ 1 h 104"/>
                <a:gd name="T28" fmla="*/ 1 w 107"/>
                <a:gd name="T29" fmla="*/ 1 h 104"/>
                <a:gd name="T30" fmla="*/ 1 w 107"/>
                <a:gd name="T31" fmla="*/ 1 h 104"/>
                <a:gd name="T32" fmla="*/ 1 w 107"/>
                <a:gd name="T33" fmla="*/ 1 h 104"/>
                <a:gd name="T34" fmla="*/ 1 w 107"/>
                <a:gd name="T35" fmla="*/ 1 h 104"/>
                <a:gd name="T36" fmla="*/ 1 w 107"/>
                <a:gd name="T37" fmla="*/ 1 h 104"/>
                <a:gd name="T38" fmla="*/ 1 w 107"/>
                <a:gd name="T39" fmla="*/ 1 h 104"/>
                <a:gd name="T40" fmla="*/ 1 w 107"/>
                <a:gd name="T41" fmla="*/ 1 h 104"/>
                <a:gd name="T42" fmla="*/ 1 w 107"/>
                <a:gd name="T43" fmla="*/ 1 h 104"/>
                <a:gd name="T44" fmla="*/ 1 w 107"/>
                <a:gd name="T45" fmla="*/ 1 h 104"/>
                <a:gd name="T46" fmla="*/ 1 w 107"/>
                <a:gd name="T47" fmla="*/ 1 h 104"/>
                <a:gd name="T48" fmla="*/ 1 w 107"/>
                <a:gd name="T49" fmla="*/ 1 h 104"/>
                <a:gd name="T50" fmla="*/ 0 w 107"/>
                <a:gd name="T51" fmla="*/ 1 h 104"/>
                <a:gd name="T52" fmla="*/ 0 w 107"/>
                <a:gd name="T53" fmla="*/ 1 h 104"/>
                <a:gd name="T54" fmla="*/ 0 w 107"/>
                <a:gd name="T55" fmla="*/ 1 h 104"/>
                <a:gd name="T56" fmla="*/ 0 w 107"/>
                <a:gd name="T57" fmla="*/ 1 h 104"/>
                <a:gd name="T58" fmla="*/ 0 w 107"/>
                <a:gd name="T59" fmla="*/ 1 h 104"/>
                <a:gd name="T60" fmla="*/ 0 w 107"/>
                <a:gd name="T61" fmla="*/ 1 h 104"/>
                <a:gd name="T62" fmla="*/ 0 w 107"/>
                <a:gd name="T63" fmla="*/ 1 h 104"/>
                <a:gd name="T64" fmla="*/ 0 w 107"/>
                <a:gd name="T65" fmla="*/ 1 h 104"/>
                <a:gd name="T66" fmla="*/ 0 w 107"/>
                <a:gd name="T67" fmla="*/ 1 h 104"/>
                <a:gd name="T68" fmla="*/ 0 w 107"/>
                <a:gd name="T69" fmla="*/ 1 h 104"/>
                <a:gd name="T70" fmla="*/ 0 w 107"/>
                <a:gd name="T71" fmla="*/ 1 h 104"/>
                <a:gd name="T72" fmla="*/ 0 w 107"/>
                <a:gd name="T73" fmla="*/ 0 h 104"/>
                <a:gd name="T74" fmla="*/ 0 w 107"/>
                <a:gd name="T75" fmla="*/ 0 h 104"/>
                <a:gd name="T76" fmla="*/ 0 w 107"/>
                <a:gd name="T77" fmla="*/ 0 h 104"/>
                <a:gd name="T78" fmla="*/ 0 w 107"/>
                <a:gd name="T79" fmla="*/ 0 h 104"/>
                <a:gd name="T80" fmla="*/ 0 w 107"/>
                <a:gd name="T81" fmla="*/ 0 h 104"/>
                <a:gd name="T82" fmla="*/ 0 w 107"/>
                <a:gd name="T83" fmla="*/ 0 h 104"/>
                <a:gd name="T84" fmla="*/ 1 w 107"/>
                <a:gd name="T85" fmla="*/ 0 h 104"/>
                <a:gd name="T86" fmla="*/ 1 w 107"/>
                <a:gd name="T87" fmla="*/ 0 h 104"/>
                <a:gd name="T88" fmla="*/ 1 w 107"/>
                <a:gd name="T89" fmla="*/ 0 h 104"/>
                <a:gd name="T90" fmla="*/ 1 w 107"/>
                <a:gd name="T91" fmla="*/ 0 h 1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7" h="104">
                  <a:moveTo>
                    <a:pt x="72" y="2"/>
                  </a:moveTo>
                  <a:lnTo>
                    <a:pt x="80" y="5"/>
                  </a:lnTo>
                  <a:lnTo>
                    <a:pt x="87" y="8"/>
                  </a:lnTo>
                  <a:lnTo>
                    <a:pt x="92" y="13"/>
                  </a:lnTo>
                  <a:lnTo>
                    <a:pt x="97" y="18"/>
                  </a:lnTo>
                  <a:lnTo>
                    <a:pt x="101" y="24"/>
                  </a:lnTo>
                  <a:lnTo>
                    <a:pt x="104" y="30"/>
                  </a:lnTo>
                  <a:lnTo>
                    <a:pt x="106" y="37"/>
                  </a:lnTo>
                  <a:lnTo>
                    <a:pt x="107" y="43"/>
                  </a:lnTo>
                  <a:lnTo>
                    <a:pt x="107" y="49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2" y="67"/>
                  </a:lnTo>
                  <a:lnTo>
                    <a:pt x="99" y="73"/>
                  </a:lnTo>
                  <a:lnTo>
                    <a:pt x="96" y="79"/>
                  </a:lnTo>
                  <a:lnTo>
                    <a:pt x="93" y="83"/>
                  </a:lnTo>
                  <a:lnTo>
                    <a:pt x="89" y="88"/>
                  </a:lnTo>
                  <a:lnTo>
                    <a:pt x="84" y="92"/>
                  </a:lnTo>
                  <a:lnTo>
                    <a:pt x="79" y="95"/>
                  </a:lnTo>
                  <a:lnTo>
                    <a:pt x="74" y="98"/>
                  </a:lnTo>
                  <a:lnTo>
                    <a:pt x="68" y="100"/>
                  </a:lnTo>
                  <a:lnTo>
                    <a:pt x="62" y="102"/>
                  </a:lnTo>
                  <a:lnTo>
                    <a:pt x="56" y="104"/>
                  </a:lnTo>
                  <a:lnTo>
                    <a:pt x="50" y="104"/>
                  </a:lnTo>
                  <a:lnTo>
                    <a:pt x="42" y="104"/>
                  </a:lnTo>
                  <a:lnTo>
                    <a:pt x="36" y="103"/>
                  </a:lnTo>
                  <a:lnTo>
                    <a:pt x="30" y="101"/>
                  </a:lnTo>
                  <a:lnTo>
                    <a:pt x="24" y="98"/>
                  </a:lnTo>
                  <a:lnTo>
                    <a:pt x="18" y="94"/>
                  </a:lnTo>
                  <a:lnTo>
                    <a:pt x="12" y="89"/>
                  </a:lnTo>
                  <a:lnTo>
                    <a:pt x="8" y="83"/>
                  </a:lnTo>
                  <a:lnTo>
                    <a:pt x="4" y="76"/>
                  </a:lnTo>
                  <a:lnTo>
                    <a:pt x="2" y="68"/>
                  </a:lnTo>
                  <a:lnTo>
                    <a:pt x="0" y="60"/>
                  </a:lnTo>
                  <a:lnTo>
                    <a:pt x="1" y="51"/>
                  </a:lnTo>
                  <a:lnTo>
                    <a:pt x="2" y="43"/>
                  </a:lnTo>
                  <a:lnTo>
                    <a:pt x="5" y="35"/>
                  </a:lnTo>
                  <a:lnTo>
                    <a:pt x="10" y="27"/>
                  </a:lnTo>
                  <a:lnTo>
                    <a:pt x="16" y="20"/>
                  </a:lnTo>
                  <a:lnTo>
                    <a:pt x="22" y="13"/>
                  </a:lnTo>
                  <a:lnTo>
                    <a:pt x="30" y="8"/>
                  </a:lnTo>
                  <a:lnTo>
                    <a:pt x="38" y="4"/>
                  </a:lnTo>
                  <a:lnTo>
                    <a:pt x="47" y="2"/>
                  </a:lnTo>
                  <a:lnTo>
                    <a:pt x="55" y="0"/>
                  </a:lnTo>
                  <a:lnTo>
                    <a:pt x="64" y="1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C60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3" name="Freeform 1852"/>
            <p:cNvSpPr>
              <a:spLocks/>
            </p:cNvSpPr>
            <p:nvPr/>
          </p:nvSpPr>
          <p:spPr bwMode="auto">
            <a:xfrm>
              <a:off x="3196" y="3284"/>
              <a:ext cx="33" cy="32"/>
            </a:xfrm>
            <a:custGeom>
              <a:avLst/>
              <a:gdLst>
                <a:gd name="T0" fmla="*/ 1 w 97"/>
                <a:gd name="T1" fmla="*/ 0 h 95"/>
                <a:gd name="T2" fmla="*/ 1 w 97"/>
                <a:gd name="T3" fmla="*/ 0 h 95"/>
                <a:gd name="T4" fmla="*/ 1 w 97"/>
                <a:gd name="T5" fmla="*/ 0 h 95"/>
                <a:gd name="T6" fmla="*/ 1 w 97"/>
                <a:gd name="T7" fmla="*/ 0 h 95"/>
                <a:gd name="T8" fmla="*/ 1 w 97"/>
                <a:gd name="T9" fmla="*/ 0 h 95"/>
                <a:gd name="T10" fmla="*/ 1 w 97"/>
                <a:gd name="T11" fmla="*/ 0 h 95"/>
                <a:gd name="T12" fmla="*/ 1 w 97"/>
                <a:gd name="T13" fmla="*/ 0 h 95"/>
                <a:gd name="T14" fmla="*/ 1 w 97"/>
                <a:gd name="T15" fmla="*/ 0 h 95"/>
                <a:gd name="T16" fmla="*/ 1 w 97"/>
                <a:gd name="T17" fmla="*/ 0 h 95"/>
                <a:gd name="T18" fmla="*/ 1 w 97"/>
                <a:gd name="T19" fmla="*/ 1 h 95"/>
                <a:gd name="T20" fmla="*/ 1 w 97"/>
                <a:gd name="T21" fmla="*/ 1 h 95"/>
                <a:gd name="T22" fmla="*/ 1 w 97"/>
                <a:gd name="T23" fmla="*/ 1 h 95"/>
                <a:gd name="T24" fmla="*/ 1 w 97"/>
                <a:gd name="T25" fmla="*/ 1 h 95"/>
                <a:gd name="T26" fmla="*/ 1 w 97"/>
                <a:gd name="T27" fmla="*/ 1 h 95"/>
                <a:gd name="T28" fmla="*/ 1 w 97"/>
                <a:gd name="T29" fmla="*/ 1 h 95"/>
                <a:gd name="T30" fmla="*/ 1 w 97"/>
                <a:gd name="T31" fmla="*/ 1 h 95"/>
                <a:gd name="T32" fmla="*/ 1 w 97"/>
                <a:gd name="T33" fmla="*/ 1 h 95"/>
                <a:gd name="T34" fmla="*/ 1 w 97"/>
                <a:gd name="T35" fmla="*/ 1 h 95"/>
                <a:gd name="T36" fmla="*/ 1 w 97"/>
                <a:gd name="T37" fmla="*/ 1 h 95"/>
                <a:gd name="T38" fmla="*/ 1 w 97"/>
                <a:gd name="T39" fmla="*/ 1 h 95"/>
                <a:gd name="T40" fmla="*/ 1 w 97"/>
                <a:gd name="T41" fmla="*/ 1 h 95"/>
                <a:gd name="T42" fmla="*/ 1 w 97"/>
                <a:gd name="T43" fmla="*/ 1 h 95"/>
                <a:gd name="T44" fmla="*/ 1 w 97"/>
                <a:gd name="T45" fmla="*/ 1 h 95"/>
                <a:gd name="T46" fmla="*/ 1 w 97"/>
                <a:gd name="T47" fmla="*/ 1 h 95"/>
                <a:gd name="T48" fmla="*/ 1 w 97"/>
                <a:gd name="T49" fmla="*/ 1 h 95"/>
                <a:gd name="T50" fmla="*/ 0 w 97"/>
                <a:gd name="T51" fmla="*/ 1 h 95"/>
                <a:gd name="T52" fmla="*/ 0 w 97"/>
                <a:gd name="T53" fmla="*/ 1 h 95"/>
                <a:gd name="T54" fmla="*/ 0 w 97"/>
                <a:gd name="T55" fmla="*/ 1 h 95"/>
                <a:gd name="T56" fmla="*/ 0 w 97"/>
                <a:gd name="T57" fmla="*/ 1 h 95"/>
                <a:gd name="T58" fmla="*/ 0 w 97"/>
                <a:gd name="T59" fmla="*/ 1 h 95"/>
                <a:gd name="T60" fmla="*/ 0 w 97"/>
                <a:gd name="T61" fmla="*/ 1 h 95"/>
                <a:gd name="T62" fmla="*/ 0 w 97"/>
                <a:gd name="T63" fmla="*/ 1 h 95"/>
                <a:gd name="T64" fmla="*/ 0 w 97"/>
                <a:gd name="T65" fmla="*/ 1 h 95"/>
                <a:gd name="T66" fmla="*/ 0 w 97"/>
                <a:gd name="T67" fmla="*/ 1 h 95"/>
                <a:gd name="T68" fmla="*/ 0 w 97"/>
                <a:gd name="T69" fmla="*/ 1 h 95"/>
                <a:gd name="T70" fmla="*/ 0 w 97"/>
                <a:gd name="T71" fmla="*/ 0 h 95"/>
                <a:gd name="T72" fmla="*/ 0 w 97"/>
                <a:gd name="T73" fmla="*/ 0 h 95"/>
                <a:gd name="T74" fmla="*/ 0 w 97"/>
                <a:gd name="T75" fmla="*/ 0 h 95"/>
                <a:gd name="T76" fmla="*/ 0 w 97"/>
                <a:gd name="T77" fmla="*/ 0 h 95"/>
                <a:gd name="T78" fmla="*/ 0 w 97"/>
                <a:gd name="T79" fmla="*/ 0 h 95"/>
                <a:gd name="T80" fmla="*/ 0 w 97"/>
                <a:gd name="T81" fmla="*/ 0 h 95"/>
                <a:gd name="T82" fmla="*/ 0 w 97"/>
                <a:gd name="T83" fmla="*/ 0 h 95"/>
                <a:gd name="T84" fmla="*/ 1 w 97"/>
                <a:gd name="T85" fmla="*/ 0 h 95"/>
                <a:gd name="T86" fmla="*/ 1 w 97"/>
                <a:gd name="T87" fmla="*/ 0 h 95"/>
                <a:gd name="T88" fmla="*/ 1 w 97"/>
                <a:gd name="T89" fmla="*/ 0 h 95"/>
                <a:gd name="T90" fmla="*/ 1 w 97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7" h="95">
                  <a:moveTo>
                    <a:pt x="67" y="2"/>
                  </a:moveTo>
                  <a:lnTo>
                    <a:pt x="75" y="5"/>
                  </a:lnTo>
                  <a:lnTo>
                    <a:pt x="81" y="8"/>
                  </a:lnTo>
                  <a:lnTo>
                    <a:pt x="86" y="13"/>
                  </a:lnTo>
                  <a:lnTo>
                    <a:pt x="90" y="18"/>
                  </a:lnTo>
                  <a:lnTo>
                    <a:pt x="93" y="23"/>
                  </a:lnTo>
                  <a:lnTo>
                    <a:pt x="95" y="29"/>
                  </a:lnTo>
                  <a:lnTo>
                    <a:pt x="96" y="34"/>
                  </a:lnTo>
                  <a:lnTo>
                    <a:pt x="97" y="40"/>
                  </a:lnTo>
                  <a:lnTo>
                    <a:pt x="97" y="46"/>
                  </a:lnTo>
                  <a:lnTo>
                    <a:pt x="96" y="51"/>
                  </a:lnTo>
                  <a:lnTo>
                    <a:pt x="95" y="57"/>
                  </a:lnTo>
                  <a:lnTo>
                    <a:pt x="93" y="62"/>
                  </a:lnTo>
                  <a:lnTo>
                    <a:pt x="91" y="66"/>
                  </a:lnTo>
                  <a:lnTo>
                    <a:pt x="88" y="71"/>
                  </a:lnTo>
                  <a:lnTo>
                    <a:pt x="85" y="76"/>
                  </a:lnTo>
                  <a:lnTo>
                    <a:pt x="81" y="80"/>
                  </a:lnTo>
                  <a:lnTo>
                    <a:pt x="77" y="84"/>
                  </a:lnTo>
                  <a:lnTo>
                    <a:pt x="73" y="87"/>
                  </a:lnTo>
                  <a:lnTo>
                    <a:pt x="67" y="89"/>
                  </a:lnTo>
                  <a:lnTo>
                    <a:pt x="62" y="92"/>
                  </a:lnTo>
                  <a:lnTo>
                    <a:pt x="57" y="93"/>
                  </a:lnTo>
                  <a:lnTo>
                    <a:pt x="52" y="95"/>
                  </a:lnTo>
                  <a:lnTo>
                    <a:pt x="46" y="95"/>
                  </a:lnTo>
                  <a:lnTo>
                    <a:pt x="41" y="95"/>
                  </a:lnTo>
                  <a:lnTo>
                    <a:pt x="34" y="94"/>
                  </a:lnTo>
                  <a:lnTo>
                    <a:pt x="28" y="93"/>
                  </a:lnTo>
                  <a:lnTo>
                    <a:pt x="23" y="90"/>
                  </a:lnTo>
                  <a:lnTo>
                    <a:pt x="17" y="87"/>
                  </a:lnTo>
                  <a:lnTo>
                    <a:pt x="12" y="82"/>
                  </a:lnTo>
                  <a:lnTo>
                    <a:pt x="7" y="77"/>
                  </a:lnTo>
                  <a:lnTo>
                    <a:pt x="4" y="70"/>
                  </a:lnTo>
                  <a:lnTo>
                    <a:pt x="1" y="63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1" y="40"/>
                  </a:lnTo>
                  <a:lnTo>
                    <a:pt x="4" y="32"/>
                  </a:lnTo>
                  <a:lnTo>
                    <a:pt x="8" y="25"/>
                  </a:lnTo>
                  <a:lnTo>
                    <a:pt x="14" y="18"/>
                  </a:lnTo>
                  <a:lnTo>
                    <a:pt x="20" y="12"/>
                  </a:lnTo>
                  <a:lnTo>
                    <a:pt x="27" y="7"/>
                  </a:lnTo>
                  <a:lnTo>
                    <a:pt x="35" y="3"/>
                  </a:lnTo>
                  <a:lnTo>
                    <a:pt x="44" y="1"/>
                  </a:lnTo>
                  <a:lnTo>
                    <a:pt x="52" y="0"/>
                  </a:lnTo>
                  <a:lnTo>
                    <a:pt x="60" y="0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D40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4" name="Freeform 1853"/>
            <p:cNvSpPr>
              <a:spLocks/>
            </p:cNvSpPr>
            <p:nvPr/>
          </p:nvSpPr>
          <p:spPr bwMode="auto">
            <a:xfrm>
              <a:off x="3198" y="3285"/>
              <a:ext cx="28" cy="28"/>
            </a:xfrm>
            <a:custGeom>
              <a:avLst/>
              <a:gdLst>
                <a:gd name="T0" fmla="*/ 1 w 86"/>
                <a:gd name="T1" fmla="*/ 0 h 84"/>
                <a:gd name="T2" fmla="*/ 1 w 86"/>
                <a:gd name="T3" fmla="*/ 0 h 84"/>
                <a:gd name="T4" fmla="*/ 1 w 86"/>
                <a:gd name="T5" fmla="*/ 0 h 84"/>
                <a:gd name="T6" fmla="*/ 1 w 86"/>
                <a:gd name="T7" fmla="*/ 0 h 84"/>
                <a:gd name="T8" fmla="*/ 1 w 86"/>
                <a:gd name="T9" fmla="*/ 0 h 84"/>
                <a:gd name="T10" fmla="*/ 1 w 86"/>
                <a:gd name="T11" fmla="*/ 0 h 84"/>
                <a:gd name="T12" fmla="*/ 1 w 86"/>
                <a:gd name="T13" fmla="*/ 0 h 84"/>
                <a:gd name="T14" fmla="*/ 1 w 86"/>
                <a:gd name="T15" fmla="*/ 0 h 84"/>
                <a:gd name="T16" fmla="*/ 1 w 86"/>
                <a:gd name="T17" fmla="*/ 0 h 84"/>
                <a:gd name="T18" fmla="*/ 1 w 86"/>
                <a:gd name="T19" fmla="*/ 1 h 84"/>
                <a:gd name="T20" fmla="*/ 1 w 86"/>
                <a:gd name="T21" fmla="*/ 1 h 84"/>
                <a:gd name="T22" fmla="*/ 1 w 86"/>
                <a:gd name="T23" fmla="*/ 1 h 84"/>
                <a:gd name="T24" fmla="*/ 1 w 86"/>
                <a:gd name="T25" fmla="*/ 1 h 84"/>
                <a:gd name="T26" fmla="*/ 1 w 86"/>
                <a:gd name="T27" fmla="*/ 1 h 84"/>
                <a:gd name="T28" fmla="*/ 1 w 86"/>
                <a:gd name="T29" fmla="*/ 1 h 84"/>
                <a:gd name="T30" fmla="*/ 1 w 86"/>
                <a:gd name="T31" fmla="*/ 1 h 84"/>
                <a:gd name="T32" fmla="*/ 1 w 86"/>
                <a:gd name="T33" fmla="*/ 1 h 84"/>
                <a:gd name="T34" fmla="*/ 1 w 86"/>
                <a:gd name="T35" fmla="*/ 1 h 84"/>
                <a:gd name="T36" fmla="*/ 1 w 86"/>
                <a:gd name="T37" fmla="*/ 1 h 84"/>
                <a:gd name="T38" fmla="*/ 1 w 86"/>
                <a:gd name="T39" fmla="*/ 1 h 84"/>
                <a:gd name="T40" fmla="*/ 1 w 86"/>
                <a:gd name="T41" fmla="*/ 1 h 84"/>
                <a:gd name="T42" fmla="*/ 1 w 86"/>
                <a:gd name="T43" fmla="*/ 1 h 84"/>
                <a:gd name="T44" fmla="*/ 1 w 86"/>
                <a:gd name="T45" fmla="*/ 1 h 84"/>
                <a:gd name="T46" fmla="*/ 1 w 86"/>
                <a:gd name="T47" fmla="*/ 1 h 84"/>
                <a:gd name="T48" fmla="*/ 0 w 86"/>
                <a:gd name="T49" fmla="*/ 1 h 84"/>
                <a:gd name="T50" fmla="*/ 0 w 86"/>
                <a:gd name="T51" fmla="*/ 1 h 84"/>
                <a:gd name="T52" fmla="*/ 0 w 86"/>
                <a:gd name="T53" fmla="*/ 1 h 84"/>
                <a:gd name="T54" fmla="*/ 0 w 86"/>
                <a:gd name="T55" fmla="*/ 1 h 84"/>
                <a:gd name="T56" fmla="*/ 0 w 86"/>
                <a:gd name="T57" fmla="*/ 1 h 84"/>
                <a:gd name="T58" fmla="*/ 0 w 86"/>
                <a:gd name="T59" fmla="*/ 1 h 84"/>
                <a:gd name="T60" fmla="*/ 0 w 86"/>
                <a:gd name="T61" fmla="*/ 1 h 84"/>
                <a:gd name="T62" fmla="*/ 0 w 86"/>
                <a:gd name="T63" fmla="*/ 1 h 84"/>
                <a:gd name="T64" fmla="*/ 0 w 86"/>
                <a:gd name="T65" fmla="*/ 1 h 84"/>
                <a:gd name="T66" fmla="*/ 0 w 86"/>
                <a:gd name="T67" fmla="*/ 1 h 84"/>
                <a:gd name="T68" fmla="*/ 0 w 86"/>
                <a:gd name="T69" fmla="*/ 1 h 84"/>
                <a:gd name="T70" fmla="*/ 0 w 86"/>
                <a:gd name="T71" fmla="*/ 0 h 84"/>
                <a:gd name="T72" fmla="*/ 0 w 86"/>
                <a:gd name="T73" fmla="*/ 0 h 84"/>
                <a:gd name="T74" fmla="*/ 0 w 86"/>
                <a:gd name="T75" fmla="*/ 0 h 84"/>
                <a:gd name="T76" fmla="*/ 0 w 86"/>
                <a:gd name="T77" fmla="*/ 0 h 84"/>
                <a:gd name="T78" fmla="*/ 0 w 86"/>
                <a:gd name="T79" fmla="*/ 0 h 84"/>
                <a:gd name="T80" fmla="*/ 0 w 86"/>
                <a:gd name="T81" fmla="*/ 0 h 84"/>
                <a:gd name="T82" fmla="*/ 0 w 86"/>
                <a:gd name="T83" fmla="*/ 0 h 84"/>
                <a:gd name="T84" fmla="*/ 0 w 86"/>
                <a:gd name="T85" fmla="*/ 0 h 84"/>
                <a:gd name="T86" fmla="*/ 1 w 86"/>
                <a:gd name="T87" fmla="*/ 0 h 84"/>
                <a:gd name="T88" fmla="*/ 1 w 86"/>
                <a:gd name="T89" fmla="*/ 0 h 84"/>
                <a:gd name="T90" fmla="*/ 1 w 86"/>
                <a:gd name="T91" fmla="*/ 0 h 8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6" h="84">
                  <a:moveTo>
                    <a:pt x="61" y="2"/>
                  </a:moveTo>
                  <a:lnTo>
                    <a:pt x="67" y="4"/>
                  </a:lnTo>
                  <a:lnTo>
                    <a:pt x="73" y="8"/>
                  </a:lnTo>
                  <a:lnTo>
                    <a:pt x="77" y="12"/>
                  </a:lnTo>
                  <a:lnTo>
                    <a:pt x="80" y="16"/>
                  </a:lnTo>
                  <a:lnTo>
                    <a:pt x="83" y="21"/>
                  </a:lnTo>
                  <a:lnTo>
                    <a:pt x="85" y="26"/>
                  </a:lnTo>
                  <a:lnTo>
                    <a:pt x="86" y="31"/>
                  </a:lnTo>
                  <a:lnTo>
                    <a:pt x="86" y="36"/>
                  </a:lnTo>
                  <a:lnTo>
                    <a:pt x="86" y="41"/>
                  </a:lnTo>
                  <a:lnTo>
                    <a:pt x="85" y="46"/>
                  </a:lnTo>
                  <a:lnTo>
                    <a:pt x="84" y="50"/>
                  </a:lnTo>
                  <a:lnTo>
                    <a:pt x="82" y="55"/>
                  </a:lnTo>
                  <a:lnTo>
                    <a:pt x="80" y="59"/>
                  </a:lnTo>
                  <a:lnTo>
                    <a:pt x="78" y="63"/>
                  </a:lnTo>
                  <a:lnTo>
                    <a:pt x="75" y="66"/>
                  </a:lnTo>
                  <a:lnTo>
                    <a:pt x="72" y="71"/>
                  </a:lnTo>
                  <a:lnTo>
                    <a:pt x="69" y="74"/>
                  </a:lnTo>
                  <a:lnTo>
                    <a:pt x="64" y="77"/>
                  </a:lnTo>
                  <a:lnTo>
                    <a:pt x="60" y="79"/>
                  </a:lnTo>
                  <a:lnTo>
                    <a:pt x="56" y="81"/>
                  </a:lnTo>
                  <a:lnTo>
                    <a:pt x="51" y="82"/>
                  </a:lnTo>
                  <a:lnTo>
                    <a:pt x="47" y="84"/>
                  </a:lnTo>
                  <a:lnTo>
                    <a:pt x="42" y="84"/>
                  </a:lnTo>
                  <a:lnTo>
                    <a:pt x="37" y="84"/>
                  </a:lnTo>
                  <a:lnTo>
                    <a:pt x="31" y="84"/>
                  </a:lnTo>
                  <a:lnTo>
                    <a:pt x="26" y="82"/>
                  </a:lnTo>
                  <a:lnTo>
                    <a:pt x="21" y="80"/>
                  </a:lnTo>
                  <a:lnTo>
                    <a:pt x="16" y="77"/>
                  </a:lnTo>
                  <a:lnTo>
                    <a:pt x="12" y="74"/>
                  </a:lnTo>
                  <a:lnTo>
                    <a:pt x="8" y="69"/>
                  </a:lnTo>
                  <a:lnTo>
                    <a:pt x="4" y="63"/>
                  </a:lnTo>
                  <a:lnTo>
                    <a:pt x="1" y="57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1" y="36"/>
                  </a:lnTo>
                  <a:lnTo>
                    <a:pt x="3" y="29"/>
                  </a:lnTo>
                  <a:lnTo>
                    <a:pt x="8" y="22"/>
                  </a:lnTo>
                  <a:lnTo>
                    <a:pt x="12" y="15"/>
                  </a:lnTo>
                  <a:lnTo>
                    <a:pt x="18" y="10"/>
                  </a:lnTo>
                  <a:lnTo>
                    <a:pt x="24" y="6"/>
                  </a:lnTo>
                  <a:lnTo>
                    <a:pt x="32" y="2"/>
                  </a:lnTo>
                  <a:lnTo>
                    <a:pt x="40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E20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5" name="Freeform 1854"/>
            <p:cNvSpPr>
              <a:spLocks/>
            </p:cNvSpPr>
            <p:nvPr/>
          </p:nvSpPr>
          <p:spPr bwMode="auto">
            <a:xfrm>
              <a:off x="3199" y="3287"/>
              <a:ext cx="25" cy="24"/>
            </a:xfrm>
            <a:custGeom>
              <a:avLst/>
              <a:gdLst>
                <a:gd name="T0" fmla="*/ 1 w 73"/>
                <a:gd name="T1" fmla="*/ 0 h 71"/>
                <a:gd name="T2" fmla="*/ 1 w 73"/>
                <a:gd name="T3" fmla="*/ 0 h 71"/>
                <a:gd name="T4" fmla="*/ 1 w 73"/>
                <a:gd name="T5" fmla="*/ 0 h 71"/>
                <a:gd name="T6" fmla="*/ 1 w 73"/>
                <a:gd name="T7" fmla="*/ 0 h 71"/>
                <a:gd name="T8" fmla="*/ 1 w 73"/>
                <a:gd name="T9" fmla="*/ 0 h 71"/>
                <a:gd name="T10" fmla="*/ 1 w 73"/>
                <a:gd name="T11" fmla="*/ 0 h 71"/>
                <a:gd name="T12" fmla="*/ 1 w 73"/>
                <a:gd name="T13" fmla="*/ 0 h 71"/>
                <a:gd name="T14" fmla="*/ 1 w 73"/>
                <a:gd name="T15" fmla="*/ 0 h 71"/>
                <a:gd name="T16" fmla="*/ 1 w 73"/>
                <a:gd name="T17" fmla="*/ 0 h 71"/>
                <a:gd name="T18" fmla="*/ 1 w 73"/>
                <a:gd name="T19" fmla="*/ 0 h 71"/>
                <a:gd name="T20" fmla="*/ 1 w 73"/>
                <a:gd name="T21" fmla="*/ 0 h 71"/>
                <a:gd name="T22" fmla="*/ 1 w 73"/>
                <a:gd name="T23" fmla="*/ 1 h 71"/>
                <a:gd name="T24" fmla="*/ 1 w 73"/>
                <a:gd name="T25" fmla="*/ 1 h 71"/>
                <a:gd name="T26" fmla="*/ 1 w 73"/>
                <a:gd name="T27" fmla="*/ 1 h 71"/>
                <a:gd name="T28" fmla="*/ 1 w 73"/>
                <a:gd name="T29" fmla="*/ 1 h 71"/>
                <a:gd name="T30" fmla="*/ 1 w 73"/>
                <a:gd name="T31" fmla="*/ 1 h 71"/>
                <a:gd name="T32" fmla="*/ 1 w 73"/>
                <a:gd name="T33" fmla="*/ 1 h 71"/>
                <a:gd name="T34" fmla="*/ 1 w 73"/>
                <a:gd name="T35" fmla="*/ 1 h 71"/>
                <a:gd name="T36" fmla="*/ 1 w 73"/>
                <a:gd name="T37" fmla="*/ 1 h 71"/>
                <a:gd name="T38" fmla="*/ 1 w 73"/>
                <a:gd name="T39" fmla="*/ 1 h 71"/>
                <a:gd name="T40" fmla="*/ 1 w 73"/>
                <a:gd name="T41" fmla="*/ 1 h 71"/>
                <a:gd name="T42" fmla="*/ 1 w 73"/>
                <a:gd name="T43" fmla="*/ 1 h 71"/>
                <a:gd name="T44" fmla="*/ 1 w 73"/>
                <a:gd name="T45" fmla="*/ 1 h 71"/>
                <a:gd name="T46" fmla="*/ 0 w 73"/>
                <a:gd name="T47" fmla="*/ 1 h 71"/>
                <a:gd name="T48" fmla="*/ 0 w 73"/>
                <a:gd name="T49" fmla="*/ 1 h 71"/>
                <a:gd name="T50" fmla="*/ 0 w 73"/>
                <a:gd name="T51" fmla="*/ 1 h 71"/>
                <a:gd name="T52" fmla="*/ 0 w 73"/>
                <a:gd name="T53" fmla="*/ 1 h 71"/>
                <a:gd name="T54" fmla="*/ 0 w 73"/>
                <a:gd name="T55" fmla="*/ 1 h 71"/>
                <a:gd name="T56" fmla="*/ 0 w 73"/>
                <a:gd name="T57" fmla="*/ 1 h 71"/>
                <a:gd name="T58" fmla="*/ 0 w 73"/>
                <a:gd name="T59" fmla="*/ 1 h 71"/>
                <a:gd name="T60" fmla="*/ 0 w 73"/>
                <a:gd name="T61" fmla="*/ 1 h 71"/>
                <a:gd name="T62" fmla="*/ 0 w 73"/>
                <a:gd name="T63" fmla="*/ 1 h 71"/>
                <a:gd name="T64" fmla="*/ 0 w 73"/>
                <a:gd name="T65" fmla="*/ 1 h 71"/>
                <a:gd name="T66" fmla="*/ 0 w 73"/>
                <a:gd name="T67" fmla="*/ 1 h 71"/>
                <a:gd name="T68" fmla="*/ 0 w 73"/>
                <a:gd name="T69" fmla="*/ 0 h 71"/>
                <a:gd name="T70" fmla="*/ 0 w 73"/>
                <a:gd name="T71" fmla="*/ 0 h 71"/>
                <a:gd name="T72" fmla="*/ 0 w 73"/>
                <a:gd name="T73" fmla="*/ 0 h 71"/>
                <a:gd name="T74" fmla="*/ 0 w 73"/>
                <a:gd name="T75" fmla="*/ 0 h 71"/>
                <a:gd name="T76" fmla="*/ 0 w 73"/>
                <a:gd name="T77" fmla="*/ 0 h 71"/>
                <a:gd name="T78" fmla="*/ 0 w 73"/>
                <a:gd name="T79" fmla="*/ 0 h 71"/>
                <a:gd name="T80" fmla="*/ 0 w 73"/>
                <a:gd name="T81" fmla="*/ 0 h 71"/>
                <a:gd name="T82" fmla="*/ 0 w 73"/>
                <a:gd name="T83" fmla="*/ 0 h 71"/>
                <a:gd name="T84" fmla="*/ 0 w 73"/>
                <a:gd name="T85" fmla="*/ 0 h 71"/>
                <a:gd name="T86" fmla="*/ 1 w 73"/>
                <a:gd name="T87" fmla="*/ 0 h 71"/>
                <a:gd name="T88" fmla="*/ 1 w 73"/>
                <a:gd name="T89" fmla="*/ 0 h 71"/>
                <a:gd name="T90" fmla="*/ 1 w 73"/>
                <a:gd name="T91" fmla="*/ 0 h 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3" h="71">
                  <a:moveTo>
                    <a:pt x="52" y="2"/>
                  </a:moveTo>
                  <a:lnTo>
                    <a:pt x="57" y="4"/>
                  </a:lnTo>
                  <a:lnTo>
                    <a:pt x="62" y="7"/>
                  </a:lnTo>
                  <a:lnTo>
                    <a:pt x="66" y="11"/>
                  </a:lnTo>
                  <a:lnTo>
                    <a:pt x="68" y="15"/>
                  </a:lnTo>
                  <a:lnTo>
                    <a:pt x="70" y="19"/>
                  </a:lnTo>
                  <a:lnTo>
                    <a:pt x="72" y="23"/>
                  </a:lnTo>
                  <a:lnTo>
                    <a:pt x="72" y="27"/>
                  </a:lnTo>
                  <a:lnTo>
                    <a:pt x="73" y="31"/>
                  </a:lnTo>
                  <a:lnTo>
                    <a:pt x="72" y="35"/>
                  </a:lnTo>
                  <a:lnTo>
                    <a:pt x="72" y="39"/>
                  </a:lnTo>
                  <a:lnTo>
                    <a:pt x="71" y="43"/>
                  </a:lnTo>
                  <a:lnTo>
                    <a:pt x="69" y="46"/>
                  </a:lnTo>
                  <a:lnTo>
                    <a:pt x="68" y="50"/>
                  </a:lnTo>
                  <a:lnTo>
                    <a:pt x="66" y="53"/>
                  </a:lnTo>
                  <a:lnTo>
                    <a:pt x="63" y="56"/>
                  </a:lnTo>
                  <a:lnTo>
                    <a:pt x="60" y="58"/>
                  </a:lnTo>
                  <a:lnTo>
                    <a:pt x="57" y="61"/>
                  </a:lnTo>
                  <a:lnTo>
                    <a:pt x="54" y="64"/>
                  </a:lnTo>
                  <a:lnTo>
                    <a:pt x="51" y="66"/>
                  </a:lnTo>
                  <a:lnTo>
                    <a:pt x="47" y="68"/>
                  </a:lnTo>
                  <a:lnTo>
                    <a:pt x="44" y="69"/>
                  </a:lnTo>
                  <a:lnTo>
                    <a:pt x="40" y="70"/>
                  </a:lnTo>
                  <a:lnTo>
                    <a:pt x="36" y="71"/>
                  </a:lnTo>
                  <a:lnTo>
                    <a:pt x="32" y="71"/>
                  </a:lnTo>
                  <a:lnTo>
                    <a:pt x="27" y="70"/>
                  </a:lnTo>
                  <a:lnTo>
                    <a:pt x="23" y="69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1" y="62"/>
                  </a:lnTo>
                  <a:lnTo>
                    <a:pt x="8" y="58"/>
                  </a:lnTo>
                  <a:lnTo>
                    <a:pt x="5" y="54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6" y="19"/>
                  </a:lnTo>
                  <a:lnTo>
                    <a:pt x="10" y="13"/>
                  </a:lnTo>
                  <a:lnTo>
                    <a:pt x="15" y="8"/>
                  </a:lnTo>
                  <a:lnTo>
                    <a:pt x="21" y="4"/>
                  </a:lnTo>
                  <a:lnTo>
                    <a:pt x="27" y="2"/>
                  </a:lnTo>
                  <a:lnTo>
                    <a:pt x="35" y="0"/>
                  </a:lnTo>
                  <a:lnTo>
                    <a:pt x="41" y="0"/>
                  </a:lnTo>
                  <a:lnTo>
                    <a:pt x="47" y="0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10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6" name="Freeform 1855"/>
            <p:cNvSpPr>
              <a:spLocks/>
            </p:cNvSpPr>
            <p:nvPr/>
          </p:nvSpPr>
          <p:spPr bwMode="auto">
            <a:xfrm>
              <a:off x="3202" y="3290"/>
              <a:ext cx="17" cy="16"/>
            </a:xfrm>
            <a:custGeom>
              <a:avLst/>
              <a:gdLst>
                <a:gd name="T0" fmla="*/ 0 w 51"/>
                <a:gd name="T1" fmla="*/ 0 h 50"/>
                <a:gd name="T2" fmla="*/ 1 w 51"/>
                <a:gd name="T3" fmla="*/ 0 h 50"/>
                <a:gd name="T4" fmla="*/ 1 w 51"/>
                <a:gd name="T5" fmla="*/ 0 h 50"/>
                <a:gd name="T6" fmla="*/ 1 w 51"/>
                <a:gd name="T7" fmla="*/ 0 h 50"/>
                <a:gd name="T8" fmla="*/ 1 w 51"/>
                <a:gd name="T9" fmla="*/ 0 h 50"/>
                <a:gd name="T10" fmla="*/ 1 w 51"/>
                <a:gd name="T11" fmla="*/ 0 h 50"/>
                <a:gd name="T12" fmla="*/ 1 w 51"/>
                <a:gd name="T13" fmla="*/ 0 h 50"/>
                <a:gd name="T14" fmla="*/ 1 w 51"/>
                <a:gd name="T15" fmla="*/ 0 h 50"/>
                <a:gd name="T16" fmla="*/ 1 w 51"/>
                <a:gd name="T17" fmla="*/ 0 h 50"/>
                <a:gd name="T18" fmla="*/ 1 w 51"/>
                <a:gd name="T19" fmla="*/ 0 h 50"/>
                <a:gd name="T20" fmla="*/ 1 w 51"/>
                <a:gd name="T21" fmla="*/ 0 h 50"/>
                <a:gd name="T22" fmla="*/ 1 w 51"/>
                <a:gd name="T23" fmla="*/ 0 h 50"/>
                <a:gd name="T24" fmla="*/ 1 w 51"/>
                <a:gd name="T25" fmla="*/ 0 h 50"/>
                <a:gd name="T26" fmla="*/ 1 w 51"/>
                <a:gd name="T27" fmla="*/ 0 h 50"/>
                <a:gd name="T28" fmla="*/ 1 w 51"/>
                <a:gd name="T29" fmla="*/ 0 h 50"/>
                <a:gd name="T30" fmla="*/ 1 w 51"/>
                <a:gd name="T31" fmla="*/ 0 h 50"/>
                <a:gd name="T32" fmla="*/ 1 w 51"/>
                <a:gd name="T33" fmla="*/ 0 h 50"/>
                <a:gd name="T34" fmla="*/ 1 w 51"/>
                <a:gd name="T35" fmla="*/ 0 h 50"/>
                <a:gd name="T36" fmla="*/ 0 w 51"/>
                <a:gd name="T37" fmla="*/ 0 h 50"/>
                <a:gd name="T38" fmla="*/ 0 w 51"/>
                <a:gd name="T39" fmla="*/ 1 h 50"/>
                <a:gd name="T40" fmla="*/ 0 w 51"/>
                <a:gd name="T41" fmla="*/ 1 h 50"/>
                <a:gd name="T42" fmla="*/ 0 w 51"/>
                <a:gd name="T43" fmla="*/ 1 h 50"/>
                <a:gd name="T44" fmla="*/ 0 w 51"/>
                <a:gd name="T45" fmla="*/ 1 h 50"/>
                <a:gd name="T46" fmla="*/ 0 w 51"/>
                <a:gd name="T47" fmla="*/ 1 h 50"/>
                <a:gd name="T48" fmla="*/ 0 w 51"/>
                <a:gd name="T49" fmla="*/ 1 h 50"/>
                <a:gd name="T50" fmla="*/ 0 w 51"/>
                <a:gd name="T51" fmla="*/ 1 h 50"/>
                <a:gd name="T52" fmla="*/ 0 w 51"/>
                <a:gd name="T53" fmla="*/ 1 h 50"/>
                <a:gd name="T54" fmla="*/ 0 w 51"/>
                <a:gd name="T55" fmla="*/ 1 h 50"/>
                <a:gd name="T56" fmla="*/ 0 w 51"/>
                <a:gd name="T57" fmla="*/ 1 h 50"/>
                <a:gd name="T58" fmla="*/ 0 w 51"/>
                <a:gd name="T59" fmla="*/ 0 h 50"/>
                <a:gd name="T60" fmla="*/ 0 w 51"/>
                <a:gd name="T61" fmla="*/ 0 h 50"/>
                <a:gd name="T62" fmla="*/ 0 w 51"/>
                <a:gd name="T63" fmla="*/ 0 h 50"/>
                <a:gd name="T64" fmla="*/ 0 w 51"/>
                <a:gd name="T65" fmla="*/ 0 h 50"/>
                <a:gd name="T66" fmla="*/ 0 w 51"/>
                <a:gd name="T67" fmla="*/ 0 h 50"/>
                <a:gd name="T68" fmla="*/ 0 w 51"/>
                <a:gd name="T69" fmla="*/ 0 h 50"/>
                <a:gd name="T70" fmla="*/ 0 w 51"/>
                <a:gd name="T71" fmla="*/ 0 h 50"/>
                <a:gd name="T72" fmla="*/ 0 w 51"/>
                <a:gd name="T73" fmla="*/ 0 h 50"/>
                <a:gd name="T74" fmla="*/ 0 w 51"/>
                <a:gd name="T75" fmla="*/ 0 h 50"/>
                <a:gd name="T76" fmla="*/ 0 w 51"/>
                <a:gd name="T77" fmla="*/ 0 h 50"/>
                <a:gd name="T78" fmla="*/ 0 w 51"/>
                <a:gd name="T79" fmla="*/ 0 h 50"/>
                <a:gd name="T80" fmla="*/ 0 w 51"/>
                <a:gd name="T81" fmla="*/ 0 h 50"/>
                <a:gd name="T82" fmla="*/ 0 w 51"/>
                <a:gd name="T83" fmla="*/ 0 h 50"/>
                <a:gd name="T84" fmla="*/ 0 w 51"/>
                <a:gd name="T85" fmla="*/ 0 h 50"/>
                <a:gd name="T86" fmla="*/ 0 w 51"/>
                <a:gd name="T87" fmla="*/ 0 h 50"/>
                <a:gd name="T88" fmla="*/ 0 w 51"/>
                <a:gd name="T89" fmla="*/ 0 h 50"/>
                <a:gd name="T90" fmla="*/ 0 w 51"/>
                <a:gd name="T91" fmla="*/ 0 h 5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1" h="50">
                  <a:moveTo>
                    <a:pt x="38" y="2"/>
                  </a:moveTo>
                  <a:lnTo>
                    <a:pt x="42" y="4"/>
                  </a:lnTo>
                  <a:lnTo>
                    <a:pt x="44" y="6"/>
                  </a:lnTo>
                  <a:lnTo>
                    <a:pt x="47" y="9"/>
                  </a:lnTo>
                  <a:lnTo>
                    <a:pt x="49" y="11"/>
                  </a:lnTo>
                  <a:lnTo>
                    <a:pt x="50" y="14"/>
                  </a:lnTo>
                  <a:lnTo>
                    <a:pt x="51" y="17"/>
                  </a:lnTo>
                  <a:lnTo>
                    <a:pt x="51" y="20"/>
                  </a:lnTo>
                  <a:lnTo>
                    <a:pt x="51" y="23"/>
                  </a:lnTo>
                  <a:lnTo>
                    <a:pt x="51" y="26"/>
                  </a:lnTo>
                  <a:lnTo>
                    <a:pt x="51" y="29"/>
                  </a:lnTo>
                  <a:lnTo>
                    <a:pt x="50" y="31"/>
                  </a:lnTo>
                  <a:lnTo>
                    <a:pt x="49" y="34"/>
                  </a:lnTo>
                  <a:lnTo>
                    <a:pt x="48" y="36"/>
                  </a:lnTo>
                  <a:lnTo>
                    <a:pt x="46" y="38"/>
                  </a:lnTo>
                  <a:lnTo>
                    <a:pt x="45" y="40"/>
                  </a:lnTo>
                  <a:lnTo>
                    <a:pt x="43" y="42"/>
                  </a:lnTo>
                  <a:lnTo>
                    <a:pt x="41" y="44"/>
                  </a:lnTo>
                  <a:lnTo>
                    <a:pt x="39" y="45"/>
                  </a:lnTo>
                  <a:lnTo>
                    <a:pt x="37" y="47"/>
                  </a:lnTo>
                  <a:lnTo>
                    <a:pt x="34" y="48"/>
                  </a:lnTo>
                  <a:lnTo>
                    <a:pt x="32" y="49"/>
                  </a:lnTo>
                  <a:lnTo>
                    <a:pt x="29" y="50"/>
                  </a:lnTo>
                  <a:lnTo>
                    <a:pt x="26" y="50"/>
                  </a:lnTo>
                  <a:lnTo>
                    <a:pt x="23" y="50"/>
                  </a:lnTo>
                  <a:lnTo>
                    <a:pt x="20" y="50"/>
                  </a:lnTo>
                  <a:lnTo>
                    <a:pt x="17" y="50"/>
                  </a:lnTo>
                  <a:lnTo>
                    <a:pt x="14" y="49"/>
                  </a:lnTo>
                  <a:lnTo>
                    <a:pt x="11" y="47"/>
                  </a:lnTo>
                  <a:lnTo>
                    <a:pt x="8" y="45"/>
                  </a:lnTo>
                  <a:lnTo>
                    <a:pt x="5" y="43"/>
                  </a:lnTo>
                  <a:lnTo>
                    <a:pt x="3" y="40"/>
                  </a:lnTo>
                  <a:lnTo>
                    <a:pt x="1" y="36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7" y="9"/>
                  </a:lnTo>
                  <a:lnTo>
                    <a:pt x="11" y="6"/>
                  </a:lnTo>
                  <a:lnTo>
                    <a:pt x="15" y="3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0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7" name="Freeform 1856"/>
            <p:cNvSpPr>
              <a:spLocks/>
            </p:cNvSpPr>
            <p:nvPr/>
          </p:nvSpPr>
          <p:spPr bwMode="auto">
            <a:xfrm>
              <a:off x="3194" y="3282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9" y="1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6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6" y="73"/>
                  </a:lnTo>
                  <a:lnTo>
                    <a:pt x="135" y="83"/>
                  </a:lnTo>
                  <a:lnTo>
                    <a:pt x="132" y="92"/>
                  </a:lnTo>
                  <a:lnTo>
                    <a:pt x="128" y="100"/>
                  </a:lnTo>
                  <a:lnTo>
                    <a:pt x="122" y="108"/>
                  </a:lnTo>
                  <a:lnTo>
                    <a:pt x="116" y="115"/>
                  </a:lnTo>
                  <a:lnTo>
                    <a:pt x="109" y="121"/>
                  </a:lnTo>
                  <a:lnTo>
                    <a:pt x="100" y="126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5" y="129"/>
                  </a:lnTo>
                  <a:lnTo>
                    <a:pt x="36" y="126"/>
                  </a:lnTo>
                  <a:lnTo>
                    <a:pt x="28" y="121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8" y="22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3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9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8" name="Freeform 1891"/>
            <p:cNvSpPr>
              <a:spLocks/>
            </p:cNvSpPr>
            <p:nvPr/>
          </p:nvSpPr>
          <p:spPr bwMode="auto">
            <a:xfrm>
              <a:off x="2965" y="2785"/>
              <a:ext cx="237" cy="228"/>
            </a:xfrm>
            <a:custGeom>
              <a:avLst/>
              <a:gdLst>
                <a:gd name="T0" fmla="*/ 0 w 711"/>
                <a:gd name="T1" fmla="*/ 8 h 686"/>
                <a:gd name="T2" fmla="*/ 9 w 711"/>
                <a:gd name="T3" fmla="*/ 0 h 686"/>
                <a:gd name="T4" fmla="*/ 9 w 711"/>
                <a:gd name="T5" fmla="*/ 0 h 686"/>
                <a:gd name="T6" fmla="*/ 0 w 711"/>
                <a:gd name="T7" fmla="*/ 8 h 686"/>
                <a:gd name="T8" fmla="*/ 0 w 711"/>
                <a:gd name="T9" fmla="*/ 8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686">
                  <a:moveTo>
                    <a:pt x="0" y="684"/>
                  </a:moveTo>
                  <a:lnTo>
                    <a:pt x="709" y="0"/>
                  </a:lnTo>
                  <a:lnTo>
                    <a:pt x="711" y="2"/>
                  </a:lnTo>
                  <a:lnTo>
                    <a:pt x="2" y="686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9" name="Freeform 1892"/>
            <p:cNvSpPr>
              <a:spLocks/>
            </p:cNvSpPr>
            <p:nvPr/>
          </p:nvSpPr>
          <p:spPr bwMode="auto">
            <a:xfrm>
              <a:off x="2965" y="2785"/>
              <a:ext cx="237" cy="229"/>
            </a:xfrm>
            <a:custGeom>
              <a:avLst/>
              <a:gdLst>
                <a:gd name="T0" fmla="*/ 0 w 711"/>
                <a:gd name="T1" fmla="*/ 8 h 686"/>
                <a:gd name="T2" fmla="*/ 9 w 711"/>
                <a:gd name="T3" fmla="*/ 0 h 686"/>
                <a:gd name="T4" fmla="*/ 9 w 711"/>
                <a:gd name="T5" fmla="*/ 0 h 686"/>
                <a:gd name="T6" fmla="*/ 0 w 711"/>
                <a:gd name="T7" fmla="*/ 8 h 686"/>
                <a:gd name="T8" fmla="*/ 0 w 711"/>
                <a:gd name="T9" fmla="*/ 8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686">
                  <a:moveTo>
                    <a:pt x="0" y="684"/>
                  </a:moveTo>
                  <a:lnTo>
                    <a:pt x="709" y="0"/>
                  </a:lnTo>
                  <a:lnTo>
                    <a:pt x="711" y="2"/>
                  </a:lnTo>
                  <a:lnTo>
                    <a:pt x="2" y="686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0" name="Freeform 1893"/>
            <p:cNvSpPr>
              <a:spLocks/>
            </p:cNvSpPr>
            <p:nvPr/>
          </p:nvSpPr>
          <p:spPr bwMode="auto">
            <a:xfrm>
              <a:off x="2966" y="2786"/>
              <a:ext cx="237" cy="228"/>
            </a:xfrm>
            <a:custGeom>
              <a:avLst/>
              <a:gdLst>
                <a:gd name="T0" fmla="*/ 0 w 711"/>
                <a:gd name="T1" fmla="*/ 8 h 685"/>
                <a:gd name="T2" fmla="*/ 9 w 711"/>
                <a:gd name="T3" fmla="*/ 0 h 685"/>
                <a:gd name="T4" fmla="*/ 9 w 711"/>
                <a:gd name="T5" fmla="*/ 0 h 685"/>
                <a:gd name="T6" fmla="*/ 0 w 711"/>
                <a:gd name="T7" fmla="*/ 8 h 685"/>
                <a:gd name="T8" fmla="*/ 0 w 711"/>
                <a:gd name="T9" fmla="*/ 8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685">
                  <a:moveTo>
                    <a:pt x="0" y="684"/>
                  </a:moveTo>
                  <a:lnTo>
                    <a:pt x="709" y="0"/>
                  </a:lnTo>
                  <a:lnTo>
                    <a:pt x="711" y="2"/>
                  </a:lnTo>
                  <a:lnTo>
                    <a:pt x="2" y="685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1" name="Freeform 1894"/>
            <p:cNvSpPr>
              <a:spLocks/>
            </p:cNvSpPr>
            <p:nvPr/>
          </p:nvSpPr>
          <p:spPr bwMode="auto">
            <a:xfrm>
              <a:off x="2967" y="2787"/>
              <a:ext cx="236" cy="228"/>
            </a:xfrm>
            <a:custGeom>
              <a:avLst/>
              <a:gdLst>
                <a:gd name="T0" fmla="*/ 0 w 710"/>
                <a:gd name="T1" fmla="*/ 8 h 685"/>
                <a:gd name="T2" fmla="*/ 9 w 710"/>
                <a:gd name="T3" fmla="*/ 0 h 685"/>
                <a:gd name="T4" fmla="*/ 9 w 710"/>
                <a:gd name="T5" fmla="*/ 0 h 685"/>
                <a:gd name="T6" fmla="*/ 0 w 710"/>
                <a:gd name="T7" fmla="*/ 8 h 685"/>
                <a:gd name="T8" fmla="*/ 0 w 710"/>
                <a:gd name="T9" fmla="*/ 8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5">
                  <a:moveTo>
                    <a:pt x="0" y="683"/>
                  </a:moveTo>
                  <a:lnTo>
                    <a:pt x="709" y="0"/>
                  </a:lnTo>
                  <a:lnTo>
                    <a:pt x="710" y="1"/>
                  </a:lnTo>
                  <a:lnTo>
                    <a:pt x="2" y="685"/>
                  </a:lnTo>
                  <a:lnTo>
                    <a:pt x="0" y="683"/>
                  </a:lnTo>
                  <a:close/>
                </a:path>
              </a:pathLst>
            </a:custGeom>
            <a:solidFill>
              <a:srgbClr val="9898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2" name="Freeform 1895"/>
            <p:cNvSpPr>
              <a:spLocks/>
            </p:cNvSpPr>
            <p:nvPr/>
          </p:nvSpPr>
          <p:spPr bwMode="auto">
            <a:xfrm>
              <a:off x="2967" y="2787"/>
              <a:ext cx="237" cy="228"/>
            </a:xfrm>
            <a:custGeom>
              <a:avLst/>
              <a:gdLst>
                <a:gd name="T0" fmla="*/ 0 w 710"/>
                <a:gd name="T1" fmla="*/ 8 h 684"/>
                <a:gd name="T2" fmla="*/ 9 w 710"/>
                <a:gd name="T3" fmla="*/ 0 h 684"/>
                <a:gd name="T4" fmla="*/ 9 w 710"/>
                <a:gd name="T5" fmla="*/ 0 h 684"/>
                <a:gd name="T6" fmla="*/ 0 w 710"/>
                <a:gd name="T7" fmla="*/ 8 h 684"/>
                <a:gd name="T8" fmla="*/ 0 w 710"/>
                <a:gd name="T9" fmla="*/ 8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4">
                  <a:moveTo>
                    <a:pt x="0" y="684"/>
                  </a:moveTo>
                  <a:lnTo>
                    <a:pt x="708" y="0"/>
                  </a:lnTo>
                  <a:lnTo>
                    <a:pt x="710" y="2"/>
                  </a:lnTo>
                  <a:lnTo>
                    <a:pt x="3" y="684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797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" name="Freeform 1896"/>
            <p:cNvSpPr>
              <a:spLocks/>
            </p:cNvSpPr>
            <p:nvPr/>
          </p:nvSpPr>
          <p:spPr bwMode="auto">
            <a:xfrm>
              <a:off x="2968" y="2788"/>
              <a:ext cx="236" cy="227"/>
            </a:xfrm>
            <a:custGeom>
              <a:avLst/>
              <a:gdLst>
                <a:gd name="T0" fmla="*/ 0 w 708"/>
                <a:gd name="T1" fmla="*/ 8 h 683"/>
                <a:gd name="T2" fmla="*/ 9 w 708"/>
                <a:gd name="T3" fmla="*/ 0 h 683"/>
                <a:gd name="T4" fmla="*/ 9 w 708"/>
                <a:gd name="T5" fmla="*/ 0 h 683"/>
                <a:gd name="T6" fmla="*/ 0 w 708"/>
                <a:gd name="T7" fmla="*/ 8 h 683"/>
                <a:gd name="T8" fmla="*/ 0 w 708"/>
                <a:gd name="T9" fmla="*/ 8 h 6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683">
                  <a:moveTo>
                    <a:pt x="0" y="682"/>
                  </a:moveTo>
                  <a:lnTo>
                    <a:pt x="707" y="0"/>
                  </a:lnTo>
                  <a:lnTo>
                    <a:pt x="708" y="1"/>
                  </a:lnTo>
                  <a:lnTo>
                    <a:pt x="1" y="683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" name="Freeform 1897"/>
            <p:cNvSpPr>
              <a:spLocks/>
            </p:cNvSpPr>
            <p:nvPr/>
          </p:nvSpPr>
          <p:spPr bwMode="auto">
            <a:xfrm>
              <a:off x="2969" y="2788"/>
              <a:ext cx="235" cy="227"/>
            </a:xfrm>
            <a:custGeom>
              <a:avLst/>
              <a:gdLst>
                <a:gd name="T0" fmla="*/ 0 w 707"/>
                <a:gd name="T1" fmla="*/ 8 h 682"/>
                <a:gd name="T2" fmla="*/ 9 w 707"/>
                <a:gd name="T3" fmla="*/ 0 h 682"/>
                <a:gd name="T4" fmla="*/ 9 w 707"/>
                <a:gd name="T5" fmla="*/ 0 h 682"/>
                <a:gd name="T6" fmla="*/ 0 w 707"/>
                <a:gd name="T7" fmla="*/ 8 h 682"/>
                <a:gd name="T8" fmla="*/ 0 w 707"/>
                <a:gd name="T9" fmla="*/ 8 h 6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682">
                  <a:moveTo>
                    <a:pt x="0" y="682"/>
                  </a:moveTo>
                  <a:lnTo>
                    <a:pt x="707" y="0"/>
                  </a:lnTo>
                  <a:lnTo>
                    <a:pt x="1" y="682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5" name="Freeform 1898"/>
            <p:cNvSpPr>
              <a:spLocks/>
            </p:cNvSpPr>
            <p:nvPr/>
          </p:nvSpPr>
          <p:spPr bwMode="auto">
            <a:xfrm>
              <a:off x="2969" y="2788"/>
              <a:ext cx="235" cy="227"/>
            </a:xfrm>
            <a:custGeom>
              <a:avLst/>
              <a:gdLst>
                <a:gd name="T0" fmla="*/ 0 w 706"/>
                <a:gd name="T1" fmla="*/ 8 h 682"/>
                <a:gd name="T2" fmla="*/ 9 w 706"/>
                <a:gd name="T3" fmla="*/ 0 h 682"/>
                <a:gd name="T4" fmla="*/ 9 w 706"/>
                <a:gd name="T5" fmla="*/ 0 h 682"/>
                <a:gd name="T6" fmla="*/ 0 w 706"/>
                <a:gd name="T7" fmla="*/ 8 h 682"/>
                <a:gd name="T8" fmla="*/ 0 w 706"/>
                <a:gd name="T9" fmla="*/ 8 h 6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6" h="682">
                  <a:moveTo>
                    <a:pt x="0" y="682"/>
                  </a:moveTo>
                  <a:lnTo>
                    <a:pt x="706" y="0"/>
                  </a:lnTo>
                  <a:lnTo>
                    <a:pt x="1" y="681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6" name="Freeform 1899"/>
            <p:cNvSpPr>
              <a:spLocks/>
            </p:cNvSpPr>
            <p:nvPr/>
          </p:nvSpPr>
          <p:spPr bwMode="auto">
            <a:xfrm>
              <a:off x="2964" y="2784"/>
              <a:ext cx="237" cy="229"/>
            </a:xfrm>
            <a:custGeom>
              <a:avLst/>
              <a:gdLst>
                <a:gd name="T0" fmla="*/ 9 w 711"/>
                <a:gd name="T1" fmla="*/ 0 h 686"/>
                <a:gd name="T2" fmla="*/ 0 w 711"/>
                <a:gd name="T3" fmla="*/ 8 h 686"/>
                <a:gd name="T4" fmla="*/ 0 w 711"/>
                <a:gd name="T5" fmla="*/ 8 h 686"/>
                <a:gd name="T6" fmla="*/ 9 w 711"/>
                <a:gd name="T7" fmla="*/ 0 h 686"/>
                <a:gd name="T8" fmla="*/ 9 w 711"/>
                <a:gd name="T9" fmla="*/ 0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686">
                  <a:moveTo>
                    <a:pt x="711" y="2"/>
                  </a:moveTo>
                  <a:lnTo>
                    <a:pt x="2" y="686"/>
                  </a:lnTo>
                  <a:lnTo>
                    <a:pt x="0" y="684"/>
                  </a:lnTo>
                  <a:lnTo>
                    <a:pt x="709" y="0"/>
                  </a:lnTo>
                  <a:lnTo>
                    <a:pt x="711" y="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7" name="Freeform 1900"/>
            <p:cNvSpPr>
              <a:spLocks/>
            </p:cNvSpPr>
            <p:nvPr/>
          </p:nvSpPr>
          <p:spPr bwMode="auto">
            <a:xfrm>
              <a:off x="2963" y="2783"/>
              <a:ext cx="237" cy="229"/>
            </a:xfrm>
            <a:custGeom>
              <a:avLst/>
              <a:gdLst>
                <a:gd name="T0" fmla="*/ 9 w 711"/>
                <a:gd name="T1" fmla="*/ 0 h 686"/>
                <a:gd name="T2" fmla="*/ 0 w 711"/>
                <a:gd name="T3" fmla="*/ 8 h 686"/>
                <a:gd name="T4" fmla="*/ 0 w 711"/>
                <a:gd name="T5" fmla="*/ 8 h 686"/>
                <a:gd name="T6" fmla="*/ 9 w 711"/>
                <a:gd name="T7" fmla="*/ 0 h 686"/>
                <a:gd name="T8" fmla="*/ 9 w 711"/>
                <a:gd name="T9" fmla="*/ 0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686">
                  <a:moveTo>
                    <a:pt x="711" y="2"/>
                  </a:moveTo>
                  <a:lnTo>
                    <a:pt x="2" y="686"/>
                  </a:lnTo>
                  <a:lnTo>
                    <a:pt x="0" y="684"/>
                  </a:lnTo>
                  <a:lnTo>
                    <a:pt x="708" y="0"/>
                  </a:lnTo>
                  <a:lnTo>
                    <a:pt x="711" y="2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8" name="Freeform 1901"/>
            <p:cNvSpPr>
              <a:spLocks/>
            </p:cNvSpPr>
            <p:nvPr/>
          </p:nvSpPr>
          <p:spPr bwMode="auto">
            <a:xfrm>
              <a:off x="2963" y="2783"/>
              <a:ext cx="236" cy="228"/>
            </a:xfrm>
            <a:custGeom>
              <a:avLst/>
              <a:gdLst>
                <a:gd name="T0" fmla="*/ 9 w 709"/>
                <a:gd name="T1" fmla="*/ 0 h 685"/>
                <a:gd name="T2" fmla="*/ 0 w 709"/>
                <a:gd name="T3" fmla="*/ 8 h 685"/>
                <a:gd name="T4" fmla="*/ 0 w 709"/>
                <a:gd name="T5" fmla="*/ 8 h 685"/>
                <a:gd name="T6" fmla="*/ 9 w 709"/>
                <a:gd name="T7" fmla="*/ 0 h 685"/>
                <a:gd name="T8" fmla="*/ 9 w 709"/>
                <a:gd name="T9" fmla="*/ 0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685">
                  <a:moveTo>
                    <a:pt x="709" y="1"/>
                  </a:moveTo>
                  <a:lnTo>
                    <a:pt x="1" y="685"/>
                  </a:lnTo>
                  <a:lnTo>
                    <a:pt x="0" y="683"/>
                  </a:lnTo>
                  <a:lnTo>
                    <a:pt x="708" y="0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9" name="Freeform 1902"/>
            <p:cNvSpPr>
              <a:spLocks/>
            </p:cNvSpPr>
            <p:nvPr/>
          </p:nvSpPr>
          <p:spPr bwMode="auto">
            <a:xfrm>
              <a:off x="2963" y="2782"/>
              <a:ext cx="236" cy="229"/>
            </a:xfrm>
            <a:custGeom>
              <a:avLst/>
              <a:gdLst>
                <a:gd name="T0" fmla="*/ 9 w 709"/>
                <a:gd name="T1" fmla="*/ 0 h 685"/>
                <a:gd name="T2" fmla="*/ 0 w 709"/>
                <a:gd name="T3" fmla="*/ 9 h 685"/>
                <a:gd name="T4" fmla="*/ 0 w 709"/>
                <a:gd name="T5" fmla="*/ 8 h 685"/>
                <a:gd name="T6" fmla="*/ 9 w 709"/>
                <a:gd name="T7" fmla="*/ 0 h 685"/>
                <a:gd name="T8" fmla="*/ 9 w 709"/>
                <a:gd name="T9" fmla="*/ 0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685">
                  <a:moveTo>
                    <a:pt x="709" y="2"/>
                  </a:moveTo>
                  <a:lnTo>
                    <a:pt x="1" y="685"/>
                  </a:lnTo>
                  <a:lnTo>
                    <a:pt x="0" y="683"/>
                  </a:lnTo>
                  <a:lnTo>
                    <a:pt x="707" y="0"/>
                  </a:lnTo>
                  <a:lnTo>
                    <a:pt x="709" y="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0" name="Freeform 1903"/>
            <p:cNvSpPr>
              <a:spLocks/>
            </p:cNvSpPr>
            <p:nvPr/>
          </p:nvSpPr>
          <p:spPr bwMode="auto">
            <a:xfrm>
              <a:off x="2962" y="2782"/>
              <a:ext cx="236" cy="228"/>
            </a:xfrm>
            <a:custGeom>
              <a:avLst/>
              <a:gdLst>
                <a:gd name="T0" fmla="*/ 9 w 708"/>
                <a:gd name="T1" fmla="*/ 0 h 684"/>
                <a:gd name="T2" fmla="*/ 0 w 708"/>
                <a:gd name="T3" fmla="*/ 8 h 684"/>
                <a:gd name="T4" fmla="*/ 0 w 708"/>
                <a:gd name="T5" fmla="*/ 8 h 684"/>
                <a:gd name="T6" fmla="*/ 9 w 708"/>
                <a:gd name="T7" fmla="*/ 0 h 684"/>
                <a:gd name="T8" fmla="*/ 9 w 708"/>
                <a:gd name="T9" fmla="*/ 0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684">
                  <a:moveTo>
                    <a:pt x="708" y="1"/>
                  </a:moveTo>
                  <a:lnTo>
                    <a:pt x="1" y="684"/>
                  </a:lnTo>
                  <a:lnTo>
                    <a:pt x="0" y="683"/>
                  </a:lnTo>
                  <a:lnTo>
                    <a:pt x="707" y="0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1" name="Freeform 1904"/>
            <p:cNvSpPr>
              <a:spLocks/>
            </p:cNvSpPr>
            <p:nvPr/>
          </p:nvSpPr>
          <p:spPr bwMode="auto">
            <a:xfrm>
              <a:off x="2962" y="2782"/>
              <a:ext cx="236" cy="228"/>
            </a:xfrm>
            <a:custGeom>
              <a:avLst/>
              <a:gdLst>
                <a:gd name="T0" fmla="*/ 9 w 708"/>
                <a:gd name="T1" fmla="*/ 0 h 684"/>
                <a:gd name="T2" fmla="*/ 0 w 708"/>
                <a:gd name="T3" fmla="*/ 8 h 684"/>
                <a:gd name="T4" fmla="*/ 0 w 708"/>
                <a:gd name="T5" fmla="*/ 8 h 684"/>
                <a:gd name="T6" fmla="*/ 9 w 708"/>
                <a:gd name="T7" fmla="*/ 0 h 684"/>
                <a:gd name="T8" fmla="*/ 9 w 708"/>
                <a:gd name="T9" fmla="*/ 0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684">
                  <a:moveTo>
                    <a:pt x="708" y="1"/>
                  </a:moveTo>
                  <a:lnTo>
                    <a:pt x="1" y="684"/>
                  </a:lnTo>
                  <a:lnTo>
                    <a:pt x="0" y="682"/>
                  </a:lnTo>
                  <a:lnTo>
                    <a:pt x="707" y="0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2" name="Freeform 1905"/>
            <p:cNvSpPr>
              <a:spLocks/>
            </p:cNvSpPr>
            <p:nvPr/>
          </p:nvSpPr>
          <p:spPr bwMode="auto">
            <a:xfrm>
              <a:off x="2962" y="2781"/>
              <a:ext cx="236" cy="228"/>
            </a:xfrm>
            <a:custGeom>
              <a:avLst/>
              <a:gdLst>
                <a:gd name="T0" fmla="*/ 9 w 707"/>
                <a:gd name="T1" fmla="*/ 0 h 683"/>
                <a:gd name="T2" fmla="*/ 0 w 707"/>
                <a:gd name="T3" fmla="*/ 8 h 683"/>
                <a:gd name="T4" fmla="*/ 0 w 707"/>
                <a:gd name="T5" fmla="*/ 8 h 683"/>
                <a:gd name="T6" fmla="*/ 9 w 707"/>
                <a:gd name="T7" fmla="*/ 0 h 683"/>
                <a:gd name="T8" fmla="*/ 9 w 707"/>
                <a:gd name="T9" fmla="*/ 0 h 6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683">
                  <a:moveTo>
                    <a:pt x="707" y="1"/>
                  </a:moveTo>
                  <a:lnTo>
                    <a:pt x="0" y="683"/>
                  </a:lnTo>
                  <a:lnTo>
                    <a:pt x="0" y="682"/>
                  </a:lnTo>
                  <a:lnTo>
                    <a:pt x="706" y="0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3" name="Freeform 1906"/>
            <p:cNvSpPr>
              <a:spLocks/>
            </p:cNvSpPr>
            <p:nvPr/>
          </p:nvSpPr>
          <p:spPr bwMode="auto">
            <a:xfrm>
              <a:off x="2962" y="2781"/>
              <a:ext cx="235" cy="228"/>
            </a:xfrm>
            <a:custGeom>
              <a:avLst/>
              <a:gdLst>
                <a:gd name="T0" fmla="*/ 9 w 706"/>
                <a:gd name="T1" fmla="*/ 0 h 682"/>
                <a:gd name="T2" fmla="*/ 0 w 706"/>
                <a:gd name="T3" fmla="*/ 8 h 682"/>
                <a:gd name="T4" fmla="*/ 0 w 706"/>
                <a:gd name="T5" fmla="*/ 8 h 682"/>
                <a:gd name="T6" fmla="*/ 9 w 706"/>
                <a:gd name="T7" fmla="*/ 0 h 682"/>
                <a:gd name="T8" fmla="*/ 9 w 706"/>
                <a:gd name="T9" fmla="*/ 0 h 6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6" h="682">
                  <a:moveTo>
                    <a:pt x="706" y="0"/>
                  </a:moveTo>
                  <a:lnTo>
                    <a:pt x="0" y="682"/>
                  </a:lnTo>
                  <a:lnTo>
                    <a:pt x="1" y="681"/>
                  </a:lnTo>
                  <a:lnTo>
                    <a:pt x="706" y="0"/>
                  </a:ln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4" name="Freeform 1907"/>
            <p:cNvSpPr>
              <a:spLocks/>
            </p:cNvSpPr>
            <p:nvPr/>
          </p:nvSpPr>
          <p:spPr bwMode="auto">
            <a:xfrm>
              <a:off x="2962" y="2781"/>
              <a:ext cx="242" cy="234"/>
            </a:xfrm>
            <a:custGeom>
              <a:avLst/>
              <a:gdLst>
                <a:gd name="T0" fmla="*/ 0 w 727"/>
                <a:gd name="T1" fmla="*/ 8 h 702"/>
                <a:gd name="T2" fmla="*/ 9 w 727"/>
                <a:gd name="T3" fmla="*/ 0 h 702"/>
                <a:gd name="T4" fmla="*/ 9 w 727"/>
                <a:gd name="T5" fmla="*/ 0 h 702"/>
                <a:gd name="T6" fmla="*/ 0 w 727"/>
                <a:gd name="T7" fmla="*/ 9 h 702"/>
                <a:gd name="T8" fmla="*/ 0 w 727"/>
                <a:gd name="T9" fmla="*/ 9 h 702"/>
                <a:gd name="T10" fmla="*/ 0 w 727"/>
                <a:gd name="T11" fmla="*/ 9 h 702"/>
                <a:gd name="T12" fmla="*/ 0 w 727"/>
                <a:gd name="T13" fmla="*/ 9 h 702"/>
                <a:gd name="T14" fmla="*/ 0 w 727"/>
                <a:gd name="T15" fmla="*/ 9 h 702"/>
                <a:gd name="T16" fmla="*/ 0 w 727"/>
                <a:gd name="T17" fmla="*/ 9 h 702"/>
                <a:gd name="T18" fmla="*/ 0 w 727"/>
                <a:gd name="T19" fmla="*/ 9 h 702"/>
                <a:gd name="T20" fmla="*/ 0 w 727"/>
                <a:gd name="T21" fmla="*/ 9 h 702"/>
                <a:gd name="T22" fmla="*/ 0 w 727"/>
                <a:gd name="T23" fmla="*/ 9 h 702"/>
                <a:gd name="T24" fmla="*/ 0 w 727"/>
                <a:gd name="T25" fmla="*/ 9 h 702"/>
                <a:gd name="T26" fmla="*/ 0 w 727"/>
                <a:gd name="T27" fmla="*/ 9 h 702"/>
                <a:gd name="T28" fmla="*/ 0 w 727"/>
                <a:gd name="T29" fmla="*/ 9 h 702"/>
                <a:gd name="T30" fmla="*/ 0 w 727"/>
                <a:gd name="T31" fmla="*/ 8 h 702"/>
                <a:gd name="T32" fmla="*/ 0 w 727"/>
                <a:gd name="T33" fmla="*/ 8 h 702"/>
                <a:gd name="T34" fmla="*/ 0 w 727"/>
                <a:gd name="T35" fmla="*/ 8 h 702"/>
                <a:gd name="T36" fmla="*/ 0 w 727"/>
                <a:gd name="T37" fmla="*/ 8 h 702"/>
                <a:gd name="T38" fmla="*/ 0 w 727"/>
                <a:gd name="T39" fmla="*/ 8 h 702"/>
                <a:gd name="T40" fmla="*/ 0 w 727"/>
                <a:gd name="T41" fmla="*/ 8 h 702"/>
                <a:gd name="T42" fmla="*/ 0 w 727"/>
                <a:gd name="T43" fmla="*/ 8 h 70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27" h="702">
                  <a:moveTo>
                    <a:pt x="1" y="681"/>
                  </a:moveTo>
                  <a:lnTo>
                    <a:pt x="706" y="0"/>
                  </a:lnTo>
                  <a:lnTo>
                    <a:pt x="727" y="20"/>
                  </a:lnTo>
                  <a:lnTo>
                    <a:pt x="22" y="701"/>
                  </a:lnTo>
                  <a:lnTo>
                    <a:pt x="21" y="702"/>
                  </a:lnTo>
                  <a:lnTo>
                    <a:pt x="20" y="702"/>
                  </a:lnTo>
                  <a:lnTo>
                    <a:pt x="19" y="701"/>
                  </a:lnTo>
                  <a:lnTo>
                    <a:pt x="16" y="701"/>
                  </a:lnTo>
                  <a:lnTo>
                    <a:pt x="14" y="699"/>
                  </a:lnTo>
                  <a:lnTo>
                    <a:pt x="12" y="698"/>
                  </a:lnTo>
                  <a:lnTo>
                    <a:pt x="10" y="696"/>
                  </a:lnTo>
                  <a:lnTo>
                    <a:pt x="8" y="694"/>
                  </a:lnTo>
                  <a:lnTo>
                    <a:pt x="6" y="692"/>
                  </a:lnTo>
                  <a:lnTo>
                    <a:pt x="4" y="690"/>
                  </a:lnTo>
                  <a:lnTo>
                    <a:pt x="3" y="688"/>
                  </a:lnTo>
                  <a:lnTo>
                    <a:pt x="2" y="686"/>
                  </a:lnTo>
                  <a:lnTo>
                    <a:pt x="1" y="685"/>
                  </a:lnTo>
                  <a:lnTo>
                    <a:pt x="0" y="683"/>
                  </a:lnTo>
                  <a:lnTo>
                    <a:pt x="0" y="682"/>
                  </a:lnTo>
                  <a:lnTo>
                    <a:pt x="1" y="68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5" name="Freeform 1977"/>
            <p:cNvSpPr>
              <a:spLocks/>
            </p:cNvSpPr>
            <p:nvPr/>
          </p:nvSpPr>
          <p:spPr bwMode="auto">
            <a:xfrm>
              <a:off x="3231" y="3063"/>
              <a:ext cx="237" cy="228"/>
            </a:xfrm>
            <a:custGeom>
              <a:avLst/>
              <a:gdLst>
                <a:gd name="T0" fmla="*/ 0 w 710"/>
                <a:gd name="T1" fmla="*/ 8 h 686"/>
                <a:gd name="T2" fmla="*/ 9 w 710"/>
                <a:gd name="T3" fmla="*/ 0 h 686"/>
                <a:gd name="T4" fmla="*/ 9 w 710"/>
                <a:gd name="T5" fmla="*/ 0 h 686"/>
                <a:gd name="T6" fmla="*/ 0 w 710"/>
                <a:gd name="T7" fmla="*/ 8 h 686"/>
                <a:gd name="T8" fmla="*/ 0 w 710"/>
                <a:gd name="T9" fmla="*/ 8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6">
                  <a:moveTo>
                    <a:pt x="0" y="684"/>
                  </a:moveTo>
                  <a:lnTo>
                    <a:pt x="708" y="0"/>
                  </a:lnTo>
                  <a:lnTo>
                    <a:pt x="710" y="2"/>
                  </a:lnTo>
                  <a:lnTo>
                    <a:pt x="2" y="686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6" name="Freeform 1978"/>
            <p:cNvSpPr>
              <a:spLocks/>
            </p:cNvSpPr>
            <p:nvPr/>
          </p:nvSpPr>
          <p:spPr bwMode="auto">
            <a:xfrm>
              <a:off x="3232" y="3063"/>
              <a:ext cx="237" cy="229"/>
            </a:xfrm>
            <a:custGeom>
              <a:avLst/>
              <a:gdLst>
                <a:gd name="T0" fmla="*/ 0 w 710"/>
                <a:gd name="T1" fmla="*/ 8 h 686"/>
                <a:gd name="T2" fmla="*/ 9 w 710"/>
                <a:gd name="T3" fmla="*/ 0 h 686"/>
                <a:gd name="T4" fmla="*/ 9 w 710"/>
                <a:gd name="T5" fmla="*/ 0 h 686"/>
                <a:gd name="T6" fmla="*/ 0 w 710"/>
                <a:gd name="T7" fmla="*/ 8 h 686"/>
                <a:gd name="T8" fmla="*/ 0 w 710"/>
                <a:gd name="T9" fmla="*/ 8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6">
                  <a:moveTo>
                    <a:pt x="0" y="684"/>
                  </a:moveTo>
                  <a:lnTo>
                    <a:pt x="708" y="0"/>
                  </a:lnTo>
                  <a:lnTo>
                    <a:pt x="710" y="2"/>
                  </a:lnTo>
                  <a:lnTo>
                    <a:pt x="2" y="686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7" name="Freeform 1979"/>
            <p:cNvSpPr>
              <a:spLocks/>
            </p:cNvSpPr>
            <p:nvPr/>
          </p:nvSpPr>
          <p:spPr bwMode="auto">
            <a:xfrm>
              <a:off x="3233" y="3064"/>
              <a:ext cx="236" cy="228"/>
            </a:xfrm>
            <a:custGeom>
              <a:avLst/>
              <a:gdLst>
                <a:gd name="T0" fmla="*/ 0 w 710"/>
                <a:gd name="T1" fmla="*/ 8 h 685"/>
                <a:gd name="T2" fmla="*/ 9 w 710"/>
                <a:gd name="T3" fmla="*/ 0 h 685"/>
                <a:gd name="T4" fmla="*/ 9 w 710"/>
                <a:gd name="T5" fmla="*/ 0 h 685"/>
                <a:gd name="T6" fmla="*/ 0 w 710"/>
                <a:gd name="T7" fmla="*/ 8 h 685"/>
                <a:gd name="T8" fmla="*/ 0 w 710"/>
                <a:gd name="T9" fmla="*/ 8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5">
                  <a:moveTo>
                    <a:pt x="0" y="684"/>
                  </a:moveTo>
                  <a:lnTo>
                    <a:pt x="708" y="0"/>
                  </a:lnTo>
                  <a:lnTo>
                    <a:pt x="710" y="2"/>
                  </a:lnTo>
                  <a:lnTo>
                    <a:pt x="2" y="685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8" name="Freeform 1980"/>
            <p:cNvSpPr>
              <a:spLocks/>
            </p:cNvSpPr>
            <p:nvPr/>
          </p:nvSpPr>
          <p:spPr bwMode="auto">
            <a:xfrm>
              <a:off x="3233" y="3065"/>
              <a:ext cx="237" cy="228"/>
            </a:xfrm>
            <a:custGeom>
              <a:avLst/>
              <a:gdLst>
                <a:gd name="T0" fmla="*/ 0 w 710"/>
                <a:gd name="T1" fmla="*/ 8 h 684"/>
                <a:gd name="T2" fmla="*/ 9 w 710"/>
                <a:gd name="T3" fmla="*/ 0 h 684"/>
                <a:gd name="T4" fmla="*/ 9 w 710"/>
                <a:gd name="T5" fmla="*/ 0 h 684"/>
                <a:gd name="T6" fmla="*/ 0 w 710"/>
                <a:gd name="T7" fmla="*/ 8 h 684"/>
                <a:gd name="T8" fmla="*/ 0 w 710"/>
                <a:gd name="T9" fmla="*/ 8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4">
                  <a:moveTo>
                    <a:pt x="0" y="683"/>
                  </a:moveTo>
                  <a:lnTo>
                    <a:pt x="708" y="0"/>
                  </a:lnTo>
                  <a:lnTo>
                    <a:pt x="710" y="1"/>
                  </a:lnTo>
                  <a:lnTo>
                    <a:pt x="2" y="684"/>
                  </a:lnTo>
                  <a:lnTo>
                    <a:pt x="0" y="683"/>
                  </a:lnTo>
                  <a:close/>
                </a:path>
              </a:pathLst>
            </a:custGeom>
            <a:solidFill>
              <a:srgbClr val="9898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9" name="Freeform 1981"/>
            <p:cNvSpPr>
              <a:spLocks/>
            </p:cNvSpPr>
            <p:nvPr/>
          </p:nvSpPr>
          <p:spPr bwMode="auto">
            <a:xfrm>
              <a:off x="3234" y="3065"/>
              <a:ext cx="236" cy="228"/>
            </a:xfrm>
            <a:custGeom>
              <a:avLst/>
              <a:gdLst>
                <a:gd name="T0" fmla="*/ 0 w 709"/>
                <a:gd name="T1" fmla="*/ 8 h 684"/>
                <a:gd name="T2" fmla="*/ 9 w 709"/>
                <a:gd name="T3" fmla="*/ 0 h 684"/>
                <a:gd name="T4" fmla="*/ 9 w 709"/>
                <a:gd name="T5" fmla="*/ 0 h 684"/>
                <a:gd name="T6" fmla="*/ 0 w 709"/>
                <a:gd name="T7" fmla="*/ 8 h 684"/>
                <a:gd name="T8" fmla="*/ 0 w 709"/>
                <a:gd name="T9" fmla="*/ 8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684">
                  <a:moveTo>
                    <a:pt x="0" y="683"/>
                  </a:moveTo>
                  <a:lnTo>
                    <a:pt x="708" y="0"/>
                  </a:lnTo>
                  <a:lnTo>
                    <a:pt x="709" y="1"/>
                  </a:lnTo>
                  <a:lnTo>
                    <a:pt x="2" y="684"/>
                  </a:lnTo>
                  <a:lnTo>
                    <a:pt x="0" y="683"/>
                  </a:lnTo>
                  <a:close/>
                </a:path>
              </a:pathLst>
            </a:custGeom>
            <a:solidFill>
              <a:srgbClr val="797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0" name="Freeform 1982"/>
            <p:cNvSpPr>
              <a:spLocks/>
            </p:cNvSpPr>
            <p:nvPr/>
          </p:nvSpPr>
          <p:spPr bwMode="auto">
            <a:xfrm>
              <a:off x="3235" y="3065"/>
              <a:ext cx="236" cy="228"/>
            </a:xfrm>
            <a:custGeom>
              <a:avLst/>
              <a:gdLst>
                <a:gd name="T0" fmla="*/ 0 w 708"/>
                <a:gd name="T1" fmla="*/ 8 h 684"/>
                <a:gd name="T2" fmla="*/ 9 w 708"/>
                <a:gd name="T3" fmla="*/ 0 h 684"/>
                <a:gd name="T4" fmla="*/ 9 w 708"/>
                <a:gd name="T5" fmla="*/ 0 h 684"/>
                <a:gd name="T6" fmla="*/ 0 w 708"/>
                <a:gd name="T7" fmla="*/ 8 h 684"/>
                <a:gd name="T8" fmla="*/ 0 w 708"/>
                <a:gd name="T9" fmla="*/ 8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684">
                  <a:moveTo>
                    <a:pt x="0" y="683"/>
                  </a:moveTo>
                  <a:lnTo>
                    <a:pt x="707" y="0"/>
                  </a:lnTo>
                  <a:lnTo>
                    <a:pt x="708" y="1"/>
                  </a:lnTo>
                  <a:lnTo>
                    <a:pt x="1" y="684"/>
                  </a:lnTo>
                  <a:lnTo>
                    <a:pt x="0" y="68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1" name="Freeform 1983"/>
            <p:cNvSpPr>
              <a:spLocks/>
            </p:cNvSpPr>
            <p:nvPr/>
          </p:nvSpPr>
          <p:spPr bwMode="auto">
            <a:xfrm>
              <a:off x="3235" y="3066"/>
              <a:ext cx="236" cy="227"/>
            </a:xfrm>
            <a:custGeom>
              <a:avLst/>
              <a:gdLst>
                <a:gd name="T0" fmla="*/ 0 w 707"/>
                <a:gd name="T1" fmla="*/ 8 h 683"/>
                <a:gd name="T2" fmla="*/ 9 w 707"/>
                <a:gd name="T3" fmla="*/ 0 h 683"/>
                <a:gd name="T4" fmla="*/ 9 w 707"/>
                <a:gd name="T5" fmla="*/ 0 h 683"/>
                <a:gd name="T6" fmla="*/ 0 w 707"/>
                <a:gd name="T7" fmla="*/ 8 h 683"/>
                <a:gd name="T8" fmla="*/ 0 w 707"/>
                <a:gd name="T9" fmla="*/ 8 h 6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683">
                  <a:moveTo>
                    <a:pt x="0" y="683"/>
                  </a:moveTo>
                  <a:lnTo>
                    <a:pt x="707" y="0"/>
                  </a:lnTo>
                  <a:lnTo>
                    <a:pt x="707" y="1"/>
                  </a:lnTo>
                  <a:lnTo>
                    <a:pt x="1" y="683"/>
                  </a:lnTo>
                  <a:lnTo>
                    <a:pt x="0" y="683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2" name="Freeform 1984"/>
            <p:cNvSpPr>
              <a:spLocks/>
            </p:cNvSpPr>
            <p:nvPr/>
          </p:nvSpPr>
          <p:spPr bwMode="auto">
            <a:xfrm>
              <a:off x="3235" y="3066"/>
              <a:ext cx="236" cy="227"/>
            </a:xfrm>
            <a:custGeom>
              <a:avLst/>
              <a:gdLst>
                <a:gd name="T0" fmla="*/ 0 w 707"/>
                <a:gd name="T1" fmla="*/ 8 h 682"/>
                <a:gd name="T2" fmla="*/ 9 w 707"/>
                <a:gd name="T3" fmla="*/ 0 h 682"/>
                <a:gd name="T4" fmla="*/ 9 w 707"/>
                <a:gd name="T5" fmla="*/ 0 h 682"/>
                <a:gd name="T6" fmla="*/ 0 w 707"/>
                <a:gd name="T7" fmla="*/ 8 h 682"/>
                <a:gd name="T8" fmla="*/ 0 w 707"/>
                <a:gd name="T9" fmla="*/ 8 h 6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682">
                  <a:moveTo>
                    <a:pt x="0" y="682"/>
                  </a:moveTo>
                  <a:lnTo>
                    <a:pt x="706" y="0"/>
                  </a:lnTo>
                  <a:lnTo>
                    <a:pt x="707" y="0"/>
                  </a:lnTo>
                  <a:lnTo>
                    <a:pt x="1" y="681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3" name="Freeform 1985"/>
            <p:cNvSpPr>
              <a:spLocks/>
            </p:cNvSpPr>
            <p:nvPr/>
          </p:nvSpPr>
          <p:spPr bwMode="auto">
            <a:xfrm>
              <a:off x="3231" y="3062"/>
              <a:ext cx="236" cy="229"/>
            </a:xfrm>
            <a:custGeom>
              <a:avLst/>
              <a:gdLst>
                <a:gd name="T0" fmla="*/ 9 w 710"/>
                <a:gd name="T1" fmla="*/ 0 h 686"/>
                <a:gd name="T2" fmla="*/ 0 w 710"/>
                <a:gd name="T3" fmla="*/ 8 h 686"/>
                <a:gd name="T4" fmla="*/ 0 w 710"/>
                <a:gd name="T5" fmla="*/ 8 h 686"/>
                <a:gd name="T6" fmla="*/ 9 w 710"/>
                <a:gd name="T7" fmla="*/ 0 h 686"/>
                <a:gd name="T8" fmla="*/ 9 w 710"/>
                <a:gd name="T9" fmla="*/ 0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6">
                  <a:moveTo>
                    <a:pt x="710" y="2"/>
                  </a:moveTo>
                  <a:lnTo>
                    <a:pt x="2" y="686"/>
                  </a:lnTo>
                  <a:lnTo>
                    <a:pt x="0" y="684"/>
                  </a:lnTo>
                  <a:lnTo>
                    <a:pt x="708" y="0"/>
                  </a:lnTo>
                  <a:lnTo>
                    <a:pt x="710" y="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" name="Freeform 1986"/>
            <p:cNvSpPr>
              <a:spLocks/>
            </p:cNvSpPr>
            <p:nvPr/>
          </p:nvSpPr>
          <p:spPr bwMode="auto">
            <a:xfrm>
              <a:off x="3230" y="3061"/>
              <a:ext cx="237" cy="229"/>
            </a:xfrm>
            <a:custGeom>
              <a:avLst/>
              <a:gdLst>
                <a:gd name="T0" fmla="*/ 9 w 710"/>
                <a:gd name="T1" fmla="*/ 0 h 686"/>
                <a:gd name="T2" fmla="*/ 0 w 710"/>
                <a:gd name="T3" fmla="*/ 8 h 686"/>
                <a:gd name="T4" fmla="*/ 0 w 710"/>
                <a:gd name="T5" fmla="*/ 8 h 686"/>
                <a:gd name="T6" fmla="*/ 9 w 710"/>
                <a:gd name="T7" fmla="*/ 0 h 686"/>
                <a:gd name="T8" fmla="*/ 9 w 710"/>
                <a:gd name="T9" fmla="*/ 0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6">
                  <a:moveTo>
                    <a:pt x="710" y="2"/>
                  </a:moveTo>
                  <a:lnTo>
                    <a:pt x="2" y="686"/>
                  </a:lnTo>
                  <a:lnTo>
                    <a:pt x="0" y="684"/>
                  </a:lnTo>
                  <a:lnTo>
                    <a:pt x="709" y="0"/>
                  </a:lnTo>
                  <a:lnTo>
                    <a:pt x="710" y="2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5" name="Freeform 1987"/>
            <p:cNvSpPr>
              <a:spLocks/>
            </p:cNvSpPr>
            <p:nvPr/>
          </p:nvSpPr>
          <p:spPr bwMode="auto">
            <a:xfrm>
              <a:off x="3229" y="3061"/>
              <a:ext cx="237" cy="228"/>
            </a:xfrm>
            <a:custGeom>
              <a:avLst/>
              <a:gdLst>
                <a:gd name="T0" fmla="*/ 9 w 711"/>
                <a:gd name="T1" fmla="*/ 0 h 686"/>
                <a:gd name="T2" fmla="*/ 0 w 711"/>
                <a:gd name="T3" fmla="*/ 8 h 686"/>
                <a:gd name="T4" fmla="*/ 0 w 711"/>
                <a:gd name="T5" fmla="*/ 8 h 686"/>
                <a:gd name="T6" fmla="*/ 9 w 711"/>
                <a:gd name="T7" fmla="*/ 0 h 686"/>
                <a:gd name="T8" fmla="*/ 9 w 711"/>
                <a:gd name="T9" fmla="*/ 0 h 6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686">
                  <a:moveTo>
                    <a:pt x="711" y="2"/>
                  </a:moveTo>
                  <a:lnTo>
                    <a:pt x="2" y="686"/>
                  </a:lnTo>
                  <a:lnTo>
                    <a:pt x="0" y="684"/>
                  </a:lnTo>
                  <a:lnTo>
                    <a:pt x="709" y="0"/>
                  </a:lnTo>
                  <a:lnTo>
                    <a:pt x="711" y="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6" name="Freeform 1988"/>
            <p:cNvSpPr>
              <a:spLocks/>
            </p:cNvSpPr>
            <p:nvPr/>
          </p:nvSpPr>
          <p:spPr bwMode="auto">
            <a:xfrm>
              <a:off x="3229" y="3060"/>
              <a:ext cx="237" cy="229"/>
            </a:xfrm>
            <a:custGeom>
              <a:avLst/>
              <a:gdLst>
                <a:gd name="T0" fmla="*/ 9 w 710"/>
                <a:gd name="T1" fmla="*/ 0 h 685"/>
                <a:gd name="T2" fmla="*/ 0 w 710"/>
                <a:gd name="T3" fmla="*/ 9 h 685"/>
                <a:gd name="T4" fmla="*/ 0 w 710"/>
                <a:gd name="T5" fmla="*/ 8 h 685"/>
                <a:gd name="T6" fmla="*/ 9 w 710"/>
                <a:gd name="T7" fmla="*/ 0 h 685"/>
                <a:gd name="T8" fmla="*/ 9 w 710"/>
                <a:gd name="T9" fmla="*/ 0 h 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685">
                  <a:moveTo>
                    <a:pt x="710" y="1"/>
                  </a:moveTo>
                  <a:lnTo>
                    <a:pt x="1" y="685"/>
                  </a:lnTo>
                  <a:lnTo>
                    <a:pt x="0" y="683"/>
                  </a:lnTo>
                  <a:lnTo>
                    <a:pt x="708" y="0"/>
                  </a:lnTo>
                  <a:lnTo>
                    <a:pt x="710" y="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7" name="Freeform 1989"/>
            <p:cNvSpPr>
              <a:spLocks/>
            </p:cNvSpPr>
            <p:nvPr/>
          </p:nvSpPr>
          <p:spPr bwMode="auto">
            <a:xfrm>
              <a:off x="3229" y="3060"/>
              <a:ext cx="236" cy="228"/>
            </a:xfrm>
            <a:custGeom>
              <a:avLst/>
              <a:gdLst>
                <a:gd name="T0" fmla="*/ 9 w 709"/>
                <a:gd name="T1" fmla="*/ 0 h 684"/>
                <a:gd name="T2" fmla="*/ 0 w 709"/>
                <a:gd name="T3" fmla="*/ 8 h 684"/>
                <a:gd name="T4" fmla="*/ 0 w 709"/>
                <a:gd name="T5" fmla="*/ 8 h 684"/>
                <a:gd name="T6" fmla="*/ 9 w 709"/>
                <a:gd name="T7" fmla="*/ 0 h 684"/>
                <a:gd name="T8" fmla="*/ 9 w 709"/>
                <a:gd name="T9" fmla="*/ 0 h 6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684">
                  <a:moveTo>
                    <a:pt x="709" y="1"/>
                  </a:moveTo>
                  <a:lnTo>
                    <a:pt x="1" y="684"/>
                  </a:lnTo>
                  <a:lnTo>
                    <a:pt x="0" y="682"/>
                  </a:lnTo>
                  <a:lnTo>
                    <a:pt x="708" y="0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8" name="Freeform 1990"/>
            <p:cNvSpPr>
              <a:spLocks/>
            </p:cNvSpPr>
            <p:nvPr/>
          </p:nvSpPr>
          <p:spPr bwMode="auto">
            <a:xfrm>
              <a:off x="3229" y="3060"/>
              <a:ext cx="236" cy="227"/>
            </a:xfrm>
            <a:custGeom>
              <a:avLst/>
              <a:gdLst>
                <a:gd name="T0" fmla="*/ 9 w 708"/>
                <a:gd name="T1" fmla="*/ 0 h 683"/>
                <a:gd name="T2" fmla="*/ 0 w 708"/>
                <a:gd name="T3" fmla="*/ 8 h 683"/>
                <a:gd name="T4" fmla="*/ 0 w 708"/>
                <a:gd name="T5" fmla="*/ 8 h 683"/>
                <a:gd name="T6" fmla="*/ 9 w 708"/>
                <a:gd name="T7" fmla="*/ 0 h 683"/>
                <a:gd name="T8" fmla="*/ 9 w 708"/>
                <a:gd name="T9" fmla="*/ 0 h 6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683">
                  <a:moveTo>
                    <a:pt x="708" y="1"/>
                  </a:moveTo>
                  <a:lnTo>
                    <a:pt x="0" y="683"/>
                  </a:lnTo>
                  <a:lnTo>
                    <a:pt x="0" y="682"/>
                  </a:lnTo>
                  <a:lnTo>
                    <a:pt x="707" y="0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9" name="Freeform 1991"/>
            <p:cNvSpPr>
              <a:spLocks/>
            </p:cNvSpPr>
            <p:nvPr/>
          </p:nvSpPr>
          <p:spPr bwMode="auto">
            <a:xfrm>
              <a:off x="3229" y="3059"/>
              <a:ext cx="235" cy="228"/>
            </a:xfrm>
            <a:custGeom>
              <a:avLst/>
              <a:gdLst>
                <a:gd name="T0" fmla="*/ 9 w 707"/>
                <a:gd name="T1" fmla="*/ 0 h 683"/>
                <a:gd name="T2" fmla="*/ 0 w 707"/>
                <a:gd name="T3" fmla="*/ 8 h 683"/>
                <a:gd name="T4" fmla="*/ 0 w 707"/>
                <a:gd name="T5" fmla="*/ 8 h 683"/>
                <a:gd name="T6" fmla="*/ 9 w 707"/>
                <a:gd name="T7" fmla="*/ 0 h 683"/>
                <a:gd name="T8" fmla="*/ 9 w 707"/>
                <a:gd name="T9" fmla="*/ 0 h 6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683">
                  <a:moveTo>
                    <a:pt x="707" y="1"/>
                  </a:moveTo>
                  <a:lnTo>
                    <a:pt x="0" y="683"/>
                  </a:lnTo>
                  <a:lnTo>
                    <a:pt x="0" y="682"/>
                  </a:lnTo>
                  <a:lnTo>
                    <a:pt x="707" y="0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0" name="Freeform 1992"/>
            <p:cNvSpPr>
              <a:spLocks/>
            </p:cNvSpPr>
            <p:nvPr/>
          </p:nvSpPr>
          <p:spPr bwMode="auto">
            <a:xfrm>
              <a:off x="3229" y="3059"/>
              <a:ext cx="235" cy="228"/>
            </a:xfrm>
            <a:custGeom>
              <a:avLst/>
              <a:gdLst>
                <a:gd name="T0" fmla="*/ 9 w 707"/>
                <a:gd name="T1" fmla="*/ 0 h 682"/>
                <a:gd name="T2" fmla="*/ 0 w 707"/>
                <a:gd name="T3" fmla="*/ 8 h 682"/>
                <a:gd name="T4" fmla="*/ 0 w 707"/>
                <a:gd name="T5" fmla="*/ 8 h 682"/>
                <a:gd name="T6" fmla="*/ 9 w 707"/>
                <a:gd name="T7" fmla="*/ 0 h 682"/>
                <a:gd name="T8" fmla="*/ 9 w 707"/>
                <a:gd name="T9" fmla="*/ 0 h 6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682">
                  <a:moveTo>
                    <a:pt x="707" y="0"/>
                  </a:moveTo>
                  <a:lnTo>
                    <a:pt x="0" y="682"/>
                  </a:lnTo>
                  <a:lnTo>
                    <a:pt x="0" y="681"/>
                  </a:lnTo>
                  <a:lnTo>
                    <a:pt x="706" y="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1" name="Freeform 1993"/>
            <p:cNvSpPr>
              <a:spLocks/>
            </p:cNvSpPr>
            <p:nvPr/>
          </p:nvSpPr>
          <p:spPr bwMode="auto">
            <a:xfrm>
              <a:off x="3229" y="3059"/>
              <a:ext cx="242" cy="234"/>
            </a:xfrm>
            <a:custGeom>
              <a:avLst/>
              <a:gdLst>
                <a:gd name="T0" fmla="*/ 0 w 727"/>
                <a:gd name="T1" fmla="*/ 8 h 702"/>
                <a:gd name="T2" fmla="*/ 9 w 727"/>
                <a:gd name="T3" fmla="*/ 0 h 702"/>
                <a:gd name="T4" fmla="*/ 9 w 727"/>
                <a:gd name="T5" fmla="*/ 0 h 702"/>
                <a:gd name="T6" fmla="*/ 0 w 727"/>
                <a:gd name="T7" fmla="*/ 9 h 702"/>
                <a:gd name="T8" fmla="*/ 0 w 727"/>
                <a:gd name="T9" fmla="*/ 9 h 702"/>
                <a:gd name="T10" fmla="*/ 0 w 727"/>
                <a:gd name="T11" fmla="*/ 9 h 702"/>
                <a:gd name="T12" fmla="*/ 0 w 727"/>
                <a:gd name="T13" fmla="*/ 9 h 702"/>
                <a:gd name="T14" fmla="*/ 0 w 727"/>
                <a:gd name="T15" fmla="*/ 9 h 702"/>
                <a:gd name="T16" fmla="*/ 0 w 727"/>
                <a:gd name="T17" fmla="*/ 9 h 702"/>
                <a:gd name="T18" fmla="*/ 0 w 727"/>
                <a:gd name="T19" fmla="*/ 9 h 702"/>
                <a:gd name="T20" fmla="*/ 0 w 727"/>
                <a:gd name="T21" fmla="*/ 9 h 702"/>
                <a:gd name="T22" fmla="*/ 0 w 727"/>
                <a:gd name="T23" fmla="*/ 9 h 702"/>
                <a:gd name="T24" fmla="*/ 0 w 727"/>
                <a:gd name="T25" fmla="*/ 9 h 702"/>
                <a:gd name="T26" fmla="*/ 0 w 727"/>
                <a:gd name="T27" fmla="*/ 9 h 702"/>
                <a:gd name="T28" fmla="*/ 0 w 727"/>
                <a:gd name="T29" fmla="*/ 9 h 702"/>
                <a:gd name="T30" fmla="*/ 0 w 727"/>
                <a:gd name="T31" fmla="*/ 8 h 702"/>
                <a:gd name="T32" fmla="*/ 0 w 727"/>
                <a:gd name="T33" fmla="*/ 8 h 702"/>
                <a:gd name="T34" fmla="*/ 0 w 727"/>
                <a:gd name="T35" fmla="*/ 8 h 702"/>
                <a:gd name="T36" fmla="*/ 0 w 727"/>
                <a:gd name="T37" fmla="*/ 8 h 702"/>
                <a:gd name="T38" fmla="*/ 0 w 727"/>
                <a:gd name="T39" fmla="*/ 8 h 702"/>
                <a:gd name="T40" fmla="*/ 0 w 727"/>
                <a:gd name="T41" fmla="*/ 8 h 702"/>
                <a:gd name="T42" fmla="*/ 0 w 727"/>
                <a:gd name="T43" fmla="*/ 8 h 70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27" h="702">
                  <a:moveTo>
                    <a:pt x="0" y="681"/>
                  </a:moveTo>
                  <a:lnTo>
                    <a:pt x="706" y="0"/>
                  </a:lnTo>
                  <a:lnTo>
                    <a:pt x="727" y="20"/>
                  </a:lnTo>
                  <a:lnTo>
                    <a:pt x="21" y="701"/>
                  </a:lnTo>
                  <a:lnTo>
                    <a:pt x="20" y="702"/>
                  </a:lnTo>
                  <a:lnTo>
                    <a:pt x="19" y="702"/>
                  </a:lnTo>
                  <a:lnTo>
                    <a:pt x="18" y="701"/>
                  </a:lnTo>
                  <a:lnTo>
                    <a:pt x="16" y="700"/>
                  </a:lnTo>
                  <a:lnTo>
                    <a:pt x="14" y="699"/>
                  </a:lnTo>
                  <a:lnTo>
                    <a:pt x="12" y="698"/>
                  </a:lnTo>
                  <a:lnTo>
                    <a:pt x="10" y="696"/>
                  </a:lnTo>
                  <a:lnTo>
                    <a:pt x="8" y="694"/>
                  </a:lnTo>
                  <a:lnTo>
                    <a:pt x="6" y="692"/>
                  </a:lnTo>
                  <a:lnTo>
                    <a:pt x="4" y="690"/>
                  </a:lnTo>
                  <a:lnTo>
                    <a:pt x="2" y="688"/>
                  </a:lnTo>
                  <a:lnTo>
                    <a:pt x="1" y="686"/>
                  </a:lnTo>
                  <a:lnTo>
                    <a:pt x="0" y="684"/>
                  </a:lnTo>
                  <a:lnTo>
                    <a:pt x="0" y="683"/>
                  </a:lnTo>
                  <a:lnTo>
                    <a:pt x="0" y="682"/>
                  </a:lnTo>
                  <a:lnTo>
                    <a:pt x="0" y="68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2" name="Freeform 2047"/>
            <p:cNvSpPr>
              <a:spLocks/>
            </p:cNvSpPr>
            <p:nvPr/>
          </p:nvSpPr>
          <p:spPr bwMode="auto">
            <a:xfrm>
              <a:off x="3193" y="2748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5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6" y="115"/>
                  </a:lnTo>
                  <a:lnTo>
                    <a:pt x="108" y="120"/>
                  </a:lnTo>
                  <a:lnTo>
                    <a:pt x="100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4" y="132"/>
                  </a:lnTo>
                  <a:lnTo>
                    <a:pt x="44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1A0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3" name="Freeform 2048"/>
            <p:cNvSpPr>
              <a:spLocks/>
            </p:cNvSpPr>
            <p:nvPr/>
          </p:nvSpPr>
          <p:spPr bwMode="auto">
            <a:xfrm>
              <a:off x="3193" y="2748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5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6" y="114"/>
                  </a:lnTo>
                  <a:lnTo>
                    <a:pt x="108" y="120"/>
                  </a:lnTo>
                  <a:lnTo>
                    <a:pt x="100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4" y="132"/>
                  </a:lnTo>
                  <a:lnTo>
                    <a:pt x="44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280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" name="Freeform 2049"/>
            <p:cNvSpPr>
              <a:spLocks/>
            </p:cNvSpPr>
            <p:nvPr/>
          </p:nvSpPr>
          <p:spPr bwMode="auto">
            <a:xfrm>
              <a:off x="3193" y="2748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5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1"/>
                  </a:lnTo>
                  <a:lnTo>
                    <a:pt x="127" y="100"/>
                  </a:lnTo>
                  <a:lnTo>
                    <a:pt x="121" y="107"/>
                  </a:lnTo>
                  <a:lnTo>
                    <a:pt x="115" y="114"/>
                  </a:lnTo>
                  <a:lnTo>
                    <a:pt x="107" y="120"/>
                  </a:lnTo>
                  <a:lnTo>
                    <a:pt x="100" y="125"/>
                  </a:lnTo>
                  <a:lnTo>
                    <a:pt x="91" y="129"/>
                  </a:lnTo>
                  <a:lnTo>
                    <a:pt x="83" y="131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4" y="132"/>
                  </a:lnTo>
                  <a:lnTo>
                    <a:pt x="44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360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5" name="Freeform 2050"/>
            <p:cNvSpPr>
              <a:spLocks/>
            </p:cNvSpPr>
            <p:nvPr/>
          </p:nvSpPr>
          <p:spPr bwMode="auto">
            <a:xfrm>
              <a:off x="3193" y="2748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5"/>
                  </a:lnTo>
                  <a:lnTo>
                    <a:pt x="135" y="74"/>
                  </a:lnTo>
                  <a:lnTo>
                    <a:pt x="133" y="82"/>
                  </a:lnTo>
                  <a:lnTo>
                    <a:pt x="130" y="91"/>
                  </a:lnTo>
                  <a:lnTo>
                    <a:pt x="126" y="99"/>
                  </a:lnTo>
                  <a:lnTo>
                    <a:pt x="120" y="106"/>
                  </a:lnTo>
                  <a:lnTo>
                    <a:pt x="114" y="113"/>
                  </a:lnTo>
                  <a:lnTo>
                    <a:pt x="107" y="119"/>
                  </a:lnTo>
                  <a:lnTo>
                    <a:pt x="99" y="124"/>
                  </a:lnTo>
                  <a:lnTo>
                    <a:pt x="91" y="128"/>
                  </a:lnTo>
                  <a:lnTo>
                    <a:pt x="82" y="130"/>
                  </a:lnTo>
                  <a:lnTo>
                    <a:pt x="72" y="132"/>
                  </a:lnTo>
                  <a:lnTo>
                    <a:pt x="63" y="133"/>
                  </a:lnTo>
                  <a:lnTo>
                    <a:pt x="54" y="132"/>
                  </a:lnTo>
                  <a:lnTo>
                    <a:pt x="44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450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6" name="Freeform 2051"/>
            <p:cNvSpPr>
              <a:spLocks/>
            </p:cNvSpPr>
            <p:nvPr/>
          </p:nvSpPr>
          <p:spPr bwMode="auto">
            <a:xfrm>
              <a:off x="3193" y="2748"/>
              <a:ext cx="45" cy="44"/>
            </a:xfrm>
            <a:custGeom>
              <a:avLst/>
              <a:gdLst>
                <a:gd name="T0" fmla="*/ 1 w 135"/>
                <a:gd name="T1" fmla="*/ 0 h 132"/>
                <a:gd name="T2" fmla="*/ 1 w 135"/>
                <a:gd name="T3" fmla="*/ 0 h 132"/>
                <a:gd name="T4" fmla="*/ 1 w 135"/>
                <a:gd name="T5" fmla="*/ 0 h 132"/>
                <a:gd name="T6" fmla="*/ 1 w 135"/>
                <a:gd name="T7" fmla="*/ 0 h 132"/>
                <a:gd name="T8" fmla="*/ 1 w 135"/>
                <a:gd name="T9" fmla="*/ 0 h 132"/>
                <a:gd name="T10" fmla="*/ 1 w 135"/>
                <a:gd name="T11" fmla="*/ 0 h 132"/>
                <a:gd name="T12" fmla="*/ 2 w 135"/>
                <a:gd name="T13" fmla="*/ 0 h 132"/>
                <a:gd name="T14" fmla="*/ 2 w 135"/>
                <a:gd name="T15" fmla="*/ 0 h 132"/>
                <a:gd name="T16" fmla="*/ 2 w 135"/>
                <a:gd name="T17" fmla="*/ 1 h 132"/>
                <a:gd name="T18" fmla="*/ 2 w 135"/>
                <a:gd name="T19" fmla="*/ 1 h 132"/>
                <a:gd name="T20" fmla="*/ 2 w 135"/>
                <a:gd name="T21" fmla="*/ 1 h 132"/>
                <a:gd name="T22" fmla="*/ 2 w 135"/>
                <a:gd name="T23" fmla="*/ 1 h 132"/>
                <a:gd name="T24" fmla="*/ 2 w 135"/>
                <a:gd name="T25" fmla="*/ 1 h 132"/>
                <a:gd name="T26" fmla="*/ 2 w 135"/>
                <a:gd name="T27" fmla="*/ 1 h 132"/>
                <a:gd name="T28" fmla="*/ 2 w 135"/>
                <a:gd name="T29" fmla="*/ 1 h 132"/>
                <a:gd name="T30" fmla="*/ 1 w 135"/>
                <a:gd name="T31" fmla="*/ 1 h 132"/>
                <a:gd name="T32" fmla="*/ 1 w 135"/>
                <a:gd name="T33" fmla="*/ 1 h 132"/>
                <a:gd name="T34" fmla="*/ 1 w 135"/>
                <a:gd name="T35" fmla="*/ 1 h 132"/>
                <a:gd name="T36" fmla="*/ 1 w 135"/>
                <a:gd name="T37" fmla="*/ 2 h 132"/>
                <a:gd name="T38" fmla="*/ 1 w 135"/>
                <a:gd name="T39" fmla="*/ 2 h 132"/>
                <a:gd name="T40" fmla="*/ 1 w 135"/>
                <a:gd name="T41" fmla="*/ 2 h 132"/>
                <a:gd name="T42" fmla="*/ 1 w 135"/>
                <a:gd name="T43" fmla="*/ 2 h 132"/>
                <a:gd name="T44" fmla="*/ 1 w 135"/>
                <a:gd name="T45" fmla="*/ 2 h 132"/>
                <a:gd name="T46" fmla="*/ 1 w 135"/>
                <a:gd name="T47" fmla="*/ 2 h 132"/>
                <a:gd name="T48" fmla="*/ 1 w 135"/>
                <a:gd name="T49" fmla="*/ 2 h 132"/>
                <a:gd name="T50" fmla="*/ 0 w 135"/>
                <a:gd name="T51" fmla="*/ 2 h 132"/>
                <a:gd name="T52" fmla="*/ 0 w 135"/>
                <a:gd name="T53" fmla="*/ 1 h 132"/>
                <a:gd name="T54" fmla="*/ 0 w 135"/>
                <a:gd name="T55" fmla="*/ 1 h 132"/>
                <a:gd name="T56" fmla="*/ 0 w 135"/>
                <a:gd name="T57" fmla="*/ 1 h 132"/>
                <a:gd name="T58" fmla="*/ 0 w 135"/>
                <a:gd name="T59" fmla="*/ 1 h 132"/>
                <a:gd name="T60" fmla="*/ 0 w 135"/>
                <a:gd name="T61" fmla="*/ 1 h 132"/>
                <a:gd name="T62" fmla="*/ 0 w 135"/>
                <a:gd name="T63" fmla="*/ 1 h 132"/>
                <a:gd name="T64" fmla="*/ 0 w 135"/>
                <a:gd name="T65" fmla="*/ 1 h 132"/>
                <a:gd name="T66" fmla="*/ 0 w 135"/>
                <a:gd name="T67" fmla="*/ 1 h 132"/>
                <a:gd name="T68" fmla="*/ 0 w 135"/>
                <a:gd name="T69" fmla="*/ 1 h 132"/>
                <a:gd name="T70" fmla="*/ 0 w 135"/>
                <a:gd name="T71" fmla="*/ 1 h 132"/>
                <a:gd name="T72" fmla="*/ 0 w 135"/>
                <a:gd name="T73" fmla="*/ 0 h 132"/>
                <a:gd name="T74" fmla="*/ 0 w 135"/>
                <a:gd name="T75" fmla="*/ 0 h 132"/>
                <a:gd name="T76" fmla="*/ 0 w 135"/>
                <a:gd name="T77" fmla="*/ 0 h 132"/>
                <a:gd name="T78" fmla="*/ 0 w 135"/>
                <a:gd name="T79" fmla="*/ 0 h 132"/>
                <a:gd name="T80" fmla="*/ 0 w 135"/>
                <a:gd name="T81" fmla="*/ 0 h 132"/>
                <a:gd name="T82" fmla="*/ 0 w 135"/>
                <a:gd name="T83" fmla="*/ 0 h 132"/>
                <a:gd name="T84" fmla="*/ 1 w 135"/>
                <a:gd name="T85" fmla="*/ 0 h 132"/>
                <a:gd name="T86" fmla="*/ 1 w 135"/>
                <a:gd name="T87" fmla="*/ 0 h 132"/>
                <a:gd name="T88" fmla="*/ 1 w 135"/>
                <a:gd name="T89" fmla="*/ 0 h 132"/>
                <a:gd name="T90" fmla="*/ 1 w 135"/>
                <a:gd name="T91" fmla="*/ 0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5" h="132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29" y="37"/>
                  </a:lnTo>
                  <a:lnTo>
                    <a:pt x="133" y="46"/>
                  </a:lnTo>
                  <a:lnTo>
                    <a:pt x="134" y="55"/>
                  </a:lnTo>
                  <a:lnTo>
                    <a:pt x="135" y="64"/>
                  </a:lnTo>
                  <a:lnTo>
                    <a:pt x="134" y="73"/>
                  </a:lnTo>
                  <a:lnTo>
                    <a:pt x="132" y="82"/>
                  </a:lnTo>
                  <a:lnTo>
                    <a:pt x="129" y="90"/>
                  </a:lnTo>
                  <a:lnTo>
                    <a:pt x="124" y="98"/>
                  </a:lnTo>
                  <a:lnTo>
                    <a:pt x="119" y="105"/>
                  </a:lnTo>
                  <a:lnTo>
                    <a:pt x="113" y="112"/>
                  </a:lnTo>
                  <a:lnTo>
                    <a:pt x="106" y="117"/>
                  </a:lnTo>
                  <a:lnTo>
                    <a:pt x="98" y="122"/>
                  </a:lnTo>
                  <a:lnTo>
                    <a:pt x="90" y="126"/>
                  </a:lnTo>
                  <a:lnTo>
                    <a:pt x="82" y="129"/>
                  </a:lnTo>
                  <a:lnTo>
                    <a:pt x="72" y="131"/>
                  </a:lnTo>
                  <a:lnTo>
                    <a:pt x="63" y="132"/>
                  </a:lnTo>
                  <a:lnTo>
                    <a:pt x="54" y="131"/>
                  </a:lnTo>
                  <a:lnTo>
                    <a:pt x="44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530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7" name="Freeform 2052"/>
            <p:cNvSpPr>
              <a:spLocks/>
            </p:cNvSpPr>
            <p:nvPr/>
          </p:nvSpPr>
          <p:spPr bwMode="auto">
            <a:xfrm>
              <a:off x="3193" y="2748"/>
              <a:ext cx="45" cy="43"/>
            </a:xfrm>
            <a:custGeom>
              <a:avLst/>
              <a:gdLst>
                <a:gd name="T0" fmla="*/ 1 w 133"/>
                <a:gd name="T1" fmla="*/ 0 h 130"/>
                <a:gd name="T2" fmla="*/ 1 w 133"/>
                <a:gd name="T3" fmla="*/ 0 h 130"/>
                <a:gd name="T4" fmla="*/ 1 w 133"/>
                <a:gd name="T5" fmla="*/ 0 h 130"/>
                <a:gd name="T6" fmla="*/ 1 w 133"/>
                <a:gd name="T7" fmla="*/ 0 h 130"/>
                <a:gd name="T8" fmla="*/ 1 w 133"/>
                <a:gd name="T9" fmla="*/ 0 h 130"/>
                <a:gd name="T10" fmla="*/ 2 w 133"/>
                <a:gd name="T11" fmla="*/ 0 h 130"/>
                <a:gd name="T12" fmla="*/ 2 w 133"/>
                <a:gd name="T13" fmla="*/ 0 h 130"/>
                <a:gd name="T14" fmla="*/ 2 w 133"/>
                <a:gd name="T15" fmla="*/ 0 h 130"/>
                <a:gd name="T16" fmla="*/ 2 w 133"/>
                <a:gd name="T17" fmla="*/ 1 h 130"/>
                <a:gd name="T18" fmla="*/ 2 w 133"/>
                <a:gd name="T19" fmla="*/ 1 h 130"/>
                <a:gd name="T20" fmla="*/ 2 w 133"/>
                <a:gd name="T21" fmla="*/ 1 h 130"/>
                <a:gd name="T22" fmla="*/ 2 w 133"/>
                <a:gd name="T23" fmla="*/ 1 h 130"/>
                <a:gd name="T24" fmla="*/ 2 w 133"/>
                <a:gd name="T25" fmla="*/ 1 h 130"/>
                <a:gd name="T26" fmla="*/ 2 w 133"/>
                <a:gd name="T27" fmla="*/ 1 h 130"/>
                <a:gd name="T28" fmla="*/ 2 w 133"/>
                <a:gd name="T29" fmla="*/ 1 h 130"/>
                <a:gd name="T30" fmla="*/ 2 w 133"/>
                <a:gd name="T31" fmla="*/ 1 h 130"/>
                <a:gd name="T32" fmla="*/ 1 w 133"/>
                <a:gd name="T33" fmla="*/ 1 h 130"/>
                <a:gd name="T34" fmla="*/ 1 w 133"/>
                <a:gd name="T35" fmla="*/ 1 h 130"/>
                <a:gd name="T36" fmla="*/ 1 w 133"/>
                <a:gd name="T37" fmla="*/ 1 h 130"/>
                <a:gd name="T38" fmla="*/ 1 w 133"/>
                <a:gd name="T39" fmla="*/ 2 h 130"/>
                <a:gd name="T40" fmla="*/ 1 w 133"/>
                <a:gd name="T41" fmla="*/ 2 h 130"/>
                <a:gd name="T42" fmla="*/ 1 w 133"/>
                <a:gd name="T43" fmla="*/ 2 h 130"/>
                <a:gd name="T44" fmla="*/ 1 w 133"/>
                <a:gd name="T45" fmla="*/ 2 h 130"/>
                <a:gd name="T46" fmla="*/ 1 w 133"/>
                <a:gd name="T47" fmla="*/ 2 h 130"/>
                <a:gd name="T48" fmla="*/ 1 w 133"/>
                <a:gd name="T49" fmla="*/ 2 h 130"/>
                <a:gd name="T50" fmla="*/ 0 w 133"/>
                <a:gd name="T51" fmla="*/ 2 h 130"/>
                <a:gd name="T52" fmla="*/ 0 w 133"/>
                <a:gd name="T53" fmla="*/ 1 h 130"/>
                <a:gd name="T54" fmla="*/ 0 w 133"/>
                <a:gd name="T55" fmla="*/ 1 h 130"/>
                <a:gd name="T56" fmla="*/ 0 w 133"/>
                <a:gd name="T57" fmla="*/ 1 h 130"/>
                <a:gd name="T58" fmla="*/ 0 w 133"/>
                <a:gd name="T59" fmla="*/ 1 h 130"/>
                <a:gd name="T60" fmla="*/ 0 w 133"/>
                <a:gd name="T61" fmla="*/ 1 h 130"/>
                <a:gd name="T62" fmla="*/ 0 w 133"/>
                <a:gd name="T63" fmla="*/ 1 h 130"/>
                <a:gd name="T64" fmla="*/ 0 w 133"/>
                <a:gd name="T65" fmla="*/ 1 h 130"/>
                <a:gd name="T66" fmla="*/ 0 w 133"/>
                <a:gd name="T67" fmla="*/ 1 h 130"/>
                <a:gd name="T68" fmla="*/ 0 w 133"/>
                <a:gd name="T69" fmla="*/ 1 h 130"/>
                <a:gd name="T70" fmla="*/ 0 w 133"/>
                <a:gd name="T71" fmla="*/ 1 h 130"/>
                <a:gd name="T72" fmla="*/ 0 w 133"/>
                <a:gd name="T73" fmla="*/ 0 h 130"/>
                <a:gd name="T74" fmla="*/ 0 w 133"/>
                <a:gd name="T75" fmla="*/ 0 h 130"/>
                <a:gd name="T76" fmla="*/ 0 w 133"/>
                <a:gd name="T77" fmla="*/ 0 h 130"/>
                <a:gd name="T78" fmla="*/ 0 w 133"/>
                <a:gd name="T79" fmla="*/ 0 h 130"/>
                <a:gd name="T80" fmla="*/ 0 w 133"/>
                <a:gd name="T81" fmla="*/ 0 h 130"/>
                <a:gd name="T82" fmla="*/ 1 w 133"/>
                <a:gd name="T83" fmla="*/ 0 h 130"/>
                <a:gd name="T84" fmla="*/ 1 w 133"/>
                <a:gd name="T85" fmla="*/ 0 h 130"/>
                <a:gd name="T86" fmla="*/ 1 w 133"/>
                <a:gd name="T87" fmla="*/ 0 h 130"/>
                <a:gd name="T88" fmla="*/ 1 w 133"/>
                <a:gd name="T89" fmla="*/ 0 h 130"/>
                <a:gd name="T90" fmla="*/ 1 w 133"/>
                <a:gd name="T91" fmla="*/ 0 h 1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3" h="130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29" y="37"/>
                  </a:lnTo>
                  <a:lnTo>
                    <a:pt x="132" y="46"/>
                  </a:lnTo>
                  <a:lnTo>
                    <a:pt x="133" y="55"/>
                  </a:lnTo>
                  <a:lnTo>
                    <a:pt x="133" y="64"/>
                  </a:lnTo>
                  <a:lnTo>
                    <a:pt x="132" y="73"/>
                  </a:lnTo>
                  <a:lnTo>
                    <a:pt x="130" y="81"/>
                  </a:lnTo>
                  <a:lnTo>
                    <a:pt x="127" y="89"/>
                  </a:lnTo>
                  <a:lnTo>
                    <a:pt x="123" y="97"/>
                  </a:lnTo>
                  <a:lnTo>
                    <a:pt x="118" y="104"/>
                  </a:lnTo>
                  <a:lnTo>
                    <a:pt x="112" y="110"/>
                  </a:lnTo>
                  <a:lnTo>
                    <a:pt x="104" y="116"/>
                  </a:lnTo>
                  <a:lnTo>
                    <a:pt x="97" y="121"/>
                  </a:lnTo>
                  <a:lnTo>
                    <a:pt x="89" y="125"/>
                  </a:lnTo>
                  <a:lnTo>
                    <a:pt x="81" y="128"/>
                  </a:lnTo>
                  <a:lnTo>
                    <a:pt x="72" y="129"/>
                  </a:lnTo>
                  <a:lnTo>
                    <a:pt x="63" y="130"/>
                  </a:lnTo>
                  <a:lnTo>
                    <a:pt x="54" y="130"/>
                  </a:lnTo>
                  <a:lnTo>
                    <a:pt x="44" y="128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61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8" name="Freeform 2053"/>
            <p:cNvSpPr>
              <a:spLocks/>
            </p:cNvSpPr>
            <p:nvPr/>
          </p:nvSpPr>
          <p:spPr bwMode="auto">
            <a:xfrm>
              <a:off x="3193" y="2748"/>
              <a:ext cx="44" cy="43"/>
            </a:xfrm>
            <a:custGeom>
              <a:avLst/>
              <a:gdLst>
                <a:gd name="T0" fmla="*/ 1 w 131"/>
                <a:gd name="T1" fmla="*/ 0 h 128"/>
                <a:gd name="T2" fmla="*/ 1 w 131"/>
                <a:gd name="T3" fmla="*/ 0 h 128"/>
                <a:gd name="T4" fmla="*/ 1 w 131"/>
                <a:gd name="T5" fmla="*/ 0 h 128"/>
                <a:gd name="T6" fmla="*/ 1 w 131"/>
                <a:gd name="T7" fmla="*/ 0 h 128"/>
                <a:gd name="T8" fmla="*/ 1 w 131"/>
                <a:gd name="T9" fmla="*/ 0 h 128"/>
                <a:gd name="T10" fmla="*/ 1 w 131"/>
                <a:gd name="T11" fmla="*/ 0 h 128"/>
                <a:gd name="T12" fmla="*/ 2 w 131"/>
                <a:gd name="T13" fmla="*/ 0 h 128"/>
                <a:gd name="T14" fmla="*/ 2 w 131"/>
                <a:gd name="T15" fmla="*/ 0 h 128"/>
                <a:gd name="T16" fmla="*/ 2 w 131"/>
                <a:gd name="T17" fmla="*/ 1 h 128"/>
                <a:gd name="T18" fmla="*/ 2 w 131"/>
                <a:gd name="T19" fmla="*/ 1 h 128"/>
                <a:gd name="T20" fmla="*/ 2 w 131"/>
                <a:gd name="T21" fmla="*/ 1 h 128"/>
                <a:gd name="T22" fmla="*/ 2 w 131"/>
                <a:gd name="T23" fmla="*/ 1 h 128"/>
                <a:gd name="T24" fmla="*/ 2 w 131"/>
                <a:gd name="T25" fmla="*/ 1 h 128"/>
                <a:gd name="T26" fmla="*/ 2 w 131"/>
                <a:gd name="T27" fmla="*/ 1 h 128"/>
                <a:gd name="T28" fmla="*/ 2 w 131"/>
                <a:gd name="T29" fmla="*/ 1 h 128"/>
                <a:gd name="T30" fmla="*/ 1 w 131"/>
                <a:gd name="T31" fmla="*/ 1 h 128"/>
                <a:gd name="T32" fmla="*/ 1 w 131"/>
                <a:gd name="T33" fmla="*/ 1 h 128"/>
                <a:gd name="T34" fmla="*/ 1 w 131"/>
                <a:gd name="T35" fmla="*/ 1 h 128"/>
                <a:gd name="T36" fmla="*/ 1 w 131"/>
                <a:gd name="T37" fmla="*/ 1 h 128"/>
                <a:gd name="T38" fmla="*/ 1 w 131"/>
                <a:gd name="T39" fmla="*/ 2 h 128"/>
                <a:gd name="T40" fmla="*/ 1 w 131"/>
                <a:gd name="T41" fmla="*/ 2 h 128"/>
                <a:gd name="T42" fmla="*/ 1 w 131"/>
                <a:gd name="T43" fmla="*/ 2 h 128"/>
                <a:gd name="T44" fmla="*/ 1 w 131"/>
                <a:gd name="T45" fmla="*/ 2 h 128"/>
                <a:gd name="T46" fmla="*/ 1 w 131"/>
                <a:gd name="T47" fmla="*/ 2 h 128"/>
                <a:gd name="T48" fmla="*/ 1 w 131"/>
                <a:gd name="T49" fmla="*/ 2 h 128"/>
                <a:gd name="T50" fmla="*/ 0 w 131"/>
                <a:gd name="T51" fmla="*/ 2 h 128"/>
                <a:gd name="T52" fmla="*/ 0 w 131"/>
                <a:gd name="T53" fmla="*/ 1 h 128"/>
                <a:gd name="T54" fmla="*/ 0 w 131"/>
                <a:gd name="T55" fmla="*/ 1 h 128"/>
                <a:gd name="T56" fmla="*/ 0 w 131"/>
                <a:gd name="T57" fmla="*/ 1 h 128"/>
                <a:gd name="T58" fmla="*/ 0 w 131"/>
                <a:gd name="T59" fmla="*/ 1 h 128"/>
                <a:gd name="T60" fmla="*/ 0 w 131"/>
                <a:gd name="T61" fmla="*/ 1 h 128"/>
                <a:gd name="T62" fmla="*/ 0 w 131"/>
                <a:gd name="T63" fmla="*/ 1 h 128"/>
                <a:gd name="T64" fmla="*/ 0 w 131"/>
                <a:gd name="T65" fmla="*/ 1 h 128"/>
                <a:gd name="T66" fmla="*/ 0 w 131"/>
                <a:gd name="T67" fmla="*/ 1 h 128"/>
                <a:gd name="T68" fmla="*/ 0 w 131"/>
                <a:gd name="T69" fmla="*/ 1 h 128"/>
                <a:gd name="T70" fmla="*/ 0 w 131"/>
                <a:gd name="T71" fmla="*/ 1 h 128"/>
                <a:gd name="T72" fmla="*/ 0 w 131"/>
                <a:gd name="T73" fmla="*/ 0 h 128"/>
                <a:gd name="T74" fmla="*/ 0 w 131"/>
                <a:gd name="T75" fmla="*/ 0 h 128"/>
                <a:gd name="T76" fmla="*/ 0 w 131"/>
                <a:gd name="T77" fmla="*/ 0 h 128"/>
                <a:gd name="T78" fmla="*/ 0 w 131"/>
                <a:gd name="T79" fmla="*/ 0 h 128"/>
                <a:gd name="T80" fmla="*/ 0 w 131"/>
                <a:gd name="T81" fmla="*/ 0 h 128"/>
                <a:gd name="T82" fmla="*/ 0 w 131"/>
                <a:gd name="T83" fmla="*/ 0 h 128"/>
                <a:gd name="T84" fmla="*/ 1 w 131"/>
                <a:gd name="T85" fmla="*/ 0 h 128"/>
                <a:gd name="T86" fmla="*/ 1 w 131"/>
                <a:gd name="T87" fmla="*/ 0 h 128"/>
                <a:gd name="T88" fmla="*/ 1 w 131"/>
                <a:gd name="T89" fmla="*/ 0 h 128"/>
                <a:gd name="T90" fmla="*/ 1 w 131"/>
                <a:gd name="T91" fmla="*/ 0 h 12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1" h="128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4" y="29"/>
                  </a:lnTo>
                  <a:lnTo>
                    <a:pt x="128" y="37"/>
                  </a:lnTo>
                  <a:lnTo>
                    <a:pt x="130" y="46"/>
                  </a:lnTo>
                  <a:lnTo>
                    <a:pt x="131" y="55"/>
                  </a:lnTo>
                  <a:lnTo>
                    <a:pt x="131" y="64"/>
                  </a:lnTo>
                  <a:lnTo>
                    <a:pt x="130" y="72"/>
                  </a:lnTo>
                  <a:lnTo>
                    <a:pt x="128" y="80"/>
                  </a:lnTo>
                  <a:lnTo>
                    <a:pt x="125" y="88"/>
                  </a:lnTo>
                  <a:lnTo>
                    <a:pt x="121" y="95"/>
                  </a:lnTo>
                  <a:lnTo>
                    <a:pt x="116" y="102"/>
                  </a:lnTo>
                  <a:lnTo>
                    <a:pt x="110" y="108"/>
                  </a:lnTo>
                  <a:lnTo>
                    <a:pt x="103" y="114"/>
                  </a:lnTo>
                  <a:lnTo>
                    <a:pt x="96" y="119"/>
                  </a:lnTo>
                  <a:lnTo>
                    <a:pt x="88" y="122"/>
                  </a:lnTo>
                  <a:lnTo>
                    <a:pt x="80" y="125"/>
                  </a:lnTo>
                  <a:lnTo>
                    <a:pt x="71" y="127"/>
                  </a:lnTo>
                  <a:lnTo>
                    <a:pt x="63" y="128"/>
                  </a:lnTo>
                  <a:lnTo>
                    <a:pt x="54" y="128"/>
                  </a:lnTo>
                  <a:lnTo>
                    <a:pt x="45" y="127"/>
                  </a:lnTo>
                  <a:lnTo>
                    <a:pt x="36" y="124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700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9" name="Freeform 2054"/>
            <p:cNvSpPr>
              <a:spLocks/>
            </p:cNvSpPr>
            <p:nvPr/>
          </p:nvSpPr>
          <p:spPr bwMode="auto">
            <a:xfrm>
              <a:off x="3193" y="2748"/>
              <a:ext cx="43" cy="42"/>
            </a:xfrm>
            <a:custGeom>
              <a:avLst/>
              <a:gdLst>
                <a:gd name="T0" fmla="*/ 1 w 129"/>
                <a:gd name="T1" fmla="*/ 0 h 126"/>
                <a:gd name="T2" fmla="*/ 1 w 129"/>
                <a:gd name="T3" fmla="*/ 0 h 126"/>
                <a:gd name="T4" fmla="*/ 1 w 129"/>
                <a:gd name="T5" fmla="*/ 0 h 126"/>
                <a:gd name="T6" fmla="*/ 1 w 129"/>
                <a:gd name="T7" fmla="*/ 0 h 126"/>
                <a:gd name="T8" fmla="*/ 1 w 129"/>
                <a:gd name="T9" fmla="*/ 0 h 126"/>
                <a:gd name="T10" fmla="*/ 1 w 129"/>
                <a:gd name="T11" fmla="*/ 0 h 126"/>
                <a:gd name="T12" fmla="*/ 2 w 129"/>
                <a:gd name="T13" fmla="*/ 0 h 126"/>
                <a:gd name="T14" fmla="*/ 2 w 129"/>
                <a:gd name="T15" fmla="*/ 0 h 126"/>
                <a:gd name="T16" fmla="*/ 2 w 129"/>
                <a:gd name="T17" fmla="*/ 1 h 126"/>
                <a:gd name="T18" fmla="*/ 2 w 129"/>
                <a:gd name="T19" fmla="*/ 1 h 126"/>
                <a:gd name="T20" fmla="*/ 2 w 129"/>
                <a:gd name="T21" fmla="*/ 1 h 126"/>
                <a:gd name="T22" fmla="*/ 2 w 129"/>
                <a:gd name="T23" fmla="*/ 1 h 126"/>
                <a:gd name="T24" fmla="*/ 2 w 129"/>
                <a:gd name="T25" fmla="*/ 1 h 126"/>
                <a:gd name="T26" fmla="*/ 2 w 129"/>
                <a:gd name="T27" fmla="*/ 1 h 126"/>
                <a:gd name="T28" fmla="*/ 1 w 129"/>
                <a:gd name="T29" fmla="*/ 1 h 126"/>
                <a:gd name="T30" fmla="*/ 1 w 129"/>
                <a:gd name="T31" fmla="*/ 1 h 126"/>
                <a:gd name="T32" fmla="*/ 1 w 129"/>
                <a:gd name="T33" fmla="*/ 1 h 126"/>
                <a:gd name="T34" fmla="*/ 1 w 129"/>
                <a:gd name="T35" fmla="*/ 1 h 126"/>
                <a:gd name="T36" fmla="*/ 1 w 129"/>
                <a:gd name="T37" fmla="*/ 1 h 126"/>
                <a:gd name="T38" fmla="*/ 1 w 129"/>
                <a:gd name="T39" fmla="*/ 1 h 126"/>
                <a:gd name="T40" fmla="*/ 1 w 129"/>
                <a:gd name="T41" fmla="*/ 2 h 126"/>
                <a:gd name="T42" fmla="*/ 1 w 129"/>
                <a:gd name="T43" fmla="*/ 2 h 126"/>
                <a:gd name="T44" fmla="*/ 1 w 129"/>
                <a:gd name="T45" fmla="*/ 2 h 126"/>
                <a:gd name="T46" fmla="*/ 1 w 129"/>
                <a:gd name="T47" fmla="*/ 2 h 126"/>
                <a:gd name="T48" fmla="*/ 1 w 129"/>
                <a:gd name="T49" fmla="*/ 2 h 126"/>
                <a:gd name="T50" fmla="*/ 0 w 129"/>
                <a:gd name="T51" fmla="*/ 2 h 126"/>
                <a:gd name="T52" fmla="*/ 0 w 129"/>
                <a:gd name="T53" fmla="*/ 1 h 126"/>
                <a:gd name="T54" fmla="*/ 0 w 129"/>
                <a:gd name="T55" fmla="*/ 1 h 126"/>
                <a:gd name="T56" fmla="*/ 0 w 129"/>
                <a:gd name="T57" fmla="*/ 1 h 126"/>
                <a:gd name="T58" fmla="*/ 0 w 129"/>
                <a:gd name="T59" fmla="*/ 1 h 126"/>
                <a:gd name="T60" fmla="*/ 0 w 129"/>
                <a:gd name="T61" fmla="*/ 1 h 126"/>
                <a:gd name="T62" fmla="*/ 0 w 129"/>
                <a:gd name="T63" fmla="*/ 1 h 126"/>
                <a:gd name="T64" fmla="*/ 0 w 129"/>
                <a:gd name="T65" fmla="*/ 1 h 126"/>
                <a:gd name="T66" fmla="*/ 0 w 129"/>
                <a:gd name="T67" fmla="*/ 1 h 126"/>
                <a:gd name="T68" fmla="*/ 0 w 129"/>
                <a:gd name="T69" fmla="*/ 1 h 126"/>
                <a:gd name="T70" fmla="*/ 0 w 129"/>
                <a:gd name="T71" fmla="*/ 1 h 126"/>
                <a:gd name="T72" fmla="*/ 0 w 129"/>
                <a:gd name="T73" fmla="*/ 0 h 126"/>
                <a:gd name="T74" fmla="*/ 0 w 129"/>
                <a:gd name="T75" fmla="*/ 0 h 126"/>
                <a:gd name="T76" fmla="*/ 0 w 129"/>
                <a:gd name="T77" fmla="*/ 0 h 126"/>
                <a:gd name="T78" fmla="*/ 0 w 129"/>
                <a:gd name="T79" fmla="*/ 0 h 126"/>
                <a:gd name="T80" fmla="*/ 0 w 129"/>
                <a:gd name="T81" fmla="*/ 0 h 126"/>
                <a:gd name="T82" fmla="*/ 0 w 129"/>
                <a:gd name="T83" fmla="*/ 0 h 126"/>
                <a:gd name="T84" fmla="*/ 1 w 129"/>
                <a:gd name="T85" fmla="*/ 0 h 126"/>
                <a:gd name="T86" fmla="*/ 1 w 129"/>
                <a:gd name="T87" fmla="*/ 0 h 126"/>
                <a:gd name="T88" fmla="*/ 1 w 129"/>
                <a:gd name="T89" fmla="*/ 0 h 126"/>
                <a:gd name="T90" fmla="*/ 1 w 129"/>
                <a:gd name="T91" fmla="*/ 0 h 12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9" h="126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2" y="16"/>
                  </a:lnTo>
                  <a:lnTo>
                    <a:pt x="118" y="22"/>
                  </a:lnTo>
                  <a:lnTo>
                    <a:pt x="123" y="30"/>
                  </a:lnTo>
                  <a:lnTo>
                    <a:pt x="126" y="37"/>
                  </a:lnTo>
                  <a:lnTo>
                    <a:pt x="128" y="46"/>
                  </a:lnTo>
                  <a:lnTo>
                    <a:pt x="129" y="55"/>
                  </a:lnTo>
                  <a:lnTo>
                    <a:pt x="129" y="63"/>
                  </a:lnTo>
                  <a:lnTo>
                    <a:pt x="128" y="71"/>
                  </a:lnTo>
                  <a:lnTo>
                    <a:pt x="125" y="79"/>
                  </a:lnTo>
                  <a:lnTo>
                    <a:pt x="122" y="87"/>
                  </a:lnTo>
                  <a:lnTo>
                    <a:pt x="118" y="94"/>
                  </a:lnTo>
                  <a:lnTo>
                    <a:pt x="113" y="100"/>
                  </a:lnTo>
                  <a:lnTo>
                    <a:pt x="107" y="106"/>
                  </a:lnTo>
                  <a:lnTo>
                    <a:pt x="101" y="112"/>
                  </a:lnTo>
                  <a:lnTo>
                    <a:pt x="94" y="116"/>
                  </a:lnTo>
                  <a:lnTo>
                    <a:pt x="87" y="120"/>
                  </a:lnTo>
                  <a:lnTo>
                    <a:pt x="78" y="123"/>
                  </a:lnTo>
                  <a:lnTo>
                    <a:pt x="70" y="125"/>
                  </a:lnTo>
                  <a:lnTo>
                    <a:pt x="62" y="126"/>
                  </a:lnTo>
                  <a:lnTo>
                    <a:pt x="54" y="126"/>
                  </a:lnTo>
                  <a:lnTo>
                    <a:pt x="45" y="125"/>
                  </a:lnTo>
                  <a:lnTo>
                    <a:pt x="36" y="122"/>
                  </a:lnTo>
                  <a:lnTo>
                    <a:pt x="29" y="118"/>
                  </a:lnTo>
                  <a:lnTo>
                    <a:pt x="22" y="113"/>
                  </a:lnTo>
                  <a:lnTo>
                    <a:pt x="14" y="107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7E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0" name="Freeform 2055"/>
            <p:cNvSpPr>
              <a:spLocks/>
            </p:cNvSpPr>
            <p:nvPr/>
          </p:nvSpPr>
          <p:spPr bwMode="auto">
            <a:xfrm>
              <a:off x="3193" y="2748"/>
              <a:ext cx="42" cy="41"/>
            </a:xfrm>
            <a:custGeom>
              <a:avLst/>
              <a:gdLst>
                <a:gd name="T0" fmla="*/ 1 w 126"/>
                <a:gd name="T1" fmla="*/ 0 h 123"/>
                <a:gd name="T2" fmla="*/ 1 w 126"/>
                <a:gd name="T3" fmla="*/ 0 h 123"/>
                <a:gd name="T4" fmla="*/ 1 w 126"/>
                <a:gd name="T5" fmla="*/ 0 h 123"/>
                <a:gd name="T6" fmla="*/ 1 w 126"/>
                <a:gd name="T7" fmla="*/ 0 h 123"/>
                <a:gd name="T8" fmla="*/ 1 w 126"/>
                <a:gd name="T9" fmla="*/ 0 h 123"/>
                <a:gd name="T10" fmla="*/ 1 w 126"/>
                <a:gd name="T11" fmla="*/ 0 h 123"/>
                <a:gd name="T12" fmla="*/ 1 w 126"/>
                <a:gd name="T13" fmla="*/ 0 h 123"/>
                <a:gd name="T14" fmla="*/ 2 w 126"/>
                <a:gd name="T15" fmla="*/ 0 h 123"/>
                <a:gd name="T16" fmla="*/ 2 w 126"/>
                <a:gd name="T17" fmla="*/ 1 h 123"/>
                <a:gd name="T18" fmla="*/ 2 w 126"/>
                <a:gd name="T19" fmla="*/ 1 h 123"/>
                <a:gd name="T20" fmla="*/ 2 w 126"/>
                <a:gd name="T21" fmla="*/ 1 h 123"/>
                <a:gd name="T22" fmla="*/ 2 w 126"/>
                <a:gd name="T23" fmla="*/ 1 h 123"/>
                <a:gd name="T24" fmla="*/ 2 w 126"/>
                <a:gd name="T25" fmla="*/ 1 h 123"/>
                <a:gd name="T26" fmla="*/ 1 w 126"/>
                <a:gd name="T27" fmla="*/ 1 h 123"/>
                <a:gd name="T28" fmla="*/ 1 w 126"/>
                <a:gd name="T29" fmla="*/ 1 h 123"/>
                <a:gd name="T30" fmla="*/ 1 w 126"/>
                <a:gd name="T31" fmla="*/ 1 h 123"/>
                <a:gd name="T32" fmla="*/ 1 w 126"/>
                <a:gd name="T33" fmla="*/ 1 h 123"/>
                <a:gd name="T34" fmla="*/ 1 w 126"/>
                <a:gd name="T35" fmla="*/ 1 h 123"/>
                <a:gd name="T36" fmla="*/ 1 w 126"/>
                <a:gd name="T37" fmla="*/ 1 h 123"/>
                <a:gd name="T38" fmla="*/ 1 w 126"/>
                <a:gd name="T39" fmla="*/ 1 h 123"/>
                <a:gd name="T40" fmla="*/ 1 w 126"/>
                <a:gd name="T41" fmla="*/ 1 h 123"/>
                <a:gd name="T42" fmla="*/ 1 w 126"/>
                <a:gd name="T43" fmla="*/ 2 h 123"/>
                <a:gd name="T44" fmla="*/ 1 w 126"/>
                <a:gd name="T45" fmla="*/ 2 h 123"/>
                <a:gd name="T46" fmla="*/ 1 w 126"/>
                <a:gd name="T47" fmla="*/ 2 h 123"/>
                <a:gd name="T48" fmla="*/ 1 w 126"/>
                <a:gd name="T49" fmla="*/ 2 h 123"/>
                <a:gd name="T50" fmla="*/ 0 w 126"/>
                <a:gd name="T51" fmla="*/ 1 h 123"/>
                <a:gd name="T52" fmla="*/ 0 w 126"/>
                <a:gd name="T53" fmla="*/ 1 h 123"/>
                <a:gd name="T54" fmla="*/ 0 w 126"/>
                <a:gd name="T55" fmla="*/ 1 h 123"/>
                <a:gd name="T56" fmla="*/ 0 w 126"/>
                <a:gd name="T57" fmla="*/ 1 h 123"/>
                <a:gd name="T58" fmla="*/ 0 w 126"/>
                <a:gd name="T59" fmla="*/ 1 h 123"/>
                <a:gd name="T60" fmla="*/ 0 w 126"/>
                <a:gd name="T61" fmla="*/ 1 h 123"/>
                <a:gd name="T62" fmla="*/ 0 w 126"/>
                <a:gd name="T63" fmla="*/ 1 h 123"/>
                <a:gd name="T64" fmla="*/ 0 w 126"/>
                <a:gd name="T65" fmla="*/ 1 h 123"/>
                <a:gd name="T66" fmla="*/ 0 w 126"/>
                <a:gd name="T67" fmla="*/ 1 h 123"/>
                <a:gd name="T68" fmla="*/ 0 w 126"/>
                <a:gd name="T69" fmla="*/ 1 h 123"/>
                <a:gd name="T70" fmla="*/ 0 w 126"/>
                <a:gd name="T71" fmla="*/ 1 h 123"/>
                <a:gd name="T72" fmla="*/ 0 w 126"/>
                <a:gd name="T73" fmla="*/ 0 h 123"/>
                <a:gd name="T74" fmla="*/ 0 w 126"/>
                <a:gd name="T75" fmla="*/ 0 h 123"/>
                <a:gd name="T76" fmla="*/ 0 w 126"/>
                <a:gd name="T77" fmla="*/ 0 h 123"/>
                <a:gd name="T78" fmla="*/ 0 w 126"/>
                <a:gd name="T79" fmla="*/ 0 h 123"/>
                <a:gd name="T80" fmla="*/ 0 w 126"/>
                <a:gd name="T81" fmla="*/ 0 h 123"/>
                <a:gd name="T82" fmla="*/ 0 w 126"/>
                <a:gd name="T83" fmla="*/ 0 h 123"/>
                <a:gd name="T84" fmla="*/ 1 w 126"/>
                <a:gd name="T85" fmla="*/ 0 h 123"/>
                <a:gd name="T86" fmla="*/ 1 w 126"/>
                <a:gd name="T87" fmla="*/ 0 h 123"/>
                <a:gd name="T88" fmla="*/ 1 w 126"/>
                <a:gd name="T89" fmla="*/ 0 h 123"/>
                <a:gd name="T90" fmla="*/ 1 w 126"/>
                <a:gd name="T91" fmla="*/ 0 h 1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" h="123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3" y="10"/>
                  </a:lnTo>
                  <a:lnTo>
                    <a:pt x="111" y="16"/>
                  </a:lnTo>
                  <a:lnTo>
                    <a:pt x="116" y="23"/>
                  </a:lnTo>
                  <a:lnTo>
                    <a:pt x="121" y="30"/>
                  </a:lnTo>
                  <a:lnTo>
                    <a:pt x="124" y="38"/>
                  </a:lnTo>
                  <a:lnTo>
                    <a:pt x="126" y="46"/>
                  </a:lnTo>
                  <a:lnTo>
                    <a:pt x="126" y="55"/>
                  </a:lnTo>
                  <a:lnTo>
                    <a:pt x="126" y="63"/>
                  </a:lnTo>
                  <a:lnTo>
                    <a:pt x="125" y="70"/>
                  </a:lnTo>
                  <a:lnTo>
                    <a:pt x="122" y="78"/>
                  </a:lnTo>
                  <a:lnTo>
                    <a:pt x="119" y="85"/>
                  </a:lnTo>
                  <a:lnTo>
                    <a:pt x="115" y="92"/>
                  </a:lnTo>
                  <a:lnTo>
                    <a:pt x="111" y="98"/>
                  </a:lnTo>
                  <a:lnTo>
                    <a:pt x="105" y="104"/>
                  </a:lnTo>
                  <a:lnTo>
                    <a:pt x="99" y="109"/>
                  </a:lnTo>
                  <a:lnTo>
                    <a:pt x="92" y="113"/>
                  </a:lnTo>
                  <a:lnTo>
                    <a:pt x="85" y="117"/>
                  </a:lnTo>
                  <a:lnTo>
                    <a:pt x="77" y="120"/>
                  </a:lnTo>
                  <a:lnTo>
                    <a:pt x="70" y="122"/>
                  </a:lnTo>
                  <a:lnTo>
                    <a:pt x="62" y="123"/>
                  </a:lnTo>
                  <a:lnTo>
                    <a:pt x="54" y="123"/>
                  </a:lnTo>
                  <a:lnTo>
                    <a:pt x="45" y="122"/>
                  </a:lnTo>
                  <a:lnTo>
                    <a:pt x="37" y="120"/>
                  </a:lnTo>
                  <a:lnTo>
                    <a:pt x="29" y="117"/>
                  </a:lnTo>
                  <a:lnTo>
                    <a:pt x="22" y="112"/>
                  </a:lnTo>
                  <a:lnTo>
                    <a:pt x="15" y="106"/>
                  </a:lnTo>
                  <a:lnTo>
                    <a:pt x="9" y="99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8C0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1" name="Freeform 2056"/>
            <p:cNvSpPr>
              <a:spLocks/>
            </p:cNvSpPr>
            <p:nvPr/>
          </p:nvSpPr>
          <p:spPr bwMode="auto">
            <a:xfrm>
              <a:off x="3193" y="2748"/>
              <a:ext cx="41" cy="40"/>
            </a:xfrm>
            <a:custGeom>
              <a:avLst/>
              <a:gdLst>
                <a:gd name="T0" fmla="*/ 1 w 123"/>
                <a:gd name="T1" fmla="*/ 0 h 120"/>
                <a:gd name="T2" fmla="*/ 1 w 123"/>
                <a:gd name="T3" fmla="*/ 0 h 120"/>
                <a:gd name="T4" fmla="*/ 1 w 123"/>
                <a:gd name="T5" fmla="*/ 0 h 120"/>
                <a:gd name="T6" fmla="*/ 1 w 123"/>
                <a:gd name="T7" fmla="*/ 0 h 120"/>
                <a:gd name="T8" fmla="*/ 1 w 123"/>
                <a:gd name="T9" fmla="*/ 0 h 120"/>
                <a:gd name="T10" fmla="*/ 1 w 123"/>
                <a:gd name="T11" fmla="*/ 0 h 120"/>
                <a:gd name="T12" fmla="*/ 1 w 123"/>
                <a:gd name="T13" fmla="*/ 0 h 120"/>
                <a:gd name="T14" fmla="*/ 1 w 123"/>
                <a:gd name="T15" fmla="*/ 0 h 120"/>
                <a:gd name="T16" fmla="*/ 2 w 123"/>
                <a:gd name="T17" fmla="*/ 1 h 120"/>
                <a:gd name="T18" fmla="*/ 2 w 123"/>
                <a:gd name="T19" fmla="*/ 1 h 120"/>
                <a:gd name="T20" fmla="*/ 2 w 123"/>
                <a:gd name="T21" fmla="*/ 1 h 120"/>
                <a:gd name="T22" fmla="*/ 1 w 123"/>
                <a:gd name="T23" fmla="*/ 1 h 120"/>
                <a:gd name="T24" fmla="*/ 1 w 123"/>
                <a:gd name="T25" fmla="*/ 1 h 120"/>
                <a:gd name="T26" fmla="*/ 1 w 123"/>
                <a:gd name="T27" fmla="*/ 1 h 120"/>
                <a:gd name="T28" fmla="*/ 1 w 123"/>
                <a:gd name="T29" fmla="*/ 1 h 120"/>
                <a:gd name="T30" fmla="*/ 1 w 123"/>
                <a:gd name="T31" fmla="*/ 1 h 120"/>
                <a:gd name="T32" fmla="*/ 1 w 123"/>
                <a:gd name="T33" fmla="*/ 1 h 120"/>
                <a:gd name="T34" fmla="*/ 1 w 123"/>
                <a:gd name="T35" fmla="*/ 1 h 120"/>
                <a:gd name="T36" fmla="*/ 1 w 123"/>
                <a:gd name="T37" fmla="*/ 1 h 120"/>
                <a:gd name="T38" fmla="*/ 1 w 123"/>
                <a:gd name="T39" fmla="*/ 1 h 120"/>
                <a:gd name="T40" fmla="*/ 1 w 123"/>
                <a:gd name="T41" fmla="*/ 1 h 120"/>
                <a:gd name="T42" fmla="*/ 1 w 123"/>
                <a:gd name="T43" fmla="*/ 1 h 120"/>
                <a:gd name="T44" fmla="*/ 1 w 123"/>
                <a:gd name="T45" fmla="*/ 1 h 120"/>
                <a:gd name="T46" fmla="*/ 1 w 123"/>
                <a:gd name="T47" fmla="*/ 1 h 120"/>
                <a:gd name="T48" fmla="*/ 1 w 123"/>
                <a:gd name="T49" fmla="*/ 1 h 120"/>
                <a:gd name="T50" fmla="*/ 0 w 123"/>
                <a:gd name="T51" fmla="*/ 1 h 120"/>
                <a:gd name="T52" fmla="*/ 0 w 123"/>
                <a:gd name="T53" fmla="*/ 1 h 120"/>
                <a:gd name="T54" fmla="*/ 0 w 123"/>
                <a:gd name="T55" fmla="*/ 1 h 120"/>
                <a:gd name="T56" fmla="*/ 0 w 123"/>
                <a:gd name="T57" fmla="*/ 1 h 120"/>
                <a:gd name="T58" fmla="*/ 0 w 123"/>
                <a:gd name="T59" fmla="*/ 1 h 120"/>
                <a:gd name="T60" fmla="*/ 0 w 123"/>
                <a:gd name="T61" fmla="*/ 1 h 120"/>
                <a:gd name="T62" fmla="*/ 0 w 123"/>
                <a:gd name="T63" fmla="*/ 1 h 120"/>
                <a:gd name="T64" fmla="*/ 0 w 123"/>
                <a:gd name="T65" fmla="*/ 1 h 120"/>
                <a:gd name="T66" fmla="*/ 0 w 123"/>
                <a:gd name="T67" fmla="*/ 1 h 120"/>
                <a:gd name="T68" fmla="*/ 0 w 123"/>
                <a:gd name="T69" fmla="*/ 1 h 120"/>
                <a:gd name="T70" fmla="*/ 0 w 123"/>
                <a:gd name="T71" fmla="*/ 1 h 120"/>
                <a:gd name="T72" fmla="*/ 0 w 123"/>
                <a:gd name="T73" fmla="*/ 0 h 120"/>
                <a:gd name="T74" fmla="*/ 0 w 123"/>
                <a:gd name="T75" fmla="*/ 0 h 120"/>
                <a:gd name="T76" fmla="*/ 0 w 123"/>
                <a:gd name="T77" fmla="*/ 0 h 120"/>
                <a:gd name="T78" fmla="*/ 0 w 123"/>
                <a:gd name="T79" fmla="*/ 0 h 120"/>
                <a:gd name="T80" fmla="*/ 0 w 123"/>
                <a:gd name="T81" fmla="*/ 0 h 120"/>
                <a:gd name="T82" fmla="*/ 0 w 123"/>
                <a:gd name="T83" fmla="*/ 0 h 120"/>
                <a:gd name="T84" fmla="*/ 1 w 123"/>
                <a:gd name="T85" fmla="*/ 0 h 120"/>
                <a:gd name="T86" fmla="*/ 1 w 123"/>
                <a:gd name="T87" fmla="*/ 0 h 120"/>
                <a:gd name="T88" fmla="*/ 1 w 123"/>
                <a:gd name="T89" fmla="*/ 0 h 120"/>
                <a:gd name="T90" fmla="*/ 1 w 123"/>
                <a:gd name="T91" fmla="*/ 0 h 1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120">
                  <a:moveTo>
                    <a:pt x="77" y="1"/>
                  </a:moveTo>
                  <a:lnTo>
                    <a:pt x="87" y="3"/>
                  </a:lnTo>
                  <a:lnTo>
                    <a:pt x="95" y="6"/>
                  </a:lnTo>
                  <a:lnTo>
                    <a:pt x="102" y="11"/>
                  </a:lnTo>
                  <a:lnTo>
                    <a:pt x="108" y="17"/>
                  </a:lnTo>
                  <a:lnTo>
                    <a:pt x="114" y="23"/>
                  </a:lnTo>
                  <a:lnTo>
                    <a:pt x="118" y="30"/>
                  </a:lnTo>
                  <a:lnTo>
                    <a:pt x="121" y="38"/>
                  </a:lnTo>
                  <a:lnTo>
                    <a:pt x="123" y="46"/>
                  </a:lnTo>
                  <a:lnTo>
                    <a:pt x="123" y="54"/>
                  </a:lnTo>
                  <a:lnTo>
                    <a:pt x="123" y="62"/>
                  </a:lnTo>
                  <a:lnTo>
                    <a:pt x="121" y="69"/>
                  </a:lnTo>
                  <a:lnTo>
                    <a:pt x="119" y="76"/>
                  </a:lnTo>
                  <a:lnTo>
                    <a:pt x="116" y="83"/>
                  </a:lnTo>
                  <a:lnTo>
                    <a:pt x="112" y="90"/>
                  </a:lnTo>
                  <a:lnTo>
                    <a:pt x="107" y="96"/>
                  </a:lnTo>
                  <a:lnTo>
                    <a:pt x="102" y="101"/>
                  </a:lnTo>
                  <a:lnTo>
                    <a:pt x="96" y="106"/>
                  </a:lnTo>
                  <a:lnTo>
                    <a:pt x="90" y="110"/>
                  </a:lnTo>
                  <a:lnTo>
                    <a:pt x="84" y="114"/>
                  </a:lnTo>
                  <a:lnTo>
                    <a:pt x="76" y="117"/>
                  </a:lnTo>
                  <a:lnTo>
                    <a:pt x="69" y="119"/>
                  </a:lnTo>
                  <a:lnTo>
                    <a:pt x="61" y="120"/>
                  </a:lnTo>
                  <a:lnTo>
                    <a:pt x="53" y="120"/>
                  </a:lnTo>
                  <a:lnTo>
                    <a:pt x="45" y="119"/>
                  </a:lnTo>
                  <a:lnTo>
                    <a:pt x="37" y="117"/>
                  </a:lnTo>
                  <a:lnTo>
                    <a:pt x="30" y="114"/>
                  </a:lnTo>
                  <a:lnTo>
                    <a:pt x="23" y="110"/>
                  </a:lnTo>
                  <a:lnTo>
                    <a:pt x="15" y="105"/>
                  </a:lnTo>
                  <a:lnTo>
                    <a:pt x="10" y="98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9B0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2" name="Freeform 2057"/>
            <p:cNvSpPr>
              <a:spLocks/>
            </p:cNvSpPr>
            <p:nvPr/>
          </p:nvSpPr>
          <p:spPr bwMode="auto">
            <a:xfrm>
              <a:off x="3193" y="2748"/>
              <a:ext cx="40" cy="39"/>
            </a:xfrm>
            <a:custGeom>
              <a:avLst/>
              <a:gdLst>
                <a:gd name="T0" fmla="*/ 1 w 119"/>
                <a:gd name="T1" fmla="*/ 0 h 116"/>
                <a:gd name="T2" fmla="*/ 1 w 119"/>
                <a:gd name="T3" fmla="*/ 0 h 116"/>
                <a:gd name="T4" fmla="*/ 1 w 119"/>
                <a:gd name="T5" fmla="*/ 0 h 116"/>
                <a:gd name="T6" fmla="*/ 1 w 119"/>
                <a:gd name="T7" fmla="*/ 0 h 116"/>
                <a:gd name="T8" fmla="*/ 1 w 119"/>
                <a:gd name="T9" fmla="*/ 0 h 116"/>
                <a:gd name="T10" fmla="*/ 1 w 119"/>
                <a:gd name="T11" fmla="*/ 0 h 116"/>
                <a:gd name="T12" fmla="*/ 1 w 119"/>
                <a:gd name="T13" fmla="*/ 0 h 116"/>
                <a:gd name="T14" fmla="*/ 1 w 119"/>
                <a:gd name="T15" fmla="*/ 0 h 116"/>
                <a:gd name="T16" fmla="*/ 1 w 119"/>
                <a:gd name="T17" fmla="*/ 1 h 116"/>
                <a:gd name="T18" fmla="*/ 1 w 119"/>
                <a:gd name="T19" fmla="*/ 1 h 116"/>
                <a:gd name="T20" fmla="*/ 1 w 119"/>
                <a:gd name="T21" fmla="*/ 1 h 116"/>
                <a:gd name="T22" fmla="*/ 1 w 119"/>
                <a:gd name="T23" fmla="*/ 1 h 116"/>
                <a:gd name="T24" fmla="*/ 1 w 119"/>
                <a:gd name="T25" fmla="*/ 1 h 116"/>
                <a:gd name="T26" fmla="*/ 1 w 119"/>
                <a:gd name="T27" fmla="*/ 1 h 116"/>
                <a:gd name="T28" fmla="*/ 1 w 119"/>
                <a:gd name="T29" fmla="*/ 1 h 116"/>
                <a:gd name="T30" fmla="*/ 1 w 119"/>
                <a:gd name="T31" fmla="*/ 1 h 116"/>
                <a:gd name="T32" fmla="*/ 1 w 119"/>
                <a:gd name="T33" fmla="*/ 1 h 116"/>
                <a:gd name="T34" fmla="*/ 1 w 119"/>
                <a:gd name="T35" fmla="*/ 1 h 116"/>
                <a:gd name="T36" fmla="*/ 1 w 119"/>
                <a:gd name="T37" fmla="*/ 1 h 116"/>
                <a:gd name="T38" fmla="*/ 1 w 119"/>
                <a:gd name="T39" fmla="*/ 1 h 116"/>
                <a:gd name="T40" fmla="*/ 1 w 119"/>
                <a:gd name="T41" fmla="*/ 1 h 116"/>
                <a:gd name="T42" fmla="*/ 1 w 119"/>
                <a:gd name="T43" fmla="*/ 1 h 116"/>
                <a:gd name="T44" fmla="*/ 1 w 119"/>
                <a:gd name="T45" fmla="*/ 1 h 116"/>
                <a:gd name="T46" fmla="*/ 1 w 119"/>
                <a:gd name="T47" fmla="*/ 1 h 116"/>
                <a:gd name="T48" fmla="*/ 1 w 119"/>
                <a:gd name="T49" fmla="*/ 1 h 116"/>
                <a:gd name="T50" fmla="*/ 0 w 119"/>
                <a:gd name="T51" fmla="*/ 1 h 116"/>
                <a:gd name="T52" fmla="*/ 0 w 119"/>
                <a:gd name="T53" fmla="*/ 1 h 116"/>
                <a:gd name="T54" fmla="*/ 0 w 119"/>
                <a:gd name="T55" fmla="*/ 1 h 116"/>
                <a:gd name="T56" fmla="*/ 0 w 119"/>
                <a:gd name="T57" fmla="*/ 1 h 116"/>
                <a:gd name="T58" fmla="*/ 0 w 119"/>
                <a:gd name="T59" fmla="*/ 1 h 116"/>
                <a:gd name="T60" fmla="*/ 0 w 119"/>
                <a:gd name="T61" fmla="*/ 1 h 116"/>
                <a:gd name="T62" fmla="*/ 0 w 119"/>
                <a:gd name="T63" fmla="*/ 1 h 116"/>
                <a:gd name="T64" fmla="*/ 0 w 119"/>
                <a:gd name="T65" fmla="*/ 1 h 116"/>
                <a:gd name="T66" fmla="*/ 0 w 119"/>
                <a:gd name="T67" fmla="*/ 1 h 116"/>
                <a:gd name="T68" fmla="*/ 0 w 119"/>
                <a:gd name="T69" fmla="*/ 1 h 116"/>
                <a:gd name="T70" fmla="*/ 0 w 119"/>
                <a:gd name="T71" fmla="*/ 1 h 116"/>
                <a:gd name="T72" fmla="*/ 0 w 119"/>
                <a:gd name="T73" fmla="*/ 0 h 116"/>
                <a:gd name="T74" fmla="*/ 0 w 119"/>
                <a:gd name="T75" fmla="*/ 0 h 116"/>
                <a:gd name="T76" fmla="*/ 0 w 119"/>
                <a:gd name="T77" fmla="*/ 0 h 116"/>
                <a:gd name="T78" fmla="*/ 0 w 119"/>
                <a:gd name="T79" fmla="*/ 0 h 116"/>
                <a:gd name="T80" fmla="*/ 0 w 119"/>
                <a:gd name="T81" fmla="*/ 0 h 116"/>
                <a:gd name="T82" fmla="*/ 0 w 119"/>
                <a:gd name="T83" fmla="*/ 0 h 116"/>
                <a:gd name="T84" fmla="*/ 1 w 119"/>
                <a:gd name="T85" fmla="*/ 0 h 116"/>
                <a:gd name="T86" fmla="*/ 1 w 119"/>
                <a:gd name="T87" fmla="*/ 0 h 116"/>
                <a:gd name="T88" fmla="*/ 1 w 119"/>
                <a:gd name="T89" fmla="*/ 0 h 116"/>
                <a:gd name="T90" fmla="*/ 1 w 119"/>
                <a:gd name="T91" fmla="*/ 0 h 11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9" h="116">
                  <a:moveTo>
                    <a:pt x="77" y="1"/>
                  </a:moveTo>
                  <a:lnTo>
                    <a:pt x="86" y="4"/>
                  </a:lnTo>
                  <a:lnTo>
                    <a:pt x="94" y="8"/>
                  </a:lnTo>
                  <a:lnTo>
                    <a:pt x="100" y="12"/>
                  </a:lnTo>
                  <a:lnTo>
                    <a:pt x="106" y="18"/>
                  </a:lnTo>
                  <a:lnTo>
                    <a:pt x="112" y="24"/>
                  </a:lnTo>
                  <a:lnTo>
                    <a:pt x="115" y="31"/>
                  </a:lnTo>
                  <a:lnTo>
                    <a:pt x="118" y="38"/>
                  </a:lnTo>
                  <a:lnTo>
                    <a:pt x="119" y="46"/>
                  </a:lnTo>
                  <a:lnTo>
                    <a:pt x="119" y="54"/>
                  </a:lnTo>
                  <a:lnTo>
                    <a:pt x="119" y="61"/>
                  </a:lnTo>
                  <a:lnTo>
                    <a:pt x="117" y="68"/>
                  </a:lnTo>
                  <a:lnTo>
                    <a:pt x="115" y="75"/>
                  </a:lnTo>
                  <a:lnTo>
                    <a:pt x="112" y="81"/>
                  </a:lnTo>
                  <a:lnTo>
                    <a:pt x="108" y="87"/>
                  </a:lnTo>
                  <a:lnTo>
                    <a:pt x="103" y="93"/>
                  </a:lnTo>
                  <a:lnTo>
                    <a:pt x="99" y="98"/>
                  </a:lnTo>
                  <a:lnTo>
                    <a:pt x="94" y="102"/>
                  </a:lnTo>
                  <a:lnTo>
                    <a:pt x="88" y="106"/>
                  </a:lnTo>
                  <a:lnTo>
                    <a:pt x="82" y="110"/>
                  </a:lnTo>
                  <a:lnTo>
                    <a:pt x="74" y="113"/>
                  </a:lnTo>
                  <a:lnTo>
                    <a:pt x="67" y="115"/>
                  </a:lnTo>
                  <a:lnTo>
                    <a:pt x="60" y="116"/>
                  </a:lnTo>
                  <a:lnTo>
                    <a:pt x="53" y="116"/>
                  </a:lnTo>
                  <a:lnTo>
                    <a:pt x="45" y="116"/>
                  </a:lnTo>
                  <a:lnTo>
                    <a:pt x="38" y="114"/>
                  </a:lnTo>
                  <a:lnTo>
                    <a:pt x="31" y="111"/>
                  </a:lnTo>
                  <a:lnTo>
                    <a:pt x="24" y="108"/>
                  </a:lnTo>
                  <a:lnTo>
                    <a:pt x="17" y="103"/>
                  </a:lnTo>
                  <a:lnTo>
                    <a:pt x="11" y="97"/>
                  </a:lnTo>
                  <a:lnTo>
                    <a:pt x="7" y="90"/>
                  </a:lnTo>
                  <a:lnTo>
                    <a:pt x="3" y="82"/>
                  </a:lnTo>
                  <a:lnTo>
                    <a:pt x="1" y="73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900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3" name="Freeform 2058"/>
            <p:cNvSpPr>
              <a:spLocks/>
            </p:cNvSpPr>
            <p:nvPr/>
          </p:nvSpPr>
          <p:spPr bwMode="auto">
            <a:xfrm>
              <a:off x="3194" y="2748"/>
              <a:ext cx="38" cy="37"/>
            </a:xfrm>
            <a:custGeom>
              <a:avLst/>
              <a:gdLst>
                <a:gd name="T0" fmla="*/ 1 w 114"/>
                <a:gd name="T1" fmla="*/ 0 h 111"/>
                <a:gd name="T2" fmla="*/ 1 w 114"/>
                <a:gd name="T3" fmla="*/ 0 h 111"/>
                <a:gd name="T4" fmla="*/ 1 w 114"/>
                <a:gd name="T5" fmla="*/ 0 h 111"/>
                <a:gd name="T6" fmla="*/ 1 w 114"/>
                <a:gd name="T7" fmla="*/ 0 h 111"/>
                <a:gd name="T8" fmla="*/ 1 w 114"/>
                <a:gd name="T9" fmla="*/ 0 h 111"/>
                <a:gd name="T10" fmla="*/ 1 w 114"/>
                <a:gd name="T11" fmla="*/ 0 h 111"/>
                <a:gd name="T12" fmla="*/ 1 w 114"/>
                <a:gd name="T13" fmla="*/ 0 h 111"/>
                <a:gd name="T14" fmla="*/ 1 w 114"/>
                <a:gd name="T15" fmla="*/ 0 h 111"/>
                <a:gd name="T16" fmla="*/ 1 w 114"/>
                <a:gd name="T17" fmla="*/ 1 h 111"/>
                <a:gd name="T18" fmla="*/ 1 w 114"/>
                <a:gd name="T19" fmla="*/ 1 h 111"/>
                <a:gd name="T20" fmla="*/ 1 w 114"/>
                <a:gd name="T21" fmla="*/ 1 h 111"/>
                <a:gd name="T22" fmla="*/ 1 w 114"/>
                <a:gd name="T23" fmla="*/ 1 h 111"/>
                <a:gd name="T24" fmla="*/ 1 w 114"/>
                <a:gd name="T25" fmla="*/ 1 h 111"/>
                <a:gd name="T26" fmla="*/ 1 w 114"/>
                <a:gd name="T27" fmla="*/ 1 h 111"/>
                <a:gd name="T28" fmla="*/ 1 w 114"/>
                <a:gd name="T29" fmla="*/ 1 h 111"/>
                <a:gd name="T30" fmla="*/ 1 w 114"/>
                <a:gd name="T31" fmla="*/ 1 h 111"/>
                <a:gd name="T32" fmla="*/ 1 w 114"/>
                <a:gd name="T33" fmla="*/ 1 h 111"/>
                <a:gd name="T34" fmla="*/ 1 w 114"/>
                <a:gd name="T35" fmla="*/ 1 h 111"/>
                <a:gd name="T36" fmla="*/ 1 w 114"/>
                <a:gd name="T37" fmla="*/ 1 h 111"/>
                <a:gd name="T38" fmla="*/ 1 w 114"/>
                <a:gd name="T39" fmla="*/ 1 h 111"/>
                <a:gd name="T40" fmla="*/ 1 w 114"/>
                <a:gd name="T41" fmla="*/ 1 h 111"/>
                <a:gd name="T42" fmla="*/ 1 w 114"/>
                <a:gd name="T43" fmla="*/ 1 h 111"/>
                <a:gd name="T44" fmla="*/ 1 w 114"/>
                <a:gd name="T45" fmla="*/ 1 h 111"/>
                <a:gd name="T46" fmla="*/ 1 w 114"/>
                <a:gd name="T47" fmla="*/ 1 h 111"/>
                <a:gd name="T48" fmla="*/ 1 w 114"/>
                <a:gd name="T49" fmla="*/ 1 h 111"/>
                <a:gd name="T50" fmla="*/ 0 w 114"/>
                <a:gd name="T51" fmla="*/ 1 h 111"/>
                <a:gd name="T52" fmla="*/ 0 w 114"/>
                <a:gd name="T53" fmla="*/ 1 h 111"/>
                <a:gd name="T54" fmla="*/ 0 w 114"/>
                <a:gd name="T55" fmla="*/ 1 h 111"/>
                <a:gd name="T56" fmla="*/ 0 w 114"/>
                <a:gd name="T57" fmla="*/ 1 h 111"/>
                <a:gd name="T58" fmla="*/ 0 w 114"/>
                <a:gd name="T59" fmla="*/ 1 h 111"/>
                <a:gd name="T60" fmla="*/ 0 w 114"/>
                <a:gd name="T61" fmla="*/ 1 h 111"/>
                <a:gd name="T62" fmla="*/ 0 w 114"/>
                <a:gd name="T63" fmla="*/ 1 h 111"/>
                <a:gd name="T64" fmla="*/ 0 w 114"/>
                <a:gd name="T65" fmla="*/ 1 h 111"/>
                <a:gd name="T66" fmla="*/ 0 w 114"/>
                <a:gd name="T67" fmla="*/ 1 h 111"/>
                <a:gd name="T68" fmla="*/ 0 w 114"/>
                <a:gd name="T69" fmla="*/ 1 h 111"/>
                <a:gd name="T70" fmla="*/ 0 w 114"/>
                <a:gd name="T71" fmla="*/ 1 h 111"/>
                <a:gd name="T72" fmla="*/ 0 w 114"/>
                <a:gd name="T73" fmla="*/ 0 h 111"/>
                <a:gd name="T74" fmla="*/ 0 w 114"/>
                <a:gd name="T75" fmla="*/ 0 h 111"/>
                <a:gd name="T76" fmla="*/ 0 w 114"/>
                <a:gd name="T77" fmla="*/ 0 h 111"/>
                <a:gd name="T78" fmla="*/ 0 w 114"/>
                <a:gd name="T79" fmla="*/ 0 h 111"/>
                <a:gd name="T80" fmla="*/ 0 w 114"/>
                <a:gd name="T81" fmla="*/ 0 h 111"/>
                <a:gd name="T82" fmla="*/ 0 w 114"/>
                <a:gd name="T83" fmla="*/ 0 h 111"/>
                <a:gd name="T84" fmla="*/ 1 w 114"/>
                <a:gd name="T85" fmla="*/ 0 h 111"/>
                <a:gd name="T86" fmla="*/ 1 w 114"/>
                <a:gd name="T87" fmla="*/ 0 h 111"/>
                <a:gd name="T88" fmla="*/ 1 w 114"/>
                <a:gd name="T89" fmla="*/ 0 h 111"/>
                <a:gd name="T90" fmla="*/ 1 w 114"/>
                <a:gd name="T91" fmla="*/ 0 h 1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4" h="111">
                  <a:moveTo>
                    <a:pt x="75" y="2"/>
                  </a:moveTo>
                  <a:lnTo>
                    <a:pt x="84" y="4"/>
                  </a:lnTo>
                  <a:lnTo>
                    <a:pt x="91" y="8"/>
                  </a:lnTo>
                  <a:lnTo>
                    <a:pt x="97" y="13"/>
                  </a:lnTo>
                  <a:lnTo>
                    <a:pt x="102" y="18"/>
                  </a:lnTo>
                  <a:lnTo>
                    <a:pt x="106" y="24"/>
                  </a:lnTo>
                  <a:lnTo>
                    <a:pt x="111" y="31"/>
                  </a:lnTo>
                  <a:lnTo>
                    <a:pt x="113" y="38"/>
                  </a:lnTo>
                  <a:lnTo>
                    <a:pt x="114" y="45"/>
                  </a:lnTo>
                  <a:lnTo>
                    <a:pt x="114" y="52"/>
                  </a:lnTo>
                  <a:lnTo>
                    <a:pt x="113" y="59"/>
                  </a:lnTo>
                  <a:lnTo>
                    <a:pt x="112" y="66"/>
                  </a:lnTo>
                  <a:lnTo>
                    <a:pt x="110" y="72"/>
                  </a:lnTo>
                  <a:lnTo>
                    <a:pt x="106" y="78"/>
                  </a:lnTo>
                  <a:lnTo>
                    <a:pt x="103" y="83"/>
                  </a:lnTo>
                  <a:lnTo>
                    <a:pt x="99" y="89"/>
                  </a:lnTo>
                  <a:lnTo>
                    <a:pt x="94" y="93"/>
                  </a:lnTo>
                  <a:lnTo>
                    <a:pt x="89" y="98"/>
                  </a:lnTo>
                  <a:lnTo>
                    <a:pt x="84" y="101"/>
                  </a:lnTo>
                  <a:lnTo>
                    <a:pt x="77" y="105"/>
                  </a:lnTo>
                  <a:lnTo>
                    <a:pt x="71" y="107"/>
                  </a:lnTo>
                  <a:lnTo>
                    <a:pt x="65" y="109"/>
                  </a:lnTo>
                  <a:lnTo>
                    <a:pt x="59" y="110"/>
                  </a:lnTo>
                  <a:lnTo>
                    <a:pt x="52" y="111"/>
                  </a:lnTo>
                  <a:lnTo>
                    <a:pt x="44" y="110"/>
                  </a:lnTo>
                  <a:lnTo>
                    <a:pt x="37" y="109"/>
                  </a:lnTo>
                  <a:lnTo>
                    <a:pt x="30" y="107"/>
                  </a:lnTo>
                  <a:lnTo>
                    <a:pt x="24" y="103"/>
                  </a:lnTo>
                  <a:lnTo>
                    <a:pt x="17" y="99"/>
                  </a:lnTo>
                  <a:lnTo>
                    <a:pt x="12" y="93"/>
                  </a:lnTo>
                  <a:lnTo>
                    <a:pt x="7" y="87"/>
                  </a:lnTo>
                  <a:lnTo>
                    <a:pt x="4" y="80"/>
                  </a:lnTo>
                  <a:lnTo>
                    <a:pt x="1" y="72"/>
                  </a:lnTo>
                  <a:lnTo>
                    <a:pt x="0" y="63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6" y="36"/>
                  </a:lnTo>
                  <a:lnTo>
                    <a:pt x="10" y="28"/>
                  </a:lnTo>
                  <a:lnTo>
                    <a:pt x="16" y="21"/>
                  </a:lnTo>
                  <a:lnTo>
                    <a:pt x="24" y="14"/>
                  </a:lnTo>
                  <a:lnTo>
                    <a:pt x="31" y="9"/>
                  </a:lnTo>
                  <a:lnTo>
                    <a:pt x="39" y="5"/>
                  </a:lnTo>
                  <a:lnTo>
                    <a:pt x="49" y="2"/>
                  </a:lnTo>
                  <a:lnTo>
                    <a:pt x="58" y="1"/>
                  </a:lnTo>
                  <a:lnTo>
                    <a:pt x="66" y="0"/>
                  </a:lnTo>
                  <a:lnTo>
                    <a:pt x="75" y="2"/>
                  </a:lnTo>
                  <a:close/>
                </a:path>
              </a:pathLst>
            </a:custGeom>
            <a:solidFill>
              <a:srgbClr val="B70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4" name="Freeform 2059"/>
            <p:cNvSpPr>
              <a:spLocks/>
            </p:cNvSpPr>
            <p:nvPr/>
          </p:nvSpPr>
          <p:spPr bwMode="auto">
            <a:xfrm>
              <a:off x="3194" y="2749"/>
              <a:ext cx="36" cy="35"/>
            </a:xfrm>
            <a:custGeom>
              <a:avLst/>
              <a:gdLst>
                <a:gd name="T0" fmla="*/ 1 w 107"/>
                <a:gd name="T1" fmla="*/ 0 h 104"/>
                <a:gd name="T2" fmla="*/ 1 w 107"/>
                <a:gd name="T3" fmla="*/ 0 h 104"/>
                <a:gd name="T4" fmla="*/ 1 w 107"/>
                <a:gd name="T5" fmla="*/ 0 h 104"/>
                <a:gd name="T6" fmla="*/ 1 w 107"/>
                <a:gd name="T7" fmla="*/ 0 h 104"/>
                <a:gd name="T8" fmla="*/ 1 w 107"/>
                <a:gd name="T9" fmla="*/ 0 h 104"/>
                <a:gd name="T10" fmla="*/ 1 w 107"/>
                <a:gd name="T11" fmla="*/ 0 h 104"/>
                <a:gd name="T12" fmla="*/ 1 w 107"/>
                <a:gd name="T13" fmla="*/ 0 h 104"/>
                <a:gd name="T14" fmla="*/ 1 w 107"/>
                <a:gd name="T15" fmla="*/ 0 h 104"/>
                <a:gd name="T16" fmla="*/ 1 w 107"/>
                <a:gd name="T17" fmla="*/ 1 h 104"/>
                <a:gd name="T18" fmla="*/ 1 w 107"/>
                <a:gd name="T19" fmla="*/ 1 h 104"/>
                <a:gd name="T20" fmla="*/ 1 w 107"/>
                <a:gd name="T21" fmla="*/ 1 h 104"/>
                <a:gd name="T22" fmla="*/ 1 w 107"/>
                <a:gd name="T23" fmla="*/ 1 h 104"/>
                <a:gd name="T24" fmla="*/ 1 w 107"/>
                <a:gd name="T25" fmla="*/ 1 h 104"/>
                <a:gd name="T26" fmla="*/ 1 w 107"/>
                <a:gd name="T27" fmla="*/ 1 h 104"/>
                <a:gd name="T28" fmla="*/ 1 w 107"/>
                <a:gd name="T29" fmla="*/ 1 h 104"/>
                <a:gd name="T30" fmla="*/ 1 w 107"/>
                <a:gd name="T31" fmla="*/ 1 h 104"/>
                <a:gd name="T32" fmla="*/ 1 w 107"/>
                <a:gd name="T33" fmla="*/ 1 h 104"/>
                <a:gd name="T34" fmla="*/ 1 w 107"/>
                <a:gd name="T35" fmla="*/ 1 h 104"/>
                <a:gd name="T36" fmla="*/ 1 w 107"/>
                <a:gd name="T37" fmla="*/ 1 h 104"/>
                <a:gd name="T38" fmla="*/ 1 w 107"/>
                <a:gd name="T39" fmla="*/ 1 h 104"/>
                <a:gd name="T40" fmla="*/ 1 w 107"/>
                <a:gd name="T41" fmla="*/ 1 h 104"/>
                <a:gd name="T42" fmla="*/ 1 w 107"/>
                <a:gd name="T43" fmla="*/ 1 h 104"/>
                <a:gd name="T44" fmla="*/ 1 w 107"/>
                <a:gd name="T45" fmla="*/ 1 h 104"/>
                <a:gd name="T46" fmla="*/ 1 w 107"/>
                <a:gd name="T47" fmla="*/ 1 h 104"/>
                <a:gd name="T48" fmla="*/ 1 w 107"/>
                <a:gd name="T49" fmla="*/ 1 h 104"/>
                <a:gd name="T50" fmla="*/ 0 w 107"/>
                <a:gd name="T51" fmla="*/ 1 h 104"/>
                <a:gd name="T52" fmla="*/ 0 w 107"/>
                <a:gd name="T53" fmla="*/ 1 h 104"/>
                <a:gd name="T54" fmla="*/ 0 w 107"/>
                <a:gd name="T55" fmla="*/ 1 h 104"/>
                <a:gd name="T56" fmla="*/ 0 w 107"/>
                <a:gd name="T57" fmla="*/ 1 h 104"/>
                <a:gd name="T58" fmla="*/ 0 w 107"/>
                <a:gd name="T59" fmla="*/ 1 h 104"/>
                <a:gd name="T60" fmla="*/ 0 w 107"/>
                <a:gd name="T61" fmla="*/ 1 h 104"/>
                <a:gd name="T62" fmla="*/ 0 w 107"/>
                <a:gd name="T63" fmla="*/ 1 h 104"/>
                <a:gd name="T64" fmla="*/ 0 w 107"/>
                <a:gd name="T65" fmla="*/ 1 h 104"/>
                <a:gd name="T66" fmla="*/ 0 w 107"/>
                <a:gd name="T67" fmla="*/ 1 h 104"/>
                <a:gd name="T68" fmla="*/ 0 w 107"/>
                <a:gd name="T69" fmla="*/ 1 h 104"/>
                <a:gd name="T70" fmla="*/ 0 w 107"/>
                <a:gd name="T71" fmla="*/ 1 h 104"/>
                <a:gd name="T72" fmla="*/ 0 w 107"/>
                <a:gd name="T73" fmla="*/ 0 h 104"/>
                <a:gd name="T74" fmla="*/ 0 w 107"/>
                <a:gd name="T75" fmla="*/ 0 h 104"/>
                <a:gd name="T76" fmla="*/ 0 w 107"/>
                <a:gd name="T77" fmla="*/ 0 h 104"/>
                <a:gd name="T78" fmla="*/ 0 w 107"/>
                <a:gd name="T79" fmla="*/ 0 h 104"/>
                <a:gd name="T80" fmla="*/ 0 w 107"/>
                <a:gd name="T81" fmla="*/ 0 h 104"/>
                <a:gd name="T82" fmla="*/ 0 w 107"/>
                <a:gd name="T83" fmla="*/ 0 h 104"/>
                <a:gd name="T84" fmla="*/ 1 w 107"/>
                <a:gd name="T85" fmla="*/ 0 h 104"/>
                <a:gd name="T86" fmla="*/ 1 w 107"/>
                <a:gd name="T87" fmla="*/ 0 h 104"/>
                <a:gd name="T88" fmla="*/ 1 w 107"/>
                <a:gd name="T89" fmla="*/ 0 h 104"/>
                <a:gd name="T90" fmla="*/ 1 w 107"/>
                <a:gd name="T91" fmla="*/ 0 h 1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7" h="104">
                  <a:moveTo>
                    <a:pt x="72" y="2"/>
                  </a:moveTo>
                  <a:lnTo>
                    <a:pt x="80" y="4"/>
                  </a:lnTo>
                  <a:lnTo>
                    <a:pt x="86" y="8"/>
                  </a:lnTo>
                  <a:lnTo>
                    <a:pt x="92" y="13"/>
                  </a:lnTo>
                  <a:lnTo>
                    <a:pt x="97" y="18"/>
                  </a:lnTo>
                  <a:lnTo>
                    <a:pt x="100" y="24"/>
                  </a:lnTo>
                  <a:lnTo>
                    <a:pt x="103" y="30"/>
                  </a:lnTo>
                  <a:lnTo>
                    <a:pt x="105" y="36"/>
                  </a:lnTo>
                  <a:lnTo>
                    <a:pt x="107" y="43"/>
                  </a:lnTo>
                  <a:lnTo>
                    <a:pt x="107" y="50"/>
                  </a:lnTo>
                  <a:lnTo>
                    <a:pt x="105" y="56"/>
                  </a:lnTo>
                  <a:lnTo>
                    <a:pt x="104" y="62"/>
                  </a:lnTo>
                  <a:lnTo>
                    <a:pt x="102" y="68"/>
                  </a:lnTo>
                  <a:lnTo>
                    <a:pt x="99" y="73"/>
                  </a:lnTo>
                  <a:lnTo>
                    <a:pt x="96" y="78"/>
                  </a:lnTo>
                  <a:lnTo>
                    <a:pt x="92" y="83"/>
                  </a:lnTo>
                  <a:lnTo>
                    <a:pt x="88" y="87"/>
                  </a:lnTo>
                  <a:lnTo>
                    <a:pt x="84" y="91"/>
                  </a:lnTo>
                  <a:lnTo>
                    <a:pt x="79" y="95"/>
                  </a:lnTo>
                  <a:lnTo>
                    <a:pt x="73" y="98"/>
                  </a:lnTo>
                  <a:lnTo>
                    <a:pt x="67" y="100"/>
                  </a:lnTo>
                  <a:lnTo>
                    <a:pt x="62" y="102"/>
                  </a:lnTo>
                  <a:lnTo>
                    <a:pt x="56" y="103"/>
                  </a:lnTo>
                  <a:lnTo>
                    <a:pt x="49" y="104"/>
                  </a:lnTo>
                  <a:lnTo>
                    <a:pt x="42" y="103"/>
                  </a:lnTo>
                  <a:lnTo>
                    <a:pt x="36" y="102"/>
                  </a:lnTo>
                  <a:lnTo>
                    <a:pt x="30" y="100"/>
                  </a:lnTo>
                  <a:lnTo>
                    <a:pt x="24" y="97"/>
                  </a:lnTo>
                  <a:lnTo>
                    <a:pt x="18" y="94"/>
                  </a:lnTo>
                  <a:lnTo>
                    <a:pt x="12" y="89"/>
                  </a:lnTo>
                  <a:lnTo>
                    <a:pt x="7" y="83"/>
                  </a:lnTo>
                  <a:lnTo>
                    <a:pt x="4" y="76"/>
                  </a:lnTo>
                  <a:lnTo>
                    <a:pt x="1" y="68"/>
                  </a:lnTo>
                  <a:lnTo>
                    <a:pt x="0" y="60"/>
                  </a:lnTo>
                  <a:lnTo>
                    <a:pt x="0" y="52"/>
                  </a:lnTo>
                  <a:lnTo>
                    <a:pt x="2" y="43"/>
                  </a:lnTo>
                  <a:lnTo>
                    <a:pt x="5" y="34"/>
                  </a:lnTo>
                  <a:lnTo>
                    <a:pt x="9" y="26"/>
                  </a:lnTo>
                  <a:lnTo>
                    <a:pt x="15" y="19"/>
                  </a:lnTo>
                  <a:lnTo>
                    <a:pt x="22" y="13"/>
                  </a:lnTo>
                  <a:lnTo>
                    <a:pt x="29" y="8"/>
                  </a:lnTo>
                  <a:lnTo>
                    <a:pt x="37" y="4"/>
                  </a:lnTo>
                  <a:lnTo>
                    <a:pt x="47" y="1"/>
                  </a:lnTo>
                  <a:lnTo>
                    <a:pt x="55" y="0"/>
                  </a:lnTo>
                  <a:lnTo>
                    <a:pt x="64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C60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" name="Freeform 2060"/>
            <p:cNvSpPr>
              <a:spLocks/>
            </p:cNvSpPr>
            <p:nvPr/>
          </p:nvSpPr>
          <p:spPr bwMode="auto">
            <a:xfrm>
              <a:off x="3195" y="2750"/>
              <a:ext cx="33" cy="32"/>
            </a:xfrm>
            <a:custGeom>
              <a:avLst/>
              <a:gdLst>
                <a:gd name="T0" fmla="*/ 1 w 97"/>
                <a:gd name="T1" fmla="*/ 0 h 95"/>
                <a:gd name="T2" fmla="*/ 1 w 97"/>
                <a:gd name="T3" fmla="*/ 0 h 95"/>
                <a:gd name="T4" fmla="*/ 1 w 97"/>
                <a:gd name="T5" fmla="*/ 0 h 95"/>
                <a:gd name="T6" fmla="*/ 1 w 97"/>
                <a:gd name="T7" fmla="*/ 0 h 95"/>
                <a:gd name="T8" fmla="*/ 1 w 97"/>
                <a:gd name="T9" fmla="*/ 0 h 95"/>
                <a:gd name="T10" fmla="*/ 1 w 97"/>
                <a:gd name="T11" fmla="*/ 0 h 95"/>
                <a:gd name="T12" fmla="*/ 1 w 97"/>
                <a:gd name="T13" fmla="*/ 0 h 95"/>
                <a:gd name="T14" fmla="*/ 1 w 97"/>
                <a:gd name="T15" fmla="*/ 0 h 95"/>
                <a:gd name="T16" fmla="*/ 1 w 97"/>
                <a:gd name="T17" fmla="*/ 0 h 95"/>
                <a:gd name="T18" fmla="*/ 1 w 97"/>
                <a:gd name="T19" fmla="*/ 1 h 95"/>
                <a:gd name="T20" fmla="*/ 1 w 97"/>
                <a:gd name="T21" fmla="*/ 1 h 95"/>
                <a:gd name="T22" fmla="*/ 1 w 97"/>
                <a:gd name="T23" fmla="*/ 1 h 95"/>
                <a:gd name="T24" fmla="*/ 1 w 97"/>
                <a:gd name="T25" fmla="*/ 1 h 95"/>
                <a:gd name="T26" fmla="*/ 1 w 97"/>
                <a:gd name="T27" fmla="*/ 1 h 95"/>
                <a:gd name="T28" fmla="*/ 1 w 97"/>
                <a:gd name="T29" fmla="*/ 1 h 95"/>
                <a:gd name="T30" fmla="*/ 1 w 97"/>
                <a:gd name="T31" fmla="*/ 1 h 95"/>
                <a:gd name="T32" fmla="*/ 1 w 97"/>
                <a:gd name="T33" fmla="*/ 1 h 95"/>
                <a:gd name="T34" fmla="*/ 1 w 97"/>
                <a:gd name="T35" fmla="*/ 1 h 95"/>
                <a:gd name="T36" fmla="*/ 1 w 97"/>
                <a:gd name="T37" fmla="*/ 1 h 95"/>
                <a:gd name="T38" fmla="*/ 1 w 97"/>
                <a:gd name="T39" fmla="*/ 1 h 95"/>
                <a:gd name="T40" fmla="*/ 1 w 97"/>
                <a:gd name="T41" fmla="*/ 1 h 95"/>
                <a:gd name="T42" fmla="*/ 1 w 97"/>
                <a:gd name="T43" fmla="*/ 1 h 95"/>
                <a:gd name="T44" fmla="*/ 1 w 97"/>
                <a:gd name="T45" fmla="*/ 1 h 95"/>
                <a:gd name="T46" fmla="*/ 1 w 97"/>
                <a:gd name="T47" fmla="*/ 1 h 95"/>
                <a:gd name="T48" fmla="*/ 0 w 97"/>
                <a:gd name="T49" fmla="*/ 1 h 95"/>
                <a:gd name="T50" fmla="*/ 0 w 97"/>
                <a:gd name="T51" fmla="*/ 1 h 95"/>
                <a:gd name="T52" fmla="*/ 0 w 97"/>
                <a:gd name="T53" fmla="*/ 1 h 95"/>
                <a:gd name="T54" fmla="*/ 0 w 97"/>
                <a:gd name="T55" fmla="*/ 1 h 95"/>
                <a:gd name="T56" fmla="*/ 0 w 97"/>
                <a:gd name="T57" fmla="*/ 1 h 95"/>
                <a:gd name="T58" fmla="*/ 0 w 97"/>
                <a:gd name="T59" fmla="*/ 1 h 95"/>
                <a:gd name="T60" fmla="*/ 0 w 97"/>
                <a:gd name="T61" fmla="*/ 1 h 95"/>
                <a:gd name="T62" fmla="*/ 0 w 97"/>
                <a:gd name="T63" fmla="*/ 1 h 95"/>
                <a:gd name="T64" fmla="*/ 0 w 97"/>
                <a:gd name="T65" fmla="*/ 1 h 95"/>
                <a:gd name="T66" fmla="*/ 0 w 97"/>
                <a:gd name="T67" fmla="*/ 1 h 95"/>
                <a:gd name="T68" fmla="*/ 0 w 97"/>
                <a:gd name="T69" fmla="*/ 1 h 95"/>
                <a:gd name="T70" fmla="*/ 0 w 97"/>
                <a:gd name="T71" fmla="*/ 0 h 95"/>
                <a:gd name="T72" fmla="*/ 0 w 97"/>
                <a:gd name="T73" fmla="*/ 0 h 95"/>
                <a:gd name="T74" fmla="*/ 0 w 97"/>
                <a:gd name="T75" fmla="*/ 0 h 95"/>
                <a:gd name="T76" fmla="*/ 0 w 97"/>
                <a:gd name="T77" fmla="*/ 0 h 95"/>
                <a:gd name="T78" fmla="*/ 0 w 97"/>
                <a:gd name="T79" fmla="*/ 0 h 95"/>
                <a:gd name="T80" fmla="*/ 0 w 97"/>
                <a:gd name="T81" fmla="*/ 0 h 95"/>
                <a:gd name="T82" fmla="*/ 0 w 97"/>
                <a:gd name="T83" fmla="*/ 0 h 95"/>
                <a:gd name="T84" fmla="*/ 1 w 97"/>
                <a:gd name="T85" fmla="*/ 0 h 95"/>
                <a:gd name="T86" fmla="*/ 1 w 97"/>
                <a:gd name="T87" fmla="*/ 0 h 95"/>
                <a:gd name="T88" fmla="*/ 1 w 97"/>
                <a:gd name="T89" fmla="*/ 0 h 95"/>
                <a:gd name="T90" fmla="*/ 1 w 97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7" h="95">
                  <a:moveTo>
                    <a:pt x="67" y="2"/>
                  </a:moveTo>
                  <a:lnTo>
                    <a:pt x="74" y="4"/>
                  </a:lnTo>
                  <a:lnTo>
                    <a:pt x="80" y="8"/>
                  </a:lnTo>
                  <a:lnTo>
                    <a:pt x="85" y="12"/>
                  </a:lnTo>
                  <a:lnTo>
                    <a:pt x="89" y="17"/>
                  </a:lnTo>
                  <a:lnTo>
                    <a:pt x="93" y="23"/>
                  </a:lnTo>
                  <a:lnTo>
                    <a:pt x="95" y="28"/>
                  </a:lnTo>
                  <a:lnTo>
                    <a:pt x="96" y="34"/>
                  </a:lnTo>
                  <a:lnTo>
                    <a:pt x="97" y="40"/>
                  </a:lnTo>
                  <a:lnTo>
                    <a:pt x="97" y="46"/>
                  </a:lnTo>
                  <a:lnTo>
                    <a:pt x="96" y="52"/>
                  </a:lnTo>
                  <a:lnTo>
                    <a:pt x="95" y="57"/>
                  </a:lnTo>
                  <a:lnTo>
                    <a:pt x="93" y="62"/>
                  </a:lnTo>
                  <a:lnTo>
                    <a:pt x="91" y="67"/>
                  </a:lnTo>
                  <a:lnTo>
                    <a:pt x="88" y="72"/>
                  </a:lnTo>
                  <a:lnTo>
                    <a:pt x="85" y="76"/>
                  </a:lnTo>
                  <a:lnTo>
                    <a:pt x="81" y="80"/>
                  </a:lnTo>
                  <a:lnTo>
                    <a:pt x="77" y="83"/>
                  </a:lnTo>
                  <a:lnTo>
                    <a:pt x="72" y="86"/>
                  </a:lnTo>
                  <a:lnTo>
                    <a:pt x="67" y="89"/>
                  </a:lnTo>
                  <a:lnTo>
                    <a:pt x="62" y="91"/>
                  </a:lnTo>
                  <a:lnTo>
                    <a:pt x="57" y="93"/>
                  </a:lnTo>
                  <a:lnTo>
                    <a:pt x="52" y="94"/>
                  </a:lnTo>
                  <a:lnTo>
                    <a:pt x="46" y="95"/>
                  </a:lnTo>
                  <a:lnTo>
                    <a:pt x="39" y="95"/>
                  </a:lnTo>
                  <a:lnTo>
                    <a:pt x="34" y="94"/>
                  </a:lnTo>
                  <a:lnTo>
                    <a:pt x="28" y="92"/>
                  </a:lnTo>
                  <a:lnTo>
                    <a:pt x="22" y="90"/>
                  </a:lnTo>
                  <a:lnTo>
                    <a:pt x="17" y="86"/>
                  </a:lnTo>
                  <a:lnTo>
                    <a:pt x="11" y="82"/>
                  </a:lnTo>
                  <a:lnTo>
                    <a:pt x="7" y="77"/>
                  </a:lnTo>
                  <a:lnTo>
                    <a:pt x="4" y="71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1" y="40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7"/>
                  </a:lnTo>
                  <a:lnTo>
                    <a:pt x="20" y="11"/>
                  </a:lnTo>
                  <a:lnTo>
                    <a:pt x="27" y="7"/>
                  </a:lnTo>
                  <a:lnTo>
                    <a:pt x="35" y="3"/>
                  </a:lnTo>
                  <a:lnTo>
                    <a:pt x="44" y="1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D40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6" name="Freeform 2061"/>
            <p:cNvSpPr>
              <a:spLocks/>
            </p:cNvSpPr>
            <p:nvPr/>
          </p:nvSpPr>
          <p:spPr bwMode="auto">
            <a:xfrm>
              <a:off x="3196" y="2751"/>
              <a:ext cx="29" cy="28"/>
            </a:xfrm>
            <a:custGeom>
              <a:avLst/>
              <a:gdLst>
                <a:gd name="T0" fmla="*/ 1 w 87"/>
                <a:gd name="T1" fmla="*/ 0 h 85"/>
                <a:gd name="T2" fmla="*/ 1 w 87"/>
                <a:gd name="T3" fmla="*/ 0 h 85"/>
                <a:gd name="T4" fmla="*/ 1 w 87"/>
                <a:gd name="T5" fmla="*/ 0 h 85"/>
                <a:gd name="T6" fmla="*/ 1 w 87"/>
                <a:gd name="T7" fmla="*/ 0 h 85"/>
                <a:gd name="T8" fmla="*/ 1 w 87"/>
                <a:gd name="T9" fmla="*/ 0 h 85"/>
                <a:gd name="T10" fmla="*/ 1 w 87"/>
                <a:gd name="T11" fmla="*/ 0 h 85"/>
                <a:gd name="T12" fmla="*/ 1 w 87"/>
                <a:gd name="T13" fmla="*/ 0 h 85"/>
                <a:gd name="T14" fmla="*/ 1 w 87"/>
                <a:gd name="T15" fmla="*/ 0 h 85"/>
                <a:gd name="T16" fmla="*/ 1 w 87"/>
                <a:gd name="T17" fmla="*/ 0 h 85"/>
                <a:gd name="T18" fmla="*/ 1 w 87"/>
                <a:gd name="T19" fmla="*/ 1 h 85"/>
                <a:gd name="T20" fmla="*/ 1 w 87"/>
                <a:gd name="T21" fmla="*/ 1 h 85"/>
                <a:gd name="T22" fmla="*/ 1 w 87"/>
                <a:gd name="T23" fmla="*/ 1 h 85"/>
                <a:gd name="T24" fmla="*/ 1 w 87"/>
                <a:gd name="T25" fmla="*/ 1 h 85"/>
                <a:gd name="T26" fmla="*/ 1 w 87"/>
                <a:gd name="T27" fmla="*/ 1 h 85"/>
                <a:gd name="T28" fmla="*/ 1 w 87"/>
                <a:gd name="T29" fmla="*/ 1 h 85"/>
                <a:gd name="T30" fmla="*/ 1 w 87"/>
                <a:gd name="T31" fmla="*/ 1 h 85"/>
                <a:gd name="T32" fmla="*/ 1 w 87"/>
                <a:gd name="T33" fmla="*/ 1 h 85"/>
                <a:gd name="T34" fmla="*/ 1 w 87"/>
                <a:gd name="T35" fmla="*/ 1 h 85"/>
                <a:gd name="T36" fmla="*/ 1 w 87"/>
                <a:gd name="T37" fmla="*/ 1 h 85"/>
                <a:gd name="T38" fmla="*/ 1 w 87"/>
                <a:gd name="T39" fmla="*/ 1 h 85"/>
                <a:gd name="T40" fmla="*/ 1 w 87"/>
                <a:gd name="T41" fmla="*/ 1 h 85"/>
                <a:gd name="T42" fmla="*/ 1 w 87"/>
                <a:gd name="T43" fmla="*/ 1 h 85"/>
                <a:gd name="T44" fmla="*/ 1 w 87"/>
                <a:gd name="T45" fmla="*/ 1 h 85"/>
                <a:gd name="T46" fmla="*/ 1 w 87"/>
                <a:gd name="T47" fmla="*/ 1 h 85"/>
                <a:gd name="T48" fmla="*/ 0 w 87"/>
                <a:gd name="T49" fmla="*/ 1 h 85"/>
                <a:gd name="T50" fmla="*/ 0 w 87"/>
                <a:gd name="T51" fmla="*/ 1 h 85"/>
                <a:gd name="T52" fmla="*/ 0 w 87"/>
                <a:gd name="T53" fmla="*/ 1 h 85"/>
                <a:gd name="T54" fmla="*/ 0 w 87"/>
                <a:gd name="T55" fmla="*/ 1 h 85"/>
                <a:gd name="T56" fmla="*/ 0 w 87"/>
                <a:gd name="T57" fmla="*/ 1 h 85"/>
                <a:gd name="T58" fmla="*/ 0 w 87"/>
                <a:gd name="T59" fmla="*/ 1 h 85"/>
                <a:gd name="T60" fmla="*/ 0 w 87"/>
                <a:gd name="T61" fmla="*/ 1 h 85"/>
                <a:gd name="T62" fmla="*/ 0 w 87"/>
                <a:gd name="T63" fmla="*/ 1 h 85"/>
                <a:gd name="T64" fmla="*/ 0 w 87"/>
                <a:gd name="T65" fmla="*/ 1 h 85"/>
                <a:gd name="T66" fmla="*/ 0 w 87"/>
                <a:gd name="T67" fmla="*/ 1 h 85"/>
                <a:gd name="T68" fmla="*/ 0 w 87"/>
                <a:gd name="T69" fmla="*/ 1 h 85"/>
                <a:gd name="T70" fmla="*/ 0 w 87"/>
                <a:gd name="T71" fmla="*/ 0 h 85"/>
                <a:gd name="T72" fmla="*/ 0 w 87"/>
                <a:gd name="T73" fmla="*/ 0 h 85"/>
                <a:gd name="T74" fmla="*/ 0 w 87"/>
                <a:gd name="T75" fmla="*/ 0 h 85"/>
                <a:gd name="T76" fmla="*/ 0 w 87"/>
                <a:gd name="T77" fmla="*/ 0 h 85"/>
                <a:gd name="T78" fmla="*/ 0 w 87"/>
                <a:gd name="T79" fmla="*/ 0 h 85"/>
                <a:gd name="T80" fmla="*/ 0 w 87"/>
                <a:gd name="T81" fmla="*/ 0 h 85"/>
                <a:gd name="T82" fmla="*/ 0 w 87"/>
                <a:gd name="T83" fmla="*/ 0 h 85"/>
                <a:gd name="T84" fmla="*/ 1 w 87"/>
                <a:gd name="T85" fmla="*/ 0 h 85"/>
                <a:gd name="T86" fmla="*/ 1 w 87"/>
                <a:gd name="T87" fmla="*/ 0 h 85"/>
                <a:gd name="T88" fmla="*/ 1 w 87"/>
                <a:gd name="T89" fmla="*/ 0 h 85"/>
                <a:gd name="T90" fmla="*/ 1 w 87"/>
                <a:gd name="T91" fmla="*/ 0 h 8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5">
                  <a:moveTo>
                    <a:pt x="61" y="2"/>
                  </a:moveTo>
                  <a:lnTo>
                    <a:pt x="67" y="5"/>
                  </a:lnTo>
                  <a:lnTo>
                    <a:pt x="73" y="8"/>
                  </a:lnTo>
                  <a:lnTo>
                    <a:pt x="78" y="12"/>
                  </a:lnTo>
                  <a:lnTo>
                    <a:pt x="81" y="17"/>
                  </a:lnTo>
                  <a:lnTo>
                    <a:pt x="84" y="22"/>
                  </a:lnTo>
                  <a:lnTo>
                    <a:pt x="85" y="27"/>
                  </a:lnTo>
                  <a:lnTo>
                    <a:pt x="87" y="32"/>
                  </a:lnTo>
                  <a:lnTo>
                    <a:pt x="87" y="37"/>
                  </a:lnTo>
                  <a:lnTo>
                    <a:pt x="87" y="43"/>
                  </a:lnTo>
                  <a:lnTo>
                    <a:pt x="86" y="47"/>
                  </a:lnTo>
                  <a:lnTo>
                    <a:pt x="85" y="52"/>
                  </a:lnTo>
                  <a:lnTo>
                    <a:pt x="83" y="56"/>
                  </a:lnTo>
                  <a:lnTo>
                    <a:pt x="81" y="61"/>
                  </a:lnTo>
                  <a:lnTo>
                    <a:pt x="79" y="65"/>
                  </a:lnTo>
                  <a:lnTo>
                    <a:pt x="76" y="68"/>
                  </a:lnTo>
                  <a:lnTo>
                    <a:pt x="73" y="72"/>
                  </a:lnTo>
                  <a:lnTo>
                    <a:pt x="68" y="75"/>
                  </a:lnTo>
                  <a:lnTo>
                    <a:pt x="65" y="77"/>
                  </a:lnTo>
                  <a:lnTo>
                    <a:pt x="61" y="80"/>
                  </a:lnTo>
                  <a:lnTo>
                    <a:pt x="56" y="82"/>
                  </a:lnTo>
                  <a:lnTo>
                    <a:pt x="52" y="83"/>
                  </a:lnTo>
                  <a:lnTo>
                    <a:pt x="47" y="84"/>
                  </a:lnTo>
                  <a:lnTo>
                    <a:pt x="43" y="85"/>
                  </a:lnTo>
                  <a:lnTo>
                    <a:pt x="37" y="85"/>
                  </a:lnTo>
                  <a:lnTo>
                    <a:pt x="32" y="84"/>
                  </a:lnTo>
                  <a:lnTo>
                    <a:pt x="27" y="83"/>
                  </a:lnTo>
                  <a:lnTo>
                    <a:pt x="22" y="81"/>
                  </a:lnTo>
                  <a:lnTo>
                    <a:pt x="17" y="78"/>
                  </a:lnTo>
                  <a:lnTo>
                    <a:pt x="12" y="74"/>
                  </a:lnTo>
                  <a:lnTo>
                    <a:pt x="8" y="70"/>
                  </a:lnTo>
                  <a:lnTo>
                    <a:pt x="4" y="65"/>
                  </a:lnTo>
                  <a:lnTo>
                    <a:pt x="2" y="59"/>
                  </a:lnTo>
                  <a:lnTo>
                    <a:pt x="1" y="52"/>
                  </a:lnTo>
                  <a:lnTo>
                    <a:pt x="0" y="45"/>
                  </a:lnTo>
                  <a:lnTo>
                    <a:pt x="1" y="37"/>
                  </a:lnTo>
                  <a:lnTo>
                    <a:pt x="4" y="29"/>
                  </a:lnTo>
                  <a:lnTo>
                    <a:pt x="7" y="22"/>
                  </a:lnTo>
                  <a:lnTo>
                    <a:pt x="13" y="16"/>
                  </a:lnTo>
                  <a:lnTo>
                    <a:pt x="19" y="11"/>
                  </a:lnTo>
                  <a:lnTo>
                    <a:pt x="25" y="6"/>
                  </a:lnTo>
                  <a:lnTo>
                    <a:pt x="32" y="3"/>
                  </a:lnTo>
                  <a:lnTo>
                    <a:pt x="41" y="1"/>
                  </a:lnTo>
                  <a:lnTo>
                    <a:pt x="48" y="0"/>
                  </a:lnTo>
                  <a:lnTo>
                    <a:pt x="55" y="1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E20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7" name="Freeform 2062"/>
            <p:cNvSpPr>
              <a:spLocks/>
            </p:cNvSpPr>
            <p:nvPr/>
          </p:nvSpPr>
          <p:spPr bwMode="auto">
            <a:xfrm>
              <a:off x="3198" y="2753"/>
              <a:ext cx="24" cy="23"/>
            </a:xfrm>
            <a:custGeom>
              <a:avLst/>
              <a:gdLst>
                <a:gd name="T0" fmla="*/ 1 w 72"/>
                <a:gd name="T1" fmla="*/ 0 h 71"/>
                <a:gd name="T2" fmla="*/ 1 w 72"/>
                <a:gd name="T3" fmla="*/ 0 h 71"/>
                <a:gd name="T4" fmla="*/ 1 w 72"/>
                <a:gd name="T5" fmla="*/ 0 h 71"/>
                <a:gd name="T6" fmla="*/ 1 w 72"/>
                <a:gd name="T7" fmla="*/ 0 h 71"/>
                <a:gd name="T8" fmla="*/ 1 w 72"/>
                <a:gd name="T9" fmla="*/ 0 h 71"/>
                <a:gd name="T10" fmla="*/ 1 w 72"/>
                <a:gd name="T11" fmla="*/ 0 h 71"/>
                <a:gd name="T12" fmla="*/ 1 w 72"/>
                <a:gd name="T13" fmla="*/ 0 h 71"/>
                <a:gd name="T14" fmla="*/ 1 w 72"/>
                <a:gd name="T15" fmla="*/ 0 h 71"/>
                <a:gd name="T16" fmla="*/ 1 w 72"/>
                <a:gd name="T17" fmla="*/ 0 h 71"/>
                <a:gd name="T18" fmla="*/ 1 w 72"/>
                <a:gd name="T19" fmla="*/ 0 h 71"/>
                <a:gd name="T20" fmla="*/ 1 w 72"/>
                <a:gd name="T21" fmla="*/ 0 h 71"/>
                <a:gd name="T22" fmla="*/ 1 w 72"/>
                <a:gd name="T23" fmla="*/ 1 h 71"/>
                <a:gd name="T24" fmla="*/ 1 w 72"/>
                <a:gd name="T25" fmla="*/ 1 h 71"/>
                <a:gd name="T26" fmla="*/ 1 w 72"/>
                <a:gd name="T27" fmla="*/ 1 h 71"/>
                <a:gd name="T28" fmla="*/ 1 w 72"/>
                <a:gd name="T29" fmla="*/ 1 h 71"/>
                <a:gd name="T30" fmla="*/ 1 w 72"/>
                <a:gd name="T31" fmla="*/ 1 h 71"/>
                <a:gd name="T32" fmla="*/ 1 w 72"/>
                <a:gd name="T33" fmla="*/ 1 h 71"/>
                <a:gd name="T34" fmla="*/ 1 w 72"/>
                <a:gd name="T35" fmla="*/ 1 h 71"/>
                <a:gd name="T36" fmla="*/ 1 w 72"/>
                <a:gd name="T37" fmla="*/ 1 h 71"/>
                <a:gd name="T38" fmla="*/ 1 w 72"/>
                <a:gd name="T39" fmla="*/ 1 h 71"/>
                <a:gd name="T40" fmla="*/ 1 w 72"/>
                <a:gd name="T41" fmla="*/ 1 h 71"/>
                <a:gd name="T42" fmla="*/ 1 w 72"/>
                <a:gd name="T43" fmla="*/ 1 h 71"/>
                <a:gd name="T44" fmla="*/ 0 w 72"/>
                <a:gd name="T45" fmla="*/ 1 h 71"/>
                <a:gd name="T46" fmla="*/ 0 w 72"/>
                <a:gd name="T47" fmla="*/ 1 h 71"/>
                <a:gd name="T48" fmla="*/ 0 w 72"/>
                <a:gd name="T49" fmla="*/ 1 h 71"/>
                <a:gd name="T50" fmla="*/ 0 w 72"/>
                <a:gd name="T51" fmla="*/ 1 h 71"/>
                <a:gd name="T52" fmla="*/ 0 w 72"/>
                <a:gd name="T53" fmla="*/ 1 h 71"/>
                <a:gd name="T54" fmla="*/ 0 w 72"/>
                <a:gd name="T55" fmla="*/ 1 h 71"/>
                <a:gd name="T56" fmla="*/ 0 w 72"/>
                <a:gd name="T57" fmla="*/ 1 h 71"/>
                <a:gd name="T58" fmla="*/ 0 w 72"/>
                <a:gd name="T59" fmla="*/ 1 h 71"/>
                <a:gd name="T60" fmla="*/ 0 w 72"/>
                <a:gd name="T61" fmla="*/ 1 h 71"/>
                <a:gd name="T62" fmla="*/ 0 w 72"/>
                <a:gd name="T63" fmla="*/ 1 h 71"/>
                <a:gd name="T64" fmla="*/ 0 w 72"/>
                <a:gd name="T65" fmla="*/ 1 h 71"/>
                <a:gd name="T66" fmla="*/ 0 w 72"/>
                <a:gd name="T67" fmla="*/ 1 h 71"/>
                <a:gd name="T68" fmla="*/ 0 w 72"/>
                <a:gd name="T69" fmla="*/ 0 h 71"/>
                <a:gd name="T70" fmla="*/ 0 w 72"/>
                <a:gd name="T71" fmla="*/ 0 h 71"/>
                <a:gd name="T72" fmla="*/ 0 w 72"/>
                <a:gd name="T73" fmla="*/ 0 h 71"/>
                <a:gd name="T74" fmla="*/ 0 w 72"/>
                <a:gd name="T75" fmla="*/ 0 h 71"/>
                <a:gd name="T76" fmla="*/ 0 w 72"/>
                <a:gd name="T77" fmla="*/ 0 h 71"/>
                <a:gd name="T78" fmla="*/ 0 w 72"/>
                <a:gd name="T79" fmla="*/ 0 h 71"/>
                <a:gd name="T80" fmla="*/ 0 w 72"/>
                <a:gd name="T81" fmla="*/ 0 h 71"/>
                <a:gd name="T82" fmla="*/ 0 w 72"/>
                <a:gd name="T83" fmla="*/ 0 h 71"/>
                <a:gd name="T84" fmla="*/ 0 w 72"/>
                <a:gd name="T85" fmla="*/ 0 h 71"/>
                <a:gd name="T86" fmla="*/ 1 w 72"/>
                <a:gd name="T87" fmla="*/ 0 h 71"/>
                <a:gd name="T88" fmla="*/ 1 w 72"/>
                <a:gd name="T89" fmla="*/ 0 h 71"/>
                <a:gd name="T90" fmla="*/ 1 w 72"/>
                <a:gd name="T91" fmla="*/ 0 h 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" h="71">
                  <a:moveTo>
                    <a:pt x="52" y="3"/>
                  </a:moveTo>
                  <a:lnTo>
                    <a:pt x="57" y="5"/>
                  </a:lnTo>
                  <a:lnTo>
                    <a:pt x="61" y="8"/>
                  </a:lnTo>
                  <a:lnTo>
                    <a:pt x="65" y="12"/>
                  </a:lnTo>
                  <a:lnTo>
                    <a:pt x="68" y="15"/>
                  </a:lnTo>
                  <a:lnTo>
                    <a:pt x="70" y="19"/>
                  </a:lnTo>
                  <a:lnTo>
                    <a:pt x="71" y="24"/>
                  </a:lnTo>
                  <a:lnTo>
                    <a:pt x="72" y="28"/>
                  </a:lnTo>
                  <a:lnTo>
                    <a:pt x="72" y="32"/>
                  </a:lnTo>
                  <a:lnTo>
                    <a:pt x="72" y="37"/>
                  </a:lnTo>
                  <a:lnTo>
                    <a:pt x="72" y="41"/>
                  </a:lnTo>
                  <a:lnTo>
                    <a:pt x="71" y="44"/>
                  </a:lnTo>
                  <a:lnTo>
                    <a:pt x="69" y="48"/>
                  </a:lnTo>
                  <a:lnTo>
                    <a:pt x="67" y="51"/>
                  </a:lnTo>
                  <a:lnTo>
                    <a:pt x="65" y="54"/>
                  </a:lnTo>
                  <a:lnTo>
                    <a:pt x="62" y="57"/>
                  </a:lnTo>
                  <a:lnTo>
                    <a:pt x="60" y="60"/>
                  </a:lnTo>
                  <a:lnTo>
                    <a:pt x="57" y="63"/>
                  </a:lnTo>
                  <a:lnTo>
                    <a:pt x="54" y="65"/>
                  </a:lnTo>
                  <a:lnTo>
                    <a:pt x="51" y="67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40" y="71"/>
                  </a:lnTo>
                  <a:lnTo>
                    <a:pt x="36" y="71"/>
                  </a:lnTo>
                  <a:lnTo>
                    <a:pt x="31" y="71"/>
                  </a:lnTo>
                  <a:lnTo>
                    <a:pt x="27" y="71"/>
                  </a:lnTo>
                  <a:lnTo>
                    <a:pt x="23" y="70"/>
                  </a:lnTo>
                  <a:lnTo>
                    <a:pt x="18" y="68"/>
                  </a:lnTo>
                  <a:lnTo>
                    <a:pt x="14" y="66"/>
                  </a:lnTo>
                  <a:lnTo>
                    <a:pt x="11" y="63"/>
                  </a:lnTo>
                  <a:lnTo>
                    <a:pt x="7" y="60"/>
                  </a:lnTo>
                  <a:lnTo>
                    <a:pt x="3" y="56"/>
                  </a:lnTo>
                  <a:lnTo>
                    <a:pt x="1" y="51"/>
                  </a:lnTo>
                  <a:lnTo>
                    <a:pt x="0" y="45"/>
                  </a:lnTo>
                  <a:lnTo>
                    <a:pt x="0" y="39"/>
                  </a:lnTo>
                  <a:lnTo>
                    <a:pt x="0" y="32"/>
                  </a:lnTo>
                  <a:lnTo>
                    <a:pt x="2" y="25"/>
                  </a:lnTo>
                  <a:lnTo>
                    <a:pt x="6" y="19"/>
                  </a:lnTo>
                  <a:lnTo>
                    <a:pt x="10" y="14"/>
                  </a:lnTo>
                  <a:lnTo>
                    <a:pt x="15" y="9"/>
                  </a:lnTo>
                  <a:lnTo>
                    <a:pt x="21" y="5"/>
                  </a:lnTo>
                  <a:lnTo>
                    <a:pt x="27" y="2"/>
                  </a:lnTo>
                  <a:lnTo>
                    <a:pt x="33" y="1"/>
                  </a:lnTo>
                  <a:lnTo>
                    <a:pt x="41" y="0"/>
                  </a:lnTo>
                  <a:lnTo>
                    <a:pt x="46" y="1"/>
                  </a:lnTo>
                  <a:lnTo>
                    <a:pt x="52" y="3"/>
                  </a:lnTo>
                  <a:close/>
                </a:path>
              </a:pathLst>
            </a:custGeom>
            <a:solidFill>
              <a:srgbClr val="F10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8" name="Freeform 2063"/>
            <p:cNvSpPr>
              <a:spLocks/>
            </p:cNvSpPr>
            <p:nvPr/>
          </p:nvSpPr>
          <p:spPr bwMode="auto">
            <a:xfrm>
              <a:off x="3201" y="2755"/>
              <a:ext cx="17" cy="18"/>
            </a:xfrm>
            <a:custGeom>
              <a:avLst/>
              <a:gdLst>
                <a:gd name="T0" fmla="*/ 0 w 51"/>
                <a:gd name="T1" fmla="*/ 0 h 52"/>
                <a:gd name="T2" fmla="*/ 1 w 51"/>
                <a:gd name="T3" fmla="*/ 0 h 52"/>
                <a:gd name="T4" fmla="*/ 1 w 51"/>
                <a:gd name="T5" fmla="*/ 0 h 52"/>
                <a:gd name="T6" fmla="*/ 1 w 51"/>
                <a:gd name="T7" fmla="*/ 0 h 52"/>
                <a:gd name="T8" fmla="*/ 1 w 51"/>
                <a:gd name="T9" fmla="*/ 0 h 52"/>
                <a:gd name="T10" fmla="*/ 1 w 51"/>
                <a:gd name="T11" fmla="*/ 0 h 52"/>
                <a:gd name="T12" fmla="*/ 1 w 51"/>
                <a:gd name="T13" fmla="*/ 0 h 52"/>
                <a:gd name="T14" fmla="*/ 1 w 51"/>
                <a:gd name="T15" fmla="*/ 0 h 52"/>
                <a:gd name="T16" fmla="*/ 1 w 51"/>
                <a:gd name="T17" fmla="*/ 0 h 52"/>
                <a:gd name="T18" fmla="*/ 1 w 51"/>
                <a:gd name="T19" fmla="*/ 0 h 52"/>
                <a:gd name="T20" fmla="*/ 1 w 51"/>
                <a:gd name="T21" fmla="*/ 0 h 52"/>
                <a:gd name="T22" fmla="*/ 1 w 51"/>
                <a:gd name="T23" fmla="*/ 0 h 52"/>
                <a:gd name="T24" fmla="*/ 1 w 51"/>
                <a:gd name="T25" fmla="*/ 0 h 52"/>
                <a:gd name="T26" fmla="*/ 1 w 51"/>
                <a:gd name="T27" fmla="*/ 1 h 52"/>
                <a:gd name="T28" fmla="*/ 1 w 51"/>
                <a:gd name="T29" fmla="*/ 1 h 52"/>
                <a:gd name="T30" fmla="*/ 1 w 51"/>
                <a:gd name="T31" fmla="*/ 1 h 52"/>
                <a:gd name="T32" fmla="*/ 1 w 51"/>
                <a:gd name="T33" fmla="*/ 1 h 52"/>
                <a:gd name="T34" fmla="*/ 1 w 51"/>
                <a:gd name="T35" fmla="*/ 1 h 52"/>
                <a:gd name="T36" fmla="*/ 0 w 51"/>
                <a:gd name="T37" fmla="*/ 1 h 52"/>
                <a:gd name="T38" fmla="*/ 0 w 51"/>
                <a:gd name="T39" fmla="*/ 1 h 52"/>
                <a:gd name="T40" fmla="*/ 0 w 51"/>
                <a:gd name="T41" fmla="*/ 1 h 52"/>
                <a:gd name="T42" fmla="*/ 0 w 51"/>
                <a:gd name="T43" fmla="*/ 1 h 52"/>
                <a:gd name="T44" fmla="*/ 0 w 51"/>
                <a:gd name="T45" fmla="*/ 1 h 52"/>
                <a:gd name="T46" fmla="*/ 0 w 51"/>
                <a:gd name="T47" fmla="*/ 1 h 52"/>
                <a:gd name="T48" fmla="*/ 0 w 51"/>
                <a:gd name="T49" fmla="*/ 1 h 52"/>
                <a:gd name="T50" fmla="*/ 0 w 51"/>
                <a:gd name="T51" fmla="*/ 1 h 52"/>
                <a:gd name="T52" fmla="*/ 0 w 51"/>
                <a:gd name="T53" fmla="*/ 1 h 52"/>
                <a:gd name="T54" fmla="*/ 0 w 51"/>
                <a:gd name="T55" fmla="*/ 1 h 52"/>
                <a:gd name="T56" fmla="*/ 0 w 51"/>
                <a:gd name="T57" fmla="*/ 1 h 52"/>
                <a:gd name="T58" fmla="*/ 0 w 51"/>
                <a:gd name="T59" fmla="*/ 1 h 52"/>
                <a:gd name="T60" fmla="*/ 0 w 51"/>
                <a:gd name="T61" fmla="*/ 1 h 52"/>
                <a:gd name="T62" fmla="*/ 0 w 51"/>
                <a:gd name="T63" fmla="*/ 1 h 52"/>
                <a:gd name="T64" fmla="*/ 0 w 51"/>
                <a:gd name="T65" fmla="*/ 1 h 52"/>
                <a:gd name="T66" fmla="*/ 0 w 51"/>
                <a:gd name="T67" fmla="*/ 0 h 52"/>
                <a:gd name="T68" fmla="*/ 0 w 51"/>
                <a:gd name="T69" fmla="*/ 0 h 52"/>
                <a:gd name="T70" fmla="*/ 0 w 51"/>
                <a:gd name="T71" fmla="*/ 0 h 52"/>
                <a:gd name="T72" fmla="*/ 0 w 51"/>
                <a:gd name="T73" fmla="*/ 0 h 52"/>
                <a:gd name="T74" fmla="*/ 0 w 51"/>
                <a:gd name="T75" fmla="*/ 0 h 52"/>
                <a:gd name="T76" fmla="*/ 0 w 51"/>
                <a:gd name="T77" fmla="*/ 0 h 52"/>
                <a:gd name="T78" fmla="*/ 0 w 51"/>
                <a:gd name="T79" fmla="*/ 0 h 52"/>
                <a:gd name="T80" fmla="*/ 0 w 51"/>
                <a:gd name="T81" fmla="*/ 0 h 52"/>
                <a:gd name="T82" fmla="*/ 0 w 51"/>
                <a:gd name="T83" fmla="*/ 0 h 52"/>
                <a:gd name="T84" fmla="*/ 0 w 51"/>
                <a:gd name="T85" fmla="*/ 0 h 52"/>
                <a:gd name="T86" fmla="*/ 0 w 51"/>
                <a:gd name="T87" fmla="*/ 0 h 52"/>
                <a:gd name="T88" fmla="*/ 0 w 51"/>
                <a:gd name="T89" fmla="*/ 0 h 52"/>
                <a:gd name="T90" fmla="*/ 0 w 51"/>
                <a:gd name="T91" fmla="*/ 0 h 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1" h="52">
                  <a:moveTo>
                    <a:pt x="38" y="2"/>
                  </a:moveTo>
                  <a:lnTo>
                    <a:pt x="41" y="4"/>
                  </a:lnTo>
                  <a:lnTo>
                    <a:pt x="44" y="7"/>
                  </a:lnTo>
                  <a:lnTo>
                    <a:pt x="47" y="9"/>
                  </a:lnTo>
                  <a:lnTo>
                    <a:pt x="48" y="12"/>
                  </a:lnTo>
                  <a:lnTo>
                    <a:pt x="50" y="15"/>
                  </a:lnTo>
                  <a:lnTo>
                    <a:pt x="51" y="18"/>
                  </a:lnTo>
                  <a:lnTo>
                    <a:pt x="51" y="21"/>
                  </a:lnTo>
                  <a:lnTo>
                    <a:pt x="51" y="24"/>
                  </a:lnTo>
                  <a:lnTo>
                    <a:pt x="51" y="27"/>
                  </a:lnTo>
                  <a:lnTo>
                    <a:pt x="50" y="30"/>
                  </a:lnTo>
                  <a:lnTo>
                    <a:pt x="50" y="33"/>
                  </a:lnTo>
                  <a:lnTo>
                    <a:pt x="49" y="35"/>
                  </a:lnTo>
                  <a:lnTo>
                    <a:pt x="47" y="38"/>
                  </a:lnTo>
                  <a:lnTo>
                    <a:pt x="46" y="40"/>
                  </a:lnTo>
                  <a:lnTo>
                    <a:pt x="44" y="42"/>
                  </a:lnTo>
                  <a:lnTo>
                    <a:pt x="43" y="44"/>
                  </a:lnTo>
                  <a:lnTo>
                    <a:pt x="41" y="46"/>
                  </a:lnTo>
                  <a:lnTo>
                    <a:pt x="39" y="47"/>
                  </a:lnTo>
                  <a:lnTo>
                    <a:pt x="36" y="49"/>
                  </a:lnTo>
                  <a:lnTo>
                    <a:pt x="34" y="50"/>
                  </a:lnTo>
                  <a:lnTo>
                    <a:pt x="31" y="51"/>
                  </a:lnTo>
                  <a:lnTo>
                    <a:pt x="29" y="51"/>
                  </a:lnTo>
                  <a:lnTo>
                    <a:pt x="26" y="52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6" y="51"/>
                  </a:lnTo>
                  <a:lnTo>
                    <a:pt x="13" y="50"/>
                  </a:lnTo>
                  <a:lnTo>
                    <a:pt x="10" y="49"/>
                  </a:lnTo>
                  <a:lnTo>
                    <a:pt x="8" y="47"/>
                  </a:lnTo>
                  <a:lnTo>
                    <a:pt x="5" y="44"/>
                  </a:lnTo>
                  <a:lnTo>
                    <a:pt x="3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3" y="14"/>
                  </a:lnTo>
                  <a:lnTo>
                    <a:pt x="6" y="10"/>
                  </a:lnTo>
                  <a:lnTo>
                    <a:pt x="10" y="7"/>
                  </a:lnTo>
                  <a:lnTo>
                    <a:pt x="15" y="4"/>
                  </a:lnTo>
                  <a:lnTo>
                    <a:pt x="19" y="2"/>
                  </a:lnTo>
                  <a:lnTo>
                    <a:pt x="24" y="1"/>
                  </a:lnTo>
                  <a:lnTo>
                    <a:pt x="30" y="0"/>
                  </a:lnTo>
                  <a:lnTo>
                    <a:pt x="34" y="1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9" name="Freeform 2064"/>
            <p:cNvSpPr>
              <a:spLocks/>
            </p:cNvSpPr>
            <p:nvPr/>
          </p:nvSpPr>
          <p:spPr bwMode="auto">
            <a:xfrm>
              <a:off x="3193" y="2748"/>
              <a:ext cx="46" cy="44"/>
            </a:xfrm>
            <a:custGeom>
              <a:avLst/>
              <a:gdLst>
                <a:gd name="T0" fmla="*/ 1 w 136"/>
                <a:gd name="T1" fmla="*/ 0 h 133"/>
                <a:gd name="T2" fmla="*/ 1 w 136"/>
                <a:gd name="T3" fmla="*/ 0 h 133"/>
                <a:gd name="T4" fmla="*/ 1 w 136"/>
                <a:gd name="T5" fmla="*/ 0 h 133"/>
                <a:gd name="T6" fmla="*/ 1 w 136"/>
                <a:gd name="T7" fmla="*/ 0 h 133"/>
                <a:gd name="T8" fmla="*/ 1 w 136"/>
                <a:gd name="T9" fmla="*/ 0 h 133"/>
                <a:gd name="T10" fmla="*/ 2 w 136"/>
                <a:gd name="T11" fmla="*/ 0 h 133"/>
                <a:gd name="T12" fmla="*/ 2 w 136"/>
                <a:gd name="T13" fmla="*/ 0 h 133"/>
                <a:gd name="T14" fmla="*/ 2 w 136"/>
                <a:gd name="T15" fmla="*/ 0 h 133"/>
                <a:gd name="T16" fmla="*/ 2 w 136"/>
                <a:gd name="T17" fmla="*/ 1 h 133"/>
                <a:gd name="T18" fmla="*/ 2 w 136"/>
                <a:gd name="T19" fmla="*/ 1 h 133"/>
                <a:gd name="T20" fmla="*/ 2 w 136"/>
                <a:gd name="T21" fmla="*/ 1 h 133"/>
                <a:gd name="T22" fmla="*/ 2 w 136"/>
                <a:gd name="T23" fmla="*/ 1 h 133"/>
                <a:gd name="T24" fmla="*/ 2 w 136"/>
                <a:gd name="T25" fmla="*/ 1 h 133"/>
                <a:gd name="T26" fmla="*/ 2 w 136"/>
                <a:gd name="T27" fmla="*/ 1 h 133"/>
                <a:gd name="T28" fmla="*/ 2 w 136"/>
                <a:gd name="T29" fmla="*/ 1 h 133"/>
                <a:gd name="T30" fmla="*/ 2 w 136"/>
                <a:gd name="T31" fmla="*/ 1 h 133"/>
                <a:gd name="T32" fmla="*/ 1 w 136"/>
                <a:gd name="T33" fmla="*/ 1 h 133"/>
                <a:gd name="T34" fmla="*/ 1 w 136"/>
                <a:gd name="T35" fmla="*/ 1 h 133"/>
                <a:gd name="T36" fmla="*/ 1 w 136"/>
                <a:gd name="T37" fmla="*/ 2 h 133"/>
                <a:gd name="T38" fmla="*/ 1 w 136"/>
                <a:gd name="T39" fmla="*/ 2 h 133"/>
                <a:gd name="T40" fmla="*/ 1 w 136"/>
                <a:gd name="T41" fmla="*/ 2 h 133"/>
                <a:gd name="T42" fmla="*/ 1 w 136"/>
                <a:gd name="T43" fmla="*/ 2 h 133"/>
                <a:gd name="T44" fmla="*/ 1 w 136"/>
                <a:gd name="T45" fmla="*/ 2 h 133"/>
                <a:gd name="T46" fmla="*/ 1 w 136"/>
                <a:gd name="T47" fmla="*/ 2 h 133"/>
                <a:gd name="T48" fmla="*/ 1 w 136"/>
                <a:gd name="T49" fmla="*/ 2 h 133"/>
                <a:gd name="T50" fmla="*/ 0 w 136"/>
                <a:gd name="T51" fmla="*/ 2 h 133"/>
                <a:gd name="T52" fmla="*/ 0 w 136"/>
                <a:gd name="T53" fmla="*/ 1 h 133"/>
                <a:gd name="T54" fmla="*/ 0 w 136"/>
                <a:gd name="T55" fmla="*/ 1 h 133"/>
                <a:gd name="T56" fmla="*/ 0 w 136"/>
                <a:gd name="T57" fmla="*/ 1 h 133"/>
                <a:gd name="T58" fmla="*/ 0 w 136"/>
                <a:gd name="T59" fmla="*/ 1 h 133"/>
                <a:gd name="T60" fmla="*/ 0 w 136"/>
                <a:gd name="T61" fmla="*/ 1 h 133"/>
                <a:gd name="T62" fmla="*/ 0 w 136"/>
                <a:gd name="T63" fmla="*/ 1 h 133"/>
                <a:gd name="T64" fmla="*/ 0 w 136"/>
                <a:gd name="T65" fmla="*/ 1 h 133"/>
                <a:gd name="T66" fmla="*/ 0 w 136"/>
                <a:gd name="T67" fmla="*/ 1 h 133"/>
                <a:gd name="T68" fmla="*/ 0 w 136"/>
                <a:gd name="T69" fmla="*/ 1 h 133"/>
                <a:gd name="T70" fmla="*/ 0 w 136"/>
                <a:gd name="T71" fmla="*/ 1 h 133"/>
                <a:gd name="T72" fmla="*/ 0 w 136"/>
                <a:gd name="T73" fmla="*/ 0 h 133"/>
                <a:gd name="T74" fmla="*/ 0 w 136"/>
                <a:gd name="T75" fmla="*/ 0 h 133"/>
                <a:gd name="T76" fmla="*/ 0 w 136"/>
                <a:gd name="T77" fmla="*/ 0 h 133"/>
                <a:gd name="T78" fmla="*/ 0 w 136"/>
                <a:gd name="T79" fmla="*/ 0 h 133"/>
                <a:gd name="T80" fmla="*/ 0 w 136"/>
                <a:gd name="T81" fmla="*/ 0 h 133"/>
                <a:gd name="T82" fmla="*/ 1 w 136"/>
                <a:gd name="T83" fmla="*/ 0 h 133"/>
                <a:gd name="T84" fmla="*/ 1 w 136"/>
                <a:gd name="T85" fmla="*/ 0 h 133"/>
                <a:gd name="T86" fmla="*/ 1 w 136"/>
                <a:gd name="T87" fmla="*/ 0 h 133"/>
                <a:gd name="T88" fmla="*/ 1 w 136"/>
                <a:gd name="T89" fmla="*/ 0 h 133"/>
                <a:gd name="T90" fmla="*/ 1 w 136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3">
                  <a:moveTo>
                    <a:pt x="77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6"/>
                  </a:lnTo>
                  <a:lnTo>
                    <a:pt x="135" y="55"/>
                  </a:lnTo>
                  <a:lnTo>
                    <a:pt x="136" y="65"/>
                  </a:lnTo>
                  <a:lnTo>
                    <a:pt x="136" y="74"/>
                  </a:lnTo>
                  <a:lnTo>
                    <a:pt x="134" y="83"/>
                  </a:lnTo>
                  <a:lnTo>
                    <a:pt x="131" y="92"/>
                  </a:lnTo>
                  <a:lnTo>
                    <a:pt x="127" y="100"/>
                  </a:lnTo>
                  <a:lnTo>
                    <a:pt x="122" y="108"/>
                  </a:lnTo>
                  <a:lnTo>
                    <a:pt x="116" y="115"/>
                  </a:lnTo>
                  <a:lnTo>
                    <a:pt x="108" y="120"/>
                  </a:lnTo>
                  <a:lnTo>
                    <a:pt x="100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3" y="133"/>
                  </a:lnTo>
                  <a:lnTo>
                    <a:pt x="63" y="133"/>
                  </a:lnTo>
                  <a:lnTo>
                    <a:pt x="54" y="132"/>
                  </a:lnTo>
                  <a:lnTo>
                    <a:pt x="44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5"/>
                  </a:lnTo>
                  <a:lnTo>
                    <a:pt x="14" y="108"/>
                  </a:lnTo>
                  <a:lnTo>
                    <a:pt x="9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7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0" y="6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0" name="Freeform 2082"/>
            <p:cNvSpPr>
              <a:spLocks/>
            </p:cNvSpPr>
            <p:nvPr/>
          </p:nvSpPr>
          <p:spPr bwMode="auto">
            <a:xfrm>
              <a:off x="3230" y="2786"/>
              <a:ext cx="238" cy="247"/>
            </a:xfrm>
            <a:custGeom>
              <a:avLst/>
              <a:gdLst>
                <a:gd name="T0" fmla="*/ 0 w 712"/>
                <a:gd name="T1" fmla="*/ 0 h 742"/>
                <a:gd name="T2" fmla="*/ 9 w 712"/>
                <a:gd name="T3" fmla="*/ 9 h 742"/>
                <a:gd name="T4" fmla="*/ 9 w 712"/>
                <a:gd name="T5" fmla="*/ 9 h 742"/>
                <a:gd name="T6" fmla="*/ 0 w 712"/>
                <a:gd name="T7" fmla="*/ 0 h 742"/>
                <a:gd name="T8" fmla="*/ 0 w 712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2">
                  <a:moveTo>
                    <a:pt x="2" y="0"/>
                  </a:moveTo>
                  <a:lnTo>
                    <a:pt x="712" y="741"/>
                  </a:lnTo>
                  <a:lnTo>
                    <a:pt x="710" y="742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1" name="Freeform 2083"/>
            <p:cNvSpPr>
              <a:spLocks/>
            </p:cNvSpPr>
            <p:nvPr/>
          </p:nvSpPr>
          <p:spPr bwMode="auto">
            <a:xfrm>
              <a:off x="3229" y="2786"/>
              <a:ext cx="238" cy="248"/>
            </a:xfrm>
            <a:custGeom>
              <a:avLst/>
              <a:gdLst>
                <a:gd name="T0" fmla="*/ 0 w 713"/>
                <a:gd name="T1" fmla="*/ 0 h 742"/>
                <a:gd name="T2" fmla="*/ 9 w 713"/>
                <a:gd name="T3" fmla="*/ 9 h 742"/>
                <a:gd name="T4" fmla="*/ 9 w 713"/>
                <a:gd name="T5" fmla="*/ 9 h 742"/>
                <a:gd name="T6" fmla="*/ 0 w 713"/>
                <a:gd name="T7" fmla="*/ 0 h 742"/>
                <a:gd name="T8" fmla="*/ 0 w 713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3" h="742">
                  <a:moveTo>
                    <a:pt x="3" y="0"/>
                  </a:moveTo>
                  <a:lnTo>
                    <a:pt x="713" y="740"/>
                  </a:lnTo>
                  <a:lnTo>
                    <a:pt x="711" y="742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2" name="Freeform 2084"/>
            <p:cNvSpPr>
              <a:spLocks/>
            </p:cNvSpPr>
            <p:nvPr/>
          </p:nvSpPr>
          <p:spPr bwMode="auto">
            <a:xfrm>
              <a:off x="3229" y="2787"/>
              <a:ext cx="237" cy="247"/>
            </a:xfrm>
            <a:custGeom>
              <a:avLst/>
              <a:gdLst>
                <a:gd name="T0" fmla="*/ 0 w 712"/>
                <a:gd name="T1" fmla="*/ 0 h 742"/>
                <a:gd name="T2" fmla="*/ 9 w 712"/>
                <a:gd name="T3" fmla="*/ 9 h 742"/>
                <a:gd name="T4" fmla="*/ 9 w 712"/>
                <a:gd name="T5" fmla="*/ 9 h 742"/>
                <a:gd name="T6" fmla="*/ 0 w 712"/>
                <a:gd name="T7" fmla="*/ 0 h 742"/>
                <a:gd name="T8" fmla="*/ 0 w 712"/>
                <a:gd name="T9" fmla="*/ 0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2">
                  <a:moveTo>
                    <a:pt x="1" y="0"/>
                  </a:moveTo>
                  <a:lnTo>
                    <a:pt x="712" y="740"/>
                  </a:lnTo>
                  <a:lnTo>
                    <a:pt x="710" y="74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3" name="Freeform 2085"/>
            <p:cNvSpPr>
              <a:spLocks/>
            </p:cNvSpPr>
            <p:nvPr/>
          </p:nvSpPr>
          <p:spPr bwMode="auto">
            <a:xfrm>
              <a:off x="3228" y="2788"/>
              <a:ext cx="238" cy="247"/>
            </a:xfrm>
            <a:custGeom>
              <a:avLst/>
              <a:gdLst>
                <a:gd name="T0" fmla="*/ 0 w 712"/>
                <a:gd name="T1" fmla="*/ 0 h 741"/>
                <a:gd name="T2" fmla="*/ 9 w 712"/>
                <a:gd name="T3" fmla="*/ 9 h 741"/>
                <a:gd name="T4" fmla="*/ 9 w 712"/>
                <a:gd name="T5" fmla="*/ 9 h 741"/>
                <a:gd name="T6" fmla="*/ 0 w 712"/>
                <a:gd name="T7" fmla="*/ 0 h 741"/>
                <a:gd name="T8" fmla="*/ 0 w 712"/>
                <a:gd name="T9" fmla="*/ 0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1">
                  <a:moveTo>
                    <a:pt x="2" y="0"/>
                  </a:moveTo>
                  <a:lnTo>
                    <a:pt x="712" y="740"/>
                  </a:lnTo>
                  <a:lnTo>
                    <a:pt x="710" y="741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4" name="Freeform 2086"/>
            <p:cNvSpPr>
              <a:spLocks/>
            </p:cNvSpPr>
            <p:nvPr/>
          </p:nvSpPr>
          <p:spPr bwMode="auto">
            <a:xfrm>
              <a:off x="3228" y="2788"/>
              <a:ext cx="237" cy="247"/>
            </a:xfrm>
            <a:custGeom>
              <a:avLst/>
              <a:gdLst>
                <a:gd name="T0" fmla="*/ 0 w 711"/>
                <a:gd name="T1" fmla="*/ 0 h 741"/>
                <a:gd name="T2" fmla="*/ 9 w 711"/>
                <a:gd name="T3" fmla="*/ 9 h 741"/>
                <a:gd name="T4" fmla="*/ 9 w 711"/>
                <a:gd name="T5" fmla="*/ 9 h 741"/>
                <a:gd name="T6" fmla="*/ 0 w 711"/>
                <a:gd name="T7" fmla="*/ 0 h 741"/>
                <a:gd name="T8" fmla="*/ 0 w 711"/>
                <a:gd name="T9" fmla="*/ 0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741">
                  <a:moveTo>
                    <a:pt x="1" y="0"/>
                  </a:moveTo>
                  <a:lnTo>
                    <a:pt x="711" y="740"/>
                  </a:lnTo>
                  <a:lnTo>
                    <a:pt x="710" y="74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" name="Freeform 2087"/>
            <p:cNvSpPr>
              <a:spLocks/>
            </p:cNvSpPr>
            <p:nvPr/>
          </p:nvSpPr>
          <p:spPr bwMode="auto">
            <a:xfrm>
              <a:off x="3228" y="2789"/>
              <a:ext cx="237" cy="246"/>
            </a:xfrm>
            <a:custGeom>
              <a:avLst/>
              <a:gdLst>
                <a:gd name="T0" fmla="*/ 0 w 711"/>
                <a:gd name="T1" fmla="*/ 0 h 740"/>
                <a:gd name="T2" fmla="*/ 9 w 711"/>
                <a:gd name="T3" fmla="*/ 9 h 740"/>
                <a:gd name="T4" fmla="*/ 9 w 711"/>
                <a:gd name="T5" fmla="*/ 9 h 740"/>
                <a:gd name="T6" fmla="*/ 0 w 711"/>
                <a:gd name="T7" fmla="*/ 0 h 740"/>
                <a:gd name="T8" fmla="*/ 0 w 711"/>
                <a:gd name="T9" fmla="*/ 0 h 7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740">
                  <a:moveTo>
                    <a:pt x="1" y="0"/>
                  </a:moveTo>
                  <a:lnTo>
                    <a:pt x="711" y="739"/>
                  </a:lnTo>
                  <a:lnTo>
                    <a:pt x="710" y="74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6" name="Freeform 2088"/>
            <p:cNvSpPr>
              <a:spLocks/>
            </p:cNvSpPr>
            <p:nvPr/>
          </p:nvSpPr>
          <p:spPr bwMode="auto">
            <a:xfrm>
              <a:off x="3228" y="2789"/>
              <a:ext cx="236" cy="246"/>
            </a:xfrm>
            <a:custGeom>
              <a:avLst/>
              <a:gdLst>
                <a:gd name="T0" fmla="*/ 0 w 710"/>
                <a:gd name="T1" fmla="*/ 0 h 739"/>
                <a:gd name="T2" fmla="*/ 9 w 710"/>
                <a:gd name="T3" fmla="*/ 9 h 739"/>
                <a:gd name="T4" fmla="*/ 9 w 710"/>
                <a:gd name="T5" fmla="*/ 9 h 739"/>
                <a:gd name="T6" fmla="*/ 0 w 710"/>
                <a:gd name="T7" fmla="*/ 0 h 739"/>
                <a:gd name="T8" fmla="*/ 0 w 710"/>
                <a:gd name="T9" fmla="*/ 0 h 7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39">
                  <a:moveTo>
                    <a:pt x="0" y="0"/>
                  </a:moveTo>
                  <a:lnTo>
                    <a:pt x="710" y="739"/>
                  </a:lnTo>
                  <a:lnTo>
                    <a:pt x="709" y="7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7" name="Freeform 2089"/>
            <p:cNvSpPr>
              <a:spLocks/>
            </p:cNvSpPr>
            <p:nvPr/>
          </p:nvSpPr>
          <p:spPr bwMode="auto">
            <a:xfrm>
              <a:off x="3228" y="2789"/>
              <a:ext cx="236" cy="246"/>
            </a:xfrm>
            <a:custGeom>
              <a:avLst/>
              <a:gdLst>
                <a:gd name="T0" fmla="*/ 0 w 709"/>
                <a:gd name="T1" fmla="*/ 0 h 739"/>
                <a:gd name="T2" fmla="*/ 9 w 709"/>
                <a:gd name="T3" fmla="*/ 9 h 739"/>
                <a:gd name="T4" fmla="*/ 9 w 709"/>
                <a:gd name="T5" fmla="*/ 9 h 739"/>
                <a:gd name="T6" fmla="*/ 0 w 709"/>
                <a:gd name="T7" fmla="*/ 0 h 739"/>
                <a:gd name="T8" fmla="*/ 0 w 709"/>
                <a:gd name="T9" fmla="*/ 0 h 7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739">
                  <a:moveTo>
                    <a:pt x="0" y="0"/>
                  </a:moveTo>
                  <a:lnTo>
                    <a:pt x="709" y="73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8" name="Freeform 2090"/>
            <p:cNvSpPr>
              <a:spLocks/>
            </p:cNvSpPr>
            <p:nvPr/>
          </p:nvSpPr>
          <p:spPr bwMode="auto">
            <a:xfrm>
              <a:off x="3231" y="2785"/>
              <a:ext cx="237" cy="248"/>
            </a:xfrm>
            <a:custGeom>
              <a:avLst/>
              <a:gdLst>
                <a:gd name="T0" fmla="*/ 9 w 712"/>
                <a:gd name="T1" fmla="*/ 9 h 743"/>
                <a:gd name="T2" fmla="*/ 0 w 712"/>
                <a:gd name="T3" fmla="*/ 0 h 743"/>
                <a:gd name="T4" fmla="*/ 0 w 712"/>
                <a:gd name="T5" fmla="*/ 0 h 743"/>
                <a:gd name="T6" fmla="*/ 9 w 712"/>
                <a:gd name="T7" fmla="*/ 9 h 743"/>
                <a:gd name="T8" fmla="*/ 9 w 712"/>
                <a:gd name="T9" fmla="*/ 9 h 7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3">
                  <a:moveTo>
                    <a:pt x="710" y="74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12" y="741"/>
                  </a:lnTo>
                  <a:lnTo>
                    <a:pt x="710" y="743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9" name="Freeform 2091"/>
            <p:cNvSpPr>
              <a:spLocks/>
            </p:cNvSpPr>
            <p:nvPr/>
          </p:nvSpPr>
          <p:spPr bwMode="auto">
            <a:xfrm>
              <a:off x="3232" y="2784"/>
              <a:ext cx="237" cy="248"/>
            </a:xfrm>
            <a:custGeom>
              <a:avLst/>
              <a:gdLst>
                <a:gd name="T0" fmla="*/ 9 w 712"/>
                <a:gd name="T1" fmla="*/ 9 h 743"/>
                <a:gd name="T2" fmla="*/ 0 w 712"/>
                <a:gd name="T3" fmla="*/ 0 h 743"/>
                <a:gd name="T4" fmla="*/ 0 w 712"/>
                <a:gd name="T5" fmla="*/ 0 h 743"/>
                <a:gd name="T6" fmla="*/ 9 w 712"/>
                <a:gd name="T7" fmla="*/ 9 h 743"/>
                <a:gd name="T8" fmla="*/ 9 w 712"/>
                <a:gd name="T9" fmla="*/ 9 h 7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3">
                  <a:moveTo>
                    <a:pt x="710" y="74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12" y="741"/>
                  </a:lnTo>
                  <a:lnTo>
                    <a:pt x="710" y="743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0" name="Freeform 2092"/>
            <p:cNvSpPr>
              <a:spLocks/>
            </p:cNvSpPr>
            <p:nvPr/>
          </p:nvSpPr>
          <p:spPr bwMode="auto">
            <a:xfrm>
              <a:off x="3232" y="2784"/>
              <a:ext cx="238" cy="247"/>
            </a:xfrm>
            <a:custGeom>
              <a:avLst/>
              <a:gdLst>
                <a:gd name="T0" fmla="*/ 9 w 712"/>
                <a:gd name="T1" fmla="*/ 9 h 742"/>
                <a:gd name="T2" fmla="*/ 0 w 712"/>
                <a:gd name="T3" fmla="*/ 0 h 742"/>
                <a:gd name="T4" fmla="*/ 0 w 712"/>
                <a:gd name="T5" fmla="*/ 0 h 742"/>
                <a:gd name="T6" fmla="*/ 9 w 712"/>
                <a:gd name="T7" fmla="*/ 9 h 742"/>
                <a:gd name="T8" fmla="*/ 9 w 712"/>
                <a:gd name="T9" fmla="*/ 9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2" h="742">
                  <a:moveTo>
                    <a:pt x="710" y="742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712" y="740"/>
                  </a:lnTo>
                  <a:lnTo>
                    <a:pt x="710" y="74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1" name="Freeform 2093"/>
            <p:cNvSpPr>
              <a:spLocks/>
            </p:cNvSpPr>
            <p:nvPr/>
          </p:nvSpPr>
          <p:spPr bwMode="auto">
            <a:xfrm>
              <a:off x="3233" y="2783"/>
              <a:ext cx="237" cy="248"/>
            </a:xfrm>
            <a:custGeom>
              <a:avLst/>
              <a:gdLst>
                <a:gd name="T0" fmla="*/ 9 w 711"/>
                <a:gd name="T1" fmla="*/ 9 h 742"/>
                <a:gd name="T2" fmla="*/ 0 w 711"/>
                <a:gd name="T3" fmla="*/ 0 h 742"/>
                <a:gd name="T4" fmla="*/ 0 w 711"/>
                <a:gd name="T5" fmla="*/ 0 h 742"/>
                <a:gd name="T6" fmla="*/ 9 w 711"/>
                <a:gd name="T7" fmla="*/ 9 h 742"/>
                <a:gd name="T8" fmla="*/ 9 w 711"/>
                <a:gd name="T9" fmla="*/ 9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742">
                  <a:moveTo>
                    <a:pt x="710" y="74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11" y="740"/>
                  </a:lnTo>
                  <a:lnTo>
                    <a:pt x="710" y="742"/>
                  </a:ln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2" name="Freeform 2094"/>
            <p:cNvSpPr>
              <a:spLocks/>
            </p:cNvSpPr>
            <p:nvPr/>
          </p:nvSpPr>
          <p:spPr bwMode="auto">
            <a:xfrm>
              <a:off x="3234" y="2783"/>
              <a:ext cx="236" cy="247"/>
            </a:xfrm>
            <a:custGeom>
              <a:avLst/>
              <a:gdLst>
                <a:gd name="T0" fmla="*/ 9 w 710"/>
                <a:gd name="T1" fmla="*/ 9 h 741"/>
                <a:gd name="T2" fmla="*/ 0 w 710"/>
                <a:gd name="T3" fmla="*/ 0 h 741"/>
                <a:gd name="T4" fmla="*/ 0 w 710"/>
                <a:gd name="T5" fmla="*/ 0 h 741"/>
                <a:gd name="T6" fmla="*/ 9 w 710"/>
                <a:gd name="T7" fmla="*/ 9 h 741"/>
                <a:gd name="T8" fmla="*/ 9 w 710"/>
                <a:gd name="T9" fmla="*/ 9 h 7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41">
                  <a:moveTo>
                    <a:pt x="709" y="74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10" y="740"/>
                  </a:lnTo>
                  <a:lnTo>
                    <a:pt x="709" y="741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3" name="Freeform 2095"/>
            <p:cNvSpPr>
              <a:spLocks/>
            </p:cNvSpPr>
            <p:nvPr/>
          </p:nvSpPr>
          <p:spPr bwMode="auto">
            <a:xfrm>
              <a:off x="3234" y="2783"/>
              <a:ext cx="237" cy="247"/>
            </a:xfrm>
            <a:custGeom>
              <a:avLst/>
              <a:gdLst>
                <a:gd name="T0" fmla="*/ 9 w 710"/>
                <a:gd name="T1" fmla="*/ 9 h 740"/>
                <a:gd name="T2" fmla="*/ 0 w 710"/>
                <a:gd name="T3" fmla="*/ 0 h 740"/>
                <a:gd name="T4" fmla="*/ 0 w 710"/>
                <a:gd name="T5" fmla="*/ 0 h 740"/>
                <a:gd name="T6" fmla="*/ 9 w 710"/>
                <a:gd name="T7" fmla="*/ 9 h 740"/>
                <a:gd name="T8" fmla="*/ 9 w 710"/>
                <a:gd name="T9" fmla="*/ 9 h 7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40">
                  <a:moveTo>
                    <a:pt x="709" y="74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710" y="739"/>
                  </a:lnTo>
                  <a:lnTo>
                    <a:pt x="709" y="740"/>
                  </a:lnTo>
                  <a:close/>
                </a:path>
              </a:pathLst>
            </a:custGeom>
            <a:solidFill>
              <a:srgbClr val="9D9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4" name="Freeform 2096"/>
            <p:cNvSpPr>
              <a:spLocks/>
            </p:cNvSpPr>
            <p:nvPr/>
          </p:nvSpPr>
          <p:spPr bwMode="auto">
            <a:xfrm>
              <a:off x="3234" y="2783"/>
              <a:ext cx="237" cy="246"/>
            </a:xfrm>
            <a:custGeom>
              <a:avLst/>
              <a:gdLst>
                <a:gd name="T0" fmla="*/ 9 w 710"/>
                <a:gd name="T1" fmla="*/ 9 h 740"/>
                <a:gd name="T2" fmla="*/ 0 w 710"/>
                <a:gd name="T3" fmla="*/ 0 h 740"/>
                <a:gd name="T4" fmla="*/ 0 w 710"/>
                <a:gd name="T5" fmla="*/ 0 h 740"/>
                <a:gd name="T6" fmla="*/ 9 w 710"/>
                <a:gd name="T7" fmla="*/ 9 h 740"/>
                <a:gd name="T8" fmla="*/ 9 w 710"/>
                <a:gd name="T9" fmla="*/ 9 h 7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0" h="740">
                  <a:moveTo>
                    <a:pt x="709" y="74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10" y="739"/>
                  </a:lnTo>
                  <a:lnTo>
                    <a:pt x="709" y="74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" name="Freeform 2097"/>
            <p:cNvSpPr>
              <a:spLocks/>
            </p:cNvSpPr>
            <p:nvPr/>
          </p:nvSpPr>
          <p:spPr bwMode="auto">
            <a:xfrm>
              <a:off x="3235" y="2783"/>
              <a:ext cx="236" cy="246"/>
            </a:xfrm>
            <a:custGeom>
              <a:avLst/>
              <a:gdLst>
                <a:gd name="T0" fmla="*/ 9 w 709"/>
                <a:gd name="T1" fmla="*/ 9 h 739"/>
                <a:gd name="T2" fmla="*/ 0 w 709"/>
                <a:gd name="T3" fmla="*/ 0 h 739"/>
                <a:gd name="T4" fmla="*/ 0 w 709"/>
                <a:gd name="T5" fmla="*/ 0 h 739"/>
                <a:gd name="T6" fmla="*/ 9 w 709"/>
                <a:gd name="T7" fmla="*/ 9 h 739"/>
                <a:gd name="T8" fmla="*/ 9 w 709"/>
                <a:gd name="T9" fmla="*/ 9 h 7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9" h="739">
                  <a:moveTo>
                    <a:pt x="709" y="739"/>
                  </a:moveTo>
                  <a:lnTo>
                    <a:pt x="0" y="0"/>
                  </a:lnTo>
                  <a:lnTo>
                    <a:pt x="709" y="739"/>
                  </a:lnTo>
                  <a:close/>
                </a:path>
              </a:pathLst>
            </a:custGeom>
            <a:solidFill>
              <a:srgbClr val="6161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6" name="Freeform 2098"/>
            <p:cNvSpPr>
              <a:spLocks/>
            </p:cNvSpPr>
            <p:nvPr/>
          </p:nvSpPr>
          <p:spPr bwMode="auto">
            <a:xfrm>
              <a:off x="3228" y="2783"/>
              <a:ext cx="243" cy="252"/>
            </a:xfrm>
            <a:custGeom>
              <a:avLst/>
              <a:gdLst>
                <a:gd name="T0" fmla="*/ 0 w 730"/>
                <a:gd name="T1" fmla="*/ 0 h 758"/>
                <a:gd name="T2" fmla="*/ 9 w 730"/>
                <a:gd name="T3" fmla="*/ 9 h 758"/>
                <a:gd name="T4" fmla="*/ 9 w 730"/>
                <a:gd name="T5" fmla="*/ 9 h 758"/>
                <a:gd name="T6" fmla="*/ 9 w 730"/>
                <a:gd name="T7" fmla="*/ 9 h 758"/>
                <a:gd name="T8" fmla="*/ 9 w 730"/>
                <a:gd name="T9" fmla="*/ 9 h 758"/>
                <a:gd name="T10" fmla="*/ 9 w 730"/>
                <a:gd name="T11" fmla="*/ 9 h 758"/>
                <a:gd name="T12" fmla="*/ 9 w 730"/>
                <a:gd name="T13" fmla="*/ 9 h 758"/>
                <a:gd name="T14" fmla="*/ 9 w 730"/>
                <a:gd name="T15" fmla="*/ 9 h 758"/>
                <a:gd name="T16" fmla="*/ 9 w 730"/>
                <a:gd name="T17" fmla="*/ 9 h 758"/>
                <a:gd name="T18" fmla="*/ 9 w 730"/>
                <a:gd name="T19" fmla="*/ 9 h 758"/>
                <a:gd name="T20" fmla="*/ 9 w 730"/>
                <a:gd name="T21" fmla="*/ 9 h 758"/>
                <a:gd name="T22" fmla="*/ 9 w 730"/>
                <a:gd name="T23" fmla="*/ 9 h 758"/>
                <a:gd name="T24" fmla="*/ 9 w 730"/>
                <a:gd name="T25" fmla="*/ 9 h 758"/>
                <a:gd name="T26" fmla="*/ 9 w 730"/>
                <a:gd name="T27" fmla="*/ 9 h 758"/>
                <a:gd name="T28" fmla="*/ 9 w 730"/>
                <a:gd name="T29" fmla="*/ 9 h 758"/>
                <a:gd name="T30" fmla="*/ 9 w 730"/>
                <a:gd name="T31" fmla="*/ 9 h 758"/>
                <a:gd name="T32" fmla="*/ 9 w 730"/>
                <a:gd name="T33" fmla="*/ 9 h 758"/>
                <a:gd name="T34" fmla="*/ 9 w 730"/>
                <a:gd name="T35" fmla="*/ 9 h 758"/>
                <a:gd name="T36" fmla="*/ 9 w 730"/>
                <a:gd name="T37" fmla="*/ 9 h 758"/>
                <a:gd name="T38" fmla="*/ 0 w 730"/>
                <a:gd name="T39" fmla="*/ 0 h 758"/>
                <a:gd name="T40" fmla="*/ 0 w 730"/>
                <a:gd name="T41" fmla="*/ 0 h 758"/>
                <a:gd name="T42" fmla="*/ 0 w 730"/>
                <a:gd name="T43" fmla="*/ 0 h 758"/>
                <a:gd name="T44" fmla="*/ 0 w 730"/>
                <a:gd name="T45" fmla="*/ 0 h 758"/>
                <a:gd name="T46" fmla="*/ 0 w 730"/>
                <a:gd name="T47" fmla="*/ 0 h 758"/>
                <a:gd name="T48" fmla="*/ 0 w 730"/>
                <a:gd name="T49" fmla="*/ 0 h 758"/>
                <a:gd name="T50" fmla="*/ 0 w 730"/>
                <a:gd name="T51" fmla="*/ 0 h 758"/>
                <a:gd name="T52" fmla="*/ 0 w 730"/>
                <a:gd name="T53" fmla="*/ 0 h 758"/>
                <a:gd name="T54" fmla="*/ 0 w 730"/>
                <a:gd name="T55" fmla="*/ 0 h 758"/>
                <a:gd name="T56" fmla="*/ 0 w 730"/>
                <a:gd name="T57" fmla="*/ 0 h 758"/>
                <a:gd name="T58" fmla="*/ 0 w 730"/>
                <a:gd name="T59" fmla="*/ 0 h 758"/>
                <a:gd name="T60" fmla="*/ 0 w 730"/>
                <a:gd name="T61" fmla="*/ 0 h 758"/>
                <a:gd name="T62" fmla="*/ 0 w 730"/>
                <a:gd name="T63" fmla="*/ 0 h 758"/>
                <a:gd name="T64" fmla="*/ 0 w 730"/>
                <a:gd name="T65" fmla="*/ 0 h 758"/>
                <a:gd name="T66" fmla="*/ 0 w 730"/>
                <a:gd name="T67" fmla="*/ 0 h 758"/>
                <a:gd name="T68" fmla="*/ 0 w 730"/>
                <a:gd name="T69" fmla="*/ 0 h 758"/>
                <a:gd name="T70" fmla="*/ 0 w 730"/>
                <a:gd name="T71" fmla="*/ 0 h 758"/>
                <a:gd name="T72" fmla="*/ 0 w 730"/>
                <a:gd name="T73" fmla="*/ 0 h 758"/>
                <a:gd name="T74" fmla="*/ 0 w 730"/>
                <a:gd name="T75" fmla="*/ 0 h 7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30" h="758">
                  <a:moveTo>
                    <a:pt x="21" y="0"/>
                  </a:moveTo>
                  <a:lnTo>
                    <a:pt x="730" y="739"/>
                  </a:lnTo>
                  <a:lnTo>
                    <a:pt x="729" y="740"/>
                  </a:lnTo>
                  <a:lnTo>
                    <a:pt x="728" y="741"/>
                  </a:lnTo>
                  <a:lnTo>
                    <a:pt x="727" y="742"/>
                  </a:lnTo>
                  <a:lnTo>
                    <a:pt x="726" y="744"/>
                  </a:lnTo>
                  <a:lnTo>
                    <a:pt x="724" y="746"/>
                  </a:lnTo>
                  <a:lnTo>
                    <a:pt x="722" y="748"/>
                  </a:lnTo>
                  <a:lnTo>
                    <a:pt x="720" y="750"/>
                  </a:lnTo>
                  <a:lnTo>
                    <a:pt x="718" y="751"/>
                  </a:lnTo>
                  <a:lnTo>
                    <a:pt x="716" y="753"/>
                  </a:lnTo>
                  <a:lnTo>
                    <a:pt x="714" y="755"/>
                  </a:lnTo>
                  <a:lnTo>
                    <a:pt x="712" y="756"/>
                  </a:lnTo>
                  <a:lnTo>
                    <a:pt x="711" y="757"/>
                  </a:lnTo>
                  <a:lnTo>
                    <a:pt x="710" y="758"/>
                  </a:lnTo>
                  <a:lnTo>
                    <a:pt x="709" y="758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2" y="16"/>
                  </a:lnTo>
                  <a:lnTo>
                    <a:pt x="4" y="15"/>
                  </a:lnTo>
                  <a:lnTo>
                    <a:pt x="5" y="13"/>
                  </a:lnTo>
                  <a:lnTo>
                    <a:pt x="8" y="11"/>
                  </a:lnTo>
                  <a:lnTo>
                    <a:pt x="10" y="9"/>
                  </a:lnTo>
                  <a:lnTo>
                    <a:pt x="12" y="7"/>
                  </a:lnTo>
                  <a:lnTo>
                    <a:pt x="14" y="5"/>
                  </a:lnTo>
                  <a:lnTo>
                    <a:pt x="16" y="4"/>
                  </a:lnTo>
                  <a:lnTo>
                    <a:pt x="18" y="2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7" name="Freeform 2117"/>
            <p:cNvSpPr>
              <a:spLocks/>
            </p:cNvSpPr>
            <p:nvPr/>
          </p:nvSpPr>
          <p:spPr bwMode="auto">
            <a:xfrm>
              <a:off x="3460" y="3026"/>
              <a:ext cx="45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1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1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0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1" y="38"/>
                  </a:lnTo>
                  <a:lnTo>
                    <a:pt x="134" y="46"/>
                  </a:lnTo>
                  <a:lnTo>
                    <a:pt x="136" y="55"/>
                  </a:lnTo>
                  <a:lnTo>
                    <a:pt x="137" y="64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3" y="91"/>
                  </a:lnTo>
                  <a:lnTo>
                    <a:pt x="129" y="100"/>
                  </a:lnTo>
                  <a:lnTo>
                    <a:pt x="122" y="107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9"/>
                  </a:lnTo>
                  <a:lnTo>
                    <a:pt x="83" y="131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1A0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8" name="Freeform 2118"/>
            <p:cNvSpPr>
              <a:spLocks/>
            </p:cNvSpPr>
            <p:nvPr/>
          </p:nvSpPr>
          <p:spPr bwMode="auto">
            <a:xfrm>
              <a:off x="3460" y="3026"/>
              <a:ext cx="45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1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1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0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1" y="38"/>
                  </a:lnTo>
                  <a:lnTo>
                    <a:pt x="134" y="46"/>
                  </a:lnTo>
                  <a:lnTo>
                    <a:pt x="136" y="55"/>
                  </a:lnTo>
                  <a:lnTo>
                    <a:pt x="137" y="64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2" y="91"/>
                  </a:lnTo>
                  <a:lnTo>
                    <a:pt x="128" y="100"/>
                  </a:lnTo>
                  <a:lnTo>
                    <a:pt x="122" y="107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9"/>
                  </a:lnTo>
                  <a:lnTo>
                    <a:pt x="83" y="131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280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9" name="Freeform 2119"/>
            <p:cNvSpPr>
              <a:spLocks/>
            </p:cNvSpPr>
            <p:nvPr/>
          </p:nvSpPr>
          <p:spPr bwMode="auto">
            <a:xfrm>
              <a:off x="3460" y="3026"/>
              <a:ext cx="45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1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1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0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1" y="38"/>
                  </a:lnTo>
                  <a:lnTo>
                    <a:pt x="134" y="46"/>
                  </a:lnTo>
                  <a:lnTo>
                    <a:pt x="136" y="55"/>
                  </a:lnTo>
                  <a:lnTo>
                    <a:pt x="137" y="64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2" y="91"/>
                  </a:lnTo>
                  <a:lnTo>
                    <a:pt x="128" y="99"/>
                  </a:lnTo>
                  <a:lnTo>
                    <a:pt x="122" y="107"/>
                  </a:lnTo>
                  <a:lnTo>
                    <a:pt x="115" y="114"/>
                  </a:lnTo>
                  <a:lnTo>
                    <a:pt x="108" y="119"/>
                  </a:lnTo>
                  <a:lnTo>
                    <a:pt x="101" y="124"/>
                  </a:lnTo>
                  <a:lnTo>
                    <a:pt x="92" y="128"/>
                  </a:lnTo>
                  <a:lnTo>
                    <a:pt x="83" y="131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360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0" name="Freeform 2120"/>
            <p:cNvSpPr>
              <a:spLocks/>
            </p:cNvSpPr>
            <p:nvPr/>
          </p:nvSpPr>
          <p:spPr bwMode="auto">
            <a:xfrm>
              <a:off x="3460" y="3026"/>
              <a:ext cx="45" cy="44"/>
            </a:xfrm>
            <a:custGeom>
              <a:avLst/>
              <a:gdLst>
                <a:gd name="T0" fmla="*/ 1 w 137"/>
                <a:gd name="T1" fmla="*/ 0 h 132"/>
                <a:gd name="T2" fmla="*/ 1 w 137"/>
                <a:gd name="T3" fmla="*/ 0 h 132"/>
                <a:gd name="T4" fmla="*/ 1 w 137"/>
                <a:gd name="T5" fmla="*/ 0 h 132"/>
                <a:gd name="T6" fmla="*/ 1 w 137"/>
                <a:gd name="T7" fmla="*/ 0 h 132"/>
                <a:gd name="T8" fmla="*/ 1 w 137"/>
                <a:gd name="T9" fmla="*/ 0 h 132"/>
                <a:gd name="T10" fmla="*/ 1 w 137"/>
                <a:gd name="T11" fmla="*/ 0 h 132"/>
                <a:gd name="T12" fmla="*/ 1 w 137"/>
                <a:gd name="T13" fmla="*/ 0 h 132"/>
                <a:gd name="T14" fmla="*/ 2 w 137"/>
                <a:gd name="T15" fmla="*/ 0 h 132"/>
                <a:gd name="T16" fmla="*/ 2 w 137"/>
                <a:gd name="T17" fmla="*/ 1 h 132"/>
                <a:gd name="T18" fmla="*/ 2 w 137"/>
                <a:gd name="T19" fmla="*/ 1 h 132"/>
                <a:gd name="T20" fmla="*/ 2 w 137"/>
                <a:gd name="T21" fmla="*/ 1 h 132"/>
                <a:gd name="T22" fmla="*/ 2 w 137"/>
                <a:gd name="T23" fmla="*/ 1 h 132"/>
                <a:gd name="T24" fmla="*/ 2 w 137"/>
                <a:gd name="T25" fmla="*/ 1 h 132"/>
                <a:gd name="T26" fmla="*/ 2 w 137"/>
                <a:gd name="T27" fmla="*/ 1 h 132"/>
                <a:gd name="T28" fmla="*/ 2 w 137"/>
                <a:gd name="T29" fmla="*/ 1 h 132"/>
                <a:gd name="T30" fmla="*/ 1 w 137"/>
                <a:gd name="T31" fmla="*/ 1 h 132"/>
                <a:gd name="T32" fmla="*/ 1 w 137"/>
                <a:gd name="T33" fmla="*/ 1 h 132"/>
                <a:gd name="T34" fmla="*/ 1 w 137"/>
                <a:gd name="T35" fmla="*/ 1 h 132"/>
                <a:gd name="T36" fmla="*/ 1 w 137"/>
                <a:gd name="T37" fmla="*/ 2 h 132"/>
                <a:gd name="T38" fmla="*/ 1 w 137"/>
                <a:gd name="T39" fmla="*/ 2 h 132"/>
                <a:gd name="T40" fmla="*/ 1 w 137"/>
                <a:gd name="T41" fmla="*/ 2 h 132"/>
                <a:gd name="T42" fmla="*/ 1 w 137"/>
                <a:gd name="T43" fmla="*/ 2 h 132"/>
                <a:gd name="T44" fmla="*/ 1 w 137"/>
                <a:gd name="T45" fmla="*/ 2 h 132"/>
                <a:gd name="T46" fmla="*/ 1 w 137"/>
                <a:gd name="T47" fmla="*/ 2 h 132"/>
                <a:gd name="T48" fmla="*/ 1 w 137"/>
                <a:gd name="T49" fmla="*/ 2 h 132"/>
                <a:gd name="T50" fmla="*/ 0 w 137"/>
                <a:gd name="T51" fmla="*/ 2 h 132"/>
                <a:gd name="T52" fmla="*/ 0 w 137"/>
                <a:gd name="T53" fmla="*/ 1 h 132"/>
                <a:gd name="T54" fmla="*/ 0 w 137"/>
                <a:gd name="T55" fmla="*/ 1 h 132"/>
                <a:gd name="T56" fmla="*/ 0 w 137"/>
                <a:gd name="T57" fmla="*/ 1 h 132"/>
                <a:gd name="T58" fmla="*/ 0 w 137"/>
                <a:gd name="T59" fmla="*/ 1 h 132"/>
                <a:gd name="T60" fmla="*/ 0 w 137"/>
                <a:gd name="T61" fmla="*/ 1 h 132"/>
                <a:gd name="T62" fmla="*/ 0 w 137"/>
                <a:gd name="T63" fmla="*/ 1 h 132"/>
                <a:gd name="T64" fmla="*/ 0 w 137"/>
                <a:gd name="T65" fmla="*/ 1 h 132"/>
                <a:gd name="T66" fmla="*/ 0 w 137"/>
                <a:gd name="T67" fmla="*/ 1 h 132"/>
                <a:gd name="T68" fmla="*/ 0 w 137"/>
                <a:gd name="T69" fmla="*/ 1 h 132"/>
                <a:gd name="T70" fmla="*/ 0 w 137"/>
                <a:gd name="T71" fmla="*/ 1 h 132"/>
                <a:gd name="T72" fmla="*/ 0 w 137"/>
                <a:gd name="T73" fmla="*/ 0 h 132"/>
                <a:gd name="T74" fmla="*/ 0 w 137"/>
                <a:gd name="T75" fmla="*/ 0 h 132"/>
                <a:gd name="T76" fmla="*/ 0 w 137"/>
                <a:gd name="T77" fmla="*/ 0 h 132"/>
                <a:gd name="T78" fmla="*/ 0 w 137"/>
                <a:gd name="T79" fmla="*/ 0 h 132"/>
                <a:gd name="T80" fmla="*/ 0 w 137"/>
                <a:gd name="T81" fmla="*/ 0 h 132"/>
                <a:gd name="T82" fmla="*/ 0 w 137"/>
                <a:gd name="T83" fmla="*/ 0 h 132"/>
                <a:gd name="T84" fmla="*/ 1 w 137"/>
                <a:gd name="T85" fmla="*/ 0 h 132"/>
                <a:gd name="T86" fmla="*/ 1 w 137"/>
                <a:gd name="T87" fmla="*/ 0 h 132"/>
                <a:gd name="T88" fmla="*/ 1 w 137"/>
                <a:gd name="T89" fmla="*/ 0 h 132"/>
                <a:gd name="T90" fmla="*/ 1 w 137"/>
                <a:gd name="T91" fmla="*/ 0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2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1" y="38"/>
                  </a:lnTo>
                  <a:lnTo>
                    <a:pt x="134" y="46"/>
                  </a:lnTo>
                  <a:lnTo>
                    <a:pt x="136" y="55"/>
                  </a:lnTo>
                  <a:lnTo>
                    <a:pt x="137" y="64"/>
                  </a:lnTo>
                  <a:lnTo>
                    <a:pt x="136" y="73"/>
                  </a:lnTo>
                  <a:lnTo>
                    <a:pt x="134" y="82"/>
                  </a:lnTo>
                  <a:lnTo>
                    <a:pt x="131" y="91"/>
                  </a:lnTo>
                  <a:lnTo>
                    <a:pt x="127" y="99"/>
                  </a:lnTo>
                  <a:lnTo>
                    <a:pt x="121" y="106"/>
                  </a:lnTo>
                  <a:lnTo>
                    <a:pt x="115" y="113"/>
                  </a:lnTo>
                  <a:lnTo>
                    <a:pt x="108" y="118"/>
                  </a:lnTo>
                  <a:lnTo>
                    <a:pt x="100" y="123"/>
                  </a:lnTo>
                  <a:lnTo>
                    <a:pt x="91" y="127"/>
                  </a:lnTo>
                  <a:lnTo>
                    <a:pt x="83" y="130"/>
                  </a:lnTo>
                  <a:lnTo>
                    <a:pt x="74" y="132"/>
                  </a:lnTo>
                  <a:lnTo>
                    <a:pt x="64" y="132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450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1" name="Freeform 2121"/>
            <p:cNvSpPr>
              <a:spLocks/>
            </p:cNvSpPr>
            <p:nvPr/>
          </p:nvSpPr>
          <p:spPr bwMode="auto">
            <a:xfrm>
              <a:off x="3460" y="3026"/>
              <a:ext cx="45" cy="44"/>
            </a:xfrm>
            <a:custGeom>
              <a:avLst/>
              <a:gdLst>
                <a:gd name="T0" fmla="*/ 1 w 136"/>
                <a:gd name="T1" fmla="*/ 0 h 131"/>
                <a:gd name="T2" fmla="*/ 1 w 136"/>
                <a:gd name="T3" fmla="*/ 0 h 131"/>
                <a:gd name="T4" fmla="*/ 1 w 136"/>
                <a:gd name="T5" fmla="*/ 0 h 131"/>
                <a:gd name="T6" fmla="*/ 1 w 136"/>
                <a:gd name="T7" fmla="*/ 0 h 131"/>
                <a:gd name="T8" fmla="*/ 1 w 136"/>
                <a:gd name="T9" fmla="*/ 0 h 131"/>
                <a:gd name="T10" fmla="*/ 1 w 136"/>
                <a:gd name="T11" fmla="*/ 0 h 131"/>
                <a:gd name="T12" fmla="*/ 2 w 136"/>
                <a:gd name="T13" fmla="*/ 0 h 131"/>
                <a:gd name="T14" fmla="*/ 2 w 136"/>
                <a:gd name="T15" fmla="*/ 0 h 131"/>
                <a:gd name="T16" fmla="*/ 2 w 136"/>
                <a:gd name="T17" fmla="*/ 1 h 131"/>
                <a:gd name="T18" fmla="*/ 2 w 136"/>
                <a:gd name="T19" fmla="*/ 1 h 131"/>
                <a:gd name="T20" fmla="*/ 2 w 136"/>
                <a:gd name="T21" fmla="*/ 1 h 131"/>
                <a:gd name="T22" fmla="*/ 2 w 136"/>
                <a:gd name="T23" fmla="*/ 1 h 131"/>
                <a:gd name="T24" fmla="*/ 2 w 136"/>
                <a:gd name="T25" fmla="*/ 1 h 131"/>
                <a:gd name="T26" fmla="*/ 2 w 136"/>
                <a:gd name="T27" fmla="*/ 1 h 131"/>
                <a:gd name="T28" fmla="*/ 2 w 136"/>
                <a:gd name="T29" fmla="*/ 1 h 131"/>
                <a:gd name="T30" fmla="*/ 1 w 136"/>
                <a:gd name="T31" fmla="*/ 1 h 131"/>
                <a:gd name="T32" fmla="*/ 1 w 136"/>
                <a:gd name="T33" fmla="*/ 1 h 131"/>
                <a:gd name="T34" fmla="*/ 1 w 136"/>
                <a:gd name="T35" fmla="*/ 1 h 131"/>
                <a:gd name="T36" fmla="*/ 1 w 136"/>
                <a:gd name="T37" fmla="*/ 2 h 131"/>
                <a:gd name="T38" fmla="*/ 1 w 136"/>
                <a:gd name="T39" fmla="*/ 2 h 131"/>
                <a:gd name="T40" fmla="*/ 1 w 136"/>
                <a:gd name="T41" fmla="*/ 2 h 131"/>
                <a:gd name="T42" fmla="*/ 1 w 136"/>
                <a:gd name="T43" fmla="*/ 2 h 131"/>
                <a:gd name="T44" fmla="*/ 1 w 136"/>
                <a:gd name="T45" fmla="*/ 2 h 131"/>
                <a:gd name="T46" fmla="*/ 1 w 136"/>
                <a:gd name="T47" fmla="*/ 2 h 131"/>
                <a:gd name="T48" fmla="*/ 1 w 136"/>
                <a:gd name="T49" fmla="*/ 2 h 131"/>
                <a:gd name="T50" fmla="*/ 0 w 136"/>
                <a:gd name="T51" fmla="*/ 2 h 131"/>
                <a:gd name="T52" fmla="*/ 0 w 136"/>
                <a:gd name="T53" fmla="*/ 1 h 131"/>
                <a:gd name="T54" fmla="*/ 0 w 136"/>
                <a:gd name="T55" fmla="*/ 1 h 131"/>
                <a:gd name="T56" fmla="*/ 0 w 136"/>
                <a:gd name="T57" fmla="*/ 1 h 131"/>
                <a:gd name="T58" fmla="*/ 0 w 136"/>
                <a:gd name="T59" fmla="*/ 1 h 131"/>
                <a:gd name="T60" fmla="*/ 0 w 136"/>
                <a:gd name="T61" fmla="*/ 1 h 131"/>
                <a:gd name="T62" fmla="*/ 0 w 136"/>
                <a:gd name="T63" fmla="*/ 1 h 131"/>
                <a:gd name="T64" fmla="*/ 0 w 136"/>
                <a:gd name="T65" fmla="*/ 1 h 131"/>
                <a:gd name="T66" fmla="*/ 0 w 136"/>
                <a:gd name="T67" fmla="*/ 1 h 131"/>
                <a:gd name="T68" fmla="*/ 0 w 136"/>
                <a:gd name="T69" fmla="*/ 1 h 131"/>
                <a:gd name="T70" fmla="*/ 0 w 136"/>
                <a:gd name="T71" fmla="*/ 1 h 131"/>
                <a:gd name="T72" fmla="*/ 0 w 136"/>
                <a:gd name="T73" fmla="*/ 0 h 131"/>
                <a:gd name="T74" fmla="*/ 0 w 136"/>
                <a:gd name="T75" fmla="*/ 0 h 131"/>
                <a:gd name="T76" fmla="*/ 0 w 136"/>
                <a:gd name="T77" fmla="*/ 0 h 131"/>
                <a:gd name="T78" fmla="*/ 0 w 136"/>
                <a:gd name="T79" fmla="*/ 0 h 131"/>
                <a:gd name="T80" fmla="*/ 0 w 136"/>
                <a:gd name="T81" fmla="*/ 0 h 131"/>
                <a:gd name="T82" fmla="*/ 1 w 136"/>
                <a:gd name="T83" fmla="*/ 0 h 131"/>
                <a:gd name="T84" fmla="*/ 1 w 136"/>
                <a:gd name="T85" fmla="*/ 0 h 131"/>
                <a:gd name="T86" fmla="*/ 1 w 136"/>
                <a:gd name="T87" fmla="*/ 0 h 131"/>
                <a:gd name="T88" fmla="*/ 1 w 136"/>
                <a:gd name="T89" fmla="*/ 0 h 131"/>
                <a:gd name="T90" fmla="*/ 1 w 136"/>
                <a:gd name="T91" fmla="*/ 0 h 1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1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1" y="38"/>
                  </a:lnTo>
                  <a:lnTo>
                    <a:pt x="134" y="46"/>
                  </a:lnTo>
                  <a:lnTo>
                    <a:pt x="135" y="55"/>
                  </a:lnTo>
                  <a:lnTo>
                    <a:pt x="136" y="64"/>
                  </a:lnTo>
                  <a:lnTo>
                    <a:pt x="135" y="73"/>
                  </a:lnTo>
                  <a:lnTo>
                    <a:pt x="133" y="82"/>
                  </a:lnTo>
                  <a:lnTo>
                    <a:pt x="130" y="90"/>
                  </a:lnTo>
                  <a:lnTo>
                    <a:pt x="124" y="98"/>
                  </a:lnTo>
                  <a:lnTo>
                    <a:pt x="119" y="105"/>
                  </a:lnTo>
                  <a:lnTo>
                    <a:pt x="113" y="111"/>
                  </a:lnTo>
                  <a:lnTo>
                    <a:pt x="107" y="117"/>
                  </a:lnTo>
                  <a:lnTo>
                    <a:pt x="99" y="122"/>
                  </a:lnTo>
                  <a:lnTo>
                    <a:pt x="90" y="126"/>
                  </a:lnTo>
                  <a:lnTo>
                    <a:pt x="82" y="129"/>
                  </a:lnTo>
                  <a:lnTo>
                    <a:pt x="73" y="131"/>
                  </a:lnTo>
                  <a:lnTo>
                    <a:pt x="63" y="131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530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2" name="Freeform 2122"/>
            <p:cNvSpPr>
              <a:spLocks/>
            </p:cNvSpPr>
            <p:nvPr/>
          </p:nvSpPr>
          <p:spPr bwMode="auto">
            <a:xfrm>
              <a:off x="3460" y="3026"/>
              <a:ext cx="44" cy="43"/>
            </a:xfrm>
            <a:custGeom>
              <a:avLst/>
              <a:gdLst>
                <a:gd name="T0" fmla="*/ 1 w 134"/>
                <a:gd name="T1" fmla="*/ 0 h 130"/>
                <a:gd name="T2" fmla="*/ 1 w 134"/>
                <a:gd name="T3" fmla="*/ 0 h 130"/>
                <a:gd name="T4" fmla="*/ 1 w 134"/>
                <a:gd name="T5" fmla="*/ 0 h 130"/>
                <a:gd name="T6" fmla="*/ 1 w 134"/>
                <a:gd name="T7" fmla="*/ 0 h 130"/>
                <a:gd name="T8" fmla="*/ 1 w 134"/>
                <a:gd name="T9" fmla="*/ 0 h 130"/>
                <a:gd name="T10" fmla="*/ 1 w 134"/>
                <a:gd name="T11" fmla="*/ 0 h 130"/>
                <a:gd name="T12" fmla="*/ 1 w 134"/>
                <a:gd name="T13" fmla="*/ 0 h 130"/>
                <a:gd name="T14" fmla="*/ 2 w 134"/>
                <a:gd name="T15" fmla="*/ 0 h 130"/>
                <a:gd name="T16" fmla="*/ 2 w 134"/>
                <a:gd name="T17" fmla="*/ 1 h 130"/>
                <a:gd name="T18" fmla="*/ 2 w 134"/>
                <a:gd name="T19" fmla="*/ 1 h 130"/>
                <a:gd name="T20" fmla="*/ 2 w 134"/>
                <a:gd name="T21" fmla="*/ 1 h 130"/>
                <a:gd name="T22" fmla="*/ 2 w 134"/>
                <a:gd name="T23" fmla="*/ 1 h 130"/>
                <a:gd name="T24" fmla="*/ 2 w 134"/>
                <a:gd name="T25" fmla="*/ 1 h 130"/>
                <a:gd name="T26" fmla="*/ 2 w 134"/>
                <a:gd name="T27" fmla="*/ 1 h 130"/>
                <a:gd name="T28" fmla="*/ 1 w 134"/>
                <a:gd name="T29" fmla="*/ 1 h 130"/>
                <a:gd name="T30" fmla="*/ 1 w 134"/>
                <a:gd name="T31" fmla="*/ 1 h 130"/>
                <a:gd name="T32" fmla="*/ 1 w 134"/>
                <a:gd name="T33" fmla="*/ 1 h 130"/>
                <a:gd name="T34" fmla="*/ 1 w 134"/>
                <a:gd name="T35" fmla="*/ 1 h 130"/>
                <a:gd name="T36" fmla="*/ 1 w 134"/>
                <a:gd name="T37" fmla="*/ 1 h 130"/>
                <a:gd name="T38" fmla="*/ 1 w 134"/>
                <a:gd name="T39" fmla="*/ 2 h 130"/>
                <a:gd name="T40" fmla="*/ 1 w 134"/>
                <a:gd name="T41" fmla="*/ 2 h 130"/>
                <a:gd name="T42" fmla="*/ 1 w 134"/>
                <a:gd name="T43" fmla="*/ 2 h 130"/>
                <a:gd name="T44" fmla="*/ 1 w 134"/>
                <a:gd name="T45" fmla="*/ 2 h 130"/>
                <a:gd name="T46" fmla="*/ 1 w 134"/>
                <a:gd name="T47" fmla="*/ 2 h 130"/>
                <a:gd name="T48" fmla="*/ 1 w 134"/>
                <a:gd name="T49" fmla="*/ 2 h 130"/>
                <a:gd name="T50" fmla="*/ 0 w 134"/>
                <a:gd name="T51" fmla="*/ 2 h 130"/>
                <a:gd name="T52" fmla="*/ 0 w 134"/>
                <a:gd name="T53" fmla="*/ 1 h 130"/>
                <a:gd name="T54" fmla="*/ 0 w 134"/>
                <a:gd name="T55" fmla="*/ 1 h 130"/>
                <a:gd name="T56" fmla="*/ 0 w 134"/>
                <a:gd name="T57" fmla="*/ 1 h 130"/>
                <a:gd name="T58" fmla="*/ 0 w 134"/>
                <a:gd name="T59" fmla="*/ 1 h 130"/>
                <a:gd name="T60" fmla="*/ 0 w 134"/>
                <a:gd name="T61" fmla="*/ 1 h 130"/>
                <a:gd name="T62" fmla="*/ 0 w 134"/>
                <a:gd name="T63" fmla="*/ 1 h 130"/>
                <a:gd name="T64" fmla="*/ 0 w 134"/>
                <a:gd name="T65" fmla="*/ 1 h 130"/>
                <a:gd name="T66" fmla="*/ 0 w 134"/>
                <a:gd name="T67" fmla="*/ 1 h 130"/>
                <a:gd name="T68" fmla="*/ 0 w 134"/>
                <a:gd name="T69" fmla="*/ 1 h 130"/>
                <a:gd name="T70" fmla="*/ 0 w 134"/>
                <a:gd name="T71" fmla="*/ 1 h 130"/>
                <a:gd name="T72" fmla="*/ 0 w 134"/>
                <a:gd name="T73" fmla="*/ 0 h 130"/>
                <a:gd name="T74" fmla="*/ 0 w 134"/>
                <a:gd name="T75" fmla="*/ 0 h 130"/>
                <a:gd name="T76" fmla="*/ 0 w 134"/>
                <a:gd name="T77" fmla="*/ 0 h 130"/>
                <a:gd name="T78" fmla="*/ 0 w 134"/>
                <a:gd name="T79" fmla="*/ 0 h 130"/>
                <a:gd name="T80" fmla="*/ 0 w 134"/>
                <a:gd name="T81" fmla="*/ 0 h 130"/>
                <a:gd name="T82" fmla="*/ 0 w 134"/>
                <a:gd name="T83" fmla="*/ 0 h 130"/>
                <a:gd name="T84" fmla="*/ 1 w 134"/>
                <a:gd name="T85" fmla="*/ 0 h 130"/>
                <a:gd name="T86" fmla="*/ 1 w 134"/>
                <a:gd name="T87" fmla="*/ 0 h 130"/>
                <a:gd name="T88" fmla="*/ 1 w 134"/>
                <a:gd name="T89" fmla="*/ 0 h 130"/>
                <a:gd name="T90" fmla="*/ 1 w 134"/>
                <a:gd name="T91" fmla="*/ 0 h 1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4" h="130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0" y="38"/>
                  </a:lnTo>
                  <a:lnTo>
                    <a:pt x="133" y="46"/>
                  </a:lnTo>
                  <a:lnTo>
                    <a:pt x="134" y="55"/>
                  </a:lnTo>
                  <a:lnTo>
                    <a:pt x="134" y="64"/>
                  </a:lnTo>
                  <a:lnTo>
                    <a:pt x="133" y="72"/>
                  </a:lnTo>
                  <a:lnTo>
                    <a:pt x="131" y="81"/>
                  </a:lnTo>
                  <a:lnTo>
                    <a:pt x="128" y="89"/>
                  </a:lnTo>
                  <a:lnTo>
                    <a:pt x="123" y="97"/>
                  </a:lnTo>
                  <a:lnTo>
                    <a:pt x="118" y="104"/>
                  </a:lnTo>
                  <a:lnTo>
                    <a:pt x="112" y="110"/>
                  </a:lnTo>
                  <a:lnTo>
                    <a:pt x="105" y="116"/>
                  </a:lnTo>
                  <a:lnTo>
                    <a:pt x="98" y="120"/>
                  </a:lnTo>
                  <a:lnTo>
                    <a:pt x="89" y="124"/>
                  </a:lnTo>
                  <a:lnTo>
                    <a:pt x="81" y="127"/>
                  </a:lnTo>
                  <a:lnTo>
                    <a:pt x="73" y="129"/>
                  </a:lnTo>
                  <a:lnTo>
                    <a:pt x="63" y="130"/>
                  </a:lnTo>
                  <a:lnTo>
                    <a:pt x="54" y="129"/>
                  </a:lnTo>
                  <a:lnTo>
                    <a:pt x="46" y="128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61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3" name="Freeform 2123"/>
            <p:cNvSpPr>
              <a:spLocks/>
            </p:cNvSpPr>
            <p:nvPr/>
          </p:nvSpPr>
          <p:spPr bwMode="auto">
            <a:xfrm>
              <a:off x="3460" y="3026"/>
              <a:ext cx="44" cy="43"/>
            </a:xfrm>
            <a:custGeom>
              <a:avLst/>
              <a:gdLst>
                <a:gd name="T0" fmla="*/ 1 w 132"/>
                <a:gd name="T1" fmla="*/ 0 h 128"/>
                <a:gd name="T2" fmla="*/ 1 w 132"/>
                <a:gd name="T3" fmla="*/ 0 h 128"/>
                <a:gd name="T4" fmla="*/ 1 w 132"/>
                <a:gd name="T5" fmla="*/ 0 h 128"/>
                <a:gd name="T6" fmla="*/ 1 w 132"/>
                <a:gd name="T7" fmla="*/ 0 h 128"/>
                <a:gd name="T8" fmla="*/ 1 w 132"/>
                <a:gd name="T9" fmla="*/ 0 h 128"/>
                <a:gd name="T10" fmla="*/ 1 w 132"/>
                <a:gd name="T11" fmla="*/ 0 h 128"/>
                <a:gd name="T12" fmla="*/ 2 w 132"/>
                <a:gd name="T13" fmla="*/ 0 h 128"/>
                <a:gd name="T14" fmla="*/ 2 w 132"/>
                <a:gd name="T15" fmla="*/ 0 h 128"/>
                <a:gd name="T16" fmla="*/ 2 w 132"/>
                <a:gd name="T17" fmla="*/ 1 h 128"/>
                <a:gd name="T18" fmla="*/ 2 w 132"/>
                <a:gd name="T19" fmla="*/ 1 h 128"/>
                <a:gd name="T20" fmla="*/ 2 w 132"/>
                <a:gd name="T21" fmla="*/ 1 h 128"/>
                <a:gd name="T22" fmla="*/ 2 w 132"/>
                <a:gd name="T23" fmla="*/ 1 h 128"/>
                <a:gd name="T24" fmla="*/ 2 w 132"/>
                <a:gd name="T25" fmla="*/ 1 h 128"/>
                <a:gd name="T26" fmla="*/ 2 w 132"/>
                <a:gd name="T27" fmla="*/ 1 h 128"/>
                <a:gd name="T28" fmla="*/ 1 w 132"/>
                <a:gd name="T29" fmla="*/ 1 h 128"/>
                <a:gd name="T30" fmla="*/ 1 w 132"/>
                <a:gd name="T31" fmla="*/ 1 h 128"/>
                <a:gd name="T32" fmla="*/ 1 w 132"/>
                <a:gd name="T33" fmla="*/ 1 h 128"/>
                <a:gd name="T34" fmla="*/ 1 w 132"/>
                <a:gd name="T35" fmla="*/ 1 h 128"/>
                <a:gd name="T36" fmla="*/ 1 w 132"/>
                <a:gd name="T37" fmla="*/ 1 h 128"/>
                <a:gd name="T38" fmla="*/ 1 w 132"/>
                <a:gd name="T39" fmla="*/ 2 h 128"/>
                <a:gd name="T40" fmla="*/ 1 w 132"/>
                <a:gd name="T41" fmla="*/ 2 h 128"/>
                <a:gd name="T42" fmla="*/ 1 w 132"/>
                <a:gd name="T43" fmla="*/ 2 h 128"/>
                <a:gd name="T44" fmla="*/ 1 w 132"/>
                <a:gd name="T45" fmla="*/ 2 h 128"/>
                <a:gd name="T46" fmla="*/ 1 w 132"/>
                <a:gd name="T47" fmla="*/ 2 h 128"/>
                <a:gd name="T48" fmla="*/ 1 w 132"/>
                <a:gd name="T49" fmla="*/ 2 h 128"/>
                <a:gd name="T50" fmla="*/ 0 w 132"/>
                <a:gd name="T51" fmla="*/ 2 h 128"/>
                <a:gd name="T52" fmla="*/ 0 w 132"/>
                <a:gd name="T53" fmla="*/ 1 h 128"/>
                <a:gd name="T54" fmla="*/ 0 w 132"/>
                <a:gd name="T55" fmla="*/ 1 h 128"/>
                <a:gd name="T56" fmla="*/ 0 w 132"/>
                <a:gd name="T57" fmla="*/ 1 h 128"/>
                <a:gd name="T58" fmla="*/ 0 w 132"/>
                <a:gd name="T59" fmla="*/ 1 h 128"/>
                <a:gd name="T60" fmla="*/ 0 w 132"/>
                <a:gd name="T61" fmla="*/ 1 h 128"/>
                <a:gd name="T62" fmla="*/ 0 w 132"/>
                <a:gd name="T63" fmla="*/ 1 h 128"/>
                <a:gd name="T64" fmla="*/ 0 w 132"/>
                <a:gd name="T65" fmla="*/ 1 h 128"/>
                <a:gd name="T66" fmla="*/ 0 w 132"/>
                <a:gd name="T67" fmla="*/ 1 h 128"/>
                <a:gd name="T68" fmla="*/ 0 w 132"/>
                <a:gd name="T69" fmla="*/ 1 h 128"/>
                <a:gd name="T70" fmla="*/ 0 w 132"/>
                <a:gd name="T71" fmla="*/ 1 h 128"/>
                <a:gd name="T72" fmla="*/ 0 w 132"/>
                <a:gd name="T73" fmla="*/ 0 h 128"/>
                <a:gd name="T74" fmla="*/ 0 w 132"/>
                <a:gd name="T75" fmla="*/ 0 h 128"/>
                <a:gd name="T76" fmla="*/ 0 w 132"/>
                <a:gd name="T77" fmla="*/ 0 h 128"/>
                <a:gd name="T78" fmla="*/ 0 w 132"/>
                <a:gd name="T79" fmla="*/ 0 h 128"/>
                <a:gd name="T80" fmla="*/ 0 w 132"/>
                <a:gd name="T81" fmla="*/ 0 h 128"/>
                <a:gd name="T82" fmla="*/ 1 w 132"/>
                <a:gd name="T83" fmla="*/ 0 h 128"/>
                <a:gd name="T84" fmla="*/ 1 w 132"/>
                <a:gd name="T85" fmla="*/ 0 h 128"/>
                <a:gd name="T86" fmla="*/ 1 w 132"/>
                <a:gd name="T87" fmla="*/ 0 h 128"/>
                <a:gd name="T88" fmla="*/ 1 w 132"/>
                <a:gd name="T89" fmla="*/ 0 h 128"/>
                <a:gd name="T90" fmla="*/ 1 w 132"/>
                <a:gd name="T91" fmla="*/ 0 h 12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2" h="128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4" y="29"/>
                  </a:lnTo>
                  <a:lnTo>
                    <a:pt x="129" y="38"/>
                  </a:lnTo>
                  <a:lnTo>
                    <a:pt x="131" y="46"/>
                  </a:lnTo>
                  <a:lnTo>
                    <a:pt x="132" y="55"/>
                  </a:lnTo>
                  <a:lnTo>
                    <a:pt x="132" y="63"/>
                  </a:lnTo>
                  <a:lnTo>
                    <a:pt x="131" y="72"/>
                  </a:lnTo>
                  <a:lnTo>
                    <a:pt x="129" y="80"/>
                  </a:lnTo>
                  <a:lnTo>
                    <a:pt x="125" y="88"/>
                  </a:lnTo>
                  <a:lnTo>
                    <a:pt x="121" y="95"/>
                  </a:lnTo>
                  <a:lnTo>
                    <a:pt x="116" y="102"/>
                  </a:lnTo>
                  <a:lnTo>
                    <a:pt x="110" y="108"/>
                  </a:lnTo>
                  <a:lnTo>
                    <a:pt x="104" y="114"/>
                  </a:lnTo>
                  <a:lnTo>
                    <a:pt x="97" y="118"/>
                  </a:lnTo>
                  <a:lnTo>
                    <a:pt x="88" y="122"/>
                  </a:lnTo>
                  <a:lnTo>
                    <a:pt x="80" y="125"/>
                  </a:lnTo>
                  <a:lnTo>
                    <a:pt x="72" y="127"/>
                  </a:lnTo>
                  <a:lnTo>
                    <a:pt x="63" y="128"/>
                  </a:lnTo>
                  <a:lnTo>
                    <a:pt x="54" y="128"/>
                  </a:lnTo>
                  <a:lnTo>
                    <a:pt x="46" y="126"/>
                  </a:lnTo>
                  <a:lnTo>
                    <a:pt x="37" y="123"/>
                  </a:lnTo>
                  <a:lnTo>
                    <a:pt x="29" y="119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700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4" name="Freeform 2124"/>
            <p:cNvSpPr>
              <a:spLocks/>
            </p:cNvSpPr>
            <p:nvPr/>
          </p:nvSpPr>
          <p:spPr bwMode="auto">
            <a:xfrm>
              <a:off x="3460" y="3026"/>
              <a:ext cx="43" cy="42"/>
            </a:xfrm>
            <a:custGeom>
              <a:avLst/>
              <a:gdLst>
                <a:gd name="T0" fmla="*/ 1 w 130"/>
                <a:gd name="T1" fmla="*/ 0 h 126"/>
                <a:gd name="T2" fmla="*/ 1 w 130"/>
                <a:gd name="T3" fmla="*/ 0 h 126"/>
                <a:gd name="T4" fmla="*/ 1 w 130"/>
                <a:gd name="T5" fmla="*/ 0 h 126"/>
                <a:gd name="T6" fmla="*/ 1 w 130"/>
                <a:gd name="T7" fmla="*/ 0 h 126"/>
                <a:gd name="T8" fmla="*/ 1 w 130"/>
                <a:gd name="T9" fmla="*/ 0 h 126"/>
                <a:gd name="T10" fmla="*/ 1 w 130"/>
                <a:gd name="T11" fmla="*/ 0 h 126"/>
                <a:gd name="T12" fmla="*/ 2 w 130"/>
                <a:gd name="T13" fmla="*/ 0 h 126"/>
                <a:gd name="T14" fmla="*/ 2 w 130"/>
                <a:gd name="T15" fmla="*/ 0 h 126"/>
                <a:gd name="T16" fmla="*/ 2 w 130"/>
                <a:gd name="T17" fmla="*/ 1 h 126"/>
                <a:gd name="T18" fmla="*/ 2 w 130"/>
                <a:gd name="T19" fmla="*/ 1 h 126"/>
                <a:gd name="T20" fmla="*/ 2 w 130"/>
                <a:gd name="T21" fmla="*/ 1 h 126"/>
                <a:gd name="T22" fmla="*/ 2 w 130"/>
                <a:gd name="T23" fmla="*/ 1 h 126"/>
                <a:gd name="T24" fmla="*/ 2 w 130"/>
                <a:gd name="T25" fmla="*/ 1 h 126"/>
                <a:gd name="T26" fmla="*/ 1 w 130"/>
                <a:gd name="T27" fmla="*/ 1 h 126"/>
                <a:gd name="T28" fmla="*/ 1 w 130"/>
                <a:gd name="T29" fmla="*/ 1 h 126"/>
                <a:gd name="T30" fmla="*/ 1 w 130"/>
                <a:gd name="T31" fmla="*/ 1 h 126"/>
                <a:gd name="T32" fmla="*/ 1 w 130"/>
                <a:gd name="T33" fmla="*/ 1 h 126"/>
                <a:gd name="T34" fmla="*/ 1 w 130"/>
                <a:gd name="T35" fmla="*/ 1 h 126"/>
                <a:gd name="T36" fmla="*/ 1 w 130"/>
                <a:gd name="T37" fmla="*/ 1 h 126"/>
                <a:gd name="T38" fmla="*/ 1 w 130"/>
                <a:gd name="T39" fmla="*/ 1 h 126"/>
                <a:gd name="T40" fmla="*/ 1 w 130"/>
                <a:gd name="T41" fmla="*/ 2 h 126"/>
                <a:gd name="T42" fmla="*/ 1 w 130"/>
                <a:gd name="T43" fmla="*/ 2 h 126"/>
                <a:gd name="T44" fmla="*/ 1 w 130"/>
                <a:gd name="T45" fmla="*/ 2 h 126"/>
                <a:gd name="T46" fmla="*/ 1 w 130"/>
                <a:gd name="T47" fmla="*/ 2 h 126"/>
                <a:gd name="T48" fmla="*/ 1 w 130"/>
                <a:gd name="T49" fmla="*/ 2 h 126"/>
                <a:gd name="T50" fmla="*/ 0 w 130"/>
                <a:gd name="T51" fmla="*/ 2 h 126"/>
                <a:gd name="T52" fmla="*/ 0 w 130"/>
                <a:gd name="T53" fmla="*/ 1 h 126"/>
                <a:gd name="T54" fmla="*/ 0 w 130"/>
                <a:gd name="T55" fmla="*/ 1 h 126"/>
                <a:gd name="T56" fmla="*/ 0 w 130"/>
                <a:gd name="T57" fmla="*/ 1 h 126"/>
                <a:gd name="T58" fmla="*/ 0 w 130"/>
                <a:gd name="T59" fmla="*/ 1 h 126"/>
                <a:gd name="T60" fmla="*/ 0 w 130"/>
                <a:gd name="T61" fmla="*/ 1 h 126"/>
                <a:gd name="T62" fmla="*/ 0 w 130"/>
                <a:gd name="T63" fmla="*/ 1 h 126"/>
                <a:gd name="T64" fmla="*/ 0 w 130"/>
                <a:gd name="T65" fmla="*/ 1 h 126"/>
                <a:gd name="T66" fmla="*/ 0 w 130"/>
                <a:gd name="T67" fmla="*/ 1 h 126"/>
                <a:gd name="T68" fmla="*/ 0 w 130"/>
                <a:gd name="T69" fmla="*/ 1 h 126"/>
                <a:gd name="T70" fmla="*/ 0 w 130"/>
                <a:gd name="T71" fmla="*/ 1 h 126"/>
                <a:gd name="T72" fmla="*/ 0 w 130"/>
                <a:gd name="T73" fmla="*/ 0 h 126"/>
                <a:gd name="T74" fmla="*/ 0 w 130"/>
                <a:gd name="T75" fmla="*/ 0 h 126"/>
                <a:gd name="T76" fmla="*/ 0 w 130"/>
                <a:gd name="T77" fmla="*/ 0 h 126"/>
                <a:gd name="T78" fmla="*/ 0 w 130"/>
                <a:gd name="T79" fmla="*/ 0 h 126"/>
                <a:gd name="T80" fmla="*/ 0 w 130"/>
                <a:gd name="T81" fmla="*/ 0 h 126"/>
                <a:gd name="T82" fmla="*/ 1 w 130"/>
                <a:gd name="T83" fmla="*/ 0 h 126"/>
                <a:gd name="T84" fmla="*/ 1 w 130"/>
                <a:gd name="T85" fmla="*/ 0 h 126"/>
                <a:gd name="T86" fmla="*/ 1 w 130"/>
                <a:gd name="T87" fmla="*/ 0 h 126"/>
                <a:gd name="T88" fmla="*/ 1 w 130"/>
                <a:gd name="T89" fmla="*/ 0 h 126"/>
                <a:gd name="T90" fmla="*/ 1 w 130"/>
                <a:gd name="T91" fmla="*/ 0 h 12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0" h="126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2" y="15"/>
                  </a:lnTo>
                  <a:lnTo>
                    <a:pt x="118" y="22"/>
                  </a:lnTo>
                  <a:lnTo>
                    <a:pt x="123" y="29"/>
                  </a:lnTo>
                  <a:lnTo>
                    <a:pt x="127" y="38"/>
                  </a:lnTo>
                  <a:lnTo>
                    <a:pt x="129" y="46"/>
                  </a:lnTo>
                  <a:lnTo>
                    <a:pt x="130" y="55"/>
                  </a:lnTo>
                  <a:lnTo>
                    <a:pt x="130" y="63"/>
                  </a:lnTo>
                  <a:lnTo>
                    <a:pt x="129" y="71"/>
                  </a:lnTo>
                  <a:lnTo>
                    <a:pt x="125" y="79"/>
                  </a:lnTo>
                  <a:lnTo>
                    <a:pt x="122" y="86"/>
                  </a:lnTo>
                  <a:lnTo>
                    <a:pt x="118" y="93"/>
                  </a:lnTo>
                  <a:lnTo>
                    <a:pt x="114" y="100"/>
                  </a:lnTo>
                  <a:lnTo>
                    <a:pt x="108" y="106"/>
                  </a:lnTo>
                  <a:lnTo>
                    <a:pt x="102" y="111"/>
                  </a:lnTo>
                  <a:lnTo>
                    <a:pt x="94" y="116"/>
                  </a:lnTo>
                  <a:lnTo>
                    <a:pt x="87" y="120"/>
                  </a:lnTo>
                  <a:lnTo>
                    <a:pt x="79" y="123"/>
                  </a:lnTo>
                  <a:lnTo>
                    <a:pt x="72" y="125"/>
                  </a:lnTo>
                  <a:lnTo>
                    <a:pt x="62" y="126"/>
                  </a:lnTo>
                  <a:lnTo>
                    <a:pt x="54" y="126"/>
                  </a:lnTo>
                  <a:lnTo>
                    <a:pt x="46" y="124"/>
                  </a:lnTo>
                  <a:lnTo>
                    <a:pt x="38" y="122"/>
                  </a:lnTo>
                  <a:lnTo>
                    <a:pt x="29" y="118"/>
                  </a:lnTo>
                  <a:lnTo>
                    <a:pt x="22" y="113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7E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5" name="Freeform 2125"/>
            <p:cNvSpPr>
              <a:spLocks/>
            </p:cNvSpPr>
            <p:nvPr/>
          </p:nvSpPr>
          <p:spPr bwMode="auto">
            <a:xfrm>
              <a:off x="3460" y="3026"/>
              <a:ext cx="42" cy="41"/>
            </a:xfrm>
            <a:custGeom>
              <a:avLst/>
              <a:gdLst>
                <a:gd name="T0" fmla="*/ 1 w 127"/>
                <a:gd name="T1" fmla="*/ 0 h 123"/>
                <a:gd name="T2" fmla="*/ 1 w 127"/>
                <a:gd name="T3" fmla="*/ 0 h 123"/>
                <a:gd name="T4" fmla="*/ 1 w 127"/>
                <a:gd name="T5" fmla="*/ 0 h 123"/>
                <a:gd name="T6" fmla="*/ 1 w 127"/>
                <a:gd name="T7" fmla="*/ 0 h 123"/>
                <a:gd name="T8" fmla="*/ 1 w 127"/>
                <a:gd name="T9" fmla="*/ 0 h 123"/>
                <a:gd name="T10" fmla="*/ 1 w 127"/>
                <a:gd name="T11" fmla="*/ 0 h 123"/>
                <a:gd name="T12" fmla="*/ 1 w 127"/>
                <a:gd name="T13" fmla="*/ 0 h 123"/>
                <a:gd name="T14" fmla="*/ 2 w 127"/>
                <a:gd name="T15" fmla="*/ 0 h 123"/>
                <a:gd name="T16" fmla="*/ 2 w 127"/>
                <a:gd name="T17" fmla="*/ 1 h 123"/>
                <a:gd name="T18" fmla="*/ 2 w 127"/>
                <a:gd name="T19" fmla="*/ 1 h 123"/>
                <a:gd name="T20" fmla="*/ 2 w 127"/>
                <a:gd name="T21" fmla="*/ 1 h 123"/>
                <a:gd name="T22" fmla="*/ 2 w 127"/>
                <a:gd name="T23" fmla="*/ 1 h 123"/>
                <a:gd name="T24" fmla="*/ 2 w 127"/>
                <a:gd name="T25" fmla="*/ 1 h 123"/>
                <a:gd name="T26" fmla="*/ 1 w 127"/>
                <a:gd name="T27" fmla="*/ 1 h 123"/>
                <a:gd name="T28" fmla="*/ 1 w 127"/>
                <a:gd name="T29" fmla="*/ 1 h 123"/>
                <a:gd name="T30" fmla="*/ 1 w 127"/>
                <a:gd name="T31" fmla="*/ 1 h 123"/>
                <a:gd name="T32" fmla="*/ 1 w 127"/>
                <a:gd name="T33" fmla="*/ 1 h 123"/>
                <a:gd name="T34" fmla="*/ 1 w 127"/>
                <a:gd name="T35" fmla="*/ 1 h 123"/>
                <a:gd name="T36" fmla="*/ 1 w 127"/>
                <a:gd name="T37" fmla="*/ 1 h 123"/>
                <a:gd name="T38" fmla="*/ 1 w 127"/>
                <a:gd name="T39" fmla="*/ 1 h 123"/>
                <a:gd name="T40" fmla="*/ 1 w 127"/>
                <a:gd name="T41" fmla="*/ 1 h 123"/>
                <a:gd name="T42" fmla="*/ 1 w 127"/>
                <a:gd name="T43" fmla="*/ 2 h 123"/>
                <a:gd name="T44" fmla="*/ 1 w 127"/>
                <a:gd name="T45" fmla="*/ 2 h 123"/>
                <a:gd name="T46" fmla="*/ 1 w 127"/>
                <a:gd name="T47" fmla="*/ 2 h 123"/>
                <a:gd name="T48" fmla="*/ 1 w 127"/>
                <a:gd name="T49" fmla="*/ 2 h 123"/>
                <a:gd name="T50" fmla="*/ 0 w 127"/>
                <a:gd name="T51" fmla="*/ 1 h 123"/>
                <a:gd name="T52" fmla="*/ 0 w 127"/>
                <a:gd name="T53" fmla="*/ 1 h 123"/>
                <a:gd name="T54" fmla="*/ 0 w 127"/>
                <a:gd name="T55" fmla="*/ 1 h 123"/>
                <a:gd name="T56" fmla="*/ 0 w 127"/>
                <a:gd name="T57" fmla="*/ 1 h 123"/>
                <a:gd name="T58" fmla="*/ 0 w 127"/>
                <a:gd name="T59" fmla="*/ 1 h 123"/>
                <a:gd name="T60" fmla="*/ 0 w 127"/>
                <a:gd name="T61" fmla="*/ 1 h 123"/>
                <a:gd name="T62" fmla="*/ 0 w 127"/>
                <a:gd name="T63" fmla="*/ 1 h 123"/>
                <a:gd name="T64" fmla="*/ 0 w 127"/>
                <a:gd name="T65" fmla="*/ 1 h 123"/>
                <a:gd name="T66" fmla="*/ 0 w 127"/>
                <a:gd name="T67" fmla="*/ 1 h 123"/>
                <a:gd name="T68" fmla="*/ 0 w 127"/>
                <a:gd name="T69" fmla="*/ 1 h 123"/>
                <a:gd name="T70" fmla="*/ 0 w 127"/>
                <a:gd name="T71" fmla="*/ 1 h 123"/>
                <a:gd name="T72" fmla="*/ 0 w 127"/>
                <a:gd name="T73" fmla="*/ 0 h 123"/>
                <a:gd name="T74" fmla="*/ 0 w 127"/>
                <a:gd name="T75" fmla="*/ 0 h 123"/>
                <a:gd name="T76" fmla="*/ 0 w 127"/>
                <a:gd name="T77" fmla="*/ 0 h 123"/>
                <a:gd name="T78" fmla="*/ 0 w 127"/>
                <a:gd name="T79" fmla="*/ 0 h 123"/>
                <a:gd name="T80" fmla="*/ 0 w 127"/>
                <a:gd name="T81" fmla="*/ 0 h 123"/>
                <a:gd name="T82" fmla="*/ 1 w 127"/>
                <a:gd name="T83" fmla="*/ 0 h 123"/>
                <a:gd name="T84" fmla="*/ 1 w 127"/>
                <a:gd name="T85" fmla="*/ 0 h 123"/>
                <a:gd name="T86" fmla="*/ 1 w 127"/>
                <a:gd name="T87" fmla="*/ 0 h 123"/>
                <a:gd name="T88" fmla="*/ 1 w 127"/>
                <a:gd name="T89" fmla="*/ 0 h 123"/>
                <a:gd name="T90" fmla="*/ 1 w 127"/>
                <a:gd name="T91" fmla="*/ 0 h 1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7" h="123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4" y="10"/>
                  </a:lnTo>
                  <a:lnTo>
                    <a:pt x="111" y="16"/>
                  </a:lnTo>
                  <a:lnTo>
                    <a:pt x="117" y="22"/>
                  </a:lnTo>
                  <a:lnTo>
                    <a:pt x="121" y="30"/>
                  </a:lnTo>
                  <a:lnTo>
                    <a:pt x="124" y="38"/>
                  </a:lnTo>
                  <a:lnTo>
                    <a:pt x="127" y="46"/>
                  </a:lnTo>
                  <a:lnTo>
                    <a:pt x="127" y="54"/>
                  </a:lnTo>
                  <a:lnTo>
                    <a:pt x="127" y="62"/>
                  </a:lnTo>
                  <a:lnTo>
                    <a:pt x="125" y="70"/>
                  </a:lnTo>
                  <a:lnTo>
                    <a:pt x="123" y="78"/>
                  </a:lnTo>
                  <a:lnTo>
                    <a:pt x="119" y="85"/>
                  </a:lnTo>
                  <a:lnTo>
                    <a:pt x="116" y="92"/>
                  </a:lnTo>
                  <a:lnTo>
                    <a:pt x="111" y="98"/>
                  </a:lnTo>
                  <a:lnTo>
                    <a:pt x="106" y="104"/>
                  </a:lnTo>
                  <a:lnTo>
                    <a:pt x="100" y="109"/>
                  </a:lnTo>
                  <a:lnTo>
                    <a:pt x="92" y="113"/>
                  </a:lnTo>
                  <a:lnTo>
                    <a:pt x="86" y="117"/>
                  </a:lnTo>
                  <a:lnTo>
                    <a:pt x="78" y="120"/>
                  </a:lnTo>
                  <a:lnTo>
                    <a:pt x="71" y="122"/>
                  </a:lnTo>
                  <a:lnTo>
                    <a:pt x="62" y="123"/>
                  </a:lnTo>
                  <a:lnTo>
                    <a:pt x="54" y="123"/>
                  </a:lnTo>
                  <a:lnTo>
                    <a:pt x="46" y="122"/>
                  </a:lnTo>
                  <a:lnTo>
                    <a:pt x="38" y="120"/>
                  </a:lnTo>
                  <a:lnTo>
                    <a:pt x="29" y="116"/>
                  </a:lnTo>
                  <a:lnTo>
                    <a:pt x="22" y="112"/>
                  </a:lnTo>
                  <a:lnTo>
                    <a:pt x="16" y="106"/>
                  </a:lnTo>
                  <a:lnTo>
                    <a:pt x="10" y="99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8C0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6" name="Freeform 2126"/>
            <p:cNvSpPr>
              <a:spLocks/>
            </p:cNvSpPr>
            <p:nvPr/>
          </p:nvSpPr>
          <p:spPr bwMode="auto">
            <a:xfrm>
              <a:off x="3460" y="3026"/>
              <a:ext cx="41" cy="40"/>
            </a:xfrm>
            <a:custGeom>
              <a:avLst/>
              <a:gdLst>
                <a:gd name="T0" fmla="*/ 1 w 123"/>
                <a:gd name="T1" fmla="*/ 0 h 120"/>
                <a:gd name="T2" fmla="*/ 1 w 123"/>
                <a:gd name="T3" fmla="*/ 0 h 120"/>
                <a:gd name="T4" fmla="*/ 1 w 123"/>
                <a:gd name="T5" fmla="*/ 0 h 120"/>
                <a:gd name="T6" fmla="*/ 1 w 123"/>
                <a:gd name="T7" fmla="*/ 0 h 120"/>
                <a:gd name="T8" fmla="*/ 1 w 123"/>
                <a:gd name="T9" fmla="*/ 0 h 120"/>
                <a:gd name="T10" fmla="*/ 1 w 123"/>
                <a:gd name="T11" fmla="*/ 0 h 120"/>
                <a:gd name="T12" fmla="*/ 1 w 123"/>
                <a:gd name="T13" fmla="*/ 0 h 120"/>
                <a:gd name="T14" fmla="*/ 1 w 123"/>
                <a:gd name="T15" fmla="*/ 0 h 120"/>
                <a:gd name="T16" fmla="*/ 2 w 123"/>
                <a:gd name="T17" fmla="*/ 1 h 120"/>
                <a:gd name="T18" fmla="*/ 2 w 123"/>
                <a:gd name="T19" fmla="*/ 1 h 120"/>
                <a:gd name="T20" fmla="*/ 2 w 123"/>
                <a:gd name="T21" fmla="*/ 1 h 120"/>
                <a:gd name="T22" fmla="*/ 1 w 123"/>
                <a:gd name="T23" fmla="*/ 1 h 120"/>
                <a:gd name="T24" fmla="*/ 1 w 123"/>
                <a:gd name="T25" fmla="*/ 1 h 120"/>
                <a:gd name="T26" fmla="*/ 1 w 123"/>
                <a:gd name="T27" fmla="*/ 1 h 120"/>
                <a:gd name="T28" fmla="*/ 1 w 123"/>
                <a:gd name="T29" fmla="*/ 1 h 120"/>
                <a:gd name="T30" fmla="*/ 1 w 123"/>
                <a:gd name="T31" fmla="*/ 1 h 120"/>
                <a:gd name="T32" fmla="*/ 1 w 123"/>
                <a:gd name="T33" fmla="*/ 1 h 120"/>
                <a:gd name="T34" fmla="*/ 1 w 123"/>
                <a:gd name="T35" fmla="*/ 1 h 120"/>
                <a:gd name="T36" fmla="*/ 1 w 123"/>
                <a:gd name="T37" fmla="*/ 1 h 120"/>
                <a:gd name="T38" fmla="*/ 1 w 123"/>
                <a:gd name="T39" fmla="*/ 1 h 120"/>
                <a:gd name="T40" fmla="*/ 1 w 123"/>
                <a:gd name="T41" fmla="*/ 1 h 120"/>
                <a:gd name="T42" fmla="*/ 1 w 123"/>
                <a:gd name="T43" fmla="*/ 1 h 120"/>
                <a:gd name="T44" fmla="*/ 1 w 123"/>
                <a:gd name="T45" fmla="*/ 1 h 120"/>
                <a:gd name="T46" fmla="*/ 1 w 123"/>
                <a:gd name="T47" fmla="*/ 1 h 120"/>
                <a:gd name="T48" fmla="*/ 1 w 123"/>
                <a:gd name="T49" fmla="*/ 1 h 120"/>
                <a:gd name="T50" fmla="*/ 0 w 123"/>
                <a:gd name="T51" fmla="*/ 1 h 120"/>
                <a:gd name="T52" fmla="*/ 0 w 123"/>
                <a:gd name="T53" fmla="*/ 1 h 120"/>
                <a:gd name="T54" fmla="*/ 0 w 123"/>
                <a:gd name="T55" fmla="*/ 1 h 120"/>
                <a:gd name="T56" fmla="*/ 0 w 123"/>
                <a:gd name="T57" fmla="*/ 1 h 120"/>
                <a:gd name="T58" fmla="*/ 0 w 123"/>
                <a:gd name="T59" fmla="*/ 1 h 120"/>
                <a:gd name="T60" fmla="*/ 0 w 123"/>
                <a:gd name="T61" fmla="*/ 1 h 120"/>
                <a:gd name="T62" fmla="*/ 0 w 123"/>
                <a:gd name="T63" fmla="*/ 1 h 120"/>
                <a:gd name="T64" fmla="*/ 0 w 123"/>
                <a:gd name="T65" fmla="*/ 1 h 120"/>
                <a:gd name="T66" fmla="*/ 0 w 123"/>
                <a:gd name="T67" fmla="*/ 1 h 120"/>
                <a:gd name="T68" fmla="*/ 0 w 123"/>
                <a:gd name="T69" fmla="*/ 1 h 120"/>
                <a:gd name="T70" fmla="*/ 0 w 123"/>
                <a:gd name="T71" fmla="*/ 1 h 120"/>
                <a:gd name="T72" fmla="*/ 0 w 123"/>
                <a:gd name="T73" fmla="*/ 0 h 120"/>
                <a:gd name="T74" fmla="*/ 0 w 123"/>
                <a:gd name="T75" fmla="*/ 0 h 120"/>
                <a:gd name="T76" fmla="*/ 0 w 123"/>
                <a:gd name="T77" fmla="*/ 0 h 120"/>
                <a:gd name="T78" fmla="*/ 0 w 123"/>
                <a:gd name="T79" fmla="*/ 0 h 120"/>
                <a:gd name="T80" fmla="*/ 0 w 123"/>
                <a:gd name="T81" fmla="*/ 0 h 120"/>
                <a:gd name="T82" fmla="*/ 1 w 123"/>
                <a:gd name="T83" fmla="*/ 0 h 120"/>
                <a:gd name="T84" fmla="*/ 1 w 123"/>
                <a:gd name="T85" fmla="*/ 0 h 120"/>
                <a:gd name="T86" fmla="*/ 1 w 123"/>
                <a:gd name="T87" fmla="*/ 0 h 120"/>
                <a:gd name="T88" fmla="*/ 1 w 123"/>
                <a:gd name="T89" fmla="*/ 0 h 120"/>
                <a:gd name="T90" fmla="*/ 1 w 123"/>
                <a:gd name="T91" fmla="*/ 0 h 1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120">
                  <a:moveTo>
                    <a:pt x="78" y="0"/>
                  </a:moveTo>
                  <a:lnTo>
                    <a:pt x="87" y="3"/>
                  </a:lnTo>
                  <a:lnTo>
                    <a:pt x="96" y="6"/>
                  </a:lnTo>
                  <a:lnTo>
                    <a:pt x="103" y="11"/>
                  </a:lnTo>
                  <a:lnTo>
                    <a:pt x="109" y="17"/>
                  </a:lnTo>
                  <a:lnTo>
                    <a:pt x="114" y="23"/>
                  </a:lnTo>
                  <a:lnTo>
                    <a:pt x="118" y="30"/>
                  </a:lnTo>
                  <a:lnTo>
                    <a:pt x="121" y="39"/>
                  </a:lnTo>
                  <a:lnTo>
                    <a:pt x="123" y="46"/>
                  </a:lnTo>
                  <a:lnTo>
                    <a:pt x="123" y="54"/>
                  </a:lnTo>
                  <a:lnTo>
                    <a:pt x="123" y="62"/>
                  </a:lnTo>
                  <a:lnTo>
                    <a:pt x="121" y="69"/>
                  </a:lnTo>
                  <a:lnTo>
                    <a:pt x="119" y="76"/>
                  </a:lnTo>
                  <a:lnTo>
                    <a:pt x="116" y="83"/>
                  </a:lnTo>
                  <a:lnTo>
                    <a:pt x="112" y="89"/>
                  </a:lnTo>
                  <a:lnTo>
                    <a:pt x="108" y="95"/>
                  </a:lnTo>
                  <a:lnTo>
                    <a:pt x="103" y="101"/>
                  </a:lnTo>
                  <a:lnTo>
                    <a:pt x="97" y="106"/>
                  </a:lnTo>
                  <a:lnTo>
                    <a:pt x="90" y="110"/>
                  </a:lnTo>
                  <a:lnTo>
                    <a:pt x="84" y="113"/>
                  </a:lnTo>
                  <a:lnTo>
                    <a:pt x="77" y="116"/>
                  </a:lnTo>
                  <a:lnTo>
                    <a:pt x="70" y="118"/>
                  </a:lnTo>
                  <a:lnTo>
                    <a:pt x="61" y="119"/>
                  </a:lnTo>
                  <a:lnTo>
                    <a:pt x="54" y="120"/>
                  </a:lnTo>
                  <a:lnTo>
                    <a:pt x="46" y="119"/>
                  </a:lnTo>
                  <a:lnTo>
                    <a:pt x="38" y="117"/>
                  </a:lnTo>
                  <a:lnTo>
                    <a:pt x="30" y="114"/>
                  </a:lnTo>
                  <a:lnTo>
                    <a:pt x="23" y="110"/>
                  </a:lnTo>
                  <a:lnTo>
                    <a:pt x="17" y="104"/>
                  </a:lnTo>
                  <a:lnTo>
                    <a:pt x="11" y="98"/>
                  </a:lnTo>
                  <a:lnTo>
                    <a:pt x="7" y="91"/>
                  </a:lnTo>
                  <a:lnTo>
                    <a:pt x="2" y="82"/>
                  </a:lnTo>
                  <a:lnTo>
                    <a:pt x="1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9B0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7" name="Freeform 2127"/>
            <p:cNvSpPr>
              <a:spLocks/>
            </p:cNvSpPr>
            <p:nvPr/>
          </p:nvSpPr>
          <p:spPr bwMode="auto">
            <a:xfrm>
              <a:off x="3460" y="3026"/>
              <a:ext cx="39" cy="39"/>
            </a:xfrm>
            <a:custGeom>
              <a:avLst/>
              <a:gdLst>
                <a:gd name="T0" fmla="*/ 1 w 118"/>
                <a:gd name="T1" fmla="*/ 0 h 116"/>
                <a:gd name="T2" fmla="*/ 1 w 118"/>
                <a:gd name="T3" fmla="*/ 0 h 116"/>
                <a:gd name="T4" fmla="*/ 1 w 118"/>
                <a:gd name="T5" fmla="*/ 0 h 116"/>
                <a:gd name="T6" fmla="*/ 1 w 118"/>
                <a:gd name="T7" fmla="*/ 0 h 116"/>
                <a:gd name="T8" fmla="*/ 1 w 118"/>
                <a:gd name="T9" fmla="*/ 0 h 116"/>
                <a:gd name="T10" fmla="*/ 1 w 118"/>
                <a:gd name="T11" fmla="*/ 0 h 116"/>
                <a:gd name="T12" fmla="*/ 1 w 118"/>
                <a:gd name="T13" fmla="*/ 0 h 116"/>
                <a:gd name="T14" fmla="*/ 1 w 118"/>
                <a:gd name="T15" fmla="*/ 0 h 116"/>
                <a:gd name="T16" fmla="*/ 1 w 118"/>
                <a:gd name="T17" fmla="*/ 1 h 116"/>
                <a:gd name="T18" fmla="*/ 1 w 118"/>
                <a:gd name="T19" fmla="*/ 1 h 116"/>
                <a:gd name="T20" fmla="*/ 1 w 118"/>
                <a:gd name="T21" fmla="*/ 1 h 116"/>
                <a:gd name="T22" fmla="*/ 1 w 118"/>
                <a:gd name="T23" fmla="*/ 1 h 116"/>
                <a:gd name="T24" fmla="*/ 1 w 118"/>
                <a:gd name="T25" fmla="*/ 1 h 116"/>
                <a:gd name="T26" fmla="*/ 1 w 118"/>
                <a:gd name="T27" fmla="*/ 1 h 116"/>
                <a:gd name="T28" fmla="*/ 1 w 118"/>
                <a:gd name="T29" fmla="*/ 1 h 116"/>
                <a:gd name="T30" fmla="*/ 1 w 118"/>
                <a:gd name="T31" fmla="*/ 1 h 116"/>
                <a:gd name="T32" fmla="*/ 1 w 118"/>
                <a:gd name="T33" fmla="*/ 1 h 116"/>
                <a:gd name="T34" fmla="*/ 1 w 118"/>
                <a:gd name="T35" fmla="*/ 1 h 116"/>
                <a:gd name="T36" fmla="*/ 1 w 118"/>
                <a:gd name="T37" fmla="*/ 1 h 116"/>
                <a:gd name="T38" fmla="*/ 1 w 118"/>
                <a:gd name="T39" fmla="*/ 1 h 116"/>
                <a:gd name="T40" fmla="*/ 1 w 118"/>
                <a:gd name="T41" fmla="*/ 1 h 116"/>
                <a:gd name="T42" fmla="*/ 1 w 118"/>
                <a:gd name="T43" fmla="*/ 1 h 116"/>
                <a:gd name="T44" fmla="*/ 1 w 118"/>
                <a:gd name="T45" fmla="*/ 1 h 116"/>
                <a:gd name="T46" fmla="*/ 1 w 118"/>
                <a:gd name="T47" fmla="*/ 1 h 116"/>
                <a:gd name="T48" fmla="*/ 1 w 118"/>
                <a:gd name="T49" fmla="*/ 1 h 116"/>
                <a:gd name="T50" fmla="*/ 0 w 118"/>
                <a:gd name="T51" fmla="*/ 1 h 116"/>
                <a:gd name="T52" fmla="*/ 0 w 118"/>
                <a:gd name="T53" fmla="*/ 1 h 116"/>
                <a:gd name="T54" fmla="*/ 0 w 118"/>
                <a:gd name="T55" fmla="*/ 1 h 116"/>
                <a:gd name="T56" fmla="*/ 0 w 118"/>
                <a:gd name="T57" fmla="*/ 1 h 116"/>
                <a:gd name="T58" fmla="*/ 0 w 118"/>
                <a:gd name="T59" fmla="*/ 1 h 116"/>
                <a:gd name="T60" fmla="*/ 0 w 118"/>
                <a:gd name="T61" fmla="*/ 1 h 116"/>
                <a:gd name="T62" fmla="*/ 0 w 118"/>
                <a:gd name="T63" fmla="*/ 1 h 116"/>
                <a:gd name="T64" fmla="*/ 0 w 118"/>
                <a:gd name="T65" fmla="*/ 1 h 116"/>
                <a:gd name="T66" fmla="*/ 0 w 118"/>
                <a:gd name="T67" fmla="*/ 1 h 116"/>
                <a:gd name="T68" fmla="*/ 0 w 118"/>
                <a:gd name="T69" fmla="*/ 1 h 116"/>
                <a:gd name="T70" fmla="*/ 0 w 118"/>
                <a:gd name="T71" fmla="*/ 1 h 116"/>
                <a:gd name="T72" fmla="*/ 0 w 118"/>
                <a:gd name="T73" fmla="*/ 0 h 116"/>
                <a:gd name="T74" fmla="*/ 0 w 118"/>
                <a:gd name="T75" fmla="*/ 0 h 116"/>
                <a:gd name="T76" fmla="*/ 0 w 118"/>
                <a:gd name="T77" fmla="*/ 0 h 116"/>
                <a:gd name="T78" fmla="*/ 0 w 118"/>
                <a:gd name="T79" fmla="*/ 0 h 116"/>
                <a:gd name="T80" fmla="*/ 0 w 118"/>
                <a:gd name="T81" fmla="*/ 0 h 116"/>
                <a:gd name="T82" fmla="*/ 0 w 118"/>
                <a:gd name="T83" fmla="*/ 0 h 116"/>
                <a:gd name="T84" fmla="*/ 1 w 118"/>
                <a:gd name="T85" fmla="*/ 0 h 116"/>
                <a:gd name="T86" fmla="*/ 1 w 118"/>
                <a:gd name="T87" fmla="*/ 0 h 116"/>
                <a:gd name="T88" fmla="*/ 1 w 118"/>
                <a:gd name="T89" fmla="*/ 0 h 116"/>
                <a:gd name="T90" fmla="*/ 1 w 118"/>
                <a:gd name="T91" fmla="*/ 0 h 11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8" h="116">
                  <a:moveTo>
                    <a:pt x="77" y="1"/>
                  </a:moveTo>
                  <a:lnTo>
                    <a:pt x="85" y="4"/>
                  </a:lnTo>
                  <a:lnTo>
                    <a:pt x="93" y="7"/>
                  </a:lnTo>
                  <a:lnTo>
                    <a:pt x="101" y="12"/>
                  </a:lnTo>
                  <a:lnTo>
                    <a:pt x="106" y="18"/>
                  </a:lnTo>
                  <a:lnTo>
                    <a:pt x="111" y="24"/>
                  </a:lnTo>
                  <a:lnTo>
                    <a:pt x="114" y="32"/>
                  </a:lnTo>
                  <a:lnTo>
                    <a:pt x="117" y="39"/>
                  </a:lnTo>
                  <a:lnTo>
                    <a:pt x="118" y="46"/>
                  </a:lnTo>
                  <a:lnTo>
                    <a:pt x="118" y="54"/>
                  </a:lnTo>
                  <a:lnTo>
                    <a:pt x="118" y="61"/>
                  </a:lnTo>
                  <a:lnTo>
                    <a:pt x="116" y="68"/>
                  </a:lnTo>
                  <a:lnTo>
                    <a:pt x="114" y="75"/>
                  </a:lnTo>
                  <a:lnTo>
                    <a:pt x="111" y="81"/>
                  </a:lnTo>
                  <a:lnTo>
                    <a:pt x="108" y="87"/>
                  </a:lnTo>
                  <a:lnTo>
                    <a:pt x="104" y="92"/>
                  </a:lnTo>
                  <a:lnTo>
                    <a:pt x="99" y="98"/>
                  </a:lnTo>
                  <a:lnTo>
                    <a:pt x="93" y="102"/>
                  </a:lnTo>
                  <a:lnTo>
                    <a:pt x="87" y="106"/>
                  </a:lnTo>
                  <a:lnTo>
                    <a:pt x="81" y="110"/>
                  </a:lnTo>
                  <a:lnTo>
                    <a:pt x="74" y="112"/>
                  </a:lnTo>
                  <a:lnTo>
                    <a:pt x="68" y="114"/>
                  </a:lnTo>
                  <a:lnTo>
                    <a:pt x="60" y="116"/>
                  </a:lnTo>
                  <a:lnTo>
                    <a:pt x="52" y="116"/>
                  </a:lnTo>
                  <a:lnTo>
                    <a:pt x="45" y="115"/>
                  </a:lnTo>
                  <a:lnTo>
                    <a:pt x="38" y="114"/>
                  </a:lnTo>
                  <a:lnTo>
                    <a:pt x="30" y="111"/>
                  </a:lnTo>
                  <a:lnTo>
                    <a:pt x="23" y="107"/>
                  </a:lnTo>
                  <a:lnTo>
                    <a:pt x="17" y="102"/>
                  </a:lnTo>
                  <a:lnTo>
                    <a:pt x="11" y="96"/>
                  </a:lnTo>
                  <a:lnTo>
                    <a:pt x="7" y="89"/>
                  </a:lnTo>
                  <a:lnTo>
                    <a:pt x="2" y="82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0" y="55"/>
                  </a:lnTo>
                  <a:lnTo>
                    <a:pt x="2" y="46"/>
                  </a:lnTo>
                  <a:lnTo>
                    <a:pt x="7" y="38"/>
                  </a:lnTo>
                  <a:lnTo>
                    <a:pt x="11" y="29"/>
                  </a:lnTo>
                  <a:lnTo>
                    <a:pt x="17" y="21"/>
                  </a:lnTo>
                  <a:lnTo>
                    <a:pt x="24" y="15"/>
                  </a:lnTo>
                  <a:lnTo>
                    <a:pt x="31" y="10"/>
                  </a:lnTo>
                  <a:lnTo>
                    <a:pt x="40" y="5"/>
                  </a:lnTo>
                  <a:lnTo>
                    <a:pt x="49" y="2"/>
                  </a:lnTo>
                  <a:lnTo>
                    <a:pt x="58" y="0"/>
                  </a:lnTo>
                  <a:lnTo>
                    <a:pt x="68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900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" name="Freeform 2128"/>
            <p:cNvSpPr>
              <a:spLocks/>
            </p:cNvSpPr>
            <p:nvPr/>
          </p:nvSpPr>
          <p:spPr bwMode="auto">
            <a:xfrm>
              <a:off x="3460" y="3026"/>
              <a:ext cx="38" cy="37"/>
            </a:xfrm>
            <a:custGeom>
              <a:avLst/>
              <a:gdLst>
                <a:gd name="T0" fmla="*/ 1 w 113"/>
                <a:gd name="T1" fmla="*/ 0 h 111"/>
                <a:gd name="T2" fmla="*/ 1 w 113"/>
                <a:gd name="T3" fmla="*/ 0 h 111"/>
                <a:gd name="T4" fmla="*/ 1 w 113"/>
                <a:gd name="T5" fmla="*/ 0 h 111"/>
                <a:gd name="T6" fmla="*/ 1 w 113"/>
                <a:gd name="T7" fmla="*/ 0 h 111"/>
                <a:gd name="T8" fmla="*/ 1 w 113"/>
                <a:gd name="T9" fmla="*/ 0 h 111"/>
                <a:gd name="T10" fmla="*/ 1 w 113"/>
                <a:gd name="T11" fmla="*/ 0 h 111"/>
                <a:gd name="T12" fmla="*/ 1 w 113"/>
                <a:gd name="T13" fmla="*/ 0 h 111"/>
                <a:gd name="T14" fmla="*/ 1 w 113"/>
                <a:gd name="T15" fmla="*/ 0 h 111"/>
                <a:gd name="T16" fmla="*/ 1 w 113"/>
                <a:gd name="T17" fmla="*/ 1 h 111"/>
                <a:gd name="T18" fmla="*/ 1 w 113"/>
                <a:gd name="T19" fmla="*/ 1 h 111"/>
                <a:gd name="T20" fmla="*/ 1 w 113"/>
                <a:gd name="T21" fmla="*/ 1 h 111"/>
                <a:gd name="T22" fmla="*/ 1 w 113"/>
                <a:gd name="T23" fmla="*/ 1 h 111"/>
                <a:gd name="T24" fmla="*/ 1 w 113"/>
                <a:gd name="T25" fmla="*/ 1 h 111"/>
                <a:gd name="T26" fmla="*/ 1 w 113"/>
                <a:gd name="T27" fmla="*/ 1 h 111"/>
                <a:gd name="T28" fmla="*/ 1 w 113"/>
                <a:gd name="T29" fmla="*/ 1 h 111"/>
                <a:gd name="T30" fmla="*/ 1 w 113"/>
                <a:gd name="T31" fmla="*/ 1 h 111"/>
                <a:gd name="T32" fmla="*/ 1 w 113"/>
                <a:gd name="T33" fmla="*/ 1 h 111"/>
                <a:gd name="T34" fmla="*/ 1 w 113"/>
                <a:gd name="T35" fmla="*/ 1 h 111"/>
                <a:gd name="T36" fmla="*/ 1 w 113"/>
                <a:gd name="T37" fmla="*/ 1 h 111"/>
                <a:gd name="T38" fmla="*/ 1 w 113"/>
                <a:gd name="T39" fmla="*/ 1 h 111"/>
                <a:gd name="T40" fmla="*/ 1 w 113"/>
                <a:gd name="T41" fmla="*/ 1 h 111"/>
                <a:gd name="T42" fmla="*/ 1 w 113"/>
                <a:gd name="T43" fmla="*/ 1 h 111"/>
                <a:gd name="T44" fmla="*/ 1 w 113"/>
                <a:gd name="T45" fmla="*/ 1 h 111"/>
                <a:gd name="T46" fmla="*/ 1 w 113"/>
                <a:gd name="T47" fmla="*/ 1 h 111"/>
                <a:gd name="T48" fmla="*/ 1 w 113"/>
                <a:gd name="T49" fmla="*/ 1 h 111"/>
                <a:gd name="T50" fmla="*/ 0 w 113"/>
                <a:gd name="T51" fmla="*/ 1 h 111"/>
                <a:gd name="T52" fmla="*/ 0 w 113"/>
                <a:gd name="T53" fmla="*/ 1 h 111"/>
                <a:gd name="T54" fmla="*/ 0 w 113"/>
                <a:gd name="T55" fmla="*/ 1 h 111"/>
                <a:gd name="T56" fmla="*/ 0 w 113"/>
                <a:gd name="T57" fmla="*/ 1 h 111"/>
                <a:gd name="T58" fmla="*/ 0 w 113"/>
                <a:gd name="T59" fmla="*/ 1 h 111"/>
                <a:gd name="T60" fmla="*/ 0 w 113"/>
                <a:gd name="T61" fmla="*/ 1 h 111"/>
                <a:gd name="T62" fmla="*/ 0 w 113"/>
                <a:gd name="T63" fmla="*/ 1 h 111"/>
                <a:gd name="T64" fmla="*/ 0 w 113"/>
                <a:gd name="T65" fmla="*/ 1 h 111"/>
                <a:gd name="T66" fmla="*/ 0 w 113"/>
                <a:gd name="T67" fmla="*/ 1 h 111"/>
                <a:gd name="T68" fmla="*/ 0 w 113"/>
                <a:gd name="T69" fmla="*/ 1 h 111"/>
                <a:gd name="T70" fmla="*/ 0 w 113"/>
                <a:gd name="T71" fmla="*/ 1 h 111"/>
                <a:gd name="T72" fmla="*/ 0 w 113"/>
                <a:gd name="T73" fmla="*/ 0 h 111"/>
                <a:gd name="T74" fmla="*/ 0 w 113"/>
                <a:gd name="T75" fmla="*/ 0 h 111"/>
                <a:gd name="T76" fmla="*/ 0 w 113"/>
                <a:gd name="T77" fmla="*/ 0 h 111"/>
                <a:gd name="T78" fmla="*/ 0 w 113"/>
                <a:gd name="T79" fmla="*/ 0 h 111"/>
                <a:gd name="T80" fmla="*/ 0 w 113"/>
                <a:gd name="T81" fmla="*/ 0 h 111"/>
                <a:gd name="T82" fmla="*/ 0 w 113"/>
                <a:gd name="T83" fmla="*/ 0 h 111"/>
                <a:gd name="T84" fmla="*/ 1 w 113"/>
                <a:gd name="T85" fmla="*/ 0 h 111"/>
                <a:gd name="T86" fmla="*/ 1 w 113"/>
                <a:gd name="T87" fmla="*/ 0 h 111"/>
                <a:gd name="T88" fmla="*/ 1 w 113"/>
                <a:gd name="T89" fmla="*/ 0 h 111"/>
                <a:gd name="T90" fmla="*/ 1 w 113"/>
                <a:gd name="T91" fmla="*/ 0 h 1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3" h="111">
                  <a:moveTo>
                    <a:pt x="75" y="1"/>
                  </a:moveTo>
                  <a:lnTo>
                    <a:pt x="83" y="4"/>
                  </a:lnTo>
                  <a:lnTo>
                    <a:pt x="90" y="8"/>
                  </a:lnTo>
                  <a:lnTo>
                    <a:pt x="97" y="13"/>
                  </a:lnTo>
                  <a:lnTo>
                    <a:pt x="102" y="18"/>
                  </a:lnTo>
                  <a:lnTo>
                    <a:pt x="107" y="24"/>
                  </a:lnTo>
                  <a:lnTo>
                    <a:pt x="110" y="32"/>
                  </a:lnTo>
                  <a:lnTo>
                    <a:pt x="112" y="39"/>
                  </a:lnTo>
                  <a:lnTo>
                    <a:pt x="113" y="45"/>
                  </a:lnTo>
                  <a:lnTo>
                    <a:pt x="113" y="52"/>
                  </a:lnTo>
                  <a:lnTo>
                    <a:pt x="112" y="59"/>
                  </a:lnTo>
                  <a:lnTo>
                    <a:pt x="111" y="65"/>
                  </a:lnTo>
                  <a:lnTo>
                    <a:pt x="109" y="72"/>
                  </a:lnTo>
                  <a:lnTo>
                    <a:pt x="106" y="78"/>
                  </a:lnTo>
                  <a:lnTo>
                    <a:pt x="103" y="83"/>
                  </a:lnTo>
                  <a:lnTo>
                    <a:pt x="99" y="88"/>
                  </a:lnTo>
                  <a:lnTo>
                    <a:pt x="94" y="93"/>
                  </a:lnTo>
                  <a:lnTo>
                    <a:pt x="89" y="97"/>
                  </a:lnTo>
                  <a:lnTo>
                    <a:pt x="83" y="101"/>
                  </a:lnTo>
                  <a:lnTo>
                    <a:pt x="78" y="104"/>
                  </a:lnTo>
                  <a:lnTo>
                    <a:pt x="72" y="107"/>
                  </a:lnTo>
                  <a:lnTo>
                    <a:pt x="65" y="109"/>
                  </a:lnTo>
                  <a:lnTo>
                    <a:pt x="58" y="110"/>
                  </a:lnTo>
                  <a:lnTo>
                    <a:pt x="51" y="111"/>
                  </a:lnTo>
                  <a:lnTo>
                    <a:pt x="44" y="110"/>
                  </a:lnTo>
                  <a:lnTo>
                    <a:pt x="37" y="109"/>
                  </a:lnTo>
                  <a:lnTo>
                    <a:pt x="30" y="106"/>
                  </a:lnTo>
                  <a:lnTo>
                    <a:pt x="23" y="103"/>
                  </a:lnTo>
                  <a:lnTo>
                    <a:pt x="17" y="99"/>
                  </a:lnTo>
                  <a:lnTo>
                    <a:pt x="12" y="93"/>
                  </a:lnTo>
                  <a:lnTo>
                    <a:pt x="7" y="87"/>
                  </a:lnTo>
                  <a:lnTo>
                    <a:pt x="4" y="79"/>
                  </a:lnTo>
                  <a:lnTo>
                    <a:pt x="1" y="71"/>
                  </a:lnTo>
                  <a:lnTo>
                    <a:pt x="0" y="63"/>
                  </a:lnTo>
                  <a:lnTo>
                    <a:pt x="0" y="54"/>
                  </a:lnTo>
                  <a:lnTo>
                    <a:pt x="2" y="45"/>
                  </a:lnTo>
                  <a:lnTo>
                    <a:pt x="6" y="37"/>
                  </a:lnTo>
                  <a:lnTo>
                    <a:pt x="11" y="28"/>
                  </a:lnTo>
                  <a:lnTo>
                    <a:pt x="16" y="21"/>
                  </a:lnTo>
                  <a:lnTo>
                    <a:pt x="23" y="14"/>
                  </a:lnTo>
                  <a:lnTo>
                    <a:pt x="30" y="9"/>
                  </a:lnTo>
                  <a:lnTo>
                    <a:pt x="39" y="5"/>
                  </a:lnTo>
                  <a:lnTo>
                    <a:pt x="48" y="2"/>
                  </a:lnTo>
                  <a:lnTo>
                    <a:pt x="57" y="0"/>
                  </a:lnTo>
                  <a:lnTo>
                    <a:pt x="67" y="0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B70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9" name="Freeform 2129"/>
            <p:cNvSpPr>
              <a:spLocks/>
            </p:cNvSpPr>
            <p:nvPr/>
          </p:nvSpPr>
          <p:spPr bwMode="auto">
            <a:xfrm>
              <a:off x="3461" y="3027"/>
              <a:ext cx="35" cy="34"/>
            </a:xfrm>
            <a:custGeom>
              <a:avLst/>
              <a:gdLst>
                <a:gd name="T0" fmla="*/ 1 w 107"/>
                <a:gd name="T1" fmla="*/ 0 h 103"/>
                <a:gd name="T2" fmla="*/ 1 w 107"/>
                <a:gd name="T3" fmla="*/ 0 h 103"/>
                <a:gd name="T4" fmla="*/ 1 w 107"/>
                <a:gd name="T5" fmla="*/ 0 h 103"/>
                <a:gd name="T6" fmla="*/ 1 w 107"/>
                <a:gd name="T7" fmla="*/ 0 h 103"/>
                <a:gd name="T8" fmla="*/ 1 w 107"/>
                <a:gd name="T9" fmla="*/ 0 h 103"/>
                <a:gd name="T10" fmla="*/ 1 w 107"/>
                <a:gd name="T11" fmla="*/ 0 h 103"/>
                <a:gd name="T12" fmla="*/ 1 w 107"/>
                <a:gd name="T13" fmla="*/ 0 h 103"/>
                <a:gd name="T14" fmla="*/ 1 w 107"/>
                <a:gd name="T15" fmla="*/ 0 h 103"/>
                <a:gd name="T16" fmla="*/ 1 w 107"/>
                <a:gd name="T17" fmla="*/ 1 h 103"/>
                <a:gd name="T18" fmla="*/ 1 w 107"/>
                <a:gd name="T19" fmla="*/ 1 h 103"/>
                <a:gd name="T20" fmla="*/ 1 w 107"/>
                <a:gd name="T21" fmla="*/ 1 h 103"/>
                <a:gd name="T22" fmla="*/ 1 w 107"/>
                <a:gd name="T23" fmla="*/ 1 h 103"/>
                <a:gd name="T24" fmla="*/ 1 w 107"/>
                <a:gd name="T25" fmla="*/ 1 h 103"/>
                <a:gd name="T26" fmla="*/ 1 w 107"/>
                <a:gd name="T27" fmla="*/ 1 h 103"/>
                <a:gd name="T28" fmla="*/ 1 w 107"/>
                <a:gd name="T29" fmla="*/ 1 h 103"/>
                <a:gd name="T30" fmla="*/ 1 w 107"/>
                <a:gd name="T31" fmla="*/ 1 h 103"/>
                <a:gd name="T32" fmla="*/ 1 w 107"/>
                <a:gd name="T33" fmla="*/ 1 h 103"/>
                <a:gd name="T34" fmla="*/ 1 w 107"/>
                <a:gd name="T35" fmla="*/ 1 h 103"/>
                <a:gd name="T36" fmla="*/ 1 w 107"/>
                <a:gd name="T37" fmla="*/ 1 h 103"/>
                <a:gd name="T38" fmla="*/ 1 w 107"/>
                <a:gd name="T39" fmla="*/ 1 h 103"/>
                <a:gd name="T40" fmla="*/ 1 w 107"/>
                <a:gd name="T41" fmla="*/ 1 h 103"/>
                <a:gd name="T42" fmla="*/ 1 w 107"/>
                <a:gd name="T43" fmla="*/ 1 h 103"/>
                <a:gd name="T44" fmla="*/ 1 w 107"/>
                <a:gd name="T45" fmla="*/ 1 h 103"/>
                <a:gd name="T46" fmla="*/ 1 w 107"/>
                <a:gd name="T47" fmla="*/ 1 h 103"/>
                <a:gd name="T48" fmla="*/ 1 w 107"/>
                <a:gd name="T49" fmla="*/ 1 h 103"/>
                <a:gd name="T50" fmla="*/ 0 w 107"/>
                <a:gd name="T51" fmla="*/ 1 h 103"/>
                <a:gd name="T52" fmla="*/ 0 w 107"/>
                <a:gd name="T53" fmla="*/ 1 h 103"/>
                <a:gd name="T54" fmla="*/ 0 w 107"/>
                <a:gd name="T55" fmla="*/ 1 h 103"/>
                <a:gd name="T56" fmla="*/ 0 w 107"/>
                <a:gd name="T57" fmla="*/ 1 h 103"/>
                <a:gd name="T58" fmla="*/ 0 w 107"/>
                <a:gd name="T59" fmla="*/ 1 h 103"/>
                <a:gd name="T60" fmla="*/ 0 w 107"/>
                <a:gd name="T61" fmla="*/ 1 h 103"/>
                <a:gd name="T62" fmla="*/ 0 w 107"/>
                <a:gd name="T63" fmla="*/ 1 h 103"/>
                <a:gd name="T64" fmla="*/ 0 w 107"/>
                <a:gd name="T65" fmla="*/ 1 h 103"/>
                <a:gd name="T66" fmla="*/ 0 w 107"/>
                <a:gd name="T67" fmla="*/ 1 h 103"/>
                <a:gd name="T68" fmla="*/ 0 w 107"/>
                <a:gd name="T69" fmla="*/ 1 h 103"/>
                <a:gd name="T70" fmla="*/ 0 w 107"/>
                <a:gd name="T71" fmla="*/ 1 h 103"/>
                <a:gd name="T72" fmla="*/ 0 w 107"/>
                <a:gd name="T73" fmla="*/ 0 h 103"/>
                <a:gd name="T74" fmla="*/ 0 w 107"/>
                <a:gd name="T75" fmla="*/ 0 h 103"/>
                <a:gd name="T76" fmla="*/ 0 w 107"/>
                <a:gd name="T77" fmla="*/ 0 h 103"/>
                <a:gd name="T78" fmla="*/ 0 w 107"/>
                <a:gd name="T79" fmla="*/ 0 h 103"/>
                <a:gd name="T80" fmla="*/ 0 w 107"/>
                <a:gd name="T81" fmla="*/ 0 h 103"/>
                <a:gd name="T82" fmla="*/ 0 w 107"/>
                <a:gd name="T83" fmla="*/ 0 h 103"/>
                <a:gd name="T84" fmla="*/ 1 w 107"/>
                <a:gd name="T85" fmla="*/ 0 h 103"/>
                <a:gd name="T86" fmla="*/ 1 w 107"/>
                <a:gd name="T87" fmla="*/ 0 h 103"/>
                <a:gd name="T88" fmla="*/ 1 w 107"/>
                <a:gd name="T89" fmla="*/ 0 h 103"/>
                <a:gd name="T90" fmla="*/ 1 w 107"/>
                <a:gd name="T91" fmla="*/ 0 h 10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7" h="103">
                  <a:moveTo>
                    <a:pt x="73" y="1"/>
                  </a:moveTo>
                  <a:lnTo>
                    <a:pt x="80" y="4"/>
                  </a:lnTo>
                  <a:lnTo>
                    <a:pt x="87" y="8"/>
                  </a:lnTo>
                  <a:lnTo>
                    <a:pt x="93" y="13"/>
                  </a:lnTo>
                  <a:lnTo>
                    <a:pt x="98" y="18"/>
                  </a:lnTo>
                  <a:lnTo>
                    <a:pt x="102" y="24"/>
                  </a:lnTo>
                  <a:lnTo>
                    <a:pt x="104" y="31"/>
                  </a:lnTo>
                  <a:lnTo>
                    <a:pt x="106" y="37"/>
                  </a:lnTo>
                  <a:lnTo>
                    <a:pt x="107" y="43"/>
                  </a:lnTo>
                  <a:lnTo>
                    <a:pt x="107" y="50"/>
                  </a:lnTo>
                  <a:lnTo>
                    <a:pt x="106" y="56"/>
                  </a:lnTo>
                  <a:lnTo>
                    <a:pt x="105" y="62"/>
                  </a:lnTo>
                  <a:lnTo>
                    <a:pt x="103" y="67"/>
                  </a:lnTo>
                  <a:lnTo>
                    <a:pt x="100" y="73"/>
                  </a:lnTo>
                  <a:lnTo>
                    <a:pt x="97" y="78"/>
                  </a:lnTo>
                  <a:lnTo>
                    <a:pt x="94" y="83"/>
                  </a:lnTo>
                  <a:lnTo>
                    <a:pt x="89" y="87"/>
                  </a:lnTo>
                  <a:lnTo>
                    <a:pt x="84" y="91"/>
                  </a:lnTo>
                  <a:lnTo>
                    <a:pt x="79" y="94"/>
                  </a:lnTo>
                  <a:lnTo>
                    <a:pt x="74" y="97"/>
                  </a:lnTo>
                  <a:lnTo>
                    <a:pt x="69" y="100"/>
                  </a:lnTo>
                  <a:lnTo>
                    <a:pt x="63" y="102"/>
                  </a:lnTo>
                  <a:lnTo>
                    <a:pt x="56" y="103"/>
                  </a:lnTo>
                  <a:lnTo>
                    <a:pt x="50" y="103"/>
                  </a:lnTo>
                  <a:lnTo>
                    <a:pt x="43" y="103"/>
                  </a:lnTo>
                  <a:lnTo>
                    <a:pt x="37" y="102"/>
                  </a:lnTo>
                  <a:lnTo>
                    <a:pt x="30" y="100"/>
                  </a:lnTo>
                  <a:lnTo>
                    <a:pt x="24" y="97"/>
                  </a:lnTo>
                  <a:lnTo>
                    <a:pt x="18" y="93"/>
                  </a:lnTo>
                  <a:lnTo>
                    <a:pt x="13" y="88"/>
                  </a:lnTo>
                  <a:lnTo>
                    <a:pt x="8" y="82"/>
                  </a:lnTo>
                  <a:lnTo>
                    <a:pt x="5" y="76"/>
                  </a:lnTo>
                  <a:lnTo>
                    <a:pt x="3" y="68"/>
                  </a:lnTo>
                  <a:lnTo>
                    <a:pt x="0" y="60"/>
                  </a:lnTo>
                  <a:lnTo>
                    <a:pt x="1" y="52"/>
                  </a:lnTo>
                  <a:lnTo>
                    <a:pt x="3" y="43"/>
                  </a:lnTo>
                  <a:lnTo>
                    <a:pt x="6" y="35"/>
                  </a:lnTo>
                  <a:lnTo>
                    <a:pt x="10" y="26"/>
                  </a:lnTo>
                  <a:lnTo>
                    <a:pt x="16" y="19"/>
                  </a:lnTo>
                  <a:lnTo>
                    <a:pt x="22" y="13"/>
                  </a:lnTo>
                  <a:lnTo>
                    <a:pt x="30" y="8"/>
                  </a:lnTo>
                  <a:lnTo>
                    <a:pt x="39" y="4"/>
                  </a:lnTo>
                  <a:lnTo>
                    <a:pt x="47" y="1"/>
                  </a:lnTo>
                  <a:lnTo>
                    <a:pt x="55" y="0"/>
                  </a:lnTo>
                  <a:lnTo>
                    <a:pt x="65" y="0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C60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0" name="Freeform 2130"/>
            <p:cNvSpPr>
              <a:spLocks/>
            </p:cNvSpPr>
            <p:nvPr/>
          </p:nvSpPr>
          <p:spPr bwMode="auto">
            <a:xfrm>
              <a:off x="3462" y="3028"/>
              <a:ext cx="32" cy="32"/>
            </a:xfrm>
            <a:custGeom>
              <a:avLst/>
              <a:gdLst>
                <a:gd name="T0" fmla="*/ 1 w 97"/>
                <a:gd name="T1" fmla="*/ 0 h 96"/>
                <a:gd name="T2" fmla="*/ 1 w 97"/>
                <a:gd name="T3" fmla="*/ 0 h 96"/>
                <a:gd name="T4" fmla="*/ 1 w 97"/>
                <a:gd name="T5" fmla="*/ 0 h 96"/>
                <a:gd name="T6" fmla="*/ 1 w 97"/>
                <a:gd name="T7" fmla="*/ 0 h 96"/>
                <a:gd name="T8" fmla="*/ 1 w 97"/>
                <a:gd name="T9" fmla="*/ 0 h 96"/>
                <a:gd name="T10" fmla="*/ 1 w 97"/>
                <a:gd name="T11" fmla="*/ 0 h 96"/>
                <a:gd name="T12" fmla="*/ 1 w 97"/>
                <a:gd name="T13" fmla="*/ 0 h 96"/>
                <a:gd name="T14" fmla="*/ 1 w 97"/>
                <a:gd name="T15" fmla="*/ 0 h 96"/>
                <a:gd name="T16" fmla="*/ 1 w 97"/>
                <a:gd name="T17" fmla="*/ 1 h 96"/>
                <a:gd name="T18" fmla="*/ 1 w 97"/>
                <a:gd name="T19" fmla="*/ 1 h 96"/>
                <a:gd name="T20" fmla="*/ 1 w 97"/>
                <a:gd name="T21" fmla="*/ 1 h 96"/>
                <a:gd name="T22" fmla="*/ 1 w 97"/>
                <a:gd name="T23" fmla="*/ 1 h 96"/>
                <a:gd name="T24" fmla="*/ 1 w 97"/>
                <a:gd name="T25" fmla="*/ 1 h 96"/>
                <a:gd name="T26" fmla="*/ 1 w 97"/>
                <a:gd name="T27" fmla="*/ 1 h 96"/>
                <a:gd name="T28" fmla="*/ 1 w 97"/>
                <a:gd name="T29" fmla="*/ 1 h 96"/>
                <a:gd name="T30" fmla="*/ 1 w 97"/>
                <a:gd name="T31" fmla="*/ 1 h 96"/>
                <a:gd name="T32" fmla="*/ 1 w 97"/>
                <a:gd name="T33" fmla="*/ 1 h 96"/>
                <a:gd name="T34" fmla="*/ 1 w 97"/>
                <a:gd name="T35" fmla="*/ 1 h 96"/>
                <a:gd name="T36" fmla="*/ 1 w 97"/>
                <a:gd name="T37" fmla="*/ 1 h 96"/>
                <a:gd name="T38" fmla="*/ 1 w 97"/>
                <a:gd name="T39" fmla="*/ 1 h 96"/>
                <a:gd name="T40" fmla="*/ 1 w 97"/>
                <a:gd name="T41" fmla="*/ 1 h 96"/>
                <a:gd name="T42" fmla="*/ 1 w 97"/>
                <a:gd name="T43" fmla="*/ 1 h 96"/>
                <a:gd name="T44" fmla="*/ 1 w 97"/>
                <a:gd name="T45" fmla="*/ 1 h 96"/>
                <a:gd name="T46" fmla="*/ 1 w 97"/>
                <a:gd name="T47" fmla="*/ 1 h 96"/>
                <a:gd name="T48" fmla="*/ 0 w 97"/>
                <a:gd name="T49" fmla="*/ 1 h 96"/>
                <a:gd name="T50" fmla="*/ 0 w 97"/>
                <a:gd name="T51" fmla="*/ 1 h 96"/>
                <a:gd name="T52" fmla="*/ 0 w 97"/>
                <a:gd name="T53" fmla="*/ 1 h 96"/>
                <a:gd name="T54" fmla="*/ 0 w 97"/>
                <a:gd name="T55" fmla="*/ 1 h 96"/>
                <a:gd name="T56" fmla="*/ 0 w 97"/>
                <a:gd name="T57" fmla="*/ 1 h 96"/>
                <a:gd name="T58" fmla="*/ 0 w 97"/>
                <a:gd name="T59" fmla="*/ 1 h 96"/>
                <a:gd name="T60" fmla="*/ 0 w 97"/>
                <a:gd name="T61" fmla="*/ 1 h 96"/>
                <a:gd name="T62" fmla="*/ 0 w 97"/>
                <a:gd name="T63" fmla="*/ 1 h 96"/>
                <a:gd name="T64" fmla="*/ 0 w 97"/>
                <a:gd name="T65" fmla="*/ 1 h 96"/>
                <a:gd name="T66" fmla="*/ 0 w 97"/>
                <a:gd name="T67" fmla="*/ 1 h 96"/>
                <a:gd name="T68" fmla="*/ 0 w 97"/>
                <a:gd name="T69" fmla="*/ 1 h 96"/>
                <a:gd name="T70" fmla="*/ 0 w 97"/>
                <a:gd name="T71" fmla="*/ 1 h 96"/>
                <a:gd name="T72" fmla="*/ 0 w 97"/>
                <a:gd name="T73" fmla="*/ 0 h 96"/>
                <a:gd name="T74" fmla="*/ 0 w 97"/>
                <a:gd name="T75" fmla="*/ 0 h 96"/>
                <a:gd name="T76" fmla="*/ 0 w 97"/>
                <a:gd name="T77" fmla="*/ 0 h 96"/>
                <a:gd name="T78" fmla="*/ 0 w 97"/>
                <a:gd name="T79" fmla="*/ 0 h 96"/>
                <a:gd name="T80" fmla="*/ 0 w 97"/>
                <a:gd name="T81" fmla="*/ 0 h 96"/>
                <a:gd name="T82" fmla="*/ 0 w 97"/>
                <a:gd name="T83" fmla="*/ 0 h 96"/>
                <a:gd name="T84" fmla="*/ 1 w 97"/>
                <a:gd name="T85" fmla="*/ 0 h 96"/>
                <a:gd name="T86" fmla="*/ 1 w 97"/>
                <a:gd name="T87" fmla="*/ 0 h 96"/>
                <a:gd name="T88" fmla="*/ 1 w 97"/>
                <a:gd name="T89" fmla="*/ 0 h 96"/>
                <a:gd name="T90" fmla="*/ 1 w 97"/>
                <a:gd name="T91" fmla="*/ 0 h 9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7" h="96">
                  <a:moveTo>
                    <a:pt x="67" y="2"/>
                  </a:moveTo>
                  <a:lnTo>
                    <a:pt x="74" y="5"/>
                  </a:lnTo>
                  <a:lnTo>
                    <a:pt x="79" y="9"/>
                  </a:lnTo>
                  <a:lnTo>
                    <a:pt x="84" y="13"/>
                  </a:lnTo>
                  <a:lnTo>
                    <a:pt x="90" y="18"/>
                  </a:lnTo>
                  <a:lnTo>
                    <a:pt x="93" y="23"/>
                  </a:lnTo>
                  <a:lnTo>
                    <a:pt x="95" y="30"/>
                  </a:lnTo>
                  <a:lnTo>
                    <a:pt x="96" y="36"/>
                  </a:lnTo>
                  <a:lnTo>
                    <a:pt x="97" y="41"/>
                  </a:lnTo>
                  <a:lnTo>
                    <a:pt x="97" y="47"/>
                  </a:lnTo>
                  <a:lnTo>
                    <a:pt x="96" y="53"/>
                  </a:lnTo>
                  <a:lnTo>
                    <a:pt x="95" y="58"/>
                  </a:lnTo>
                  <a:lnTo>
                    <a:pt x="93" y="63"/>
                  </a:lnTo>
                  <a:lnTo>
                    <a:pt x="91" y="68"/>
                  </a:lnTo>
                  <a:lnTo>
                    <a:pt x="87" y="72"/>
                  </a:lnTo>
                  <a:lnTo>
                    <a:pt x="84" y="77"/>
                  </a:lnTo>
                  <a:lnTo>
                    <a:pt x="80" y="81"/>
                  </a:lnTo>
                  <a:lnTo>
                    <a:pt x="76" y="84"/>
                  </a:lnTo>
                  <a:lnTo>
                    <a:pt x="72" y="87"/>
                  </a:lnTo>
                  <a:lnTo>
                    <a:pt x="67" y="90"/>
                  </a:lnTo>
                  <a:lnTo>
                    <a:pt x="62" y="92"/>
                  </a:lnTo>
                  <a:lnTo>
                    <a:pt x="56" y="94"/>
                  </a:lnTo>
                  <a:lnTo>
                    <a:pt x="51" y="95"/>
                  </a:lnTo>
                  <a:lnTo>
                    <a:pt x="45" y="96"/>
                  </a:lnTo>
                  <a:lnTo>
                    <a:pt x="40" y="95"/>
                  </a:lnTo>
                  <a:lnTo>
                    <a:pt x="34" y="95"/>
                  </a:lnTo>
                  <a:lnTo>
                    <a:pt x="27" y="93"/>
                  </a:lnTo>
                  <a:lnTo>
                    <a:pt x="22" y="90"/>
                  </a:lnTo>
                  <a:lnTo>
                    <a:pt x="16" y="87"/>
                  </a:lnTo>
                  <a:lnTo>
                    <a:pt x="11" y="83"/>
                  </a:lnTo>
                  <a:lnTo>
                    <a:pt x="7" y="78"/>
                  </a:lnTo>
                  <a:lnTo>
                    <a:pt x="4" y="71"/>
                  </a:lnTo>
                  <a:lnTo>
                    <a:pt x="1" y="65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1" y="41"/>
                  </a:lnTo>
                  <a:lnTo>
                    <a:pt x="4" y="33"/>
                  </a:lnTo>
                  <a:lnTo>
                    <a:pt x="8" y="25"/>
                  </a:lnTo>
                  <a:lnTo>
                    <a:pt x="13" y="18"/>
                  </a:lnTo>
                  <a:lnTo>
                    <a:pt x="19" y="12"/>
                  </a:lnTo>
                  <a:lnTo>
                    <a:pt x="26" y="7"/>
                  </a:lnTo>
                  <a:lnTo>
                    <a:pt x="35" y="4"/>
                  </a:lnTo>
                  <a:lnTo>
                    <a:pt x="43" y="1"/>
                  </a:lnTo>
                  <a:lnTo>
                    <a:pt x="51" y="0"/>
                  </a:lnTo>
                  <a:lnTo>
                    <a:pt x="60" y="1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D40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1" name="Freeform 2131"/>
            <p:cNvSpPr>
              <a:spLocks/>
            </p:cNvSpPr>
            <p:nvPr/>
          </p:nvSpPr>
          <p:spPr bwMode="auto">
            <a:xfrm>
              <a:off x="3463" y="3029"/>
              <a:ext cx="29" cy="28"/>
            </a:xfrm>
            <a:custGeom>
              <a:avLst/>
              <a:gdLst>
                <a:gd name="T0" fmla="*/ 1 w 86"/>
                <a:gd name="T1" fmla="*/ 0 h 85"/>
                <a:gd name="T2" fmla="*/ 1 w 86"/>
                <a:gd name="T3" fmla="*/ 0 h 85"/>
                <a:gd name="T4" fmla="*/ 1 w 86"/>
                <a:gd name="T5" fmla="*/ 0 h 85"/>
                <a:gd name="T6" fmla="*/ 1 w 86"/>
                <a:gd name="T7" fmla="*/ 0 h 85"/>
                <a:gd name="T8" fmla="*/ 1 w 86"/>
                <a:gd name="T9" fmla="*/ 0 h 85"/>
                <a:gd name="T10" fmla="*/ 1 w 86"/>
                <a:gd name="T11" fmla="*/ 0 h 85"/>
                <a:gd name="T12" fmla="*/ 1 w 86"/>
                <a:gd name="T13" fmla="*/ 0 h 85"/>
                <a:gd name="T14" fmla="*/ 1 w 86"/>
                <a:gd name="T15" fmla="*/ 0 h 85"/>
                <a:gd name="T16" fmla="*/ 1 w 86"/>
                <a:gd name="T17" fmla="*/ 0 h 85"/>
                <a:gd name="T18" fmla="*/ 1 w 86"/>
                <a:gd name="T19" fmla="*/ 1 h 85"/>
                <a:gd name="T20" fmla="*/ 1 w 86"/>
                <a:gd name="T21" fmla="*/ 1 h 85"/>
                <a:gd name="T22" fmla="*/ 1 w 86"/>
                <a:gd name="T23" fmla="*/ 1 h 85"/>
                <a:gd name="T24" fmla="*/ 1 w 86"/>
                <a:gd name="T25" fmla="*/ 1 h 85"/>
                <a:gd name="T26" fmla="*/ 1 w 86"/>
                <a:gd name="T27" fmla="*/ 1 h 85"/>
                <a:gd name="T28" fmla="*/ 1 w 86"/>
                <a:gd name="T29" fmla="*/ 1 h 85"/>
                <a:gd name="T30" fmla="*/ 1 w 86"/>
                <a:gd name="T31" fmla="*/ 1 h 85"/>
                <a:gd name="T32" fmla="*/ 1 w 86"/>
                <a:gd name="T33" fmla="*/ 1 h 85"/>
                <a:gd name="T34" fmla="*/ 1 w 86"/>
                <a:gd name="T35" fmla="*/ 1 h 85"/>
                <a:gd name="T36" fmla="*/ 1 w 86"/>
                <a:gd name="T37" fmla="*/ 1 h 85"/>
                <a:gd name="T38" fmla="*/ 1 w 86"/>
                <a:gd name="T39" fmla="*/ 1 h 85"/>
                <a:gd name="T40" fmla="*/ 1 w 86"/>
                <a:gd name="T41" fmla="*/ 1 h 85"/>
                <a:gd name="T42" fmla="*/ 1 w 86"/>
                <a:gd name="T43" fmla="*/ 1 h 85"/>
                <a:gd name="T44" fmla="*/ 1 w 86"/>
                <a:gd name="T45" fmla="*/ 1 h 85"/>
                <a:gd name="T46" fmla="*/ 1 w 86"/>
                <a:gd name="T47" fmla="*/ 1 h 85"/>
                <a:gd name="T48" fmla="*/ 0 w 86"/>
                <a:gd name="T49" fmla="*/ 1 h 85"/>
                <a:gd name="T50" fmla="*/ 0 w 86"/>
                <a:gd name="T51" fmla="*/ 1 h 85"/>
                <a:gd name="T52" fmla="*/ 0 w 86"/>
                <a:gd name="T53" fmla="*/ 1 h 85"/>
                <a:gd name="T54" fmla="*/ 0 w 86"/>
                <a:gd name="T55" fmla="*/ 1 h 85"/>
                <a:gd name="T56" fmla="*/ 0 w 86"/>
                <a:gd name="T57" fmla="*/ 1 h 85"/>
                <a:gd name="T58" fmla="*/ 0 w 86"/>
                <a:gd name="T59" fmla="*/ 1 h 85"/>
                <a:gd name="T60" fmla="*/ 0 w 86"/>
                <a:gd name="T61" fmla="*/ 1 h 85"/>
                <a:gd name="T62" fmla="*/ 0 w 86"/>
                <a:gd name="T63" fmla="*/ 1 h 85"/>
                <a:gd name="T64" fmla="*/ 0 w 86"/>
                <a:gd name="T65" fmla="*/ 1 h 85"/>
                <a:gd name="T66" fmla="*/ 0 w 86"/>
                <a:gd name="T67" fmla="*/ 1 h 85"/>
                <a:gd name="T68" fmla="*/ 0 w 86"/>
                <a:gd name="T69" fmla="*/ 1 h 85"/>
                <a:gd name="T70" fmla="*/ 0 w 86"/>
                <a:gd name="T71" fmla="*/ 0 h 85"/>
                <a:gd name="T72" fmla="*/ 0 w 86"/>
                <a:gd name="T73" fmla="*/ 0 h 85"/>
                <a:gd name="T74" fmla="*/ 0 w 86"/>
                <a:gd name="T75" fmla="*/ 0 h 85"/>
                <a:gd name="T76" fmla="*/ 0 w 86"/>
                <a:gd name="T77" fmla="*/ 0 h 85"/>
                <a:gd name="T78" fmla="*/ 0 w 86"/>
                <a:gd name="T79" fmla="*/ 0 h 85"/>
                <a:gd name="T80" fmla="*/ 0 w 86"/>
                <a:gd name="T81" fmla="*/ 0 h 85"/>
                <a:gd name="T82" fmla="*/ 0 w 86"/>
                <a:gd name="T83" fmla="*/ 0 h 85"/>
                <a:gd name="T84" fmla="*/ 0 w 86"/>
                <a:gd name="T85" fmla="*/ 0 h 85"/>
                <a:gd name="T86" fmla="*/ 1 w 86"/>
                <a:gd name="T87" fmla="*/ 0 h 85"/>
                <a:gd name="T88" fmla="*/ 1 w 86"/>
                <a:gd name="T89" fmla="*/ 0 h 85"/>
                <a:gd name="T90" fmla="*/ 1 w 86"/>
                <a:gd name="T91" fmla="*/ 0 h 8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6" h="85">
                  <a:moveTo>
                    <a:pt x="60" y="2"/>
                  </a:moveTo>
                  <a:lnTo>
                    <a:pt x="66" y="5"/>
                  </a:lnTo>
                  <a:lnTo>
                    <a:pt x="71" y="8"/>
                  </a:lnTo>
                  <a:lnTo>
                    <a:pt x="76" y="12"/>
                  </a:lnTo>
                  <a:lnTo>
                    <a:pt x="79" y="17"/>
                  </a:lnTo>
                  <a:lnTo>
                    <a:pt x="82" y="21"/>
                  </a:lnTo>
                  <a:lnTo>
                    <a:pt x="85" y="27"/>
                  </a:lnTo>
                  <a:lnTo>
                    <a:pt x="86" y="32"/>
                  </a:lnTo>
                  <a:lnTo>
                    <a:pt x="86" y="37"/>
                  </a:lnTo>
                  <a:lnTo>
                    <a:pt x="86" y="42"/>
                  </a:lnTo>
                  <a:lnTo>
                    <a:pt x="85" y="47"/>
                  </a:lnTo>
                  <a:lnTo>
                    <a:pt x="83" y="52"/>
                  </a:lnTo>
                  <a:lnTo>
                    <a:pt x="81" y="56"/>
                  </a:lnTo>
                  <a:lnTo>
                    <a:pt x="79" y="60"/>
                  </a:lnTo>
                  <a:lnTo>
                    <a:pt x="77" y="64"/>
                  </a:lnTo>
                  <a:lnTo>
                    <a:pt x="74" y="68"/>
                  </a:lnTo>
                  <a:lnTo>
                    <a:pt x="71" y="71"/>
                  </a:lnTo>
                  <a:lnTo>
                    <a:pt x="68" y="74"/>
                  </a:lnTo>
                  <a:lnTo>
                    <a:pt x="64" y="77"/>
                  </a:lnTo>
                  <a:lnTo>
                    <a:pt x="60" y="79"/>
                  </a:lnTo>
                  <a:lnTo>
                    <a:pt x="56" y="81"/>
                  </a:lnTo>
                  <a:lnTo>
                    <a:pt x="50" y="83"/>
                  </a:lnTo>
                  <a:lnTo>
                    <a:pt x="46" y="84"/>
                  </a:lnTo>
                  <a:lnTo>
                    <a:pt x="41" y="85"/>
                  </a:lnTo>
                  <a:lnTo>
                    <a:pt x="36" y="85"/>
                  </a:lnTo>
                  <a:lnTo>
                    <a:pt x="31" y="84"/>
                  </a:lnTo>
                  <a:lnTo>
                    <a:pt x="26" y="83"/>
                  </a:lnTo>
                  <a:lnTo>
                    <a:pt x="20" y="81"/>
                  </a:lnTo>
                  <a:lnTo>
                    <a:pt x="15" y="78"/>
                  </a:lnTo>
                  <a:lnTo>
                    <a:pt x="11" y="74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1" y="58"/>
                  </a:lnTo>
                  <a:lnTo>
                    <a:pt x="0" y="52"/>
                  </a:lnTo>
                  <a:lnTo>
                    <a:pt x="0" y="45"/>
                  </a:lnTo>
                  <a:lnTo>
                    <a:pt x="1" y="37"/>
                  </a:lnTo>
                  <a:lnTo>
                    <a:pt x="3" y="30"/>
                  </a:lnTo>
                  <a:lnTo>
                    <a:pt x="6" y="23"/>
                  </a:lnTo>
                  <a:lnTo>
                    <a:pt x="11" y="16"/>
                  </a:lnTo>
                  <a:lnTo>
                    <a:pt x="17" y="10"/>
                  </a:lnTo>
                  <a:lnTo>
                    <a:pt x="23" y="6"/>
                  </a:lnTo>
                  <a:lnTo>
                    <a:pt x="31" y="3"/>
                  </a:lnTo>
                  <a:lnTo>
                    <a:pt x="39" y="1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E20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2" name="Freeform 2132"/>
            <p:cNvSpPr>
              <a:spLocks/>
            </p:cNvSpPr>
            <p:nvPr/>
          </p:nvSpPr>
          <p:spPr bwMode="auto">
            <a:xfrm>
              <a:off x="3465" y="3031"/>
              <a:ext cx="24" cy="23"/>
            </a:xfrm>
            <a:custGeom>
              <a:avLst/>
              <a:gdLst>
                <a:gd name="T0" fmla="*/ 1 w 72"/>
                <a:gd name="T1" fmla="*/ 0 h 71"/>
                <a:gd name="T2" fmla="*/ 1 w 72"/>
                <a:gd name="T3" fmla="*/ 0 h 71"/>
                <a:gd name="T4" fmla="*/ 1 w 72"/>
                <a:gd name="T5" fmla="*/ 0 h 71"/>
                <a:gd name="T6" fmla="*/ 1 w 72"/>
                <a:gd name="T7" fmla="*/ 0 h 71"/>
                <a:gd name="T8" fmla="*/ 1 w 72"/>
                <a:gd name="T9" fmla="*/ 0 h 71"/>
                <a:gd name="T10" fmla="*/ 1 w 72"/>
                <a:gd name="T11" fmla="*/ 0 h 71"/>
                <a:gd name="T12" fmla="*/ 1 w 72"/>
                <a:gd name="T13" fmla="*/ 0 h 71"/>
                <a:gd name="T14" fmla="*/ 1 w 72"/>
                <a:gd name="T15" fmla="*/ 0 h 71"/>
                <a:gd name="T16" fmla="*/ 1 w 72"/>
                <a:gd name="T17" fmla="*/ 0 h 71"/>
                <a:gd name="T18" fmla="*/ 1 w 72"/>
                <a:gd name="T19" fmla="*/ 0 h 71"/>
                <a:gd name="T20" fmla="*/ 1 w 72"/>
                <a:gd name="T21" fmla="*/ 0 h 71"/>
                <a:gd name="T22" fmla="*/ 1 w 72"/>
                <a:gd name="T23" fmla="*/ 1 h 71"/>
                <a:gd name="T24" fmla="*/ 1 w 72"/>
                <a:gd name="T25" fmla="*/ 1 h 71"/>
                <a:gd name="T26" fmla="*/ 1 w 72"/>
                <a:gd name="T27" fmla="*/ 1 h 71"/>
                <a:gd name="T28" fmla="*/ 1 w 72"/>
                <a:gd name="T29" fmla="*/ 1 h 71"/>
                <a:gd name="T30" fmla="*/ 1 w 72"/>
                <a:gd name="T31" fmla="*/ 1 h 71"/>
                <a:gd name="T32" fmla="*/ 1 w 72"/>
                <a:gd name="T33" fmla="*/ 1 h 71"/>
                <a:gd name="T34" fmla="*/ 1 w 72"/>
                <a:gd name="T35" fmla="*/ 1 h 71"/>
                <a:gd name="T36" fmla="*/ 1 w 72"/>
                <a:gd name="T37" fmla="*/ 1 h 71"/>
                <a:gd name="T38" fmla="*/ 1 w 72"/>
                <a:gd name="T39" fmla="*/ 1 h 71"/>
                <a:gd name="T40" fmla="*/ 1 w 72"/>
                <a:gd name="T41" fmla="*/ 1 h 71"/>
                <a:gd name="T42" fmla="*/ 1 w 72"/>
                <a:gd name="T43" fmla="*/ 1 h 71"/>
                <a:gd name="T44" fmla="*/ 0 w 72"/>
                <a:gd name="T45" fmla="*/ 1 h 71"/>
                <a:gd name="T46" fmla="*/ 0 w 72"/>
                <a:gd name="T47" fmla="*/ 1 h 71"/>
                <a:gd name="T48" fmla="*/ 0 w 72"/>
                <a:gd name="T49" fmla="*/ 1 h 71"/>
                <a:gd name="T50" fmla="*/ 0 w 72"/>
                <a:gd name="T51" fmla="*/ 1 h 71"/>
                <a:gd name="T52" fmla="*/ 0 w 72"/>
                <a:gd name="T53" fmla="*/ 1 h 71"/>
                <a:gd name="T54" fmla="*/ 0 w 72"/>
                <a:gd name="T55" fmla="*/ 1 h 71"/>
                <a:gd name="T56" fmla="*/ 0 w 72"/>
                <a:gd name="T57" fmla="*/ 1 h 71"/>
                <a:gd name="T58" fmla="*/ 0 w 72"/>
                <a:gd name="T59" fmla="*/ 1 h 71"/>
                <a:gd name="T60" fmla="*/ 0 w 72"/>
                <a:gd name="T61" fmla="*/ 1 h 71"/>
                <a:gd name="T62" fmla="*/ 0 w 72"/>
                <a:gd name="T63" fmla="*/ 1 h 71"/>
                <a:gd name="T64" fmla="*/ 0 w 72"/>
                <a:gd name="T65" fmla="*/ 1 h 71"/>
                <a:gd name="T66" fmla="*/ 0 w 72"/>
                <a:gd name="T67" fmla="*/ 1 h 71"/>
                <a:gd name="T68" fmla="*/ 0 w 72"/>
                <a:gd name="T69" fmla="*/ 0 h 71"/>
                <a:gd name="T70" fmla="*/ 0 w 72"/>
                <a:gd name="T71" fmla="*/ 0 h 71"/>
                <a:gd name="T72" fmla="*/ 0 w 72"/>
                <a:gd name="T73" fmla="*/ 0 h 71"/>
                <a:gd name="T74" fmla="*/ 0 w 72"/>
                <a:gd name="T75" fmla="*/ 0 h 71"/>
                <a:gd name="T76" fmla="*/ 0 w 72"/>
                <a:gd name="T77" fmla="*/ 0 h 71"/>
                <a:gd name="T78" fmla="*/ 0 w 72"/>
                <a:gd name="T79" fmla="*/ 0 h 71"/>
                <a:gd name="T80" fmla="*/ 0 w 72"/>
                <a:gd name="T81" fmla="*/ 0 h 71"/>
                <a:gd name="T82" fmla="*/ 0 w 72"/>
                <a:gd name="T83" fmla="*/ 0 h 71"/>
                <a:gd name="T84" fmla="*/ 0 w 72"/>
                <a:gd name="T85" fmla="*/ 0 h 71"/>
                <a:gd name="T86" fmla="*/ 0 w 72"/>
                <a:gd name="T87" fmla="*/ 0 h 71"/>
                <a:gd name="T88" fmla="*/ 1 w 72"/>
                <a:gd name="T89" fmla="*/ 0 h 71"/>
                <a:gd name="T90" fmla="*/ 1 w 72"/>
                <a:gd name="T91" fmla="*/ 0 h 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" h="71">
                  <a:moveTo>
                    <a:pt x="52" y="2"/>
                  </a:moveTo>
                  <a:lnTo>
                    <a:pt x="57" y="5"/>
                  </a:lnTo>
                  <a:lnTo>
                    <a:pt x="61" y="8"/>
                  </a:lnTo>
                  <a:lnTo>
                    <a:pt x="64" y="11"/>
                  </a:lnTo>
                  <a:lnTo>
                    <a:pt x="67" y="15"/>
                  </a:lnTo>
                  <a:lnTo>
                    <a:pt x="69" y="20"/>
                  </a:lnTo>
                  <a:lnTo>
                    <a:pt x="71" y="24"/>
                  </a:lnTo>
                  <a:lnTo>
                    <a:pt x="71" y="28"/>
                  </a:lnTo>
                  <a:lnTo>
                    <a:pt x="72" y="33"/>
                  </a:lnTo>
                  <a:lnTo>
                    <a:pt x="71" y="37"/>
                  </a:lnTo>
                  <a:lnTo>
                    <a:pt x="71" y="40"/>
                  </a:lnTo>
                  <a:lnTo>
                    <a:pt x="70" y="44"/>
                  </a:lnTo>
                  <a:lnTo>
                    <a:pt x="68" y="48"/>
                  </a:lnTo>
                  <a:lnTo>
                    <a:pt x="67" y="51"/>
                  </a:lnTo>
                  <a:lnTo>
                    <a:pt x="65" y="54"/>
                  </a:lnTo>
                  <a:lnTo>
                    <a:pt x="62" y="57"/>
                  </a:lnTo>
                  <a:lnTo>
                    <a:pt x="60" y="60"/>
                  </a:lnTo>
                  <a:lnTo>
                    <a:pt x="57" y="62"/>
                  </a:lnTo>
                  <a:lnTo>
                    <a:pt x="54" y="65"/>
                  </a:lnTo>
                  <a:lnTo>
                    <a:pt x="51" y="66"/>
                  </a:lnTo>
                  <a:lnTo>
                    <a:pt x="46" y="68"/>
                  </a:lnTo>
                  <a:lnTo>
                    <a:pt x="43" y="69"/>
                  </a:lnTo>
                  <a:lnTo>
                    <a:pt x="39" y="70"/>
                  </a:lnTo>
                  <a:lnTo>
                    <a:pt x="35" y="71"/>
                  </a:lnTo>
                  <a:lnTo>
                    <a:pt x="31" y="71"/>
                  </a:lnTo>
                  <a:lnTo>
                    <a:pt x="27" y="71"/>
                  </a:lnTo>
                  <a:lnTo>
                    <a:pt x="23" y="70"/>
                  </a:lnTo>
                  <a:lnTo>
                    <a:pt x="18" y="68"/>
                  </a:lnTo>
                  <a:lnTo>
                    <a:pt x="14" y="66"/>
                  </a:lnTo>
                  <a:lnTo>
                    <a:pt x="10" y="63"/>
                  </a:lnTo>
                  <a:lnTo>
                    <a:pt x="6" y="60"/>
                  </a:lnTo>
                  <a:lnTo>
                    <a:pt x="4" y="55"/>
                  </a:lnTo>
                  <a:lnTo>
                    <a:pt x="1" y="50"/>
                  </a:lnTo>
                  <a:lnTo>
                    <a:pt x="0" y="45"/>
                  </a:lnTo>
                  <a:lnTo>
                    <a:pt x="0" y="39"/>
                  </a:lnTo>
                  <a:lnTo>
                    <a:pt x="0" y="32"/>
                  </a:lnTo>
                  <a:lnTo>
                    <a:pt x="2" y="26"/>
                  </a:lnTo>
                  <a:lnTo>
                    <a:pt x="5" y="20"/>
                  </a:lnTo>
                  <a:lnTo>
                    <a:pt x="9" y="14"/>
                  </a:lnTo>
                  <a:lnTo>
                    <a:pt x="14" y="9"/>
                  </a:lnTo>
                  <a:lnTo>
                    <a:pt x="21" y="5"/>
                  </a:lnTo>
                  <a:lnTo>
                    <a:pt x="27" y="2"/>
                  </a:lnTo>
                  <a:lnTo>
                    <a:pt x="33" y="1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10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3" name="Freeform 2133"/>
            <p:cNvSpPr>
              <a:spLocks/>
            </p:cNvSpPr>
            <p:nvPr/>
          </p:nvSpPr>
          <p:spPr bwMode="auto">
            <a:xfrm>
              <a:off x="3468" y="3033"/>
              <a:ext cx="17" cy="18"/>
            </a:xfrm>
            <a:custGeom>
              <a:avLst/>
              <a:gdLst>
                <a:gd name="T0" fmla="*/ 0 w 52"/>
                <a:gd name="T1" fmla="*/ 0 h 52"/>
                <a:gd name="T2" fmla="*/ 1 w 52"/>
                <a:gd name="T3" fmla="*/ 0 h 52"/>
                <a:gd name="T4" fmla="*/ 1 w 52"/>
                <a:gd name="T5" fmla="*/ 0 h 52"/>
                <a:gd name="T6" fmla="*/ 1 w 52"/>
                <a:gd name="T7" fmla="*/ 0 h 52"/>
                <a:gd name="T8" fmla="*/ 1 w 52"/>
                <a:gd name="T9" fmla="*/ 0 h 52"/>
                <a:gd name="T10" fmla="*/ 1 w 52"/>
                <a:gd name="T11" fmla="*/ 0 h 52"/>
                <a:gd name="T12" fmla="*/ 1 w 52"/>
                <a:gd name="T13" fmla="*/ 0 h 52"/>
                <a:gd name="T14" fmla="*/ 1 w 52"/>
                <a:gd name="T15" fmla="*/ 0 h 52"/>
                <a:gd name="T16" fmla="*/ 1 w 52"/>
                <a:gd name="T17" fmla="*/ 0 h 52"/>
                <a:gd name="T18" fmla="*/ 1 w 52"/>
                <a:gd name="T19" fmla="*/ 0 h 52"/>
                <a:gd name="T20" fmla="*/ 1 w 52"/>
                <a:gd name="T21" fmla="*/ 0 h 52"/>
                <a:gd name="T22" fmla="*/ 1 w 52"/>
                <a:gd name="T23" fmla="*/ 0 h 52"/>
                <a:gd name="T24" fmla="*/ 1 w 52"/>
                <a:gd name="T25" fmla="*/ 0 h 52"/>
                <a:gd name="T26" fmla="*/ 1 w 52"/>
                <a:gd name="T27" fmla="*/ 1 h 52"/>
                <a:gd name="T28" fmla="*/ 1 w 52"/>
                <a:gd name="T29" fmla="*/ 1 h 52"/>
                <a:gd name="T30" fmla="*/ 1 w 52"/>
                <a:gd name="T31" fmla="*/ 1 h 52"/>
                <a:gd name="T32" fmla="*/ 1 w 52"/>
                <a:gd name="T33" fmla="*/ 1 h 52"/>
                <a:gd name="T34" fmla="*/ 1 w 52"/>
                <a:gd name="T35" fmla="*/ 1 h 52"/>
                <a:gd name="T36" fmla="*/ 0 w 52"/>
                <a:gd name="T37" fmla="*/ 1 h 52"/>
                <a:gd name="T38" fmla="*/ 0 w 52"/>
                <a:gd name="T39" fmla="*/ 1 h 52"/>
                <a:gd name="T40" fmla="*/ 0 w 52"/>
                <a:gd name="T41" fmla="*/ 1 h 52"/>
                <a:gd name="T42" fmla="*/ 0 w 52"/>
                <a:gd name="T43" fmla="*/ 1 h 52"/>
                <a:gd name="T44" fmla="*/ 0 w 52"/>
                <a:gd name="T45" fmla="*/ 1 h 52"/>
                <a:gd name="T46" fmla="*/ 0 w 52"/>
                <a:gd name="T47" fmla="*/ 1 h 52"/>
                <a:gd name="T48" fmla="*/ 0 w 52"/>
                <a:gd name="T49" fmla="*/ 1 h 52"/>
                <a:gd name="T50" fmla="*/ 0 w 52"/>
                <a:gd name="T51" fmla="*/ 1 h 52"/>
                <a:gd name="T52" fmla="*/ 0 w 52"/>
                <a:gd name="T53" fmla="*/ 1 h 52"/>
                <a:gd name="T54" fmla="*/ 0 w 52"/>
                <a:gd name="T55" fmla="*/ 1 h 52"/>
                <a:gd name="T56" fmla="*/ 0 w 52"/>
                <a:gd name="T57" fmla="*/ 1 h 52"/>
                <a:gd name="T58" fmla="*/ 0 w 52"/>
                <a:gd name="T59" fmla="*/ 1 h 52"/>
                <a:gd name="T60" fmla="*/ 0 w 52"/>
                <a:gd name="T61" fmla="*/ 1 h 52"/>
                <a:gd name="T62" fmla="*/ 0 w 52"/>
                <a:gd name="T63" fmla="*/ 1 h 52"/>
                <a:gd name="T64" fmla="*/ 0 w 52"/>
                <a:gd name="T65" fmla="*/ 1 h 52"/>
                <a:gd name="T66" fmla="*/ 0 w 52"/>
                <a:gd name="T67" fmla="*/ 0 h 52"/>
                <a:gd name="T68" fmla="*/ 0 w 52"/>
                <a:gd name="T69" fmla="*/ 0 h 52"/>
                <a:gd name="T70" fmla="*/ 0 w 52"/>
                <a:gd name="T71" fmla="*/ 0 h 52"/>
                <a:gd name="T72" fmla="*/ 0 w 52"/>
                <a:gd name="T73" fmla="*/ 0 h 52"/>
                <a:gd name="T74" fmla="*/ 0 w 52"/>
                <a:gd name="T75" fmla="*/ 0 h 52"/>
                <a:gd name="T76" fmla="*/ 0 w 52"/>
                <a:gd name="T77" fmla="*/ 0 h 52"/>
                <a:gd name="T78" fmla="*/ 0 w 52"/>
                <a:gd name="T79" fmla="*/ 0 h 52"/>
                <a:gd name="T80" fmla="*/ 0 w 52"/>
                <a:gd name="T81" fmla="*/ 0 h 52"/>
                <a:gd name="T82" fmla="*/ 0 w 52"/>
                <a:gd name="T83" fmla="*/ 0 h 52"/>
                <a:gd name="T84" fmla="*/ 0 w 52"/>
                <a:gd name="T85" fmla="*/ 0 h 52"/>
                <a:gd name="T86" fmla="*/ 0 w 52"/>
                <a:gd name="T87" fmla="*/ 0 h 52"/>
                <a:gd name="T88" fmla="*/ 0 w 52"/>
                <a:gd name="T89" fmla="*/ 0 h 52"/>
                <a:gd name="T90" fmla="*/ 0 w 52"/>
                <a:gd name="T91" fmla="*/ 0 h 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2" h="52">
                  <a:moveTo>
                    <a:pt x="38" y="2"/>
                  </a:moveTo>
                  <a:lnTo>
                    <a:pt x="43" y="4"/>
                  </a:lnTo>
                  <a:lnTo>
                    <a:pt x="45" y="6"/>
                  </a:lnTo>
                  <a:lnTo>
                    <a:pt x="48" y="10"/>
                  </a:lnTo>
                  <a:lnTo>
                    <a:pt x="50" y="13"/>
                  </a:lnTo>
                  <a:lnTo>
                    <a:pt x="51" y="16"/>
                  </a:lnTo>
                  <a:lnTo>
                    <a:pt x="52" y="19"/>
                  </a:lnTo>
                  <a:lnTo>
                    <a:pt x="52" y="22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1" y="30"/>
                  </a:lnTo>
                  <a:lnTo>
                    <a:pt x="51" y="33"/>
                  </a:lnTo>
                  <a:lnTo>
                    <a:pt x="50" y="35"/>
                  </a:lnTo>
                  <a:lnTo>
                    <a:pt x="48" y="37"/>
                  </a:lnTo>
                  <a:lnTo>
                    <a:pt x="47" y="40"/>
                  </a:lnTo>
                  <a:lnTo>
                    <a:pt x="45" y="42"/>
                  </a:lnTo>
                  <a:lnTo>
                    <a:pt x="44" y="44"/>
                  </a:lnTo>
                  <a:lnTo>
                    <a:pt x="42" y="45"/>
                  </a:lnTo>
                  <a:lnTo>
                    <a:pt x="39" y="47"/>
                  </a:lnTo>
                  <a:lnTo>
                    <a:pt x="36" y="48"/>
                  </a:lnTo>
                  <a:lnTo>
                    <a:pt x="34" y="49"/>
                  </a:lnTo>
                  <a:lnTo>
                    <a:pt x="32" y="50"/>
                  </a:lnTo>
                  <a:lnTo>
                    <a:pt x="29" y="51"/>
                  </a:lnTo>
                  <a:lnTo>
                    <a:pt x="26" y="52"/>
                  </a:lnTo>
                  <a:lnTo>
                    <a:pt x="23" y="52"/>
                  </a:lnTo>
                  <a:lnTo>
                    <a:pt x="20" y="52"/>
                  </a:lnTo>
                  <a:lnTo>
                    <a:pt x="18" y="51"/>
                  </a:lnTo>
                  <a:lnTo>
                    <a:pt x="15" y="50"/>
                  </a:lnTo>
                  <a:lnTo>
                    <a:pt x="12" y="49"/>
                  </a:lnTo>
                  <a:lnTo>
                    <a:pt x="8" y="47"/>
                  </a:lnTo>
                  <a:lnTo>
                    <a:pt x="5" y="44"/>
                  </a:lnTo>
                  <a:lnTo>
                    <a:pt x="3" y="41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20"/>
                  </a:lnTo>
                  <a:lnTo>
                    <a:pt x="4" y="15"/>
                  </a:lnTo>
                  <a:lnTo>
                    <a:pt x="7" y="11"/>
                  </a:lnTo>
                  <a:lnTo>
                    <a:pt x="10" y="6"/>
                  </a:lnTo>
                  <a:lnTo>
                    <a:pt x="16" y="3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1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4" name="Freeform 2134"/>
            <p:cNvSpPr>
              <a:spLocks/>
            </p:cNvSpPr>
            <p:nvPr/>
          </p:nvSpPr>
          <p:spPr bwMode="auto">
            <a:xfrm>
              <a:off x="3460" y="3026"/>
              <a:ext cx="45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1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1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0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8" y="0"/>
                  </a:moveTo>
                  <a:lnTo>
                    <a:pt x="87" y="2"/>
                  </a:lnTo>
                  <a:lnTo>
                    <a:pt x="97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1"/>
                  </a:lnTo>
                  <a:lnTo>
                    <a:pt x="125" y="29"/>
                  </a:lnTo>
                  <a:lnTo>
                    <a:pt x="131" y="38"/>
                  </a:lnTo>
                  <a:lnTo>
                    <a:pt x="134" y="46"/>
                  </a:lnTo>
                  <a:lnTo>
                    <a:pt x="136" y="55"/>
                  </a:lnTo>
                  <a:lnTo>
                    <a:pt x="137" y="64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3" y="91"/>
                  </a:lnTo>
                  <a:lnTo>
                    <a:pt x="129" y="100"/>
                  </a:lnTo>
                  <a:lnTo>
                    <a:pt x="122" y="107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9"/>
                  </a:lnTo>
                  <a:lnTo>
                    <a:pt x="83" y="131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7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4"/>
                  </a:lnTo>
                  <a:lnTo>
                    <a:pt x="1" y="55"/>
                  </a:lnTo>
                  <a:lnTo>
                    <a:pt x="3" y="46"/>
                  </a:lnTo>
                  <a:lnTo>
                    <a:pt x="8" y="38"/>
                  </a:lnTo>
                  <a:lnTo>
                    <a:pt x="12" y="29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5" name="Freeform 2152"/>
            <p:cNvSpPr>
              <a:spLocks/>
            </p:cNvSpPr>
            <p:nvPr/>
          </p:nvSpPr>
          <p:spPr bwMode="auto">
            <a:xfrm>
              <a:off x="2957" y="3028"/>
              <a:ext cx="171" cy="47"/>
            </a:xfrm>
            <a:custGeom>
              <a:avLst/>
              <a:gdLst>
                <a:gd name="T0" fmla="*/ 0 w 514"/>
                <a:gd name="T1" fmla="*/ 0 h 140"/>
                <a:gd name="T2" fmla="*/ 6 w 514"/>
                <a:gd name="T3" fmla="*/ 2 h 140"/>
                <a:gd name="T4" fmla="*/ 6 w 514"/>
                <a:gd name="T5" fmla="*/ 2 h 140"/>
                <a:gd name="T6" fmla="*/ 0 w 514"/>
                <a:gd name="T7" fmla="*/ 0 h 140"/>
                <a:gd name="T8" fmla="*/ 0 w 514"/>
                <a:gd name="T9" fmla="*/ 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4" h="140">
                  <a:moveTo>
                    <a:pt x="0" y="0"/>
                  </a:moveTo>
                  <a:lnTo>
                    <a:pt x="514" y="137"/>
                  </a:lnTo>
                  <a:lnTo>
                    <a:pt x="513" y="14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6" name="Freeform 2153"/>
            <p:cNvSpPr>
              <a:spLocks/>
            </p:cNvSpPr>
            <p:nvPr/>
          </p:nvSpPr>
          <p:spPr bwMode="auto">
            <a:xfrm>
              <a:off x="2957" y="3029"/>
              <a:ext cx="171" cy="47"/>
            </a:xfrm>
            <a:custGeom>
              <a:avLst/>
              <a:gdLst>
                <a:gd name="T0" fmla="*/ 0 w 513"/>
                <a:gd name="T1" fmla="*/ 0 h 141"/>
                <a:gd name="T2" fmla="*/ 6 w 513"/>
                <a:gd name="T3" fmla="*/ 2 h 141"/>
                <a:gd name="T4" fmla="*/ 6 w 513"/>
                <a:gd name="T5" fmla="*/ 2 h 141"/>
                <a:gd name="T6" fmla="*/ 0 w 513"/>
                <a:gd name="T7" fmla="*/ 0 h 141"/>
                <a:gd name="T8" fmla="*/ 0 w 513"/>
                <a:gd name="T9" fmla="*/ 0 h 1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41">
                  <a:moveTo>
                    <a:pt x="0" y="0"/>
                  </a:moveTo>
                  <a:lnTo>
                    <a:pt x="513" y="137"/>
                  </a:lnTo>
                  <a:lnTo>
                    <a:pt x="513" y="141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7" name="Freeform 2154"/>
            <p:cNvSpPr>
              <a:spLocks/>
            </p:cNvSpPr>
            <p:nvPr/>
          </p:nvSpPr>
          <p:spPr bwMode="auto">
            <a:xfrm>
              <a:off x="2957" y="3030"/>
              <a:ext cx="171" cy="47"/>
            </a:xfrm>
            <a:custGeom>
              <a:avLst/>
              <a:gdLst>
                <a:gd name="T0" fmla="*/ 0 w 513"/>
                <a:gd name="T1" fmla="*/ 0 h 141"/>
                <a:gd name="T2" fmla="*/ 6 w 513"/>
                <a:gd name="T3" fmla="*/ 2 h 141"/>
                <a:gd name="T4" fmla="*/ 6 w 513"/>
                <a:gd name="T5" fmla="*/ 2 h 141"/>
                <a:gd name="T6" fmla="*/ 0 w 513"/>
                <a:gd name="T7" fmla="*/ 0 h 141"/>
                <a:gd name="T8" fmla="*/ 0 w 513"/>
                <a:gd name="T9" fmla="*/ 0 h 1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41">
                  <a:moveTo>
                    <a:pt x="0" y="0"/>
                  </a:moveTo>
                  <a:lnTo>
                    <a:pt x="513" y="139"/>
                  </a:lnTo>
                  <a:lnTo>
                    <a:pt x="512" y="141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8" name="Freeform 2155"/>
            <p:cNvSpPr>
              <a:spLocks/>
            </p:cNvSpPr>
            <p:nvPr/>
          </p:nvSpPr>
          <p:spPr bwMode="auto">
            <a:xfrm>
              <a:off x="2957" y="3031"/>
              <a:ext cx="171" cy="46"/>
            </a:xfrm>
            <a:custGeom>
              <a:avLst/>
              <a:gdLst>
                <a:gd name="T0" fmla="*/ 0 w 512"/>
                <a:gd name="T1" fmla="*/ 0 h 140"/>
                <a:gd name="T2" fmla="*/ 6 w 512"/>
                <a:gd name="T3" fmla="*/ 2 h 140"/>
                <a:gd name="T4" fmla="*/ 6 w 512"/>
                <a:gd name="T5" fmla="*/ 2 h 140"/>
                <a:gd name="T6" fmla="*/ 0 w 512"/>
                <a:gd name="T7" fmla="*/ 0 h 140"/>
                <a:gd name="T8" fmla="*/ 0 w 512"/>
                <a:gd name="T9" fmla="*/ 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2" h="140">
                  <a:moveTo>
                    <a:pt x="0" y="0"/>
                  </a:moveTo>
                  <a:lnTo>
                    <a:pt x="512" y="138"/>
                  </a:lnTo>
                  <a:lnTo>
                    <a:pt x="512" y="140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9" name="Freeform 2156"/>
            <p:cNvSpPr>
              <a:spLocks/>
            </p:cNvSpPr>
            <p:nvPr/>
          </p:nvSpPr>
          <p:spPr bwMode="auto">
            <a:xfrm>
              <a:off x="2957" y="3032"/>
              <a:ext cx="171" cy="46"/>
            </a:xfrm>
            <a:custGeom>
              <a:avLst/>
              <a:gdLst>
                <a:gd name="T0" fmla="*/ 0 w 511"/>
                <a:gd name="T1" fmla="*/ 0 h 139"/>
                <a:gd name="T2" fmla="*/ 6 w 511"/>
                <a:gd name="T3" fmla="*/ 2 h 139"/>
                <a:gd name="T4" fmla="*/ 6 w 511"/>
                <a:gd name="T5" fmla="*/ 2 h 139"/>
                <a:gd name="T6" fmla="*/ 0 w 511"/>
                <a:gd name="T7" fmla="*/ 0 h 139"/>
                <a:gd name="T8" fmla="*/ 0 w 511"/>
                <a:gd name="T9" fmla="*/ 0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1" h="139">
                  <a:moveTo>
                    <a:pt x="0" y="0"/>
                  </a:moveTo>
                  <a:lnTo>
                    <a:pt x="511" y="137"/>
                  </a:lnTo>
                  <a:lnTo>
                    <a:pt x="510" y="139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0" name="Freeform 2157"/>
            <p:cNvSpPr>
              <a:spLocks/>
            </p:cNvSpPr>
            <p:nvPr/>
          </p:nvSpPr>
          <p:spPr bwMode="auto">
            <a:xfrm>
              <a:off x="2958" y="3032"/>
              <a:ext cx="169" cy="46"/>
            </a:xfrm>
            <a:custGeom>
              <a:avLst/>
              <a:gdLst>
                <a:gd name="T0" fmla="*/ 0 w 509"/>
                <a:gd name="T1" fmla="*/ 0 h 138"/>
                <a:gd name="T2" fmla="*/ 6 w 509"/>
                <a:gd name="T3" fmla="*/ 2 h 138"/>
                <a:gd name="T4" fmla="*/ 6 w 509"/>
                <a:gd name="T5" fmla="*/ 2 h 138"/>
                <a:gd name="T6" fmla="*/ 0 w 509"/>
                <a:gd name="T7" fmla="*/ 0 h 138"/>
                <a:gd name="T8" fmla="*/ 0 w 509"/>
                <a:gd name="T9" fmla="*/ 0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9" h="138">
                  <a:moveTo>
                    <a:pt x="0" y="0"/>
                  </a:moveTo>
                  <a:lnTo>
                    <a:pt x="509" y="137"/>
                  </a:lnTo>
                  <a:lnTo>
                    <a:pt x="509" y="13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1" name="Freeform 2158"/>
            <p:cNvSpPr>
              <a:spLocks/>
            </p:cNvSpPr>
            <p:nvPr/>
          </p:nvSpPr>
          <p:spPr bwMode="auto">
            <a:xfrm>
              <a:off x="2959" y="3033"/>
              <a:ext cx="168" cy="46"/>
            </a:xfrm>
            <a:custGeom>
              <a:avLst/>
              <a:gdLst>
                <a:gd name="T0" fmla="*/ 0 w 506"/>
                <a:gd name="T1" fmla="*/ 0 h 137"/>
                <a:gd name="T2" fmla="*/ 6 w 506"/>
                <a:gd name="T3" fmla="*/ 2 h 137"/>
                <a:gd name="T4" fmla="*/ 6 w 506"/>
                <a:gd name="T5" fmla="*/ 2 h 137"/>
                <a:gd name="T6" fmla="*/ 0 w 506"/>
                <a:gd name="T7" fmla="*/ 0 h 137"/>
                <a:gd name="T8" fmla="*/ 0 w 506"/>
                <a:gd name="T9" fmla="*/ 0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6" h="137">
                  <a:moveTo>
                    <a:pt x="0" y="0"/>
                  </a:moveTo>
                  <a:lnTo>
                    <a:pt x="506" y="136"/>
                  </a:lnTo>
                  <a:lnTo>
                    <a:pt x="505" y="137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2" name="Freeform 2159"/>
            <p:cNvSpPr>
              <a:spLocks/>
            </p:cNvSpPr>
            <p:nvPr/>
          </p:nvSpPr>
          <p:spPr bwMode="auto">
            <a:xfrm>
              <a:off x="2959" y="3033"/>
              <a:ext cx="168" cy="46"/>
            </a:xfrm>
            <a:custGeom>
              <a:avLst/>
              <a:gdLst>
                <a:gd name="T0" fmla="*/ 0 w 503"/>
                <a:gd name="T1" fmla="*/ 0 h 136"/>
                <a:gd name="T2" fmla="*/ 6 w 503"/>
                <a:gd name="T3" fmla="*/ 2 h 136"/>
                <a:gd name="T4" fmla="*/ 6 w 503"/>
                <a:gd name="T5" fmla="*/ 2 h 136"/>
                <a:gd name="T6" fmla="*/ 0 w 503"/>
                <a:gd name="T7" fmla="*/ 0 h 136"/>
                <a:gd name="T8" fmla="*/ 0 w 503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3" h="136">
                  <a:moveTo>
                    <a:pt x="0" y="0"/>
                  </a:moveTo>
                  <a:lnTo>
                    <a:pt x="503" y="136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3" name="Freeform 2160"/>
            <p:cNvSpPr>
              <a:spLocks/>
            </p:cNvSpPr>
            <p:nvPr/>
          </p:nvSpPr>
          <p:spPr bwMode="auto">
            <a:xfrm>
              <a:off x="2957" y="3027"/>
              <a:ext cx="172" cy="47"/>
            </a:xfrm>
            <a:custGeom>
              <a:avLst/>
              <a:gdLst>
                <a:gd name="T0" fmla="*/ 6 w 515"/>
                <a:gd name="T1" fmla="*/ 2 h 140"/>
                <a:gd name="T2" fmla="*/ 0 w 515"/>
                <a:gd name="T3" fmla="*/ 0 h 140"/>
                <a:gd name="T4" fmla="*/ 0 w 515"/>
                <a:gd name="T5" fmla="*/ 0 h 140"/>
                <a:gd name="T6" fmla="*/ 6 w 515"/>
                <a:gd name="T7" fmla="*/ 2 h 140"/>
                <a:gd name="T8" fmla="*/ 6 w 515"/>
                <a:gd name="T9" fmla="*/ 2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5" h="140">
                  <a:moveTo>
                    <a:pt x="514" y="140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515" y="138"/>
                  </a:lnTo>
                  <a:lnTo>
                    <a:pt x="514" y="14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4" name="Freeform 2161"/>
            <p:cNvSpPr>
              <a:spLocks/>
            </p:cNvSpPr>
            <p:nvPr/>
          </p:nvSpPr>
          <p:spPr bwMode="auto">
            <a:xfrm>
              <a:off x="2957" y="3026"/>
              <a:ext cx="172" cy="47"/>
            </a:xfrm>
            <a:custGeom>
              <a:avLst/>
              <a:gdLst>
                <a:gd name="T0" fmla="*/ 6 w 516"/>
                <a:gd name="T1" fmla="*/ 2 h 140"/>
                <a:gd name="T2" fmla="*/ 0 w 516"/>
                <a:gd name="T3" fmla="*/ 0 h 140"/>
                <a:gd name="T4" fmla="*/ 0 w 516"/>
                <a:gd name="T5" fmla="*/ 0 h 140"/>
                <a:gd name="T6" fmla="*/ 6 w 516"/>
                <a:gd name="T7" fmla="*/ 2 h 140"/>
                <a:gd name="T8" fmla="*/ 6 w 516"/>
                <a:gd name="T9" fmla="*/ 2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6" h="140">
                  <a:moveTo>
                    <a:pt x="514" y="14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516" y="137"/>
                  </a:lnTo>
                  <a:lnTo>
                    <a:pt x="514" y="14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5" name="Freeform 2162"/>
            <p:cNvSpPr>
              <a:spLocks/>
            </p:cNvSpPr>
            <p:nvPr/>
          </p:nvSpPr>
          <p:spPr bwMode="auto">
            <a:xfrm>
              <a:off x="2958" y="3026"/>
              <a:ext cx="171" cy="46"/>
            </a:xfrm>
            <a:custGeom>
              <a:avLst/>
              <a:gdLst>
                <a:gd name="T0" fmla="*/ 6 w 513"/>
                <a:gd name="T1" fmla="*/ 2 h 139"/>
                <a:gd name="T2" fmla="*/ 0 w 513"/>
                <a:gd name="T3" fmla="*/ 0 h 139"/>
                <a:gd name="T4" fmla="*/ 0 w 513"/>
                <a:gd name="T5" fmla="*/ 0 h 139"/>
                <a:gd name="T6" fmla="*/ 6 w 513"/>
                <a:gd name="T7" fmla="*/ 2 h 139"/>
                <a:gd name="T8" fmla="*/ 6 w 513"/>
                <a:gd name="T9" fmla="*/ 2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39">
                  <a:moveTo>
                    <a:pt x="513" y="13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513" y="137"/>
                  </a:lnTo>
                  <a:lnTo>
                    <a:pt x="513" y="139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" name="Freeform 2163"/>
            <p:cNvSpPr>
              <a:spLocks/>
            </p:cNvSpPr>
            <p:nvPr/>
          </p:nvSpPr>
          <p:spPr bwMode="auto">
            <a:xfrm>
              <a:off x="2959" y="3025"/>
              <a:ext cx="171" cy="46"/>
            </a:xfrm>
            <a:custGeom>
              <a:avLst/>
              <a:gdLst>
                <a:gd name="T0" fmla="*/ 6 w 513"/>
                <a:gd name="T1" fmla="*/ 2 h 139"/>
                <a:gd name="T2" fmla="*/ 0 w 513"/>
                <a:gd name="T3" fmla="*/ 0 h 139"/>
                <a:gd name="T4" fmla="*/ 0 w 513"/>
                <a:gd name="T5" fmla="*/ 0 h 139"/>
                <a:gd name="T6" fmla="*/ 6 w 513"/>
                <a:gd name="T7" fmla="*/ 2 h 139"/>
                <a:gd name="T8" fmla="*/ 6 w 513"/>
                <a:gd name="T9" fmla="*/ 2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3" h="139">
                  <a:moveTo>
                    <a:pt x="512" y="139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513" y="137"/>
                  </a:lnTo>
                  <a:lnTo>
                    <a:pt x="512" y="139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7" name="Freeform 2164"/>
            <p:cNvSpPr>
              <a:spLocks/>
            </p:cNvSpPr>
            <p:nvPr/>
          </p:nvSpPr>
          <p:spPr bwMode="auto">
            <a:xfrm>
              <a:off x="2960" y="3025"/>
              <a:ext cx="170" cy="46"/>
            </a:xfrm>
            <a:custGeom>
              <a:avLst/>
              <a:gdLst>
                <a:gd name="T0" fmla="*/ 6 w 510"/>
                <a:gd name="T1" fmla="*/ 2 h 138"/>
                <a:gd name="T2" fmla="*/ 0 w 510"/>
                <a:gd name="T3" fmla="*/ 0 h 138"/>
                <a:gd name="T4" fmla="*/ 0 w 510"/>
                <a:gd name="T5" fmla="*/ 0 h 138"/>
                <a:gd name="T6" fmla="*/ 6 w 510"/>
                <a:gd name="T7" fmla="*/ 2 h 138"/>
                <a:gd name="T8" fmla="*/ 6 w 510"/>
                <a:gd name="T9" fmla="*/ 2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0" h="138">
                  <a:moveTo>
                    <a:pt x="510" y="138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510" y="136"/>
                  </a:lnTo>
                  <a:lnTo>
                    <a:pt x="510" y="138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8" name="Freeform 2165"/>
            <p:cNvSpPr>
              <a:spLocks/>
            </p:cNvSpPr>
            <p:nvPr/>
          </p:nvSpPr>
          <p:spPr bwMode="auto">
            <a:xfrm>
              <a:off x="2960" y="3024"/>
              <a:ext cx="170" cy="46"/>
            </a:xfrm>
            <a:custGeom>
              <a:avLst/>
              <a:gdLst>
                <a:gd name="T0" fmla="*/ 6 w 509"/>
                <a:gd name="T1" fmla="*/ 2 h 137"/>
                <a:gd name="T2" fmla="*/ 0 w 509"/>
                <a:gd name="T3" fmla="*/ 0 h 137"/>
                <a:gd name="T4" fmla="*/ 0 w 509"/>
                <a:gd name="T5" fmla="*/ 0 h 137"/>
                <a:gd name="T6" fmla="*/ 6 w 509"/>
                <a:gd name="T7" fmla="*/ 2 h 137"/>
                <a:gd name="T8" fmla="*/ 6 w 509"/>
                <a:gd name="T9" fmla="*/ 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9" h="137">
                  <a:moveTo>
                    <a:pt x="508" y="137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509" y="136"/>
                  </a:lnTo>
                  <a:lnTo>
                    <a:pt x="508" y="137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9" name="Freeform 2166"/>
            <p:cNvSpPr>
              <a:spLocks/>
            </p:cNvSpPr>
            <p:nvPr/>
          </p:nvSpPr>
          <p:spPr bwMode="auto">
            <a:xfrm>
              <a:off x="2961" y="3024"/>
              <a:ext cx="169" cy="46"/>
            </a:xfrm>
            <a:custGeom>
              <a:avLst/>
              <a:gdLst>
                <a:gd name="T0" fmla="*/ 6 w 507"/>
                <a:gd name="T1" fmla="*/ 2 h 136"/>
                <a:gd name="T2" fmla="*/ 0 w 507"/>
                <a:gd name="T3" fmla="*/ 0 h 136"/>
                <a:gd name="T4" fmla="*/ 0 w 507"/>
                <a:gd name="T5" fmla="*/ 0 h 136"/>
                <a:gd name="T6" fmla="*/ 6 w 507"/>
                <a:gd name="T7" fmla="*/ 2 h 136"/>
                <a:gd name="T8" fmla="*/ 6 w 507"/>
                <a:gd name="T9" fmla="*/ 2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7" h="136">
                  <a:moveTo>
                    <a:pt x="507" y="136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07" y="135"/>
                  </a:lnTo>
                  <a:lnTo>
                    <a:pt x="507" y="136"/>
                  </a:lnTo>
                  <a:close/>
                </a:path>
              </a:pathLst>
            </a:custGeom>
            <a:solidFill>
              <a:srgbClr val="9D9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0" name="Freeform 2167"/>
            <p:cNvSpPr>
              <a:spLocks/>
            </p:cNvSpPr>
            <p:nvPr/>
          </p:nvSpPr>
          <p:spPr bwMode="auto">
            <a:xfrm>
              <a:off x="2962" y="3024"/>
              <a:ext cx="168" cy="45"/>
            </a:xfrm>
            <a:custGeom>
              <a:avLst/>
              <a:gdLst>
                <a:gd name="T0" fmla="*/ 6 w 504"/>
                <a:gd name="T1" fmla="*/ 2 h 135"/>
                <a:gd name="T2" fmla="*/ 0 w 504"/>
                <a:gd name="T3" fmla="*/ 0 h 135"/>
                <a:gd name="T4" fmla="*/ 0 w 504"/>
                <a:gd name="T5" fmla="*/ 0 h 135"/>
                <a:gd name="T6" fmla="*/ 6 w 504"/>
                <a:gd name="T7" fmla="*/ 2 h 135"/>
                <a:gd name="T8" fmla="*/ 6 w 504"/>
                <a:gd name="T9" fmla="*/ 2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4" h="135">
                  <a:moveTo>
                    <a:pt x="504" y="135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04" y="135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1" name="Freeform 2168"/>
            <p:cNvSpPr>
              <a:spLocks/>
            </p:cNvSpPr>
            <p:nvPr/>
          </p:nvSpPr>
          <p:spPr bwMode="auto">
            <a:xfrm>
              <a:off x="2957" y="3024"/>
              <a:ext cx="173" cy="55"/>
            </a:xfrm>
            <a:custGeom>
              <a:avLst/>
              <a:gdLst>
                <a:gd name="T0" fmla="*/ 0 w 519"/>
                <a:gd name="T1" fmla="*/ 0 h 163"/>
                <a:gd name="T2" fmla="*/ 6 w 519"/>
                <a:gd name="T3" fmla="*/ 2 h 163"/>
                <a:gd name="T4" fmla="*/ 6 w 519"/>
                <a:gd name="T5" fmla="*/ 2 h 163"/>
                <a:gd name="T6" fmla="*/ 0 w 519"/>
                <a:gd name="T7" fmla="*/ 0 h 163"/>
                <a:gd name="T8" fmla="*/ 0 w 519"/>
                <a:gd name="T9" fmla="*/ 0 h 163"/>
                <a:gd name="T10" fmla="*/ 0 w 519"/>
                <a:gd name="T11" fmla="*/ 0 h 163"/>
                <a:gd name="T12" fmla="*/ 0 w 519"/>
                <a:gd name="T13" fmla="*/ 0 h 163"/>
                <a:gd name="T14" fmla="*/ 0 w 519"/>
                <a:gd name="T15" fmla="*/ 0 h 163"/>
                <a:gd name="T16" fmla="*/ 0 w 519"/>
                <a:gd name="T17" fmla="*/ 0 h 163"/>
                <a:gd name="T18" fmla="*/ 0 w 519"/>
                <a:gd name="T19" fmla="*/ 0 h 163"/>
                <a:gd name="T20" fmla="*/ 0 w 519"/>
                <a:gd name="T21" fmla="*/ 0 h 163"/>
                <a:gd name="T22" fmla="*/ 0 w 519"/>
                <a:gd name="T23" fmla="*/ 0 h 163"/>
                <a:gd name="T24" fmla="*/ 0 w 519"/>
                <a:gd name="T25" fmla="*/ 0 h 163"/>
                <a:gd name="T26" fmla="*/ 0 w 519"/>
                <a:gd name="T27" fmla="*/ 0 h 163"/>
                <a:gd name="T28" fmla="*/ 0 w 519"/>
                <a:gd name="T29" fmla="*/ 0 h 163"/>
                <a:gd name="T30" fmla="*/ 0 w 519"/>
                <a:gd name="T31" fmla="*/ 0 h 163"/>
                <a:gd name="T32" fmla="*/ 0 w 519"/>
                <a:gd name="T33" fmla="*/ 0 h 163"/>
                <a:gd name="T34" fmla="*/ 0 w 519"/>
                <a:gd name="T35" fmla="*/ 0 h 163"/>
                <a:gd name="T36" fmla="*/ 0 w 519"/>
                <a:gd name="T37" fmla="*/ 0 h 163"/>
                <a:gd name="T38" fmla="*/ 0 w 519"/>
                <a:gd name="T39" fmla="*/ 0 h 163"/>
                <a:gd name="T40" fmla="*/ 0 w 519"/>
                <a:gd name="T41" fmla="*/ 0 h 163"/>
                <a:gd name="T42" fmla="*/ 0 w 519"/>
                <a:gd name="T43" fmla="*/ 0 h 16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19" h="163">
                  <a:moveTo>
                    <a:pt x="17" y="0"/>
                  </a:moveTo>
                  <a:lnTo>
                    <a:pt x="519" y="135"/>
                  </a:lnTo>
                  <a:lnTo>
                    <a:pt x="510" y="163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5" y="4"/>
                  </a:lnTo>
                  <a:lnTo>
                    <a:pt x="8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2" name="Freeform 2203"/>
            <p:cNvSpPr>
              <a:spLocks/>
            </p:cNvSpPr>
            <p:nvPr/>
          </p:nvSpPr>
          <p:spPr bwMode="auto">
            <a:xfrm>
              <a:off x="3144" y="3089"/>
              <a:ext cx="71" cy="206"/>
            </a:xfrm>
            <a:custGeom>
              <a:avLst/>
              <a:gdLst>
                <a:gd name="T0" fmla="*/ 3 w 214"/>
                <a:gd name="T1" fmla="*/ 8 h 616"/>
                <a:gd name="T2" fmla="*/ 0 w 214"/>
                <a:gd name="T3" fmla="*/ 0 h 616"/>
                <a:gd name="T4" fmla="*/ 0 w 214"/>
                <a:gd name="T5" fmla="*/ 0 h 616"/>
                <a:gd name="T6" fmla="*/ 3 w 214"/>
                <a:gd name="T7" fmla="*/ 8 h 616"/>
                <a:gd name="T8" fmla="*/ 3 w 214"/>
                <a:gd name="T9" fmla="*/ 8 h 6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" h="616">
                  <a:moveTo>
                    <a:pt x="211" y="616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214" y="615"/>
                  </a:lnTo>
                  <a:lnTo>
                    <a:pt x="211" y="616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3" name="Freeform 2204"/>
            <p:cNvSpPr>
              <a:spLocks/>
            </p:cNvSpPr>
            <p:nvPr/>
          </p:nvSpPr>
          <p:spPr bwMode="auto">
            <a:xfrm>
              <a:off x="3145" y="3089"/>
              <a:ext cx="71" cy="205"/>
            </a:xfrm>
            <a:custGeom>
              <a:avLst/>
              <a:gdLst>
                <a:gd name="T0" fmla="*/ 3 w 213"/>
                <a:gd name="T1" fmla="*/ 8 h 615"/>
                <a:gd name="T2" fmla="*/ 0 w 213"/>
                <a:gd name="T3" fmla="*/ 0 h 615"/>
                <a:gd name="T4" fmla="*/ 0 w 213"/>
                <a:gd name="T5" fmla="*/ 0 h 615"/>
                <a:gd name="T6" fmla="*/ 3 w 213"/>
                <a:gd name="T7" fmla="*/ 8 h 615"/>
                <a:gd name="T8" fmla="*/ 3 w 213"/>
                <a:gd name="T9" fmla="*/ 8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211" y="615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13" y="614"/>
                  </a:lnTo>
                  <a:lnTo>
                    <a:pt x="211" y="615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4" name="Freeform 2205"/>
            <p:cNvSpPr>
              <a:spLocks/>
            </p:cNvSpPr>
            <p:nvPr/>
          </p:nvSpPr>
          <p:spPr bwMode="auto">
            <a:xfrm>
              <a:off x="3145" y="3089"/>
              <a:ext cx="71" cy="205"/>
            </a:xfrm>
            <a:custGeom>
              <a:avLst/>
              <a:gdLst>
                <a:gd name="T0" fmla="*/ 3 w 213"/>
                <a:gd name="T1" fmla="*/ 8 h 615"/>
                <a:gd name="T2" fmla="*/ 0 w 213"/>
                <a:gd name="T3" fmla="*/ 0 h 615"/>
                <a:gd name="T4" fmla="*/ 0 w 213"/>
                <a:gd name="T5" fmla="*/ 0 h 615"/>
                <a:gd name="T6" fmla="*/ 3 w 213"/>
                <a:gd name="T7" fmla="*/ 8 h 615"/>
                <a:gd name="T8" fmla="*/ 3 w 213"/>
                <a:gd name="T9" fmla="*/ 8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211" y="615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213" y="613"/>
                  </a:lnTo>
                  <a:lnTo>
                    <a:pt x="211" y="615"/>
                  </a:lnTo>
                  <a:close/>
                </a:path>
              </a:pathLst>
            </a:custGeom>
            <a:solidFill>
              <a:srgbClr val="6D6D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5" name="Freeform 2206"/>
            <p:cNvSpPr>
              <a:spLocks/>
            </p:cNvSpPr>
            <p:nvPr/>
          </p:nvSpPr>
          <p:spPr bwMode="auto">
            <a:xfrm>
              <a:off x="3146" y="3089"/>
              <a:ext cx="71" cy="204"/>
            </a:xfrm>
            <a:custGeom>
              <a:avLst/>
              <a:gdLst>
                <a:gd name="T0" fmla="*/ 3 w 212"/>
                <a:gd name="T1" fmla="*/ 8 h 614"/>
                <a:gd name="T2" fmla="*/ 0 w 212"/>
                <a:gd name="T3" fmla="*/ 0 h 614"/>
                <a:gd name="T4" fmla="*/ 0 w 212"/>
                <a:gd name="T5" fmla="*/ 0 h 614"/>
                <a:gd name="T6" fmla="*/ 3 w 212"/>
                <a:gd name="T7" fmla="*/ 7 h 614"/>
                <a:gd name="T8" fmla="*/ 3 w 212"/>
                <a:gd name="T9" fmla="*/ 8 h 6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2" h="614">
                  <a:moveTo>
                    <a:pt x="210" y="614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12" y="612"/>
                  </a:lnTo>
                  <a:lnTo>
                    <a:pt x="210" y="614"/>
                  </a:ln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6" name="Freeform 2207"/>
            <p:cNvSpPr>
              <a:spLocks/>
            </p:cNvSpPr>
            <p:nvPr/>
          </p:nvSpPr>
          <p:spPr bwMode="auto">
            <a:xfrm>
              <a:off x="3147" y="3089"/>
              <a:ext cx="70" cy="204"/>
            </a:xfrm>
            <a:custGeom>
              <a:avLst/>
              <a:gdLst>
                <a:gd name="T0" fmla="*/ 3 w 211"/>
                <a:gd name="T1" fmla="*/ 8 h 612"/>
                <a:gd name="T2" fmla="*/ 0 w 211"/>
                <a:gd name="T3" fmla="*/ 0 h 612"/>
                <a:gd name="T4" fmla="*/ 0 w 211"/>
                <a:gd name="T5" fmla="*/ 0 h 612"/>
                <a:gd name="T6" fmla="*/ 3 w 211"/>
                <a:gd name="T7" fmla="*/ 8 h 612"/>
                <a:gd name="T8" fmla="*/ 3 w 211"/>
                <a:gd name="T9" fmla="*/ 8 h 6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612">
                  <a:moveTo>
                    <a:pt x="210" y="61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11" y="610"/>
                  </a:lnTo>
                  <a:lnTo>
                    <a:pt x="210" y="612"/>
                  </a:lnTo>
                  <a:close/>
                </a:path>
              </a:pathLst>
            </a:custGeom>
            <a:solidFill>
              <a:srgbClr val="5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7" name="Freeform 2208"/>
            <p:cNvSpPr>
              <a:spLocks/>
            </p:cNvSpPr>
            <p:nvPr/>
          </p:nvSpPr>
          <p:spPr bwMode="auto">
            <a:xfrm>
              <a:off x="3147" y="3088"/>
              <a:ext cx="70" cy="204"/>
            </a:xfrm>
            <a:custGeom>
              <a:avLst/>
              <a:gdLst>
                <a:gd name="T0" fmla="*/ 3 w 210"/>
                <a:gd name="T1" fmla="*/ 8 h 611"/>
                <a:gd name="T2" fmla="*/ 0 w 210"/>
                <a:gd name="T3" fmla="*/ 0 h 611"/>
                <a:gd name="T4" fmla="*/ 0 w 210"/>
                <a:gd name="T5" fmla="*/ 0 h 611"/>
                <a:gd name="T6" fmla="*/ 3 w 210"/>
                <a:gd name="T7" fmla="*/ 8 h 611"/>
                <a:gd name="T8" fmla="*/ 3 w 210"/>
                <a:gd name="T9" fmla="*/ 8 h 6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0" h="611">
                  <a:moveTo>
                    <a:pt x="210" y="61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10" y="609"/>
                  </a:lnTo>
                  <a:lnTo>
                    <a:pt x="210" y="61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8" name="Freeform 2209"/>
            <p:cNvSpPr>
              <a:spLocks/>
            </p:cNvSpPr>
            <p:nvPr/>
          </p:nvSpPr>
          <p:spPr bwMode="auto">
            <a:xfrm>
              <a:off x="3148" y="3088"/>
              <a:ext cx="69" cy="203"/>
            </a:xfrm>
            <a:custGeom>
              <a:avLst/>
              <a:gdLst>
                <a:gd name="T0" fmla="*/ 3 w 208"/>
                <a:gd name="T1" fmla="*/ 8 h 609"/>
                <a:gd name="T2" fmla="*/ 0 w 208"/>
                <a:gd name="T3" fmla="*/ 0 h 609"/>
                <a:gd name="T4" fmla="*/ 0 w 208"/>
                <a:gd name="T5" fmla="*/ 0 h 609"/>
                <a:gd name="T6" fmla="*/ 3 w 208"/>
                <a:gd name="T7" fmla="*/ 7 h 609"/>
                <a:gd name="T8" fmla="*/ 3 w 208"/>
                <a:gd name="T9" fmla="*/ 8 h 6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609">
                  <a:moveTo>
                    <a:pt x="208" y="609"/>
                  </a:moveTo>
                  <a:lnTo>
                    <a:pt x="0" y="0"/>
                  </a:lnTo>
                  <a:lnTo>
                    <a:pt x="208" y="606"/>
                  </a:lnTo>
                  <a:lnTo>
                    <a:pt x="208" y="609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9" name="Freeform 2210"/>
            <p:cNvSpPr>
              <a:spLocks/>
            </p:cNvSpPr>
            <p:nvPr/>
          </p:nvSpPr>
          <p:spPr bwMode="auto">
            <a:xfrm>
              <a:off x="3148" y="3088"/>
              <a:ext cx="69" cy="202"/>
            </a:xfrm>
            <a:custGeom>
              <a:avLst/>
              <a:gdLst>
                <a:gd name="T0" fmla="*/ 3 w 208"/>
                <a:gd name="T1" fmla="*/ 7 h 606"/>
                <a:gd name="T2" fmla="*/ 0 w 208"/>
                <a:gd name="T3" fmla="*/ 0 h 606"/>
                <a:gd name="T4" fmla="*/ 0 w 208"/>
                <a:gd name="T5" fmla="*/ 0 h 606"/>
                <a:gd name="T6" fmla="*/ 3 w 208"/>
                <a:gd name="T7" fmla="*/ 7 h 606"/>
                <a:gd name="T8" fmla="*/ 3 w 208"/>
                <a:gd name="T9" fmla="*/ 7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606">
                  <a:moveTo>
                    <a:pt x="208" y="606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08" y="604"/>
                  </a:lnTo>
                  <a:lnTo>
                    <a:pt x="208" y="606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0" name="Freeform 2211"/>
            <p:cNvSpPr>
              <a:spLocks/>
            </p:cNvSpPr>
            <p:nvPr/>
          </p:nvSpPr>
          <p:spPr bwMode="auto">
            <a:xfrm>
              <a:off x="3143" y="3090"/>
              <a:ext cx="71" cy="205"/>
            </a:xfrm>
            <a:custGeom>
              <a:avLst/>
              <a:gdLst>
                <a:gd name="T0" fmla="*/ 0 w 213"/>
                <a:gd name="T1" fmla="*/ 0 h 616"/>
                <a:gd name="T2" fmla="*/ 3 w 213"/>
                <a:gd name="T3" fmla="*/ 8 h 616"/>
                <a:gd name="T4" fmla="*/ 3 w 213"/>
                <a:gd name="T5" fmla="*/ 8 h 616"/>
                <a:gd name="T6" fmla="*/ 0 w 213"/>
                <a:gd name="T7" fmla="*/ 0 h 616"/>
                <a:gd name="T8" fmla="*/ 0 w 213"/>
                <a:gd name="T9" fmla="*/ 0 h 6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6">
                  <a:moveTo>
                    <a:pt x="2" y="0"/>
                  </a:moveTo>
                  <a:lnTo>
                    <a:pt x="213" y="615"/>
                  </a:lnTo>
                  <a:lnTo>
                    <a:pt x="210" y="616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1" name="Freeform 2212"/>
            <p:cNvSpPr>
              <a:spLocks/>
            </p:cNvSpPr>
            <p:nvPr/>
          </p:nvSpPr>
          <p:spPr bwMode="auto">
            <a:xfrm>
              <a:off x="3142" y="3090"/>
              <a:ext cx="71" cy="205"/>
            </a:xfrm>
            <a:custGeom>
              <a:avLst/>
              <a:gdLst>
                <a:gd name="T0" fmla="*/ 0 w 213"/>
                <a:gd name="T1" fmla="*/ 0 h 615"/>
                <a:gd name="T2" fmla="*/ 3 w 213"/>
                <a:gd name="T3" fmla="*/ 8 h 615"/>
                <a:gd name="T4" fmla="*/ 3 w 213"/>
                <a:gd name="T5" fmla="*/ 8 h 615"/>
                <a:gd name="T6" fmla="*/ 0 w 213"/>
                <a:gd name="T7" fmla="*/ 0 h 615"/>
                <a:gd name="T8" fmla="*/ 0 w 213"/>
                <a:gd name="T9" fmla="*/ 0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5">
                  <a:moveTo>
                    <a:pt x="3" y="0"/>
                  </a:moveTo>
                  <a:lnTo>
                    <a:pt x="213" y="615"/>
                  </a:lnTo>
                  <a:lnTo>
                    <a:pt x="211" y="61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A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2" name="Freeform 2213"/>
            <p:cNvSpPr>
              <a:spLocks/>
            </p:cNvSpPr>
            <p:nvPr/>
          </p:nvSpPr>
          <p:spPr bwMode="auto">
            <a:xfrm>
              <a:off x="3141" y="3090"/>
              <a:ext cx="71" cy="205"/>
            </a:xfrm>
            <a:custGeom>
              <a:avLst/>
              <a:gdLst>
                <a:gd name="T0" fmla="*/ 0 w 213"/>
                <a:gd name="T1" fmla="*/ 0 h 614"/>
                <a:gd name="T2" fmla="*/ 3 w 213"/>
                <a:gd name="T3" fmla="*/ 8 h 614"/>
                <a:gd name="T4" fmla="*/ 3 w 213"/>
                <a:gd name="T5" fmla="*/ 8 h 614"/>
                <a:gd name="T6" fmla="*/ 0 w 213"/>
                <a:gd name="T7" fmla="*/ 0 h 614"/>
                <a:gd name="T8" fmla="*/ 0 w 213"/>
                <a:gd name="T9" fmla="*/ 0 h 6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3" h="614">
                  <a:moveTo>
                    <a:pt x="2" y="0"/>
                  </a:moveTo>
                  <a:lnTo>
                    <a:pt x="213" y="614"/>
                  </a:lnTo>
                  <a:lnTo>
                    <a:pt x="210" y="61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3" name="Freeform 2214"/>
            <p:cNvSpPr>
              <a:spLocks/>
            </p:cNvSpPr>
            <p:nvPr/>
          </p:nvSpPr>
          <p:spPr bwMode="auto">
            <a:xfrm>
              <a:off x="3141" y="3091"/>
              <a:ext cx="70" cy="204"/>
            </a:xfrm>
            <a:custGeom>
              <a:avLst/>
              <a:gdLst>
                <a:gd name="T0" fmla="*/ 0 w 212"/>
                <a:gd name="T1" fmla="*/ 0 h 613"/>
                <a:gd name="T2" fmla="*/ 3 w 212"/>
                <a:gd name="T3" fmla="*/ 8 h 613"/>
                <a:gd name="T4" fmla="*/ 3 w 212"/>
                <a:gd name="T5" fmla="*/ 8 h 613"/>
                <a:gd name="T6" fmla="*/ 0 w 212"/>
                <a:gd name="T7" fmla="*/ 0 h 613"/>
                <a:gd name="T8" fmla="*/ 0 w 212"/>
                <a:gd name="T9" fmla="*/ 0 h 6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2" h="613">
                  <a:moveTo>
                    <a:pt x="2" y="0"/>
                  </a:moveTo>
                  <a:lnTo>
                    <a:pt x="212" y="613"/>
                  </a:lnTo>
                  <a:lnTo>
                    <a:pt x="209" y="61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4" name="Freeform 2215"/>
            <p:cNvSpPr>
              <a:spLocks/>
            </p:cNvSpPr>
            <p:nvPr/>
          </p:nvSpPr>
          <p:spPr bwMode="auto">
            <a:xfrm>
              <a:off x="3140" y="3091"/>
              <a:ext cx="70" cy="204"/>
            </a:xfrm>
            <a:custGeom>
              <a:avLst/>
              <a:gdLst>
                <a:gd name="T0" fmla="*/ 0 w 211"/>
                <a:gd name="T1" fmla="*/ 0 h 611"/>
                <a:gd name="T2" fmla="*/ 3 w 211"/>
                <a:gd name="T3" fmla="*/ 8 h 611"/>
                <a:gd name="T4" fmla="*/ 3 w 211"/>
                <a:gd name="T5" fmla="*/ 8 h 611"/>
                <a:gd name="T6" fmla="*/ 0 w 211"/>
                <a:gd name="T7" fmla="*/ 0 h 611"/>
                <a:gd name="T8" fmla="*/ 0 w 211"/>
                <a:gd name="T9" fmla="*/ 0 h 6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611">
                  <a:moveTo>
                    <a:pt x="2" y="0"/>
                  </a:moveTo>
                  <a:lnTo>
                    <a:pt x="211" y="611"/>
                  </a:lnTo>
                  <a:lnTo>
                    <a:pt x="208" y="61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5" name="Freeform 2216"/>
            <p:cNvSpPr>
              <a:spLocks/>
            </p:cNvSpPr>
            <p:nvPr/>
          </p:nvSpPr>
          <p:spPr bwMode="auto">
            <a:xfrm>
              <a:off x="3140" y="3091"/>
              <a:ext cx="69" cy="203"/>
            </a:xfrm>
            <a:custGeom>
              <a:avLst/>
              <a:gdLst>
                <a:gd name="T0" fmla="*/ 0 w 209"/>
                <a:gd name="T1" fmla="*/ 0 h 610"/>
                <a:gd name="T2" fmla="*/ 3 w 209"/>
                <a:gd name="T3" fmla="*/ 8 h 610"/>
                <a:gd name="T4" fmla="*/ 2 w 209"/>
                <a:gd name="T5" fmla="*/ 8 h 610"/>
                <a:gd name="T6" fmla="*/ 0 w 209"/>
                <a:gd name="T7" fmla="*/ 0 h 610"/>
                <a:gd name="T8" fmla="*/ 0 w 209"/>
                <a:gd name="T9" fmla="*/ 0 h 6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610">
                  <a:moveTo>
                    <a:pt x="1" y="0"/>
                  </a:moveTo>
                  <a:lnTo>
                    <a:pt x="209" y="610"/>
                  </a:lnTo>
                  <a:lnTo>
                    <a:pt x="207" y="609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" name="Freeform 2217"/>
            <p:cNvSpPr>
              <a:spLocks/>
            </p:cNvSpPr>
            <p:nvPr/>
          </p:nvSpPr>
          <p:spPr bwMode="auto">
            <a:xfrm>
              <a:off x="3139" y="3091"/>
              <a:ext cx="70" cy="203"/>
            </a:xfrm>
            <a:custGeom>
              <a:avLst/>
              <a:gdLst>
                <a:gd name="T0" fmla="*/ 0 w 209"/>
                <a:gd name="T1" fmla="*/ 0 h 609"/>
                <a:gd name="T2" fmla="*/ 3 w 209"/>
                <a:gd name="T3" fmla="*/ 8 h 609"/>
                <a:gd name="T4" fmla="*/ 3 w 209"/>
                <a:gd name="T5" fmla="*/ 7 h 609"/>
                <a:gd name="T6" fmla="*/ 0 w 209"/>
                <a:gd name="T7" fmla="*/ 0 h 609"/>
                <a:gd name="T8" fmla="*/ 0 w 209"/>
                <a:gd name="T9" fmla="*/ 0 h 6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609">
                  <a:moveTo>
                    <a:pt x="2" y="0"/>
                  </a:moveTo>
                  <a:lnTo>
                    <a:pt x="209" y="609"/>
                  </a:lnTo>
                  <a:lnTo>
                    <a:pt x="208" y="607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7" name="Freeform 2218"/>
            <p:cNvSpPr>
              <a:spLocks/>
            </p:cNvSpPr>
            <p:nvPr/>
          </p:nvSpPr>
          <p:spPr bwMode="auto">
            <a:xfrm>
              <a:off x="3139" y="3091"/>
              <a:ext cx="69" cy="202"/>
            </a:xfrm>
            <a:custGeom>
              <a:avLst/>
              <a:gdLst>
                <a:gd name="T0" fmla="*/ 0 w 208"/>
                <a:gd name="T1" fmla="*/ 0 h 606"/>
                <a:gd name="T2" fmla="*/ 3 w 208"/>
                <a:gd name="T3" fmla="*/ 7 h 606"/>
                <a:gd name="T4" fmla="*/ 3 w 208"/>
                <a:gd name="T5" fmla="*/ 7 h 606"/>
                <a:gd name="T6" fmla="*/ 0 w 208"/>
                <a:gd name="T7" fmla="*/ 0 h 606"/>
                <a:gd name="T8" fmla="*/ 0 w 208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606">
                  <a:moveTo>
                    <a:pt x="0" y="0"/>
                  </a:moveTo>
                  <a:lnTo>
                    <a:pt x="208" y="606"/>
                  </a:lnTo>
                  <a:lnTo>
                    <a:pt x="207" y="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7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8" name="Freeform 2219"/>
            <p:cNvSpPr>
              <a:spLocks/>
            </p:cNvSpPr>
            <p:nvPr/>
          </p:nvSpPr>
          <p:spPr bwMode="auto">
            <a:xfrm>
              <a:off x="3139" y="3088"/>
              <a:ext cx="78" cy="207"/>
            </a:xfrm>
            <a:custGeom>
              <a:avLst/>
              <a:gdLst>
                <a:gd name="T0" fmla="*/ 3 w 235"/>
                <a:gd name="T1" fmla="*/ 8 h 620"/>
                <a:gd name="T2" fmla="*/ 0 w 235"/>
                <a:gd name="T3" fmla="*/ 0 h 620"/>
                <a:gd name="T4" fmla="*/ 0 w 235"/>
                <a:gd name="T5" fmla="*/ 0 h 620"/>
                <a:gd name="T6" fmla="*/ 3 w 235"/>
                <a:gd name="T7" fmla="*/ 7 h 620"/>
                <a:gd name="T8" fmla="*/ 3 w 235"/>
                <a:gd name="T9" fmla="*/ 7 h 620"/>
                <a:gd name="T10" fmla="*/ 3 w 235"/>
                <a:gd name="T11" fmla="*/ 7 h 620"/>
                <a:gd name="T12" fmla="*/ 3 w 235"/>
                <a:gd name="T13" fmla="*/ 8 h 620"/>
                <a:gd name="T14" fmla="*/ 3 w 235"/>
                <a:gd name="T15" fmla="*/ 8 h 620"/>
                <a:gd name="T16" fmla="*/ 3 w 235"/>
                <a:gd name="T17" fmla="*/ 8 h 620"/>
                <a:gd name="T18" fmla="*/ 3 w 235"/>
                <a:gd name="T19" fmla="*/ 8 h 620"/>
                <a:gd name="T20" fmla="*/ 3 w 235"/>
                <a:gd name="T21" fmla="*/ 8 h 620"/>
                <a:gd name="T22" fmla="*/ 3 w 235"/>
                <a:gd name="T23" fmla="*/ 8 h 620"/>
                <a:gd name="T24" fmla="*/ 3 w 235"/>
                <a:gd name="T25" fmla="*/ 8 h 620"/>
                <a:gd name="T26" fmla="*/ 3 w 235"/>
                <a:gd name="T27" fmla="*/ 8 h 620"/>
                <a:gd name="T28" fmla="*/ 3 w 235"/>
                <a:gd name="T29" fmla="*/ 8 h 620"/>
                <a:gd name="T30" fmla="*/ 3 w 235"/>
                <a:gd name="T31" fmla="*/ 8 h 620"/>
                <a:gd name="T32" fmla="*/ 3 w 235"/>
                <a:gd name="T33" fmla="*/ 8 h 620"/>
                <a:gd name="T34" fmla="*/ 3 w 235"/>
                <a:gd name="T35" fmla="*/ 8 h 620"/>
                <a:gd name="T36" fmla="*/ 3 w 235"/>
                <a:gd name="T37" fmla="*/ 8 h 620"/>
                <a:gd name="T38" fmla="*/ 3 w 235"/>
                <a:gd name="T39" fmla="*/ 8 h 620"/>
                <a:gd name="T40" fmla="*/ 3 w 235"/>
                <a:gd name="T41" fmla="*/ 8 h 620"/>
                <a:gd name="T42" fmla="*/ 3 w 235"/>
                <a:gd name="T43" fmla="*/ 8 h 6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35" h="620">
                  <a:moveTo>
                    <a:pt x="207" y="613"/>
                  </a:moveTo>
                  <a:lnTo>
                    <a:pt x="0" y="9"/>
                  </a:lnTo>
                  <a:lnTo>
                    <a:pt x="28" y="0"/>
                  </a:lnTo>
                  <a:lnTo>
                    <a:pt x="235" y="604"/>
                  </a:lnTo>
                  <a:lnTo>
                    <a:pt x="235" y="606"/>
                  </a:lnTo>
                  <a:lnTo>
                    <a:pt x="235" y="609"/>
                  </a:lnTo>
                  <a:lnTo>
                    <a:pt x="235" y="611"/>
                  </a:lnTo>
                  <a:lnTo>
                    <a:pt x="234" y="613"/>
                  </a:lnTo>
                  <a:lnTo>
                    <a:pt x="232" y="615"/>
                  </a:lnTo>
                  <a:lnTo>
                    <a:pt x="230" y="617"/>
                  </a:lnTo>
                  <a:lnTo>
                    <a:pt x="228" y="618"/>
                  </a:lnTo>
                  <a:lnTo>
                    <a:pt x="225" y="619"/>
                  </a:lnTo>
                  <a:lnTo>
                    <a:pt x="222" y="620"/>
                  </a:lnTo>
                  <a:lnTo>
                    <a:pt x="220" y="620"/>
                  </a:lnTo>
                  <a:lnTo>
                    <a:pt x="217" y="620"/>
                  </a:lnTo>
                  <a:lnTo>
                    <a:pt x="214" y="619"/>
                  </a:lnTo>
                  <a:lnTo>
                    <a:pt x="211" y="618"/>
                  </a:lnTo>
                  <a:lnTo>
                    <a:pt x="209" y="617"/>
                  </a:lnTo>
                  <a:lnTo>
                    <a:pt x="208" y="615"/>
                  </a:lnTo>
                  <a:lnTo>
                    <a:pt x="207" y="61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9" name="Freeform 2290"/>
            <p:cNvSpPr>
              <a:spLocks/>
            </p:cNvSpPr>
            <p:nvPr/>
          </p:nvSpPr>
          <p:spPr bwMode="auto">
            <a:xfrm>
              <a:off x="3143" y="2785"/>
              <a:ext cx="69" cy="274"/>
            </a:xfrm>
            <a:custGeom>
              <a:avLst/>
              <a:gdLst>
                <a:gd name="T0" fmla="*/ 3 w 209"/>
                <a:gd name="T1" fmla="*/ 0 h 824"/>
                <a:gd name="T2" fmla="*/ 0 w 209"/>
                <a:gd name="T3" fmla="*/ 10 h 824"/>
                <a:gd name="T4" fmla="*/ 0 w 209"/>
                <a:gd name="T5" fmla="*/ 10 h 824"/>
                <a:gd name="T6" fmla="*/ 2 w 209"/>
                <a:gd name="T7" fmla="*/ 0 h 824"/>
                <a:gd name="T8" fmla="*/ 3 w 209"/>
                <a:gd name="T9" fmla="*/ 0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4">
                  <a:moveTo>
                    <a:pt x="209" y="1"/>
                  </a:moveTo>
                  <a:lnTo>
                    <a:pt x="3" y="824"/>
                  </a:lnTo>
                  <a:lnTo>
                    <a:pt x="0" y="823"/>
                  </a:lnTo>
                  <a:lnTo>
                    <a:pt x="207" y="0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0" name="Freeform 2291"/>
            <p:cNvSpPr>
              <a:spLocks/>
            </p:cNvSpPr>
            <p:nvPr/>
          </p:nvSpPr>
          <p:spPr bwMode="auto">
            <a:xfrm>
              <a:off x="3142" y="2785"/>
              <a:ext cx="70" cy="274"/>
            </a:xfrm>
            <a:custGeom>
              <a:avLst/>
              <a:gdLst>
                <a:gd name="T0" fmla="*/ 3 w 209"/>
                <a:gd name="T1" fmla="*/ 0 h 823"/>
                <a:gd name="T2" fmla="*/ 0 w 209"/>
                <a:gd name="T3" fmla="*/ 10 h 823"/>
                <a:gd name="T4" fmla="*/ 0 w 209"/>
                <a:gd name="T5" fmla="*/ 10 h 823"/>
                <a:gd name="T6" fmla="*/ 3 w 209"/>
                <a:gd name="T7" fmla="*/ 0 h 823"/>
                <a:gd name="T8" fmla="*/ 3 w 209"/>
                <a:gd name="T9" fmla="*/ 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3">
                  <a:moveTo>
                    <a:pt x="209" y="0"/>
                  </a:moveTo>
                  <a:lnTo>
                    <a:pt x="2" y="823"/>
                  </a:lnTo>
                  <a:lnTo>
                    <a:pt x="0" y="823"/>
                  </a:lnTo>
                  <a:lnTo>
                    <a:pt x="206" y="0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1" name="Freeform 2292"/>
            <p:cNvSpPr>
              <a:spLocks/>
            </p:cNvSpPr>
            <p:nvPr/>
          </p:nvSpPr>
          <p:spPr bwMode="auto">
            <a:xfrm>
              <a:off x="3141" y="2785"/>
              <a:ext cx="70" cy="274"/>
            </a:xfrm>
            <a:custGeom>
              <a:avLst/>
              <a:gdLst>
                <a:gd name="T0" fmla="*/ 3 w 209"/>
                <a:gd name="T1" fmla="*/ 0 h 823"/>
                <a:gd name="T2" fmla="*/ 0 w 209"/>
                <a:gd name="T3" fmla="*/ 10 h 823"/>
                <a:gd name="T4" fmla="*/ 0 w 209"/>
                <a:gd name="T5" fmla="*/ 10 h 823"/>
                <a:gd name="T6" fmla="*/ 3 w 209"/>
                <a:gd name="T7" fmla="*/ 0 h 823"/>
                <a:gd name="T8" fmla="*/ 3 w 209"/>
                <a:gd name="T9" fmla="*/ 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3">
                  <a:moveTo>
                    <a:pt x="209" y="0"/>
                  </a:moveTo>
                  <a:lnTo>
                    <a:pt x="3" y="823"/>
                  </a:lnTo>
                  <a:lnTo>
                    <a:pt x="0" y="822"/>
                  </a:lnTo>
                  <a:lnTo>
                    <a:pt x="205" y="0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2" name="Freeform 2293"/>
            <p:cNvSpPr>
              <a:spLocks/>
            </p:cNvSpPr>
            <p:nvPr/>
          </p:nvSpPr>
          <p:spPr bwMode="auto">
            <a:xfrm>
              <a:off x="3140" y="2785"/>
              <a:ext cx="69" cy="274"/>
            </a:xfrm>
            <a:custGeom>
              <a:avLst/>
              <a:gdLst>
                <a:gd name="T0" fmla="*/ 3 w 207"/>
                <a:gd name="T1" fmla="*/ 0 h 822"/>
                <a:gd name="T2" fmla="*/ 0 w 207"/>
                <a:gd name="T3" fmla="*/ 10 h 822"/>
                <a:gd name="T4" fmla="*/ 0 w 207"/>
                <a:gd name="T5" fmla="*/ 10 h 822"/>
                <a:gd name="T6" fmla="*/ 3 w 207"/>
                <a:gd name="T7" fmla="*/ 0 h 822"/>
                <a:gd name="T8" fmla="*/ 3 w 207"/>
                <a:gd name="T9" fmla="*/ 0 h 8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822">
                  <a:moveTo>
                    <a:pt x="207" y="0"/>
                  </a:moveTo>
                  <a:lnTo>
                    <a:pt x="2" y="822"/>
                  </a:lnTo>
                  <a:lnTo>
                    <a:pt x="0" y="822"/>
                  </a:lnTo>
                  <a:lnTo>
                    <a:pt x="205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3" name="Freeform 2294"/>
            <p:cNvSpPr>
              <a:spLocks/>
            </p:cNvSpPr>
            <p:nvPr/>
          </p:nvSpPr>
          <p:spPr bwMode="auto">
            <a:xfrm>
              <a:off x="3140" y="2785"/>
              <a:ext cx="69" cy="274"/>
            </a:xfrm>
            <a:custGeom>
              <a:avLst/>
              <a:gdLst>
                <a:gd name="T0" fmla="*/ 3 w 207"/>
                <a:gd name="T1" fmla="*/ 0 h 821"/>
                <a:gd name="T2" fmla="*/ 0 w 207"/>
                <a:gd name="T3" fmla="*/ 10 h 821"/>
                <a:gd name="T4" fmla="*/ 0 w 207"/>
                <a:gd name="T5" fmla="*/ 10 h 821"/>
                <a:gd name="T6" fmla="*/ 3 w 207"/>
                <a:gd name="T7" fmla="*/ 0 h 821"/>
                <a:gd name="T8" fmla="*/ 3 w 207"/>
                <a:gd name="T9" fmla="*/ 0 h 8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821">
                  <a:moveTo>
                    <a:pt x="207" y="0"/>
                  </a:moveTo>
                  <a:lnTo>
                    <a:pt x="2" y="821"/>
                  </a:lnTo>
                  <a:lnTo>
                    <a:pt x="0" y="820"/>
                  </a:lnTo>
                  <a:lnTo>
                    <a:pt x="205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4" name="Freeform 2295"/>
            <p:cNvSpPr>
              <a:spLocks/>
            </p:cNvSpPr>
            <p:nvPr/>
          </p:nvSpPr>
          <p:spPr bwMode="auto">
            <a:xfrm>
              <a:off x="3139" y="2785"/>
              <a:ext cx="69" cy="273"/>
            </a:xfrm>
            <a:custGeom>
              <a:avLst/>
              <a:gdLst>
                <a:gd name="T0" fmla="*/ 3 w 207"/>
                <a:gd name="T1" fmla="*/ 0 h 819"/>
                <a:gd name="T2" fmla="*/ 0 w 207"/>
                <a:gd name="T3" fmla="*/ 10 h 819"/>
                <a:gd name="T4" fmla="*/ 0 w 207"/>
                <a:gd name="T5" fmla="*/ 10 h 819"/>
                <a:gd name="T6" fmla="*/ 3 w 207"/>
                <a:gd name="T7" fmla="*/ 0 h 819"/>
                <a:gd name="T8" fmla="*/ 3 w 207"/>
                <a:gd name="T9" fmla="*/ 0 h 8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819">
                  <a:moveTo>
                    <a:pt x="207" y="0"/>
                  </a:moveTo>
                  <a:lnTo>
                    <a:pt x="2" y="819"/>
                  </a:lnTo>
                  <a:lnTo>
                    <a:pt x="0" y="819"/>
                  </a:lnTo>
                  <a:lnTo>
                    <a:pt x="205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5" name="Freeform 2296"/>
            <p:cNvSpPr>
              <a:spLocks/>
            </p:cNvSpPr>
            <p:nvPr/>
          </p:nvSpPr>
          <p:spPr bwMode="auto">
            <a:xfrm>
              <a:off x="3139" y="2786"/>
              <a:ext cx="68" cy="272"/>
            </a:xfrm>
            <a:custGeom>
              <a:avLst/>
              <a:gdLst>
                <a:gd name="T0" fmla="*/ 2 w 206"/>
                <a:gd name="T1" fmla="*/ 0 h 818"/>
                <a:gd name="T2" fmla="*/ 0 w 206"/>
                <a:gd name="T3" fmla="*/ 10 h 818"/>
                <a:gd name="T4" fmla="*/ 0 w 206"/>
                <a:gd name="T5" fmla="*/ 10 h 818"/>
                <a:gd name="T6" fmla="*/ 2 w 206"/>
                <a:gd name="T7" fmla="*/ 0 h 818"/>
                <a:gd name="T8" fmla="*/ 2 w 206"/>
                <a:gd name="T9" fmla="*/ 0 h 8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6" h="818">
                  <a:moveTo>
                    <a:pt x="206" y="0"/>
                  </a:moveTo>
                  <a:lnTo>
                    <a:pt x="1" y="818"/>
                  </a:lnTo>
                  <a:lnTo>
                    <a:pt x="0" y="818"/>
                  </a:lnTo>
                  <a:lnTo>
                    <a:pt x="205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6" name="Freeform 2297"/>
            <p:cNvSpPr>
              <a:spLocks/>
            </p:cNvSpPr>
            <p:nvPr/>
          </p:nvSpPr>
          <p:spPr bwMode="auto">
            <a:xfrm>
              <a:off x="3139" y="2786"/>
              <a:ext cx="68" cy="272"/>
            </a:xfrm>
            <a:custGeom>
              <a:avLst/>
              <a:gdLst>
                <a:gd name="T0" fmla="*/ 3 w 205"/>
                <a:gd name="T1" fmla="*/ 0 h 817"/>
                <a:gd name="T2" fmla="*/ 0 w 205"/>
                <a:gd name="T3" fmla="*/ 10 h 817"/>
                <a:gd name="T4" fmla="*/ 0 w 205"/>
                <a:gd name="T5" fmla="*/ 10 h 817"/>
                <a:gd name="T6" fmla="*/ 3 w 205"/>
                <a:gd name="T7" fmla="*/ 0 h 817"/>
                <a:gd name="T8" fmla="*/ 3 w 205"/>
                <a:gd name="T9" fmla="*/ 0 h 8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5" h="817">
                  <a:moveTo>
                    <a:pt x="205" y="0"/>
                  </a:moveTo>
                  <a:lnTo>
                    <a:pt x="0" y="817"/>
                  </a:lnTo>
                  <a:lnTo>
                    <a:pt x="205" y="1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" name="Freeform 2298"/>
            <p:cNvSpPr>
              <a:spLocks/>
            </p:cNvSpPr>
            <p:nvPr/>
          </p:nvSpPr>
          <p:spPr bwMode="auto">
            <a:xfrm>
              <a:off x="3144" y="2785"/>
              <a:ext cx="69" cy="275"/>
            </a:xfrm>
            <a:custGeom>
              <a:avLst/>
              <a:gdLst>
                <a:gd name="T0" fmla="*/ 0 w 209"/>
                <a:gd name="T1" fmla="*/ 10 h 824"/>
                <a:gd name="T2" fmla="*/ 2 w 209"/>
                <a:gd name="T3" fmla="*/ 0 h 824"/>
                <a:gd name="T4" fmla="*/ 3 w 209"/>
                <a:gd name="T5" fmla="*/ 0 h 824"/>
                <a:gd name="T6" fmla="*/ 0 w 209"/>
                <a:gd name="T7" fmla="*/ 10 h 824"/>
                <a:gd name="T8" fmla="*/ 0 w 209"/>
                <a:gd name="T9" fmla="*/ 10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4">
                  <a:moveTo>
                    <a:pt x="0" y="823"/>
                  </a:moveTo>
                  <a:lnTo>
                    <a:pt x="206" y="0"/>
                  </a:lnTo>
                  <a:lnTo>
                    <a:pt x="209" y="1"/>
                  </a:lnTo>
                  <a:lnTo>
                    <a:pt x="3" y="824"/>
                  </a:lnTo>
                  <a:lnTo>
                    <a:pt x="0" y="823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8" name="Freeform 2299"/>
            <p:cNvSpPr>
              <a:spLocks/>
            </p:cNvSpPr>
            <p:nvPr/>
          </p:nvSpPr>
          <p:spPr bwMode="auto">
            <a:xfrm>
              <a:off x="3145" y="2785"/>
              <a:ext cx="69" cy="275"/>
            </a:xfrm>
            <a:custGeom>
              <a:avLst/>
              <a:gdLst>
                <a:gd name="T0" fmla="*/ 0 w 208"/>
                <a:gd name="T1" fmla="*/ 10 h 823"/>
                <a:gd name="T2" fmla="*/ 3 w 208"/>
                <a:gd name="T3" fmla="*/ 0 h 823"/>
                <a:gd name="T4" fmla="*/ 3 w 208"/>
                <a:gd name="T5" fmla="*/ 0 h 823"/>
                <a:gd name="T6" fmla="*/ 0 w 208"/>
                <a:gd name="T7" fmla="*/ 10 h 823"/>
                <a:gd name="T8" fmla="*/ 0 w 208"/>
                <a:gd name="T9" fmla="*/ 1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3">
                  <a:moveTo>
                    <a:pt x="0" y="823"/>
                  </a:moveTo>
                  <a:lnTo>
                    <a:pt x="206" y="0"/>
                  </a:lnTo>
                  <a:lnTo>
                    <a:pt x="208" y="1"/>
                  </a:lnTo>
                  <a:lnTo>
                    <a:pt x="2" y="823"/>
                  </a:lnTo>
                  <a:lnTo>
                    <a:pt x="0" y="823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9" name="Freeform 2300"/>
            <p:cNvSpPr>
              <a:spLocks/>
            </p:cNvSpPr>
            <p:nvPr/>
          </p:nvSpPr>
          <p:spPr bwMode="auto">
            <a:xfrm>
              <a:off x="3145" y="2786"/>
              <a:ext cx="70" cy="274"/>
            </a:xfrm>
            <a:custGeom>
              <a:avLst/>
              <a:gdLst>
                <a:gd name="T0" fmla="*/ 0 w 209"/>
                <a:gd name="T1" fmla="*/ 10 h 823"/>
                <a:gd name="T2" fmla="*/ 3 w 209"/>
                <a:gd name="T3" fmla="*/ 0 h 823"/>
                <a:gd name="T4" fmla="*/ 3 w 209"/>
                <a:gd name="T5" fmla="*/ 0 h 823"/>
                <a:gd name="T6" fmla="*/ 0 w 209"/>
                <a:gd name="T7" fmla="*/ 10 h 823"/>
                <a:gd name="T8" fmla="*/ 0 w 209"/>
                <a:gd name="T9" fmla="*/ 10 h 8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9" h="823">
                  <a:moveTo>
                    <a:pt x="0" y="822"/>
                  </a:moveTo>
                  <a:lnTo>
                    <a:pt x="206" y="0"/>
                  </a:lnTo>
                  <a:lnTo>
                    <a:pt x="209" y="1"/>
                  </a:lnTo>
                  <a:lnTo>
                    <a:pt x="3" y="823"/>
                  </a:lnTo>
                  <a:lnTo>
                    <a:pt x="0" y="822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0" name="Freeform 2301"/>
            <p:cNvSpPr>
              <a:spLocks/>
            </p:cNvSpPr>
            <p:nvPr/>
          </p:nvSpPr>
          <p:spPr bwMode="auto">
            <a:xfrm>
              <a:off x="3146" y="2786"/>
              <a:ext cx="70" cy="274"/>
            </a:xfrm>
            <a:custGeom>
              <a:avLst/>
              <a:gdLst>
                <a:gd name="T0" fmla="*/ 0 w 208"/>
                <a:gd name="T1" fmla="*/ 10 h 822"/>
                <a:gd name="T2" fmla="*/ 3 w 208"/>
                <a:gd name="T3" fmla="*/ 0 h 822"/>
                <a:gd name="T4" fmla="*/ 3 w 208"/>
                <a:gd name="T5" fmla="*/ 0 h 822"/>
                <a:gd name="T6" fmla="*/ 0 w 208"/>
                <a:gd name="T7" fmla="*/ 10 h 822"/>
                <a:gd name="T8" fmla="*/ 0 w 208"/>
                <a:gd name="T9" fmla="*/ 10 h 8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" h="822">
                  <a:moveTo>
                    <a:pt x="0" y="822"/>
                  </a:moveTo>
                  <a:lnTo>
                    <a:pt x="206" y="0"/>
                  </a:lnTo>
                  <a:lnTo>
                    <a:pt x="208" y="2"/>
                  </a:lnTo>
                  <a:lnTo>
                    <a:pt x="2" y="822"/>
                  </a:lnTo>
                  <a:lnTo>
                    <a:pt x="0" y="822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1" name="Freeform 2302"/>
            <p:cNvSpPr>
              <a:spLocks/>
            </p:cNvSpPr>
            <p:nvPr/>
          </p:nvSpPr>
          <p:spPr bwMode="auto">
            <a:xfrm>
              <a:off x="3147" y="2787"/>
              <a:ext cx="69" cy="273"/>
            </a:xfrm>
            <a:custGeom>
              <a:avLst/>
              <a:gdLst>
                <a:gd name="T0" fmla="*/ 0 w 207"/>
                <a:gd name="T1" fmla="*/ 10 h 821"/>
                <a:gd name="T2" fmla="*/ 3 w 207"/>
                <a:gd name="T3" fmla="*/ 0 h 821"/>
                <a:gd name="T4" fmla="*/ 3 w 207"/>
                <a:gd name="T5" fmla="*/ 0 h 821"/>
                <a:gd name="T6" fmla="*/ 0 w 207"/>
                <a:gd name="T7" fmla="*/ 10 h 821"/>
                <a:gd name="T8" fmla="*/ 0 w 207"/>
                <a:gd name="T9" fmla="*/ 10 h 8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821">
                  <a:moveTo>
                    <a:pt x="0" y="820"/>
                  </a:moveTo>
                  <a:lnTo>
                    <a:pt x="206" y="0"/>
                  </a:lnTo>
                  <a:lnTo>
                    <a:pt x="207" y="1"/>
                  </a:lnTo>
                  <a:lnTo>
                    <a:pt x="2" y="821"/>
                  </a:lnTo>
                  <a:lnTo>
                    <a:pt x="0" y="820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2" name="Freeform 2303"/>
            <p:cNvSpPr>
              <a:spLocks/>
            </p:cNvSpPr>
            <p:nvPr/>
          </p:nvSpPr>
          <p:spPr bwMode="auto">
            <a:xfrm>
              <a:off x="3148" y="2787"/>
              <a:ext cx="68" cy="273"/>
            </a:xfrm>
            <a:custGeom>
              <a:avLst/>
              <a:gdLst>
                <a:gd name="T0" fmla="*/ 0 w 206"/>
                <a:gd name="T1" fmla="*/ 10 h 820"/>
                <a:gd name="T2" fmla="*/ 2 w 206"/>
                <a:gd name="T3" fmla="*/ 0 h 820"/>
                <a:gd name="T4" fmla="*/ 2 w 206"/>
                <a:gd name="T5" fmla="*/ 0 h 820"/>
                <a:gd name="T6" fmla="*/ 0 w 206"/>
                <a:gd name="T7" fmla="*/ 10 h 820"/>
                <a:gd name="T8" fmla="*/ 0 w 206"/>
                <a:gd name="T9" fmla="*/ 10 h 8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6" h="820">
                  <a:moveTo>
                    <a:pt x="0" y="820"/>
                  </a:moveTo>
                  <a:lnTo>
                    <a:pt x="205" y="0"/>
                  </a:lnTo>
                  <a:lnTo>
                    <a:pt x="206" y="2"/>
                  </a:lnTo>
                  <a:lnTo>
                    <a:pt x="1" y="820"/>
                  </a:lnTo>
                  <a:lnTo>
                    <a:pt x="0" y="820"/>
                  </a:ln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3" name="Freeform 2304"/>
            <p:cNvSpPr>
              <a:spLocks/>
            </p:cNvSpPr>
            <p:nvPr/>
          </p:nvSpPr>
          <p:spPr bwMode="auto">
            <a:xfrm>
              <a:off x="3148" y="2788"/>
              <a:ext cx="68" cy="272"/>
            </a:xfrm>
            <a:custGeom>
              <a:avLst/>
              <a:gdLst>
                <a:gd name="T0" fmla="*/ 0 w 205"/>
                <a:gd name="T1" fmla="*/ 10 h 818"/>
                <a:gd name="T2" fmla="*/ 3 w 205"/>
                <a:gd name="T3" fmla="*/ 0 h 818"/>
                <a:gd name="T4" fmla="*/ 3 w 205"/>
                <a:gd name="T5" fmla="*/ 0 h 818"/>
                <a:gd name="T6" fmla="*/ 0 w 205"/>
                <a:gd name="T7" fmla="*/ 10 h 818"/>
                <a:gd name="T8" fmla="*/ 0 w 205"/>
                <a:gd name="T9" fmla="*/ 10 h 8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5" h="818">
                  <a:moveTo>
                    <a:pt x="0" y="818"/>
                  </a:moveTo>
                  <a:lnTo>
                    <a:pt x="205" y="0"/>
                  </a:lnTo>
                  <a:lnTo>
                    <a:pt x="205" y="2"/>
                  </a:lnTo>
                  <a:lnTo>
                    <a:pt x="1" y="818"/>
                  </a:lnTo>
                  <a:lnTo>
                    <a:pt x="0" y="818"/>
                  </a:ln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4" name="Freeform 2305"/>
            <p:cNvSpPr>
              <a:spLocks/>
            </p:cNvSpPr>
            <p:nvPr/>
          </p:nvSpPr>
          <p:spPr bwMode="auto">
            <a:xfrm>
              <a:off x="3148" y="2788"/>
              <a:ext cx="68" cy="272"/>
            </a:xfrm>
            <a:custGeom>
              <a:avLst/>
              <a:gdLst>
                <a:gd name="T0" fmla="*/ 0 w 204"/>
                <a:gd name="T1" fmla="*/ 10 h 816"/>
                <a:gd name="T2" fmla="*/ 3 w 204"/>
                <a:gd name="T3" fmla="*/ 0 h 816"/>
                <a:gd name="T4" fmla="*/ 3 w 204"/>
                <a:gd name="T5" fmla="*/ 0 h 816"/>
                <a:gd name="T6" fmla="*/ 0 w 204"/>
                <a:gd name="T7" fmla="*/ 10 h 816"/>
                <a:gd name="T8" fmla="*/ 0 w 204"/>
                <a:gd name="T9" fmla="*/ 1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4" h="816">
                  <a:moveTo>
                    <a:pt x="0" y="816"/>
                  </a:moveTo>
                  <a:lnTo>
                    <a:pt x="204" y="0"/>
                  </a:lnTo>
                  <a:lnTo>
                    <a:pt x="204" y="1"/>
                  </a:lnTo>
                  <a:lnTo>
                    <a:pt x="0" y="816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5" name="Freeform 2306"/>
            <p:cNvSpPr>
              <a:spLocks/>
            </p:cNvSpPr>
            <p:nvPr/>
          </p:nvSpPr>
          <p:spPr bwMode="auto">
            <a:xfrm>
              <a:off x="3139" y="2785"/>
              <a:ext cx="77" cy="275"/>
            </a:xfrm>
            <a:custGeom>
              <a:avLst/>
              <a:gdLst>
                <a:gd name="T0" fmla="*/ 3 w 233"/>
                <a:gd name="T1" fmla="*/ 0 h 827"/>
                <a:gd name="T2" fmla="*/ 0 w 233"/>
                <a:gd name="T3" fmla="*/ 10 h 827"/>
                <a:gd name="T4" fmla="*/ 0 w 233"/>
                <a:gd name="T5" fmla="*/ 10 h 827"/>
                <a:gd name="T6" fmla="*/ 2 w 233"/>
                <a:gd name="T7" fmla="*/ 0 h 827"/>
                <a:gd name="T8" fmla="*/ 2 w 233"/>
                <a:gd name="T9" fmla="*/ 0 h 827"/>
                <a:gd name="T10" fmla="*/ 2 w 233"/>
                <a:gd name="T11" fmla="*/ 0 h 827"/>
                <a:gd name="T12" fmla="*/ 2 w 233"/>
                <a:gd name="T13" fmla="*/ 0 h 827"/>
                <a:gd name="T14" fmla="*/ 3 w 233"/>
                <a:gd name="T15" fmla="*/ 0 h 827"/>
                <a:gd name="T16" fmla="*/ 3 w 233"/>
                <a:gd name="T17" fmla="*/ 0 h 827"/>
                <a:gd name="T18" fmla="*/ 3 w 233"/>
                <a:gd name="T19" fmla="*/ 0 h 827"/>
                <a:gd name="T20" fmla="*/ 3 w 233"/>
                <a:gd name="T21" fmla="*/ 0 h 827"/>
                <a:gd name="T22" fmla="*/ 3 w 233"/>
                <a:gd name="T23" fmla="*/ 0 h 827"/>
                <a:gd name="T24" fmla="*/ 3 w 233"/>
                <a:gd name="T25" fmla="*/ 0 h 827"/>
                <a:gd name="T26" fmla="*/ 3 w 233"/>
                <a:gd name="T27" fmla="*/ 0 h 827"/>
                <a:gd name="T28" fmla="*/ 3 w 233"/>
                <a:gd name="T29" fmla="*/ 0 h 827"/>
                <a:gd name="T30" fmla="*/ 3 w 233"/>
                <a:gd name="T31" fmla="*/ 0 h 827"/>
                <a:gd name="T32" fmla="*/ 3 w 233"/>
                <a:gd name="T33" fmla="*/ 0 h 827"/>
                <a:gd name="T34" fmla="*/ 3 w 233"/>
                <a:gd name="T35" fmla="*/ 0 h 827"/>
                <a:gd name="T36" fmla="*/ 3 w 233"/>
                <a:gd name="T37" fmla="*/ 0 h 827"/>
                <a:gd name="T38" fmla="*/ 3 w 233"/>
                <a:gd name="T39" fmla="*/ 0 h 827"/>
                <a:gd name="T40" fmla="*/ 3 w 233"/>
                <a:gd name="T41" fmla="*/ 0 h 827"/>
                <a:gd name="T42" fmla="*/ 3 w 233"/>
                <a:gd name="T43" fmla="*/ 0 h 8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33" h="827">
                  <a:moveTo>
                    <a:pt x="233" y="12"/>
                  </a:moveTo>
                  <a:lnTo>
                    <a:pt x="29" y="827"/>
                  </a:lnTo>
                  <a:lnTo>
                    <a:pt x="0" y="821"/>
                  </a:lnTo>
                  <a:lnTo>
                    <a:pt x="205" y="5"/>
                  </a:lnTo>
                  <a:lnTo>
                    <a:pt x="205" y="4"/>
                  </a:lnTo>
                  <a:lnTo>
                    <a:pt x="206" y="3"/>
                  </a:lnTo>
                  <a:lnTo>
                    <a:pt x="208" y="2"/>
                  </a:lnTo>
                  <a:lnTo>
                    <a:pt x="210" y="1"/>
                  </a:lnTo>
                  <a:lnTo>
                    <a:pt x="212" y="0"/>
                  </a:lnTo>
                  <a:lnTo>
                    <a:pt x="216" y="0"/>
                  </a:lnTo>
                  <a:lnTo>
                    <a:pt x="219" y="0"/>
                  </a:lnTo>
                  <a:lnTo>
                    <a:pt x="221" y="1"/>
                  </a:lnTo>
                  <a:lnTo>
                    <a:pt x="224" y="2"/>
                  </a:lnTo>
                  <a:lnTo>
                    <a:pt x="226" y="3"/>
                  </a:lnTo>
                  <a:lnTo>
                    <a:pt x="229" y="4"/>
                  </a:lnTo>
                  <a:lnTo>
                    <a:pt x="231" y="6"/>
                  </a:lnTo>
                  <a:lnTo>
                    <a:pt x="232" y="7"/>
                  </a:lnTo>
                  <a:lnTo>
                    <a:pt x="233" y="9"/>
                  </a:lnTo>
                  <a:lnTo>
                    <a:pt x="233" y="11"/>
                  </a:lnTo>
                  <a:lnTo>
                    <a:pt x="233" y="1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6" name="Freeform 2342"/>
            <p:cNvSpPr>
              <a:spLocks/>
            </p:cNvSpPr>
            <p:nvPr/>
          </p:nvSpPr>
          <p:spPr bwMode="auto">
            <a:xfrm>
              <a:off x="3159" y="3049"/>
              <a:ext cx="306" cy="26"/>
            </a:xfrm>
            <a:custGeom>
              <a:avLst/>
              <a:gdLst>
                <a:gd name="T0" fmla="*/ 11 w 920"/>
                <a:gd name="T1" fmla="*/ 0 h 79"/>
                <a:gd name="T2" fmla="*/ 0 w 920"/>
                <a:gd name="T3" fmla="*/ 1 h 79"/>
                <a:gd name="T4" fmla="*/ 0 w 920"/>
                <a:gd name="T5" fmla="*/ 1 h 79"/>
                <a:gd name="T6" fmla="*/ 11 w 920"/>
                <a:gd name="T7" fmla="*/ 0 h 79"/>
                <a:gd name="T8" fmla="*/ 11 w 920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79">
                  <a:moveTo>
                    <a:pt x="920" y="3"/>
                  </a:moveTo>
                  <a:lnTo>
                    <a:pt x="0" y="79"/>
                  </a:lnTo>
                  <a:lnTo>
                    <a:pt x="0" y="76"/>
                  </a:lnTo>
                  <a:lnTo>
                    <a:pt x="920" y="0"/>
                  </a:lnTo>
                  <a:lnTo>
                    <a:pt x="920" y="3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7" name="Freeform 2343"/>
            <p:cNvSpPr>
              <a:spLocks/>
            </p:cNvSpPr>
            <p:nvPr/>
          </p:nvSpPr>
          <p:spPr bwMode="auto">
            <a:xfrm>
              <a:off x="3158" y="3048"/>
              <a:ext cx="307" cy="26"/>
            </a:xfrm>
            <a:custGeom>
              <a:avLst/>
              <a:gdLst>
                <a:gd name="T0" fmla="*/ 11 w 921"/>
                <a:gd name="T1" fmla="*/ 0 h 78"/>
                <a:gd name="T2" fmla="*/ 0 w 921"/>
                <a:gd name="T3" fmla="*/ 1 h 78"/>
                <a:gd name="T4" fmla="*/ 0 w 921"/>
                <a:gd name="T5" fmla="*/ 1 h 78"/>
                <a:gd name="T6" fmla="*/ 11 w 921"/>
                <a:gd name="T7" fmla="*/ 0 h 78"/>
                <a:gd name="T8" fmla="*/ 11 w 921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1" h="78">
                  <a:moveTo>
                    <a:pt x="921" y="2"/>
                  </a:moveTo>
                  <a:lnTo>
                    <a:pt x="1" y="78"/>
                  </a:lnTo>
                  <a:lnTo>
                    <a:pt x="0" y="76"/>
                  </a:lnTo>
                  <a:lnTo>
                    <a:pt x="920" y="0"/>
                  </a:lnTo>
                  <a:lnTo>
                    <a:pt x="921" y="2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8" name="Freeform 2344"/>
            <p:cNvSpPr>
              <a:spLocks/>
            </p:cNvSpPr>
            <p:nvPr/>
          </p:nvSpPr>
          <p:spPr bwMode="auto">
            <a:xfrm>
              <a:off x="3158" y="3047"/>
              <a:ext cx="307" cy="26"/>
            </a:xfrm>
            <a:custGeom>
              <a:avLst/>
              <a:gdLst>
                <a:gd name="T0" fmla="*/ 11 w 920"/>
                <a:gd name="T1" fmla="*/ 0 h 79"/>
                <a:gd name="T2" fmla="*/ 0 w 920"/>
                <a:gd name="T3" fmla="*/ 1 h 79"/>
                <a:gd name="T4" fmla="*/ 0 w 920"/>
                <a:gd name="T5" fmla="*/ 1 h 79"/>
                <a:gd name="T6" fmla="*/ 11 w 920"/>
                <a:gd name="T7" fmla="*/ 0 h 79"/>
                <a:gd name="T8" fmla="*/ 11 w 920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79">
                  <a:moveTo>
                    <a:pt x="920" y="3"/>
                  </a:moveTo>
                  <a:lnTo>
                    <a:pt x="0" y="79"/>
                  </a:lnTo>
                  <a:lnTo>
                    <a:pt x="0" y="76"/>
                  </a:lnTo>
                  <a:lnTo>
                    <a:pt x="920" y="0"/>
                  </a:lnTo>
                  <a:lnTo>
                    <a:pt x="920" y="3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9" name="Freeform 2345"/>
            <p:cNvSpPr>
              <a:spLocks/>
            </p:cNvSpPr>
            <p:nvPr/>
          </p:nvSpPr>
          <p:spPr bwMode="auto">
            <a:xfrm>
              <a:off x="3158" y="3046"/>
              <a:ext cx="307" cy="26"/>
            </a:xfrm>
            <a:custGeom>
              <a:avLst/>
              <a:gdLst>
                <a:gd name="T0" fmla="*/ 11 w 920"/>
                <a:gd name="T1" fmla="*/ 0 h 78"/>
                <a:gd name="T2" fmla="*/ 0 w 920"/>
                <a:gd name="T3" fmla="*/ 1 h 78"/>
                <a:gd name="T4" fmla="*/ 0 w 920"/>
                <a:gd name="T5" fmla="*/ 1 h 78"/>
                <a:gd name="T6" fmla="*/ 11 w 920"/>
                <a:gd name="T7" fmla="*/ 0 h 78"/>
                <a:gd name="T8" fmla="*/ 11 w 920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78">
                  <a:moveTo>
                    <a:pt x="920" y="2"/>
                  </a:moveTo>
                  <a:lnTo>
                    <a:pt x="0" y="78"/>
                  </a:lnTo>
                  <a:lnTo>
                    <a:pt x="0" y="76"/>
                  </a:lnTo>
                  <a:lnTo>
                    <a:pt x="919" y="0"/>
                  </a:lnTo>
                  <a:lnTo>
                    <a:pt x="920" y="2"/>
                  </a:ln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0" name="Freeform 2346"/>
            <p:cNvSpPr>
              <a:spLocks/>
            </p:cNvSpPr>
            <p:nvPr/>
          </p:nvSpPr>
          <p:spPr bwMode="auto">
            <a:xfrm>
              <a:off x="3158" y="3046"/>
              <a:ext cx="307" cy="26"/>
            </a:xfrm>
            <a:custGeom>
              <a:avLst/>
              <a:gdLst>
                <a:gd name="T0" fmla="*/ 11 w 919"/>
                <a:gd name="T1" fmla="*/ 0 h 78"/>
                <a:gd name="T2" fmla="*/ 0 w 919"/>
                <a:gd name="T3" fmla="*/ 1 h 78"/>
                <a:gd name="T4" fmla="*/ 0 w 919"/>
                <a:gd name="T5" fmla="*/ 1 h 78"/>
                <a:gd name="T6" fmla="*/ 11 w 919"/>
                <a:gd name="T7" fmla="*/ 0 h 78"/>
                <a:gd name="T8" fmla="*/ 11 w 919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8">
                  <a:moveTo>
                    <a:pt x="919" y="2"/>
                  </a:moveTo>
                  <a:lnTo>
                    <a:pt x="0" y="78"/>
                  </a:lnTo>
                  <a:lnTo>
                    <a:pt x="0" y="76"/>
                  </a:lnTo>
                  <a:lnTo>
                    <a:pt x="917" y="0"/>
                  </a:lnTo>
                  <a:lnTo>
                    <a:pt x="919" y="2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1" name="Freeform 2347"/>
            <p:cNvSpPr>
              <a:spLocks/>
            </p:cNvSpPr>
            <p:nvPr/>
          </p:nvSpPr>
          <p:spPr bwMode="auto">
            <a:xfrm>
              <a:off x="3158" y="3045"/>
              <a:ext cx="306" cy="26"/>
            </a:xfrm>
            <a:custGeom>
              <a:avLst/>
              <a:gdLst>
                <a:gd name="T0" fmla="*/ 11 w 917"/>
                <a:gd name="T1" fmla="*/ 0 h 77"/>
                <a:gd name="T2" fmla="*/ 0 w 917"/>
                <a:gd name="T3" fmla="*/ 1 h 77"/>
                <a:gd name="T4" fmla="*/ 0 w 917"/>
                <a:gd name="T5" fmla="*/ 1 h 77"/>
                <a:gd name="T6" fmla="*/ 11 w 917"/>
                <a:gd name="T7" fmla="*/ 0 h 77"/>
                <a:gd name="T8" fmla="*/ 11 w 917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7" h="77">
                  <a:moveTo>
                    <a:pt x="917" y="1"/>
                  </a:moveTo>
                  <a:lnTo>
                    <a:pt x="0" y="77"/>
                  </a:lnTo>
                  <a:lnTo>
                    <a:pt x="0" y="76"/>
                  </a:lnTo>
                  <a:lnTo>
                    <a:pt x="916" y="0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2" name="Freeform 2348"/>
            <p:cNvSpPr>
              <a:spLocks/>
            </p:cNvSpPr>
            <p:nvPr/>
          </p:nvSpPr>
          <p:spPr bwMode="auto">
            <a:xfrm>
              <a:off x="3158" y="3045"/>
              <a:ext cx="306" cy="26"/>
            </a:xfrm>
            <a:custGeom>
              <a:avLst/>
              <a:gdLst>
                <a:gd name="T0" fmla="*/ 11 w 916"/>
                <a:gd name="T1" fmla="*/ 0 h 77"/>
                <a:gd name="T2" fmla="*/ 0 w 916"/>
                <a:gd name="T3" fmla="*/ 1 h 77"/>
                <a:gd name="T4" fmla="*/ 0 w 916"/>
                <a:gd name="T5" fmla="*/ 1 h 77"/>
                <a:gd name="T6" fmla="*/ 11 w 916"/>
                <a:gd name="T7" fmla="*/ 0 h 77"/>
                <a:gd name="T8" fmla="*/ 11 w 916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6" h="77">
                  <a:moveTo>
                    <a:pt x="916" y="1"/>
                  </a:moveTo>
                  <a:lnTo>
                    <a:pt x="0" y="77"/>
                  </a:lnTo>
                  <a:lnTo>
                    <a:pt x="0" y="76"/>
                  </a:lnTo>
                  <a:lnTo>
                    <a:pt x="915" y="0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3" name="Freeform 2349"/>
            <p:cNvSpPr>
              <a:spLocks/>
            </p:cNvSpPr>
            <p:nvPr/>
          </p:nvSpPr>
          <p:spPr bwMode="auto">
            <a:xfrm>
              <a:off x="3158" y="3045"/>
              <a:ext cx="305" cy="25"/>
            </a:xfrm>
            <a:custGeom>
              <a:avLst/>
              <a:gdLst>
                <a:gd name="T0" fmla="*/ 11 w 915"/>
                <a:gd name="T1" fmla="*/ 0 h 76"/>
                <a:gd name="T2" fmla="*/ 0 w 915"/>
                <a:gd name="T3" fmla="*/ 1 h 76"/>
                <a:gd name="T4" fmla="*/ 0 w 915"/>
                <a:gd name="T5" fmla="*/ 1 h 76"/>
                <a:gd name="T6" fmla="*/ 11 w 915"/>
                <a:gd name="T7" fmla="*/ 0 h 76"/>
                <a:gd name="T8" fmla="*/ 11 w 915"/>
                <a:gd name="T9" fmla="*/ 0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" h="76">
                  <a:moveTo>
                    <a:pt x="915" y="0"/>
                  </a:moveTo>
                  <a:lnTo>
                    <a:pt x="0" y="76"/>
                  </a:lnTo>
                  <a:lnTo>
                    <a:pt x="913" y="0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4" name="Freeform 2350"/>
            <p:cNvSpPr>
              <a:spLocks/>
            </p:cNvSpPr>
            <p:nvPr/>
          </p:nvSpPr>
          <p:spPr bwMode="auto">
            <a:xfrm>
              <a:off x="3159" y="3050"/>
              <a:ext cx="306" cy="26"/>
            </a:xfrm>
            <a:custGeom>
              <a:avLst/>
              <a:gdLst>
                <a:gd name="T0" fmla="*/ 0 w 920"/>
                <a:gd name="T1" fmla="*/ 1 h 80"/>
                <a:gd name="T2" fmla="*/ 11 w 920"/>
                <a:gd name="T3" fmla="*/ 0 h 80"/>
                <a:gd name="T4" fmla="*/ 11 w 920"/>
                <a:gd name="T5" fmla="*/ 0 h 80"/>
                <a:gd name="T6" fmla="*/ 0 w 920"/>
                <a:gd name="T7" fmla="*/ 1 h 80"/>
                <a:gd name="T8" fmla="*/ 0 w 920"/>
                <a:gd name="T9" fmla="*/ 1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80">
                  <a:moveTo>
                    <a:pt x="0" y="76"/>
                  </a:moveTo>
                  <a:lnTo>
                    <a:pt x="920" y="0"/>
                  </a:lnTo>
                  <a:lnTo>
                    <a:pt x="920" y="3"/>
                  </a:lnTo>
                  <a:lnTo>
                    <a:pt x="0" y="8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5" name="Freeform 2351"/>
            <p:cNvSpPr>
              <a:spLocks/>
            </p:cNvSpPr>
            <p:nvPr/>
          </p:nvSpPr>
          <p:spPr bwMode="auto">
            <a:xfrm>
              <a:off x="3159" y="3051"/>
              <a:ext cx="306" cy="26"/>
            </a:xfrm>
            <a:custGeom>
              <a:avLst/>
              <a:gdLst>
                <a:gd name="T0" fmla="*/ 0 w 920"/>
                <a:gd name="T1" fmla="*/ 1 h 79"/>
                <a:gd name="T2" fmla="*/ 11 w 920"/>
                <a:gd name="T3" fmla="*/ 0 h 79"/>
                <a:gd name="T4" fmla="*/ 11 w 920"/>
                <a:gd name="T5" fmla="*/ 0 h 79"/>
                <a:gd name="T6" fmla="*/ 0 w 920"/>
                <a:gd name="T7" fmla="*/ 1 h 79"/>
                <a:gd name="T8" fmla="*/ 0 w 920"/>
                <a:gd name="T9" fmla="*/ 1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79">
                  <a:moveTo>
                    <a:pt x="0" y="77"/>
                  </a:moveTo>
                  <a:lnTo>
                    <a:pt x="920" y="0"/>
                  </a:lnTo>
                  <a:lnTo>
                    <a:pt x="920" y="2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6" name="Freeform 2352"/>
            <p:cNvSpPr>
              <a:spLocks/>
            </p:cNvSpPr>
            <p:nvPr/>
          </p:nvSpPr>
          <p:spPr bwMode="auto">
            <a:xfrm>
              <a:off x="3159" y="3051"/>
              <a:ext cx="306" cy="27"/>
            </a:xfrm>
            <a:custGeom>
              <a:avLst/>
              <a:gdLst>
                <a:gd name="T0" fmla="*/ 0 w 920"/>
                <a:gd name="T1" fmla="*/ 1 h 80"/>
                <a:gd name="T2" fmla="*/ 11 w 920"/>
                <a:gd name="T3" fmla="*/ 0 h 80"/>
                <a:gd name="T4" fmla="*/ 11 w 920"/>
                <a:gd name="T5" fmla="*/ 0 h 80"/>
                <a:gd name="T6" fmla="*/ 0 w 920"/>
                <a:gd name="T7" fmla="*/ 1 h 80"/>
                <a:gd name="T8" fmla="*/ 0 w 920"/>
                <a:gd name="T9" fmla="*/ 1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0" h="80">
                  <a:moveTo>
                    <a:pt x="0" y="77"/>
                  </a:moveTo>
                  <a:lnTo>
                    <a:pt x="920" y="0"/>
                  </a:lnTo>
                  <a:lnTo>
                    <a:pt x="920" y="3"/>
                  </a:lnTo>
                  <a:lnTo>
                    <a:pt x="1" y="8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7" name="Freeform 2353"/>
            <p:cNvSpPr>
              <a:spLocks/>
            </p:cNvSpPr>
            <p:nvPr/>
          </p:nvSpPr>
          <p:spPr bwMode="auto">
            <a:xfrm>
              <a:off x="3159" y="3052"/>
              <a:ext cx="306" cy="27"/>
            </a:xfrm>
            <a:custGeom>
              <a:avLst/>
              <a:gdLst>
                <a:gd name="T0" fmla="*/ 0 w 919"/>
                <a:gd name="T1" fmla="*/ 1 h 79"/>
                <a:gd name="T2" fmla="*/ 11 w 919"/>
                <a:gd name="T3" fmla="*/ 0 h 79"/>
                <a:gd name="T4" fmla="*/ 11 w 919"/>
                <a:gd name="T5" fmla="*/ 0 h 79"/>
                <a:gd name="T6" fmla="*/ 0 w 919"/>
                <a:gd name="T7" fmla="*/ 1 h 79"/>
                <a:gd name="T8" fmla="*/ 0 w 919"/>
                <a:gd name="T9" fmla="*/ 1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9" h="79">
                  <a:moveTo>
                    <a:pt x="0" y="77"/>
                  </a:moveTo>
                  <a:lnTo>
                    <a:pt x="919" y="0"/>
                  </a:lnTo>
                  <a:lnTo>
                    <a:pt x="918" y="2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8" name="Freeform 2354"/>
            <p:cNvSpPr>
              <a:spLocks/>
            </p:cNvSpPr>
            <p:nvPr/>
          </p:nvSpPr>
          <p:spPr bwMode="auto">
            <a:xfrm>
              <a:off x="3159" y="3053"/>
              <a:ext cx="306" cy="26"/>
            </a:xfrm>
            <a:custGeom>
              <a:avLst/>
              <a:gdLst>
                <a:gd name="T0" fmla="*/ 0 w 918"/>
                <a:gd name="T1" fmla="*/ 1 h 79"/>
                <a:gd name="T2" fmla="*/ 11 w 918"/>
                <a:gd name="T3" fmla="*/ 0 h 79"/>
                <a:gd name="T4" fmla="*/ 11 w 918"/>
                <a:gd name="T5" fmla="*/ 0 h 79"/>
                <a:gd name="T6" fmla="*/ 0 w 918"/>
                <a:gd name="T7" fmla="*/ 1 h 79"/>
                <a:gd name="T8" fmla="*/ 0 w 918"/>
                <a:gd name="T9" fmla="*/ 1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8" h="79">
                  <a:moveTo>
                    <a:pt x="0" y="77"/>
                  </a:moveTo>
                  <a:lnTo>
                    <a:pt x="918" y="0"/>
                  </a:lnTo>
                  <a:lnTo>
                    <a:pt x="917" y="2"/>
                  </a:lnTo>
                  <a:lnTo>
                    <a:pt x="0" y="79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9" name="Freeform 2355"/>
            <p:cNvSpPr>
              <a:spLocks/>
            </p:cNvSpPr>
            <p:nvPr/>
          </p:nvSpPr>
          <p:spPr bwMode="auto">
            <a:xfrm>
              <a:off x="3159" y="3054"/>
              <a:ext cx="306" cy="26"/>
            </a:xfrm>
            <a:custGeom>
              <a:avLst/>
              <a:gdLst>
                <a:gd name="T0" fmla="*/ 0 w 917"/>
                <a:gd name="T1" fmla="*/ 1 h 78"/>
                <a:gd name="T2" fmla="*/ 11 w 917"/>
                <a:gd name="T3" fmla="*/ 0 h 78"/>
                <a:gd name="T4" fmla="*/ 11 w 917"/>
                <a:gd name="T5" fmla="*/ 0 h 78"/>
                <a:gd name="T6" fmla="*/ 0 w 917"/>
                <a:gd name="T7" fmla="*/ 1 h 78"/>
                <a:gd name="T8" fmla="*/ 0 w 917"/>
                <a:gd name="T9" fmla="*/ 1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7" h="78">
                  <a:moveTo>
                    <a:pt x="0" y="77"/>
                  </a:moveTo>
                  <a:lnTo>
                    <a:pt x="917" y="0"/>
                  </a:lnTo>
                  <a:lnTo>
                    <a:pt x="916" y="1"/>
                  </a:lnTo>
                  <a:lnTo>
                    <a:pt x="0" y="78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5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0" name="Freeform 2356"/>
            <p:cNvSpPr>
              <a:spLocks/>
            </p:cNvSpPr>
            <p:nvPr/>
          </p:nvSpPr>
          <p:spPr bwMode="auto">
            <a:xfrm>
              <a:off x="3159" y="3054"/>
              <a:ext cx="305" cy="26"/>
            </a:xfrm>
            <a:custGeom>
              <a:avLst/>
              <a:gdLst>
                <a:gd name="T0" fmla="*/ 0 w 916"/>
                <a:gd name="T1" fmla="*/ 1 h 78"/>
                <a:gd name="T2" fmla="*/ 11 w 916"/>
                <a:gd name="T3" fmla="*/ 0 h 78"/>
                <a:gd name="T4" fmla="*/ 11 w 916"/>
                <a:gd name="T5" fmla="*/ 0 h 78"/>
                <a:gd name="T6" fmla="*/ 0 w 916"/>
                <a:gd name="T7" fmla="*/ 1 h 78"/>
                <a:gd name="T8" fmla="*/ 0 w 916"/>
                <a:gd name="T9" fmla="*/ 1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6" h="78">
                  <a:moveTo>
                    <a:pt x="0" y="77"/>
                  </a:moveTo>
                  <a:lnTo>
                    <a:pt x="916" y="0"/>
                  </a:lnTo>
                  <a:lnTo>
                    <a:pt x="915" y="1"/>
                  </a:lnTo>
                  <a:lnTo>
                    <a:pt x="0" y="78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1" name="Freeform 2357"/>
            <p:cNvSpPr>
              <a:spLocks/>
            </p:cNvSpPr>
            <p:nvPr/>
          </p:nvSpPr>
          <p:spPr bwMode="auto">
            <a:xfrm>
              <a:off x="3159" y="3054"/>
              <a:ext cx="305" cy="26"/>
            </a:xfrm>
            <a:custGeom>
              <a:avLst/>
              <a:gdLst>
                <a:gd name="T0" fmla="*/ 0 w 915"/>
                <a:gd name="T1" fmla="*/ 1 h 77"/>
                <a:gd name="T2" fmla="*/ 11 w 915"/>
                <a:gd name="T3" fmla="*/ 0 h 77"/>
                <a:gd name="T4" fmla="*/ 11 w 915"/>
                <a:gd name="T5" fmla="*/ 0 h 77"/>
                <a:gd name="T6" fmla="*/ 0 w 915"/>
                <a:gd name="T7" fmla="*/ 1 h 77"/>
                <a:gd name="T8" fmla="*/ 0 w 915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" h="77">
                  <a:moveTo>
                    <a:pt x="0" y="77"/>
                  </a:moveTo>
                  <a:lnTo>
                    <a:pt x="915" y="0"/>
                  </a:lnTo>
                  <a:lnTo>
                    <a:pt x="914" y="1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2" name="Freeform 2358"/>
            <p:cNvSpPr>
              <a:spLocks/>
            </p:cNvSpPr>
            <p:nvPr/>
          </p:nvSpPr>
          <p:spPr bwMode="auto">
            <a:xfrm>
              <a:off x="3158" y="3045"/>
              <a:ext cx="307" cy="35"/>
            </a:xfrm>
            <a:custGeom>
              <a:avLst/>
              <a:gdLst>
                <a:gd name="T0" fmla="*/ 11 w 921"/>
                <a:gd name="T1" fmla="*/ 0 h 105"/>
                <a:gd name="T2" fmla="*/ 0 w 921"/>
                <a:gd name="T3" fmla="*/ 1 h 105"/>
                <a:gd name="T4" fmla="*/ 0 w 921"/>
                <a:gd name="T5" fmla="*/ 1 h 105"/>
                <a:gd name="T6" fmla="*/ 11 w 921"/>
                <a:gd name="T7" fmla="*/ 0 h 105"/>
                <a:gd name="T8" fmla="*/ 11 w 921"/>
                <a:gd name="T9" fmla="*/ 0 h 105"/>
                <a:gd name="T10" fmla="*/ 11 w 921"/>
                <a:gd name="T11" fmla="*/ 0 h 105"/>
                <a:gd name="T12" fmla="*/ 11 w 921"/>
                <a:gd name="T13" fmla="*/ 0 h 105"/>
                <a:gd name="T14" fmla="*/ 11 w 921"/>
                <a:gd name="T15" fmla="*/ 0 h 105"/>
                <a:gd name="T16" fmla="*/ 11 w 921"/>
                <a:gd name="T17" fmla="*/ 0 h 105"/>
                <a:gd name="T18" fmla="*/ 11 w 921"/>
                <a:gd name="T19" fmla="*/ 0 h 105"/>
                <a:gd name="T20" fmla="*/ 11 w 921"/>
                <a:gd name="T21" fmla="*/ 0 h 105"/>
                <a:gd name="T22" fmla="*/ 11 w 921"/>
                <a:gd name="T23" fmla="*/ 0 h 105"/>
                <a:gd name="T24" fmla="*/ 11 w 921"/>
                <a:gd name="T25" fmla="*/ 0 h 105"/>
                <a:gd name="T26" fmla="*/ 11 w 921"/>
                <a:gd name="T27" fmla="*/ 0 h 105"/>
                <a:gd name="T28" fmla="*/ 11 w 921"/>
                <a:gd name="T29" fmla="*/ 0 h 105"/>
                <a:gd name="T30" fmla="*/ 11 w 921"/>
                <a:gd name="T31" fmla="*/ 0 h 105"/>
                <a:gd name="T32" fmla="*/ 11 w 921"/>
                <a:gd name="T33" fmla="*/ 0 h 105"/>
                <a:gd name="T34" fmla="*/ 11 w 921"/>
                <a:gd name="T35" fmla="*/ 0 h 105"/>
                <a:gd name="T36" fmla="*/ 11 w 921"/>
                <a:gd name="T37" fmla="*/ 0 h 105"/>
                <a:gd name="T38" fmla="*/ 11 w 921"/>
                <a:gd name="T39" fmla="*/ 0 h 105"/>
                <a:gd name="T40" fmla="*/ 11 w 921"/>
                <a:gd name="T41" fmla="*/ 0 h 105"/>
                <a:gd name="T42" fmla="*/ 11 w 921"/>
                <a:gd name="T43" fmla="*/ 0 h 10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21" h="105">
                  <a:moveTo>
                    <a:pt x="916" y="29"/>
                  </a:moveTo>
                  <a:lnTo>
                    <a:pt x="2" y="105"/>
                  </a:lnTo>
                  <a:lnTo>
                    <a:pt x="0" y="76"/>
                  </a:lnTo>
                  <a:lnTo>
                    <a:pt x="913" y="0"/>
                  </a:lnTo>
                  <a:lnTo>
                    <a:pt x="915" y="0"/>
                  </a:lnTo>
                  <a:lnTo>
                    <a:pt x="916" y="1"/>
                  </a:lnTo>
                  <a:lnTo>
                    <a:pt x="917" y="2"/>
                  </a:lnTo>
                  <a:lnTo>
                    <a:pt x="919" y="4"/>
                  </a:lnTo>
                  <a:lnTo>
                    <a:pt x="920" y="6"/>
                  </a:lnTo>
                  <a:lnTo>
                    <a:pt x="920" y="9"/>
                  </a:lnTo>
                  <a:lnTo>
                    <a:pt x="921" y="11"/>
                  </a:lnTo>
                  <a:lnTo>
                    <a:pt x="921" y="14"/>
                  </a:lnTo>
                  <a:lnTo>
                    <a:pt x="921" y="17"/>
                  </a:lnTo>
                  <a:lnTo>
                    <a:pt x="921" y="19"/>
                  </a:lnTo>
                  <a:lnTo>
                    <a:pt x="921" y="22"/>
                  </a:lnTo>
                  <a:lnTo>
                    <a:pt x="920" y="24"/>
                  </a:lnTo>
                  <a:lnTo>
                    <a:pt x="919" y="26"/>
                  </a:lnTo>
                  <a:lnTo>
                    <a:pt x="918" y="27"/>
                  </a:lnTo>
                  <a:lnTo>
                    <a:pt x="917" y="28"/>
                  </a:lnTo>
                  <a:lnTo>
                    <a:pt x="916" y="2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3" name="Freeform 2516"/>
            <p:cNvSpPr>
              <a:spLocks/>
            </p:cNvSpPr>
            <p:nvPr/>
          </p:nvSpPr>
          <p:spPr bwMode="auto">
            <a:xfrm>
              <a:off x="3116" y="3055"/>
              <a:ext cx="46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2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2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1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1" y="37"/>
                  </a:lnTo>
                  <a:lnTo>
                    <a:pt x="134" y="45"/>
                  </a:lnTo>
                  <a:lnTo>
                    <a:pt x="136" y="54"/>
                  </a:lnTo>
                  <a:lnTo>
                    <a:pt x="137" y="65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3" y="92"/>
                  </a:lnTo>
                  <a:lnTo>
                    <a:pt x="128" y="100"/>
                  </a:lnTo>
                  <a:lnTo>
                    <a:pt x="122" y="108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6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1A0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4" name="Freeform 2517"/>
            <p:cNvSpPr>
              <a:spLocks/>
            </p:cNvSpPr>
            <p:nvPr/>
          </p:nvSpPr>
          <p:spPr bwMode="auto">
            <a:xfrm>
              <a:off x="3116" y="3055"/>
              <a:ext cx="46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2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2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1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1" y="37"/>
                  </a:lnTo>
                  <a:lnTo>
                    <a:pt x="134" y="45"/>
                  </a:lnTo>
                  <a:lnTo>
                    <a:pt x="136" y="54"/>
                  </a:lnTo>
                  <a:lnTo>
                    <a:pt x="137" y="65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3" y="92"/>
                  </a:lnTo>
                  <a:lnTo>
                    <a:pt x="127" y="100"/>
                  </a:lnTo>
                  <a:lnTo>
                    <a:pt x="122" y="107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6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280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5" name="Freeform 2518"/>
            <p:cNvSpPr>
              <a:spLocks/>
            </p:cNvSpPr>
            <p:nvPr/>
          </p:nvSpPr>
          <p:spPr bwMode="auto">
            <a:xfrm>
              <a:off x="3116" y="3055"/>
              <a:ext cx="46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2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2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1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1" y="37"/>
                  </a:lnTo>
                  <a:lnTo>
                    <a:pt x="134" y="45"/>
                  </a:lnTo>
                  <a:lnTo>
                    <a:pt x="136" y="54"/>
                  </a:lnTo>
                  <a:lnTo>
                    <a:pt x="137" y="65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2" y="91"/>
                  </a:lnTo>
                  <a:lnTo>
                    <a:pt x="127" y="99"/>
                  </a:lnTo>
                  <a:lnTo>
                    <a:pt x="122" y="107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8"/>
                  </a:lnTo>
                  <a:lnTo>
                    <a:pt x="83" y="131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6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360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6" name="Freeform 2519"/>
            <p:cNvSpPr>
              <a:spLocks/>
            </p:cNvSpPr>
            <p:nvPr/>
          </p:nvSpPr>
          <p:spPr bwMode="auto">
            <a:xfrm>
              <a:off x="3116" y="3055"/>
              <a:ext cx="46" cy="44"/>
            </a:xfrm>
            <a:custGeom>
              <a:avLst/>
              <a:gdLst>
                <a:gd name="T0" fmla="*/ 1 w 137"/>
                <a:gd name="T1" fmla="*/ 0 h 132"/>
                <a:gd name="T2" fmla="*/ 1 w 137"/>
                <a:gd name="T3" fmla="*/ 0 h 132"/>
                <a:gd name="T4" fmla="*/ 1 w 137"/>
                <a:gd name="T5" fmla="*/ 0 h 132"/>
                <a:gd name="T6" fmla="*/ 1 w 137"/>
                <a:gd name="T7" fmla="*/ 0 h 132"/>
                <a:gd name="T8" fmla="*/ 1 w 137"/>
                <a:gd name="T9" fmla="*/ 0 h 132"/>
                <a:gd name="T10" fmla="*/ 1 w 137"/>
                <a:gd name="T11" fmla="*/ 0 h 132"/>
                <a:gd name="T12" fmla="*/ 2 w 137"/>
                <a:gd name="T13" fmla="*/ 0 h 132"/>
                <a:gd name="T14" fmla="*/ 2 w 137"/>
                <a:gd name="T15" fmla="*/ 0 h 132"/>
                <a:gd name="T16" fmla="*/ 2 w 137"/>
                <a:gd name="T17" fmla="*/ 1 h 132"/>
                <a:gd name="T18" fmla="*/ 2 w 137"/>
                <a:gd name="T19" fmla="*/ 1 h 132"/>
                <a:gd name="T20" fmla="*/ 2 w 137"/>
                <a:gd name="T21" fmla="*/ 1 h 132"/>
                <a:gd name="T22" fmla="*/ 2 w 137"/>
                <a:gd name="T23" fmla="*/ 1 h 132"/>
                <a:gd name="T24" fmla="*/ 2 w 137"/>
                <a:gd name="T25" fmla="*/ 1 h 132"/>
                <a:gd name="T26" fmla="*/ 2 w 137"/>
                <a:gd name="T27" fmla="*/ 1 h 132"/>
                <a:gd name="T28" fmla="*/ 2 w 137"/>
                <a:gd name="T29" fmla="*/ 1 h 132"/>
                <a:gd name="T30" fmla="*/ 2 w 137"/>
                <a:gd name="T31" fmla="*/ 1 h 132"/>
                <a:gd name="T32" fmla="*/ 1 w 137"/>
                <a:gd name="T33" fmla="*/ 1 h 132"/>
                <a:gd name="T34" fmla="*/ 1 w 137"/>
                <a:gd name="T35" fmla="*/ 1 h 132"/>
                <a:gd name="T36" fmla="*/ 1 w 137"/>
                <a:gd name="T37" fmla="*/ 2 h 132"/>
                <a:gd name="T38" fmla="*/ 1 w 137"/>
                <a:gd name="T39" fmla="*/ 2 h 132"/>
                <a:gd name="T40" fmla="*/ 1 w 137"/>
                <a:gd name="T41" fmla="*/ 2 h 132"/>
                <a:gd name="T42" fmla="*/ 1 w 137"/>
                <a:gd name="T43" fmla="*/ 2 h 132"/>
                <a:gd name="T44" fmla="*/ 1 w 137"/>
                <a:gd name="T45" fmla="*/ 2 h 132"/>
                <a:gd name="T46" fmla="*/ 1 w 137"/>
                <a:gd name="T47" fmla="*/ 2 h 132"/>
                <a:gd name="T48" fmla="*/ 1 w 137"/>
                <a:gd name="T49" fmla="*/ 2 h 132"/>
                <a:gd name="T50" fmla="*/ 0 w 137"/>
                <a:gd name="T51" fmla="*/ 2 h 132"/>
                <a:gd name="T52" fmla="*/ 0 w 137"/>
                <a:gd name="T53" fmla="*/ 1 h 132"/>
                <a:gd name="T54" fmla="*/ 0 w 137"/>
                <a:gd name="T55" fmla="*/ 1 h 132"/>
                <a:gd name="T56" fmla="*/ 0 w 137"/>
                <a:gd name="T57" fmla="*/ 1 h 132"/>
                <a:gd name="T58" fmla="*/ 0 w 137"/>
                <a:gd name="T59" fmla="*/ 1 h 132"/>
                <a:gd name="T60" fmla="*/ 0 w 137"/>
                <a:gd name="T61" fmla="*/ 1 h 132"/>
                <a:gd name="T62" fmla="*/ 0 w 137"/>
                <a:gd name="T63" fmla="*/ 1 h 132"/>
                <a:gd name="T64" fmla="*/ 0 w 137"/>
                <a:gd name="T65" fmla="*/ 1 h 132"/>
                <a:gd name="T66" fmla="*/ 0 w 137"/>
                <a:gd name="T67" fmla="*/ 1 h 132"/>
                <a:gd name="T68" fmla="*/ 0 w 137"/>
                <a:gd name="T69" fmla="*/ 1 h 132"/>
                <a:gd name="T70" fmla="*/ 0 w 137"/>
                <a:gd name="T71" fmla="*/ 1 h 132"/>
                <a:gd name="T72" fmla="*/ 0 w 137"/>
                <a:gd name="T73" fmla="*/ 0 h 132"/>
                <a:gd name="T74" fmla="*/ 0 w 137"/>
                <a:gd name="T75" fmla="*/ 0 h 132"/>
                <a:gd name="T76" fmla="*/ 0 w 137"/>
                <a:gd name="T77" fmla="*/ 0 h 132"/>
                <a:gd name="T78" fmla="*/ 0 w 137"/>
                <a:gd name="T79" fmla="*/ 0 h 132"/>
                <a:gd name="T80" fmla="*/ 0 w 137"/>
                <a:gd name="T81" fmla="*/ 0 h 132"/>
                <a:gd name="T82" fmla="*/ 1 w 137"/>
                <a:gd name="T83" fmla="*/ 0 h 132"/>
                <a:gd name="T84" fmla="*/ 1 w 137"/>
                <a:gd name="T85" fmla="*/ 0 h 132"/>
                <a:gd name="T86" fmla="*/ 1 w 137"/>
                <a:gd name="T87" fmla="*/ 0 h 132"/>
                <a:gd name="T88" fmla="*/ 1 w 137"/>
                <a:gd name="T89" fmla="*/ 0 h 132"/>
                <a:gd name="T90" fmla="*/ 1 w 137"/>
                <a:gd name="T91" fmla="*/ 0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2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1" y="37"/>
                  </a:lnTo>
                  <a:lnTo>
                    <a:pt x="134" y="45"/>
                  </a:lnTo>
                  <a:lnTo>
                    <a:pt x="136" y="54"/>
                  </a:lnTo>
                  <a:lnTo>
                    <a:pt x="137" y="64"/>
                  </a:lnTo>
                  <a:lnTo>
                    <a:pt x="136" y="73"/>
                  </a:lnTo>
                  <a:lnTo>
                    <a:pt x="134" y="82"/>
                  </a:lnTo>
                  <a:lnTo>
                    <a:pt x="131" y="91"/>
                  </a:lnTo>
                  <a:lnTo>
                    <a:pt x="126" y="99"/>
                  </a:lnTo>
                  <a:lnTo>
                    <a:pt x="121" y="106"/>
                  </a:lnTo>
                  <a:lnTo>
                    <a:pt x="115" y="113"/>
                  </a:lnTo>
                  <a:lnTo>
                    <a:pt x="108" y="119"/>
                  </a:lnTo>
                  <a:lnTo>
                    <a:pt x="100" y="124"/>
                  </a:lnTo>
                  <a:lnTo>
                    <a:pt x="91" y="128"/>
                  </a:lnTo>
                  <a:lnTo>
                    <a:pt x="83" y="130"/>
                  </a:lnTo>
                  <a:lnTo>
                    <a:pt x="74" y="132"/>
                  </a:lnTo>
                  <a:lnTo>
                    <a:pt x="64" y="132"/>
                  </a:lnTo>
                  <a:lnTo>
                    <a:pt x="55" y="131"/>
                  </a:lnTo>
                  <a:lnTo>
                    <a:pt x="46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450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7" name="Freeform 2520"/>
            <p:cNvSpPr>
              <a:spLocks/>
            </p:cNvSpPr>
            <p:nvPr/>
          </p:nvSpPr>
          <p:spPr bwMode="auto">
            <a:xfrm>
              <a:off x="3116" y="3055"/>
              <a:ext cx="46" cy="43"/>
            </a:xfrm>
            <a:custGeom>
              <a:avLst/>
              <a:gdLst>
                <a:gd name="T0" fmla="*/ 1 w 136"/>
                <a:gd name="T1" fmla="*/ 0 h 131"/>
                <a:gd name="T2" fmla="*/ 1 w 136"/>
                <a:gd name="T3" fmla="*/ 0 h 131"/>
                <a:gd name="T4" fmla="*/ 1 w 136"/>
                <a:gd name="T5" fmla="*/ 0 h 131"/>
                <a:gd name="T6" fmla="*/ 1 w 136"/>
                <a:gd name="T7" fmla="*/ 0 h 131"/>
                <a:gd name="T8" fmla="*/ 1 w 136"/>
                <a:gd name="T9" fmla="*/ 0 h 131"/>
                <a:gd name="T10" fmla="*/ 2 w 136"/>
                <a:gd name="T11" fmla="*/ 0 h 131"/>
                <a:gd name="T12" fmla="*/ 2 w 136"/>
                <a:gd name="T13" fmla="*/ 0 h 131"/>
                <a:gd name="T14" fmla="*/ 2 w 136"/>
                <a:gd name="T15" fmla="*/ 0 h 131"/>
                <a:gd name="T16" fmla="*/ 2 w 136"/>
                <a:gd name="T17" fmla="*/ 1 h 131"/>
                <a:gd name="T18" fmla="*/ 2 w 136"/>
                <a:gd name="T19" fmla="*/ 1 h 131"/>
                <a:gd name="T20" fmla="*/ 2 w 136"/>
                <a:gd name="T21" fmla="*/ 1 h 131"/>
                <a:gd name="T22" fmla="*/ 2 w 136"/>
                <a:gd name="T23" fmla="*/ 1 h 131"/>
                <a:gd name="T24" fmla="*/ 2 w 136"/>
                <a:gd name="T25" fmla="*/ 1 h 131"/>
                <a:gd name="T26" fmla="*/ 2 w 136"/>
                <a:gd name="T27" fmla="*/ 1 h 131"/>
                <a:gd name="T28" fmla="*/ 2 w 136"/>
                <a:gd name="T29" fmla="*/ 1 h 131"/>
                <a:gd name="T30" fmla="*/ 2 w 136"/>
                <a:gd name="T31" fmla="*/ 1 h 131"/>
                <a:gd name="T32" fmla="*/ 1 w 136"/>
                <a:gd name="T33" fmla="*/ 1 h 131"/>
                <a:gd name="T34" fmla="*/ 1 w 136"/>
                <a:gd name="T35" fmla="*/ 1 h 131"/>
                <a:gd name="T36" fmla="*/ 1 w 136"/>
                <a:gd name="T37" fmla="*/ 1 h 131"/>
                <a:gd name="T38" fmla="*/ 1 w 136"/>
                <a:gd name="T39" fmla="*/ 1 h 131"/>
                <a:gd name="T40" fmla="*/ 1 w 136"/>
                <a:gd name="T41" fmla="*/ 2 h 131"/>
                <a:gd name="T42" fmla="*/ 1 w 136"/>
                <a:gd name="T43" fmla="*/ 2 h 131"/>
                <a:gd name="T44" fmla="*/ 1 w 136"/>
                <a:gd name="T45" fmla="*/ 2 h 131"/>
                <a:gd name="T46" fmla="*/ 1 w 136"/>
                <a:gd name="T47" fmla="*/ 2 h 131"/>
                <a:gd name="T48" fmla="*/ 1 w 136"/>
                <a:gd name="T49" fmla="*/ 2 h 131"/>
                <a:gd name="T50" fmla="*/ 0 w 136"/>
                <a:gd name="T51" fmla="*/ 1 h 131"/>
                <a:gd name="T52" fmla="*/ 0 w 136"/>
                <a:gd name="T53" fmla="*/ 1 h 131"/>
                <a:gd name="T54" fmla="*/ 0 w 136"/>
                <a:gd name="T55" fmla="*/ 1 h 131"/>
                <a:gd name="T56" fmla="*/ 0 w 136"/>
                <a:gd name="T57" fmla="*/ 1 h 131"/>
                <a:gd name="T58" fmla="*/ 0 w 136"/>
                <a:gd name="T59" fmla="*/ 1 h 131"/>
                <a:gd name="T60" fmla="*/ 0 w 136"/>
                <a:gd name="T61" fmla="*/ 1 h 131"/>
                <a:gd name="T62" fmla="*/ 0 w 136"/>
                <a:gd name="T63" fmla="*/ 1 h 131"/>
                <a:gd name="T64" fmla="*/ 0 w 136"/>
                <a:gd name="T65" fmla="*/ 1 h 131"/>
                <a:gd name="T66" fmla="*/ 0 w 136"/>
                <a:gd name="T67" fmla="*/ 1 h 131"/>
                <a:gd name="T68" fmla="*/ 0 w 136"/>
                <a:gd name="T69" fmla="*/ 1 h 131"/>
                <a:gd name="T70" fmla="*/ 0 w 136"/>
                <a:gd name="T71" fmla="*/ 1 h 131"/>
                <a:gd name="T72" fmla="*/ 0 w 136"/>
                <a:gd name="T73" fmla="*/ 0 h 131"/>
                <a:gd name="T74" fmla="*/ 0 w 136"/>
                <a:gd name="T75" fmla="*/ 0 h 131"/>
                <a:gd name="T76" fmla="*/ 0 w 136"/>
                <a:gd name="T77" fmla="*/ 0 h 131"/>
                <a:gd name="T78" fmla="*/ 0 w 136"/>
                <a:gd name="T79" fmla="*/ 0 h 131"/>
                <a:gd name="T80" fmla="*/ 0 w 136"/>
                <a:gd name="T81" fmla="*/ 0 h 131"/>
                <a:gd name="T82" fmla="*/ 1 w 136"/>
                <a:gd name="T83" fmla="*/ 0 h 131"/>
                <a:gd name="T84" fmla="*/ 1 w 136"/>
                <a:gd name="T85" fmla="*/ 0 h 131"/>
                <a:gd name="T86" fmla="*/ 1 w 136"/>
                <a:gd name="T87" fmla="*/ 0 h 131"/>
                <a:gd name="T88" fmla="*/ 1 w 136"/>
                <a:gd name="T89" fmla="*/ 0 h 131"/>
                <a:gd name="T90" fmla="*/ 1 w 136"/>
                <a:gd name="T91" fmla="*/ 0 h 1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6" h="131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1" y="37"/>
                  </a:lnTo>
                  <a:lnTo>
                    <a:pt x="134" y="45"/>
                  </a:lnTo>
                  <a:lnTo>
                    <a:pt x="136" y="54"/>
                  </a:lnTo>
                  <a:lnTo>
                    <a:pt x="136" y="64"/>
                  </a:lnTo>
                  <a:lnTo>
                    <a:pt x="135" y="73"/>
                  </a:lnTo>
                  <a:lnTo>
                    <a:pt x="133" y="82"/>
                  </a:lnTo>
                  <a:lnTo>
                    <a:pt x="130" y="90"/>
                  </a:lnTo>
                  <a:lnTo>
                    <a:pt x="125" y="98"/>
                  </a:lnTo>
                  <a:lnTo>
                    <a:pt x="119" y="105"/>
                  </a:lnTo>
                  <a:lnTo>
                    <a:pt x="113" y="112"/>
                  </a:lnTo>
                  <a:lnTo>
                    <a:pt x="107" y="117"/>
                  </a:lnTo>
                  <a:lnTo>
                    <a:pt x="98" y="122"/>
                  </a:lnTo>
                  <a:lnTo>
                    <a:pt x="90" y="126"/>
                  </a:lnTo>
                  <a:lnTo>
                    <a:pt x="82" y="129"/>
                  </a:lnTo>
                  <a:lnTo>
                    <a:pt x="73" y="131"/>
                  </a:lnTo>
                  <a:lnTo>
                    <a:pt x="63" y="131"/>
                  </a:lnTo>
                  <a:lnTo>
                    <a:pt x="54" y="131"/>
                  </a:lnTo>
                  <a:lnTo>
                    <a:pt x="46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530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8" name="Freeform 2521"/>
            <p:cNvSpPr>
              <a:spLocks/>
            </p:cNvSpPr>
            <p:nvPr/>
          </p:nvSpPr>
          <p:spPr bwMode="auto">
            <a:xfrm>
              <a:off x="3116" y="3055"/>
              <a:ext cx="45" cy="43"/>
            </a:xfrm>
            <a:custGeom>
              <a:avLst/>
              <a:gdLst>
                <a:gd name="T0" fmla="*/ 1 w 134"/>
                <a:gd name="T1" fmla="*/ 0 h 130"/>
                <a:gd name="T2" fmla="*/ 1 w 134"/>
                <a:gd name="T3" fmla="*/ 0 h 130"/>
                <a:gd name="T4" fmla="*/ 1 w 134"/>
                <a:gd name="T5" fmla="*/ 0 h 130"/>
                <a:gd name="T6" fmla="*/ 1 w 134"/>
                <a:gd name="T7" fmla="*/ 0 h 130"/>
                <a:gd name="T8" fmla="*/ 1 w 134"/>
                <a:gd name="T9" fmla="*/ 0 h 130"/>
                <a:gd name="T10" fmla="*/ 1 w 134"/>
                <a:gd name="T11" fmla="*/ 0 h 130"/>
                <a:gd name="T12" fmla="*/ 2 w 134"/>
                <a:gd name="T13" fmla="*/ 0 h 130"/>
                <a:gd name="T14" fmla="*/ 2 w 134"/>
                <a:gd name="T15" fmla="*/ 0 h 130"/>
                <a:gd name="T16" fmla="*/ 2 w 134"/>
                <a:gd name="T17" fmla="*/ 1 h 130"/>
                <a:gd name="T18" fmla="*/ 2 w 134"/>
                <a:gd name="T19" fmla="*/ 1 h 130"/>
                <a:gd name="T20" fmla="*/ 2 w 134"/>
                <a:gd name="T21" fmla="*/ 1 h 130"/>
                <a:gd name="T22" fmla="*/ 2 w 134"/>
                <a:gd name="T23" fmla="*/ 1 h 130"/>
                <a:gd name="T24" fmla="*/ 2 w 134"/>
                <a:gd name="T25" fmla="*/ 1 h 130"/>
                <a:gd name="T26" fmla="*/ 2 w 134"/>
                <a:gd name="T27" fmla="*/ 1 h 130"/>
                <a:gd name="T28" fmla="*/ 2 w 134"/>
                <a:gd name="T29" fmla="*/ 1 h 130"/>
                <a:gd name="T30" fmla="*/ 1 w 134"/>
                <a:gd name="T31" fmla="*/ 1 h 130"/>
                <a:gd name="T32" fmla="*/ 1 w 134"/>
                <a:gd name="T33" fmla="*/ 1 h 130"/>
                <a:gd name="T34" fmla="*/ 1 w 134"/>
                <a:gd name="T35" fmla="*/ 1 h 130"/>
                <a:gd name="T36" fmla="*/ 1 w 134"/>
                <a:gd name="T37" fmla="*/ 1 h 130"/>
                <a:gd name="T38" fmla="*/ 1 w 134"/>
                <a:gd name="T39" fmla="*/ 2 h 130"/>
                <a:gd name="T40" fmla="*/ 1 w 134"/>
                <a:gd name="T41" fmla="*/ 2 h 130"/>
                <a:gd name="T42" fmla="*/ 1 w 134"/>
                <a:gd name="T43" fmla="*/ 2 h 130"/>
                <a:gd name="T44" fmla="*/ 1 w 134"/>
                <a:gd name="T45" fmla="*/ 2 h 130"/>
                <a:gd name="T46" fmla="*/ 1 w 134"/>
                <a:gd name="T47" fmla="*/ 2 h 130"/>
                <a:gd name="T48" fmla="*/ 1 w 134"/>
                <a:gd name="T49" fmla="*/ 2 h 130"/>
                <a:gd name="T50" fmla="*/ 0 w 134"/>
                <a:gd name="T51" fmla="*/ 2 h 130"/>
                <a:gd name="T52" fmla="*/ 0 w 134"/>
                <a:gd name="T53" fmla="*/ 1 h 130"/>
                <a:gd name="T54" fmla="*/ 0 w 134"/>
                <a:gd name="T55" fmla="*/ 1 h 130"/>
                <a:gd name="T56" fmla="*/ 0 w 134"/>
                <a:gd name="T57" fmla="*/ 1 h 130"/>
                <a:gd name="T58" fmla="*/ 0 w 134"/>
                <a:gd name="T59" fmla="*/ 1 h 130"/>
                <a:gd name="T60" fmla="*/ 0 w 134"/>
                <a:gd name="T61" fmla="*/ 1 h 130"/>
                <a:gd name="T62" fmla="*/ 0 w 134"/>
                <a:gd name="T63" fmla="*/ 1 h 130"/>
                <a:gd name="T64" fmla="*/ 0 w 134"/>
                <a:gd name="T65" fmla="*/ 1 h 130"/>
                <a:gd name="T66" fmla="*/ 0 w 134"/>
                <a:gd name="T67" fmla="*/ 1 h 130"/>
                <a:gd name="T68" fmla="*/ 0 w 134"/>
                <a:gd name="T69" fmla="*/ 1 h 130"/>
                <a:gd name="T70" fmla="*/ 0 w 134"/>
                <a:gd name="T71" fmla="*/ 1 h 130"/>
                <a:gd name="T72" fmla="*/ 0 w 134"/>
                <a:gd name="T73" fmla="*/ 0 h 130"/>
                <a:gd name="T74" fmla="*/ 0 w 134"/>
                <a:gd name="T75" fmla="*/ 0 h 130"/>
                <a:gd name="T76" fmla="*/ 0 w 134"/>
                <a:gd name="T77" fmla="*/ 0 h 130"/>
                <a:gd name="T78" fmla="*/ 0 w 134"/>
                <a:gd name="T79" fmla="*/ 0 h 130"/>
                <a:gd name="T80" fmla="*/ 0 w 134"/>
                <a:gd name="T81" fmla="*/ 0 h 130"/>
                <a:gd name="T82" fmla="*/ 1 w 134"/>
                <a:gd name="T83" fmla="*/ 0 h 130"/>
                <a:gd name="T84" fmla="*/ 1 w 134"/>
                <a:gd name="T85" fmla="*/ 0 h 130"/>
                <a:gd name="T86" fmla="*/ 1 w 134"/>
                <a:gd name="T87" fmla="*/ 0 h 130"/>
                <a:gd name="T88" fmla="*/ 1 w 134"/>
                <a:gd name="T89" fmla="*/ 0 h 130"/>
                <a:gd name="T90" fmla="*/ 1 w 134"/>
                <a:gd name="T91" fmla="*/ 0 h 1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4" h="130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0" y="37"/>
                  </a:lnTo>
                  <a:lnTo>
                    <a:pt x="133" y="45"/>
                  </a:lnTo>
                  <a:lnTo>
                    <a:pt x="134" y="54"/>
                  </a:lnTo>
                  <a:lnTo>
                    <a:pt x="134" y="64"/>
                  </a:lnTo>
                  <a:lnTo>
                    <a:pt x="133" y="73"/>
                  </a:lnTo>
                  <a:lnTo>
                    <a:pt x="131" y="81"/>
                  </a:lnTo>
                  <a:lnTo>
                    <a:pt x="127" y="89"/>
                  </a:lnTo>
                  <a:lnTo>
                    <a:pt x="123" y="97"/>
                  </a:lnTo>
                  <a:lnTo>
                    <a:pt x="118" y="104"/>
                  </a:lnTo>
                  <a:lnTo>
                    <a:pt x="112" y="110"/>
                  </a:lnTo>
                  <a:lnTo>
                    <a:pt x="105" y="116"/>
                  </a:lnTo>
                  <a:lnTo>
                    <a:pt x="97" y="121"/>
                  </a:lnTo>
                  <a:lnTo>
                    <a:pt x="90" y="124"/>
                  </a:lnTo>
                  <a:lnTo>
                    <a:pt x="81" y="127"/>
                  </a:lnTo>
                  <a:lnTo>
                    <a:pt x="73" y="129"/>
                  </a:lnTo>
                  <a:lnTo>
                    <a:pt x="63" y="130"/>
                  </a:lnTo>
                  <a:lnTo>
                    <a:pt x="54" y="130"/>
                  </a:lnTo>
                  <a:lnTo>
                    <a:pt x="46" y="128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61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9" name="Freeform 2522"/>
            <p:cNvSpPr>
              <a:spLocks/>
            </p:cNvSpPr>
            <p:nvPr/>
          </p:nvSpPr>
          <p:spPr bwMode="auto">
            <a:xfrm>
              <a:off x="3116" y="3055"/>
              <a:ext cx="45" cy="42"/>
            </a:xfrm>
            <a:custGeom>
              <a:avLst/>
              <a:gdLst>
                <a:gd name="T0" fmla="*/ 1 w 133"/>
                <a:gd name="T1" fmla="*/ 0 h 128"/>
                <a:gd name="T2" fmla="*/ 1 w 133"/>
                <a:gd name="T3" fmla="*/ 0 h 128"/>
                <a:gd name="T4" fmla="*/ 1 w 133"/>
                <a:gd name="T5" fmla="*/ 0 h 128"/>
                <a:gd name="T6" fmla="*/ 1 w 133"/>
                <a:gd name="T7" fmla="*/ 0 h 128"/>
                <a:gd name="T8" fmla="*/ 1 w 133"/>
                <a:gd name="T9" fmla="*/ 0 h 128"/>
                <a:gd name="T10" fmla="*/ 2 w 133"/>
                <a:gd name="T11" fmla="*/ 0 h 128"/>
                <a:gd name="T12" fmla="*/ 2 w 133"/>
                <a:gd name="T13" fmla="*/ 0 h 128"/>
                <a:gd name="T14" fmla="*/ 2 w 133"/>
                <a:gd name="T15" fmla="*/ 0 h 128"/>
                <a:gd name="T16" fmla="*/ 2 w 133"/>
                <a:gd name="T17" fmla="*/ 1 h 128"/>
                <a:gd name="T18" fmla="*/ 2 w 133"/>
                <a:gd name="T19" fmla="*/ 1 h 128"/>
                <a:gd name="T20" fmla="*/ 2 w 133"/>
                <a:gd name="T21" fmla="*/ 1 h 128"/>
                <a:gd name="T22" fmla="*/ 2 w 133"/>
                <a:gd name="T23" fmla="*/ 1 h 128"/>
                <a:gd name="T24" fmla="*/ 2 w 133"/>
                <a:gd name="T25" fmla="*/ 1 h 128"/>
                <a:gd name="T26" fmla="*/ 2 w 133"/>
                <a:gd name="T27" fmla="*/ 1 h 128"/>
                <a:gd name="T28" fmla="*/ 2 w 133"/>
                <a:gd name="T29" fmla="*/ 1 h 128"/>
                <a:gd name="T30" fmla="*/ 1 w 133"/>
                <a:gd name="T31" fmla="*/ 1 h 128"/>
                <a:gd name="T32" fmla="*/ 1 w 133"/>
                <a:gd name="T33" fmla="*/ 1 h 128"/>
                <a:gd name="T34" fmla="*/ 1 w 133"/>
                <a:gd name="T35" fmla="*/ 1 h 128"/>
                <a:gd name="T36" fmla="*/ 1 w 133"/>
                <a:gd name="T37" fmla="*/ 1 h 128"/>
                <a:gd name="T38" fmla="*/ 1 w 133"/>
                <a:gd name="T39" fmla="*/ 1 h 128"/>
                <a:gd name="T40" fmla="*/ 1 w 133"/>
                <a:gd name="T41" fmla="*/ 1 h 128"/>
                <a:gd name="T42" fmla="*/ 1 w 133"/>
                <a:gd name="T43" fmla="*/ 2 h 128"/>
                <a:gd name="T44" fmla="*/ 1 w 133"/>
                <a:gd name="T45" fmla="*/ 2 h 128"/>
                <a:gd name="T46" fmla="*/ 1 w 133"/>
                <a:gd name="T47" fmla="*/ 2 h 128"/>
                <a:gd name="T48" fmla="*/ 1 w 133"/>
                <a:gd name="T49" fmla="*/ 1 h 128"/>
                <a:gd name="T50" fmla="*/ 0 w 133"/>
                <a:gd name="T51" fmla="*/ 1 h 128"/>
                <a:gd name="T52" fmla="*/ 0 w 133"/>
                <a:gd name="T53" fmla="*/ 1 h 128"/>
                <a:gd name="T54" fmla="*/ 0 w 133"/>
                <a:gd name="T55" fmla="*/ 1 h 128"/>
                <a:gd name="T56" fmla="*/ 0 w 133"/>
                <a:gd name="T57" fmla="*/ 1 h 128"/>
                <a:gd name="T58" fmla="*/ 0 w 133"/>
                <a:gd name="T59" fmla="*/ 1 h 128"/>
                <a:gd name="T60" fmla="*/ 0 w 133"/>
                <a:gd name="T61" fmla="*/ 1 h 128"/>
                <a:gd name="T62" fmla="*/ 0 w 133"/>
                <a:gd name="T63" fmla="*/ 1 h 128"/>
                <a:gd name="T64" fmla="*/ 0 w 133"/>
                <a:gd name="T65" fmla="*/ 1 h 128"/>
                <a:gd name="T66" fmla="*/ 0 w 133"/>
                <a:gd name="T67" fmla="*/ 1 h 128"/>
                <a:gd name="T68" fmla="*/ 0 w 133"/>
                <a:gd name="T69" fmla="*/ 1 h 128"/>
                <a:gd name="T70" fmla="*/ 0 w 133"/>
                <a:gd name="T71" fmla="*/ 1 h 128"/>
                <a:gd name="T72" fmla="*/ 0 w 133"/>
                <a:gd name="T73" fmla="*/ 0 h 128"/>
                <a:gd name="T74" fmla="*/ 0 w 133"/>
                <a:gd name="T75" fmla="*/ 0 h 128"/>
                <a:gd name="T76" fmla="*/ 0 w 133"/>
                <a:gd name="T77" fmla="*/ 0 h 128"/>
                <a:gd name="T78" fmla="*/ 0 w 133"/>
                <a:gd name="T79" fmla="*/ 0 h 128"/>
                <a:gd name="T80" fmla="*/ 0 w 133"/>
                <a:gd name="T81" fmla="*/ 0 h 128"/>
                <a:gd name="T82" fmla="*/ 1 w 133"/>
                <a:gd name="T83" fmla="*/ 0 h 128"/>
                <a:gd name="T84" fmla="*/ 1 w 133"/>
                <a:gd name="T85" fmla="*/ 0 h 128"/>
                <a:gd name="T86" fmla="*/ 1 w 133"/>
                <a:gd name="T87" fmla="*/ 0 h 128"/>
                <a:gd name="T88" fmla="*/ 1 w 133"/>
                <a:gd name="T89" fmla="*/ 0 h 128"/>
                <a:gd name="T90" fmla="*/ 1 w 133"/>
                <a:gd name="T91" fmla="*/ 0 h 12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3" h="128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4" y="29"/>
                  </a:lnTo>
                  <a:lnTo>
                    <a:pt x="128" y="37"/>
                  </a:lnTo>
                  <a:lnTo>
                    <a:pt x="131" y="45"/>
                  </a:lnTo>
                  <a:lnTo>
                    <a:pt x="133" y="54"/>
                  </a:lnTo>
                  <a:lnTo>
                    <a:pt x="132" y="64"/>
                  </a:lnTo>
                  <a:lnTo>
                    <a:pt x="131" y="72"/>
                  </a:lnTo>
                  <a:lnTo>
                    <a:pt x="128" y="80"/>
                  </a:lnTo>
                  <a:lnTo>
                    <a:pt x="125" y="88"/>
                  </a:lnTo>
                  <a:lnTo>
                    <a:pt x="121" y="95"/>
                  </a:lnTo>
                  <a:lnTo>
                    <a:pt x="116" y="102"/>
                  </a:lnTo>
                  <a:lnTo>
                    <a:pt x="110" y="108"/>
                  </a:lnTo>
                  <a:lnTo>
                    <a:pt x="104" y="114"/>
                  </a:lnTo>
                  <a:lnTo>
                    <a:pt x="96" y="118"/>
                  </a:lnTo>
                  <a:lnTo>
                    <a:pt x="88" y="122"/>
                  </a:lnTo>
                  <a:lnTo>
                    <a:pt x="81" y="125"/>
                  </a:lnTo>
                  <a:lnTo>
                    <a:pt x="72" y="127"/>
                  </a:lnTo>
                  <a:lnTo>
                    <a:pt x="63" y="128"/>
                  </a:lnTo>
                  <a:lnTo>
                    <a:pt x="54" y="128"/>
                  </a:lnTo>
                  <a:lnTo>
                    <a:pt x="46" y="126"/>
                  </a:lnTo>
                  <a:lnTo>
                    <a:pt x="36" y="124"/>
                  </a:lnTo>
                  <a:lnTo>
                    <a:pt x="29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700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0" name="Freeform 2523"/>
            <p:cNvSpPr>
              <a:spLocks/>
            </p:cNvSpPr>
            <p:nvPr/>
          </p:nvSpPr>
          <p:spPr bwMode="auto">
            <a:xfrm>
              <a:off x="3116" y="3055"/>
              <a:ext cx="44" cy="42"/>
            </a:xfrm>
            <a:custGeom>
              <a:avLst/>
              <a:gdLst>
                <a:gd name="T0" fmla="*/ 1 w 130"/>
                <a:gd name="T1" fmla="*/ 0 h 126"/>
                <a:gd name="T2" fmla="*/ 1 w 130"/>
                <a:gd name="T3" fmla="*/ 0 h 126"/>
                <a:gd name="T4" fmla="*/ 1 w 130"/>
                <a:gd name="T5" fmla="*/ 0 h 126"/>
                <a:gd name="T6" fmla="*/ 1 w 130"/>
                <a:gd name="T7" fmla="*/ 0 h 126"/>
                <a:gd name="T8" fmla="*/ 1 w 130"/>
                <a:gd name="T9" fmla="*/ 0 h 126"/>
                <a:gd name="T10" fmla="*/ 2 w 130"/>
                <a:gd name="T11" fmla="*/ 0 h 126"/>
                <a:gd name="T12" fmla="*/ 2 w 130"/>
                <a:gd name="T13" fmla="*/ 0 h 126"/>
                <a:gd name="T14" fmla="*/ 2 w 130"/>
                <a:gd name="T15" fmla="*/ 0 h 126"/>
                <a:gd name="T16" fmla="*/ 2 w 130"/>
                <a:gd name="T17" fmla="*/ 1 h 126"/>
                <a:gd name="T18" fmla="*/ 2 w 130"/>
                <a:gd name="T19" fmla="*/ 1 h 126"/>
                <a:gd name="T20" fmla="*/ 2 w 130"/>
                <a:gd name="T21" fmla="*/ 1 h 126"/>
                <a:gd name="T22" fmla="*/ 2 w 130"/>
                <a:gd name="T23" fmla="*/ 1 h 126"/>
                <a:gd name="T24" fmla="*/ 2 w 130"/>
                <a:gd name="T25" fmla="*/ 1 h 126"/>
                <a:gd name="T26" fmla="*/ 2 w 130"/>
                <a:gd name="T27" fmla="*/ 1 h 126"/>
                <a:gd name="T28" fmla="*/ 2 w 130"/>
                <a:gd name="T29" fmla="*/ 1 h 126"/>
                <a:gd name="T30" fmla="*/ 1 w 130"/>
                <a:gd name="T31" fmla="*/ 1 h 126"/>
                <a:gd name="T32" fmla="*/ 1 w 130"/>
                <a:gd name="T33" fmla="*/ 1 h 126"/>
                <a:gd name="T34" fmla="*/ 1 w 130"/>
                <a:gd name="T35" fmla="*/ 1 h 126"/>
                <a:gd name="T36" fmla="*/ 1 w 130"/>
                <a:gd name="T37" fmla="*/ 1 h 126"/>
                <a:gd name="T38" fmla="*/ 1 w 130"/>
                <a:gd name="T39" fmla="*/ 1 h 126"/>
                <a:gd name="T40" fmla="*/ 1 w 130"/>
                <a:gd name="T41" fmla="*/ 2 h 126"/>
                <a:gd name="T42" fmla="*/ 1 w 130"/>
                <a:gd name="T43" fmla="*/ 2 h 126"/>
                <a:gd name="T44" fmla="*/ 1 w 130"/>
                <a:gd name="T45" fmla="*/ 2 h 126"/>
                <a:gd name="T46" fmla="*/ 1 w 130"/>
                <a:gd name="T47" fmla="*/ 2 h 126"/>
                <a:gd name="T48" fmla="*/ 1 w 130"/>
                <a:gd name="T49" fmla="*/ 2 h 126"/>
                <a:gd name="T50" fmla="*/ 0 w 130"/>
                <a:gd name="T51" fmla="*/ 2 h 126"/>
                <a:gd name="T52" fmla="*/ 0 w 130"/>
                <a:gd name="T53" fmla="*/ 1 h 126"/>
                <a:gd name="T54" fmla="*/ 0 w 130"/>
                <a:gd name="T55" fmla="*/ 1 h 126"/>
                <a:gd name="T56" fmla="*/ 0 w 130"/>
                <a:gd name="T57" fmla="*/ 1 h 126"/>
                <a:gd name="T58" fmla="*/ 0 w 130"/>
                <a:gd name="T59" fmla="*/ 1 h 126"/>
                <a:gd name="T60" fmla="*/ 0 w 130"/>
                <a:gd name="T61" fmla="*/ 1 h 126"/>
                <a:gd name="T62" fmla="*/ 0 w 130"/>
                <a:gd name="T63" fmla="*/ 1 h 126"/>
                <a:gd name="T64" fmla="*/ 0 w 130"/>
                <a:gd name="T65" fmla="*/ 1 h 126"/>
                <a:gd name="T66" fmla="*/ 0 w 130"/>
                <a:gd name="T67" fmla="*/ 1 h 126"/>
                <a:gd name="T68" fmla="*/ 0 w 130"/>
                <a:gd name="T69" fmla="*/ 1 h 126"/>
                <a:gd name="T70" fmla="*/ 0 w 130"/>
                <a:gd name="T71" fmla="*/ 1 h 126"/>
                <a:gd name="T72" fmla="*/ 0 w 130"/>
                <a:gd name="T73" fmla="*/ 0 h 126"/>
                <a:gd name="T74" fmla="*/ 0 w 130"/>
                <a:gd name="T75" fmla="*/ 0 h 126"/>
                <a:gd name="T76" fmla="*/ 0 w 130"/>
                <a:gd name="T77" fmla="*/ 0 h 126"/>
                <a:gd name="T78" fmla="*/ 0 w 130"/>
                <a:gd name="T79" fmla="*/ 0 h 126"/>
                <a:gd name="T80" fmla="*/ 0 w 130"/>
                <a:gd name="T81" fmla="*/ 0 h 126"/>
                <a:gd name="T82" fmla="*/ 1 w 130"/>
                <a:gd name="T83" fmla="*/ 0 h 126"/>
                <a:gd name="T84" fmla="*/ 1 w 130"/>
                <a:gd name="T85" fmla="*/ 0 h 126"/>
                <a:gd name="T86" fmla="*/ 1 w 130"/>
                <a:gd name="T87" fmla="*/ 0 h 126"/>
                <a:gd name="T88" fmla="*/ 1 w 130"/>
                <a:gd name="T89" fmla="*/ 0 h 126"/>
                <a:gd name="T90" fmla="*/ 1 w 130"/>
                <a:gd name="T91" fmla="*/ 0 h 12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0" h="126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2" y="15"/>
                  </a:lnTo>
                  <a:lnTo>
                    <a:pt x="118" y="22"/>
                  </a:lnTo>
                  <a:lnTo>
                    <a:pt x="123" y="29"/>
                  </a:lnTo>
                  <a:lnTo>
                    <a:pt x="126" y="37"/>
                  </a:lnTo>
                  <a:lnTo>
                    <a:pt x="128" y="45"/>
                  </a:lnTo>
                  <a:lnTo>
                    <a:pt x="130" y="54"/>
                  </a:lnTo>
                  <a:lnTo>
                    <a:pt x="130" y="63"/>
                  </a:lnTo>
                  <a:lnTo>
                    <a:pt x="128" y="71"/>
                  </a:lnTo>
                  <a:lnTo>
                    <a:pt x="126" y="79"/>
                  </a:lnTo>
                  <a:lnTo>
                    <a:pt x="122" y="87"/>
                  </a:lnTo>
                  <a:lnTo>
                    <a:pt x="118" y="94"/>
                  </a:lnTo>
                  <a:lnTo>
                    <a:pt x="114" y="100"/>
                  </a:lnTo>
                  <a:lnTo>
                    <a:pt x="108" y="106"/>
                  </a:lnTo>
                  <a:lnTo>
                    <a:pt x="102" y="111"/>
                  </a:lnTo>
                  <a:lnTo>
                    <a:pt x="94" y="116"/>
                  </a:lnTo>
                  <a:lnTo>
                    <a:pt x="87" y="120"/>
                  </a:lnTo>
                  <a:lnTo>
                    <a:pt x="80" y="123"/>
                  </a:lnTo>
                  <a:lnTo>
                    <a:pt x="72" y="125"/>
                  </a:lnTo>
                  <a:lnTo>
                    <a:pt x="62" y="126"/>
                  </a:lnTo>
                  <a:lnTo>
                    <a:pt x="54" y="126"/>
                  </a:lnTo>
                  <a:lnTo>
                    <a:pt x="46" y="124"/>
                  </a:lnTo>
                  <a:lnTo>
                    <a:pt x="37" y="122"/>
                  </a:lnTo>
                  <a:lnTo>
                    <a:pt x="29" y="118"/>
                  </a:lnTo>
                  <a:lnTo>
                    <a:pt x="22" y="113"/>
                  </a:lnTo>
                  <a:lnTo>
                    <a:pt x="15" y="107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7E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1" name="Freeform 2524"/>
            <p:cNvSpPr>
              <a:spLocks/>
            </p:cNvSpPr>
            <p:nvPr/>
          </p:nvSpPr>
          <p:spPr bwMode="auto">
            <a:xfrm>
              <a:off x="3116" y="3055"/>
              <a:ext cx="43" cy="41"/>
            </a:xfrm>
            <a:custGeom>
              <a:avLst/>
              <a:gdLst>
                <a:gd name="T0" fmla="*/ 1 w 127"/>
                <a:gd name="T1" fmla="*/ 0 h 123"/>
                <a:gd name="T2" fmla="*/ 1 w 127"/>
                <a:gd name="T3" fmla="*/ 0 h 123"/>
                <a:gd name="T4" fmla="*/ 1 w 127"/>
                <a:gd name="T5" fmla="*/ 0 h 123"/>
                <a:gd name="T6" fmla="*/ 1 w 127"/>
                <a:gd name="T7" fmla="*/ 0 h 123"/>
                <a:gd name="T8" fmla="*/ 1 w 127"/>
                <a:gd name="T9" fmla="*/ 0 h 123"/>
                <a:gd name="T10" fmla="*/ 2 w 127"/>
                <a:gd name="T11" fmla="*/ 0 h 123"/>
                <a:gd name="T12" fmla="*/ 2 w 127"/>
                <a:gd name="T13" fmla="*/ 0 h 123"/>
                <a:gd name="T14" fmla="*/ 2 w 127"/>
                <a:gd name="T15" fmla="*/ 0 h 123"/>
                <a:gd name="T16" fmla="*/ 2 w 127"/>
                <a:gd name="T17" fmla="*/ 1 h 123"/>
                <a:gd name="T18" fmla="*/ 2 w 127"/>
                <a:gd name="T19" fmla="*/ 1 h 123"/>
                <a:gd name="T20" fmla="*/ 2 w 127"/>
                <a:gd name="T21" fmla="*/ 1 h 123"/>
                <a:gd name="T22" fmla="*/ 2 w 127"/>
                <a:gd name="T23" fmla="*/ 1 h 123"/>
                <a:gd name="T24" fmla="*/ 2 w 127"/>
                <a:gd name="T25" fmla="*/ 1 h 123"/>
                <a:gd name="T26" fmla="*/ 2 w 127"/>
                <a:gd name="T27" fmla="*/ 1 h 123"/>
                <a:gd name="T28" fmla="*/ 1 w 127"/>
                <a:gd name="T29" fmla="*/ 1 h 123"/>
                <a:gd name="T30" fmla="*/ 1 w 127"/>
                <a:gd name="T31" fmla="*/ 1 h 123"/>
                <a:gd name="T32" fmla="*/ 1 w 127"/>
                <a:gd name="T33" fmla="*/ 1 h 123"/>
                <a:gd name="T34" fmla="*/ 1 w 127"/>
                <a:gd name="T35" fmla="*/ 1 h 123"/>
                <a:gd name="T36" fmla="*/ 1 w 127"/>
                <a:gd name="T37" fmla="*/ 1 h 123"/>
                <a:gd name="T38" fmla="*/ 1 w 127"/>
                <a:gd name="T39" fmla="*/ 1 h 123"/>
                <a:gd name="T40" fmla="*/ 1 w 127"/>
                <a:gd name="T41" fmla="*/ 1 h 123"/>
                <a:gd name="T42" fmla="*/ 1 w 127"/>
                <a:gd name="T43" fmla="*/ 2 h 123"/>
                <a:gd name="T44" fmla="*/ 1 w 127"/>
                <a:gd name="T45" fmla="*/ 2 h 123"/>
                <a:gd name="T46" fmla="*/ 1 w 127"/>
                <a:gd name="T47" fmla="*/ 2 h 123"/>
                <a:gd name="T48" fmla="*/ 1 w 127"/>
                <a:gd name="T49" fmla="*/ 2 h 123"/>
                <a:gd name="T50" fmla="*/ 0 w 127"/>
                <a:gd name="T51" fmla="*/ 1 h 123"/>
                <a:gd name="T52" fmla="*/ 0 w 127"/>
                <a:gd name="T53" fmla="*/ 1 h 123"/>
                <a:gd name="T54" fmla="*/ 0 w 127"/>
                <a:gd name="T55" fmla="*/ 1 h 123"/>
                <a:gd name="T56" fmla="*/ 0 w 127"/>
                <a:gd name="T57" fmla="*/ 1 h 123"/>
                <a:gd name="T58" fmla="*/ 0 w 127"/>
                <a:gd name="T59" fmla="*/ 1 h 123"/>
                <a:gd name="T60" fmla="*/ 0 w 127"/>
                <a:gd name="T61" fmla="*/ 1 h 123"/>
                <a:gd name="T62" fmla="*/ 0 w 127"/>
                <a:gd name="T63" fmla="*/ 1 h 123"/>
                <a:gd name="T64" fmla="*/ 0 w 127"/>
                <a:gd name="T65" fmla="*/ 1 h 123"/>
                <a:gd name="T66" fmla="*/ 0 w 127"/>
                <a:gd name="T67" fmla="*/ 1 h 123"/>
                <a:gd name="T68" fmla="*/ 0 w 127"/>
                <a:gd name="T69" fmla="*/ 1 h 123"/>
                <a:gd name="T70" fmla="*/ 0 w 127"/>
                <a:gd name="T71" fmla="*/ 1 h 123"/>
                <a:gd name="T72" fmla="*/ 0 w 127"/>
                <a:gd name="T73" fmla="*/ 0 h 123"/>
                <a:gd name="T74" fmla="*/ 0 w 127"/>
                <a:gd name="T75" fmla="*/ 0 h 123"/>
                <a:gd name="T76" fmla="*/ 0 w 127"/>
                <a:gd name="T77" fmla="*/ 0 h 123"/>
                <a:gd name="T78" fmla="*/ 0 w 127"/>
                <a:gd name="T79" fmla="*/ 0 h 123"/>
                <a:gd name="T80" fmla="*/ 0 w 127"/>
                <a:gd name="T81" fmla="*/ 0 h 123"/>
                <a:gd name="T82" fmla="*/ 1 w 127"/>
                <a:gd name="T83" fmla="*/ 0 h 123"/>
                <a:gd name="T84" fmla="*/ 1 w 127"/>
                <a:gd name="T85" fmla="*/ 0 h 123"/>
                <a:gd name="T86" fmla="*/ 1 w 127"/>
                <a:gd name="T87" fmla="*/ 0 h 123"/>
                <a:gd name="T88" fmla="*/ 1 w 127"/>
                <a:gd name="T89" fmla="*/ 0 h 123"/>
                <a:gd name="T90" fmla="*/ 1 w 127"/>
                <a:gd name="T91" fmla="*/ 0 h 1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7" h="123">
                  <a:moveTo>
                    <a:pt x="79" y="0"/>
                  </a:moveTo>
                  <a:lnTo>
                    <a:pt x="87" y="2"/>
                  </a:lnTo>
                  <a:lnTo>
                    <a:pt x="96" y="6"/>
                  </a:lnTo>
                  <a:lnTo>
                    <a:pt x="105" y="10"/>
                  </a:lnTo>
                  <a:lnTo>
                    <a:pt x="111" y="16"/>
                  </a:lnTo>
                  <a:lnTo>
                    <a:pt x="117" y="23"/>
                  </a:lnTo>
                  <a:lnTo>
                    <a:pt x="121" y="30"/>
                  </a:lnTo>
                  <a:lnTo>
                    <a:pt x="124" y="38"/>
                  </a:lnTo>
                  <a:lnTo>
                    <a:pt x="126" y="45"/>
                  </a:lnTo>
                  <a:lnTo>
                    <a:pt x="127" y="53"/>
                  </a:lnTo>
                  <a:lnTo>
                    <a:pt x="126" y="61"/>
                  </a:lnTo>
                  <a:lnTo>
                    <a:pt x="125" y="70"/>
                  </a:lnTo>
                  <a:lnTo>
                    <a:pt x="123" y="78"/>
                  </a:lnTo>
                  <a:lnTo>
                    <a:pt x="119" y="85"/>
                  </a:lnTo>
                  <a:lnTo>
                    <a:pt x="116" y="92"/>
                  </a:lnTo>
                  <a:lnTo>
                    <a:pt x="111" y="98"/>
                  </a:lnTo>
                  <a:lnTo>
                    <a:pt x="106" y="104"/>
                  </a:lnTo>
                  <a:lnTo>
                    <a:pt x="100" y="109"/>
                  </a:lnTo>
                  <a:lnTo>
                    <a:pt x="93" y="113"/>
                  </a:lnTo>
                  <a:lnTo>
                    <a:pt x="86" y="117"/>
                  </a:lnTo>
                  <a:lnTo>
                    <a:pt x="78" y="120"/>
                  </a:lnTo>
                  <a:lnTo>
                    <a:pt x="71" y="122"/>
                  </a:lnTo>
                  <a:lnTo>
                    <a:pt x="62" y="123"/>
                  </a:lnTo>
                  <a:lnTo>
                    <a:pt x="54" y="123"/>
                  </a:lnTo>
                  <a:lnTo>
                    <a:pt x="46" y="122"/>
                  </a:lnTo>
                  <a:lnTo>
                    <a:pt x="37" y="120"/>
                  </a:lnTo>
                  <a:lnTo>
                    <a:pt x="29" y="117"/>
                  </a:lnTo>
                  <a:lnTo>
                    <a:pt x="22" y="112"/>
                  </a:lnTo>
                  <a:lnTo>
                    <a:pt x="16" y="106"/>
                  </a:lnTo>
                  <a:lnTo>
                    <a:pt x="10" y="99"/>
                  </a:lnTo>
                  <a:lnTo>
                    <a:pt x="5" y="91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8C0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2" name="Freeform 2525"/>
            <p:cNvSpPr>
              <a:spLocks/>
            </p:cNvSpPr>
            <p:nvPr/>
          </p:nvSpPr>
          <p:spPr bwMode="auto">
            <a:xfrm>
              <a:off x="3116" y="3055"/>
              <a:ext cx="41" cy="40"/>
            </a:xfrm>
            <a:custGeom>
              <a:avLst/>
              <a:gdLst>
                <a:gd name="T0" fmla="*/ 1 w 123"/>
                <a:gd name="T1" fmla="*/ 0 h 120"/>
                <a:gd name="T2" fmla="*/ 1 w 123"/>
                <a:gd name="T3" fmla="*/ 0 h 120"/>
                <a:gd name="T4" fmla="*/ 1 w 123"/>
                <a:gd name="T5" fmla="*/ 0 h 120"/>
                <a:gd name="T6" fmla="*/ 1 w 123"/>
                <a:gd name="T7" fmla="*/ 0 h 120"/>
                <a:gd name="T8" fmla="*/ 1 w 123"/>
                <a:gd name="T9" fmla="*/ 0 h 120"/>
                <a:gd name="T10" fmla="*/ 1 w 123"/>
                <a:gd name="T11" fmla="*/ 0 h 120"/>
                <a:gd name="T12" fmla="*/ 1 w 123"/>
                <a:gd name="T13" fmla="*/ 0 h 120"/>
                <a:gd name="T14" fmla="*/ 1 w 123"/>
                <a:gd name="T15" fmla="*/ 0 h 120"/>
                <a:gd name="T16" fmla="*/ 2 w 123"/>
                <a:gd name="T17" fmla="*/ 1 h 120"/>
                <a:gd name="T18" fmla="*/ 2 w 123"/>
                <a:gd name="T19" fmla="*/ 1 h 120"/>
                <a:gd name="T20" fmla="*/ 2 w 123"/>
                <a:gd name="T21" fmla="*/ 1 h 120"/>
                <a:gd name="T22" fmla="*/ 1 w 123"/>
                <a:gd name="T23" fmla="*/ 1 h 120"/>
                <a:gd name="T24" fmla="*/ 1 w 123"/>
                <a:gd name="T25" fmla="*/ 1 h 120"/>
                <a:gd name="T26" fmla="*/ 1 w 123"/>
                <a:gd name="T27" fmla="*/ 1 h 120"/>
                <a:gd name="T28" fmla="*/ 1 w 123"/>
                <a:gd name="T29" fmla="*/ 1 h 120"/>
                <a:gd name="T30" fmla="*/ 1 w 123"/>
                <a:gd name="T31" fmla="*/ 1 h 120"/>
                <a:gd name="T32" fmla="*/ 1 w 123"/>
                <a:gd name="T33" fmla="*/ 1 h 120"/>
                <a:gd name="T34" fmla="*/ 1 w 123"/>
                <a:gd name="T35" fmla="*/ 1 h 120"/>
                <a:gd name="T36" fmla="*/ 1 w 123"/>
                <a:gd name="T37" fmla="*/ 1 h 120"/>
                <a:gd name="T38" fmla="*/ 1 w 123"/>
                <a:gd name="T39" fmla="*/ 1 h 120"/>
                <a:gd name="T40" fmla="*/ 1 w 123"/>
                <a:gd name="T41" fmla="*/ 1 h 120"/>
                <a:gd name="T42" fmla="*/ 1 w 123"/>
                <a:gd name="T43" fmla="*/ 1 h 120"/>
                <a:gd name="T44" fmla="*/ 1 w 123"/>
                <a:gd name="T45" fmla="*/ 1 h 120"/>
                <a:gd name="T46" fmla="*/ 1 w 123"/>
                <a:gd name="T47" fmla="*/ 1 h 120"/>
                <a:gd name="T48" fmla="*/ 1 w 123"/>
                <a:gd name="T49" fmla="*/ 1 h 120"/>
                <a:gd name="T50" fmla="*/ 0 w 123"/>
                <a:gd name="T51" fmla="*/ 1 h 120"/>
                <a:gd name="T52" fmla="*/ 0 w 123"/>
                <a:gd name="T53" fmla="*/ 1 h 120"/>
                <a:gd name="T54" fmla="*/ 0 w 123"/>
                <a:gd name="T55" fmla="*/ 1 h 120"/>
                <a:gd name="T56" fmla="*/ 0 w 123"/>
                <a:gd name="T57" fmla="*/ 1 h 120"/>
                <a:gd name="T58" fmla="*/ 0 w 123"/>
                <a:gd name="T59" fmla="*/ 1 h 120"/>
                <a:gd name="T60" fmla="*/ 0 w 123"/>
                <a:gd name="T61" fmla="*/ 1 h 120"/>
                <a:gd name="T62" fmla="*/ 0 w 123"/>
                <a:gd name="T63" fmla="*/ 1 h 120"/>
                <a:gd name="T64" fmla="*/ 0 w 123"/>
                <a:gd name="T65" fmla="*/ 1 h 120"/>
                <a:gd name="T66" fmla="*/ 0 w 123"/>
                <a:gd name="T67" fmla="*/ 1 h 120"/>
                <a:gd name="T68" fmla="*/ 0 w 123"/>
                <a:gd name="T69" fmla="*/ 1 h 120"/>
                <a:gd name="T70" fmla="*/ 0 w 123"/>
                <a:gd name="T71" fmla="*/ 1 h 120"/>
                <a:gd name="T72" fmla="*/ 0 w 123"/>
                <a:gd name="T73" fmla="*/ 0 h 120"/>
                <a:gd name="T74" fmla="*/ 0 w 123"/>
                <a:gd name="T75" fmla="*/ 0 h 120"/>
                <a:gd name="T76" fmla="*/ 0 w 123"/>
                <a:gd name="T77" fmla="*/ 0 h 120"/>
                <a:gd name="T78" fmla="*/ 0 w 123"/>
                <a:gd name="T79" fmla="*/ 0 h 120"/>
                <a:gd name="T80" fmla="*/ 0 w 123"/>
                <a:gd name="T81" fmla="*/ 0 h 120"/>
                <a:gd name="T82" fmla="*/ 1 w 123"/>
                <a:gd name="T83" fmla="*/ 0 h 120"/>
                <a:gd name="T84" fmla="*/ 1 w 123"/>
                <a:gd name="T85" fmla="*/ 0 h 120"/>
                <a:gd name="T86" fmla="*/ 1 w 123"/>
                <a:gd name="T87" fmla="*/ 0 h 120"/>
                <a:gd name="T88" fmla="*/ 1 w 123"/>
                <a:gd name="T89" fmla="*/ 0 h 120"/>
                <a:gd name="T90" fmla="*/ 1 w 123"/>
                <a:gd name="T91" fmla="*/ 0 h 1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120">
                  <a:moveTo>
                    <a:pt x="78" y="1"/>
                  </a:moveTo>
                  <a:lnTo>
                    <a:pt x="87" y="3"/>
                  </a:lnTo>
                  <a:lnTo>
                    <a:pt x="95" y="6"/>
                  </a:lnTo>
                  <a:lnTo>
                    <a:pt x="103" y="11"/>
                  </a:lnTo>
                  <a:lnTo>
                    <a:pt x="110" y="17"/>
                  </a:lnTo>
                  <a:lnTo>
                    <a:pt x="115" y="23"/>
                  </a:lnTo>
                  <a:lnTo>
                    <a:pt x="118" y="30"/>
                  </a:lnTo>
                  <a:lnTo>
                    <a:pt x="121" y="38"/>
                  </a:lnTo>
                  <a:lnTo>
                    <a:pt x="123" y="45"/>
                  </a:lnTo>
                  <a:lnTo>
                    <a:pt x="123" y="53"/>
                  </a:lnTo>
                  <a:lnTo>
                    <a:pt x="123" y="61"/>
                  </a:lnTo>
                  <a:lnTo>
                    <a:pt x="121" y="69"/>
                  </a:lnTo>
                  <a:lnTo>
                    <a:pt x="119" y="76"/>
                  </a:lnTo>
                  <a:lnTo>
                    <a:pt x="116" y="83"/>
                  </a:lnTo>
                  <a:lnTo>
                    <a:pt x="112" y="90"/>
                  </a:lnTo>
                  <a:lnTo>
                    <a:pt x="108" y="95"/>
                  </a:lnTo>
                  <a:lnTo>
                    <a:pt x="103" y="101"/>
                  </a:lnTo>
                  <a:lnTo>
                    <a:pt x="96" y="106"/>
                  </a:lnTo>
                  <a:lnTo>
                    <a:pt x="90" y="110"/>
                  </a:lnTo>
                  <a:lnTo>
                    <a:pt x="84" y="114"/>
                  </a:lnTo>
                  <a:lnTo>
                    <a:pt x="77" y="116"/>
                  </a:lnTo>
                  <a:lnTo>
                    <a:pt x="70" y="118"/>
                  </a:lnTo>
                  <a:lnTo>
                    <a:pt x="61" y="120"/>
                  </a:lnTo>
                  <a:lnTo>
                    <a:pt x="54" y="120"/>
                  </a:lnTo>
                  <a:lnTo>
                    <a:pt x="46" y="119"/>
                  </a:lnTo>
                  <a:lnTo>
                    <a:pt x="37" y="117"/>
                  </a:lnTo>
                  <a:lnTo>
                    <a:pt x="30" y="114"/>
                  </a:lnTo>
                  <a:lnTo>
                    <a:pt x="23" y="110"/>
                  </a:lnTo>
                  <a:lnTo>
                    <a:pt x="17" y="105"/>
                  </a:lnTo>
                  <a:lnTo>
                    <a:pt x="11" y="98"/>
                  </a:lnTo>
                  <a:lnTo>
                    <a:pt x="6" y="91"/>
                  </a:lnTo>
                  <a:lnTo>
                    <a:pt x="3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9B0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3" name="Freeform 2526"/>
            <p:cNvSpPr>
              <a:spLocks/>
            </p:cNvSpPr>
            <p:nvPr/>
          </p:nvSpPr>
          <p:spPr bwMode="auto">
            <a:xfrm>
              <a:off x="3117" y="3055"/>
              <a:ext cx="39" cy="38"/>
            </a:xfrm>
            <a:custGeom>
              <a:avLst/>
              <a:gdLst>
                <a:gd name="T0" fmla="*/ 1 w 119"/>
                <a:gd name="T1" fmla="*/ 0 h 116"/>
                <a:gd name="T2" fmla="*/ 1 w 119"/>
                <a:gd name="T3" fmla="*/ 0 h 116"/>
                <a:gd name="T4" fmla="*/ 1 w 119"/>
                <a:gd name="T5" fmla="*/ 0 h 116"/>
                <a:gd name="T6" fmla="*/ 1 w 119"/>
                <a:gd name="T7" fmla="*/ 0 h 116"/>
                <a:gd name="T8" fmla="*/ 1 w 119"/>
                <a:gd name="T9" fmla="*/ 0 h 116"/>
                <a:gd name="T10" fmla="*/ 1 w 119"/>
                <a:gd name="T11" fmla="*/ 0 h 116"/>
                <a:gd name="T12" fmla="*/ 1 w 119"/>
                <a:gd name="T13" fmla="*/ 0 h 116"/>
                <a:gd name="T14" fmla="*/ 1 w 119"/>
                <a:gd name="T15" fmla="*/ 0 h 116"/>
                <a:gd name="T16" fmla="*/ 1 w 119"/>
                <a:gd name="T17" fmla="*/ 1 h 116"/>
                <a:gd name="T18" fmla="*/ 1 w 119"/>
                <a:gd name="T19" fmla="*/ 1 h 116"/>
                <a:gd name="T20" fmla="*/ 1 w 119"/>
                <a:gd name="T21" fmla="*/ 1 h 116"/>
                <a:gd name="T22" fmla="*/ 1 w 119"/>
                <a:gd name="T23" fmla="*/ 1 h 116"/>
                <a:gd name="T24" fmla="*/ 1 w 119"/>
                <a:gd name="T25" fmla="*/ 1 h 116"/>
                <a:gd name="T26" fmla="*/ 1 w 119"/>
                <a:gd name="T27" fmla="*/ 1 h 116"/>
                <a:gd name="T28" fmla="*/ 1 w 119"/>
                <a:gd name="T29" fmla="*/ 1 h 116"/>
                <a:gd name="T30" fmla="*/ 1 w 119"/>
                <a:gd name="T31" fmla="*/ 1 h 116"/>
                <a:gd name="T32" fmla="*/ 1 w 119"/>
                <a:gd name="T33" fmla="*/ 1 h 116"/>
                <a:gd name="T34" fmla="*/ 1 w 119"/>
                <a:gd name="T35" fmla="*/ 1 h 116"/>
                <a:gd name="T36" fmla="*/ 1 w 119"/>
                <a:gd name="T37" fmla="*/ 1 h 116"/>
                <a:gd name="T38" fmla="*/ 1 w 119"/>
                <a:gd name="T39" fmla="*/ 1 h 116"/>
                <a:gd name="T40" fmla="*/ 1 w 119"/>
                <a:gd name="T41" fmla="*/ 1 h 116"/>
                <a:gd name="T42" fmla="*/ 1 w 119"/>
                <a:gd name="T43" fmla="*/ 1 h 116"/>
                <a:gd name="T44" fmla="*/ 1 w 119"/>
                <a:gd name="T45" fmla="*/ 1 h 116"/>
                <a:gd name="T46" fmla="*/ 1 w 119"/>
                <a:gd name="T47" fmla="*/ 1 h 116"/>
                <a:gd name="T48" fmla="*/ 1 w 119"/>
                <a:gd name="T49" fmla="*/ 1 h 116"/>
                <a:gd name="T50" fmla="*/ 0 w 119"/>
                <a:gd name="T51" fmla="*/ 1 h 116"/>
                <a:gd name="T52" fmla="*/ 0 w 119"/>
                <a:gd name="T53" fmla="*/ 1 h 116"/>
                <a:gd name="T54" fmla="*/ 0 w 119"/>
                <a:gd name="T55" fmla="*/ 1 h 116"/>
                <a:gd name="T56" fmla="*/ 0 w 119"/>
                <a:gd name="T57" fmla="*/ 1 h 116"/>
                <a:gd name="T58" fmla="*/ 0 w 119"/>
                <a:gd name="T59" fmla="*/ 1 h 116"/>
                <a:gd name="T60" fmla="*/ 0 w 119"/>
                <a:gd name="T61" fmla="*/ 1 h 116"/>
                <a:gd name="T62" fmla="*/ 0 w 119"/>
                <a:gd name="T63" fmla="*/ 1 h 116"/>
                <a:gd name="T64" fmla="*/ 0 w 119"/>
                <a:gd name="T65" fmla="*/ 1 h 116"/>
                <a:gd name="T66" fmla="*/ 0 w 119"/>
                <a:gd name="T67" fmla="*/ 1 h 116"/>
                <a:gd name="T68" fmla="*/ 0 w 119"/>
                <a:gd name="T69" fmla="*/ 1 h 116"/>
                <a:gd name="T70" fmla="*/ 0 w 119"/>
                <a:gd name="T71" fmla="*/ 1 h 116"/>
                <a:gd name="T72" fmla="*/ 0 w 119"/>
                <a:gd name="T73" fmla="*/ 0 h 116"/>
                <a:gd name="T74" fmla="*/ 0 w 119"/>
                <a:gd name="T75" fmla="*/ 0 h 116"/>
                <a:gd name="T76" fmla="*/ 0 w 119"/>
                <a:gd name="T77" fmla="*/ 0 h 116"/>
                <a:gd name="T78" fmla="*/ 0 w 119"/>
                <a:gd name="T79" fmla="*/ 0 h 116"/>
                <a:gd name="T80" fmla="*/ 0 w 119"/>
                <a:gd name="T81" fmla="*/ 0 h 116"/>
                <a:gd name="T82" fmla="*/ 0 w 119"/>
                <a:gd name="T83" fmla="*/ 0 h 116"/>
                <a:gd name="T84" fmla="*/ 1 w 119"/>
                <a:gd name="T85" fmla="*/ 0 h 116"/>
                <a:gd name="T86" fmla="*/ 1 w 119"/>
                <a:gd name="T87" fmla="*/ 0 h 116"/>
                <a:gd name="T88" fmla="*/ 1 w 119"/>
                <a:gd name="T89" fmla="*/ 0 h 116"/>
                <a:gd name="T90" fmla="*/ 1 w 119"/>
                <a:gd name="T91" fmla="*/ 0 h 11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9" h="116">
                  <a:moveTo>
                    <a:pt x="77" y="1"/>
                  </a:moveTo>
                  <a:lnTo>
                    <a:pt x="85" y="4"/>
                  </a:lnTo>
                  <a:lnTo>
                    <a:pt x="93" y="7"/>
                  </a:lnTo>
                  <a:lnTo>
                    <a:pt x="101" y="12"/>
                  </a:lnTo>
                  <a:lnTo>
                    <a:pt x="106" y="18"/>
                  </a:lnTo>
                  <a:lnTo>
                    <a:pt x="111" y="24"/>
                  </a:lnTo>
                  <a:lnTo>
                    <a:pt x="114" y="31"/>
                  </a:lnTo>
                  <a:lnTo>
                    <a:pt x="117" y="38"/>
                  </a:lnTo>
                  <a:lnTo>
                    <a:pt x="118" y="46"/>
                  </a:lnTo>
                  <a:lnTo>
                    <a:pt x="119" y="53"/>
                  </a:lnTo>
                  <a:lnTo>
                    <a:pt x="118" y="60"/>
                  </a:lnTo>
                  <a:lnTo>
                    <a:pt x="117" y="68"/>
                  </a:lnTo>
                  <a:lnTo>
                    <a:pt x="114" y="75"/>
                  </a:lnTo>
                  <a:lnTo>
                    <a:pt x="111" y="81"/>
                  </a:lnTo>
                  <a:lnTo>
                    <a:pt x="108" y="87"/>
                  </a:lnTo>
                  <a:lnTo>
                    <a:pt x="104" y="93"/>
                  </a:lnTo>
                  <a:lnTo>
                    <a:pt x="99" y="98"/>
                  </a:lnTo>
                  <a:lnTo>
                    <a:pt x="93" y="102"/>
                  </a:lnTo>
                  <a:lnTo>
                    <a:pt x="87" y="106"/>
                  </a:lnTo>
                  <a:lnTo>
                    <a:pt x="81" y="110"/>
                  </a:lnTo>
                  <a:lnTo>
                    <a:pt x="74" y="113"/>
                  </a:lnTo>
                  <a:lnTo>
                    <a:pt x="67" y="115"/>
                  </a:lnTo>
                  <a:lnTo>
                    <a:pt x="60" y="116"/>
                  </a:lnTo>
                  <a:lnTo>
                    <a:pt x="52" y="116"/>
                  </a:lnTo>
                  <a:lnTo>
                    <a:pt x="45" y="115"/>
                  </a:lnTo>
                  <a:lnTo>
                    <a:pt x="38" y="114"/>
                  </a:lnTo>
                  <a:lnTo>
                    <a:pt x="30" y="111"/>
                  </a:lnTo>
                  <a:lnTo>
                    <a:pt x="23" y="107"/>
                  </a:lnTo>
                  <a:lnTo>
                    <a:pt x="17" y="103"/>
                  </a:lnTo>
                  <a:lnTo>
                    <a:pt x="11" y="97"/>
                  </a:lnTo>
                  <a:lnTo>
                    <a:pt x="6" y="90"/>
                  </a:lnTo>
                  <a:lnTo>
                    <a:pt x="2" y="82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0" y="54"/>
                  </a:lnTo>
                  <a:lnTo>
                    <a:pt x="2" y="45"/>
                  </a:lnTo>
                  <a:lnTo>
                    <a:pt x="6" y="37"/>
                  </a:lnTo>
                  <a:lnTo>
                    <a:pt x="11" y="29"/>
                  </a:lnTo>
                  <a:lnTo>
                    <a:pt x="17" y="22"/>
                  </a:lnTo>
                  <a:lnTo>
                    <a:pt x="24" y="15"/>
                  </a:lnTo>
                  <a:lnTo>
                    <a:pt x="31" y="10"/>
                  </a:lnTo>
                  <a:lnTo>
                    <a:pt x="40" y="5"/>
                  </a:lnTo>
                  <a:lnTo>
                    <a:pt x="49" y="2"/>
                  </a:lnTo>
                  <a:lnTo>
                    <a:pt x="58" y="1"/>
                  </a:lnTo>
                  <a:lnTo>
                    <a:pt x="67" y="0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900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4" name="Freeform 2527"/>
            <p:cNvSpPr>
              <a:spLocks/>
            </p:cNvSpPr>
            <p:nvPr/>
          </p:nvSpPr>
          <p:spPr bwMode="auto">
            <a:xfrm>
              <a:off x="3117" y="3055"/>
              <a:ext cx="38" cy="37"/>
            </a:xfrm>
            <a:custGeom>
              <a:avLst/>
              <a:gdLst>
                <a:gd name="T0" fmla="*/ 1 w 113"/>
                <a:gd name="T1" fmla="*/ 0 h 111"/>
                <a:gd name="T2" fmla="*/ 1 w 113"/>
                <a:gd name="T3" fmla="*/ 0 h 111"/>
                <a:gd name="T4" fmla="*/ 1 w 113"/>
                <a:gd name="T5" fmla="*/ 0 h 111"/>
                <a:gd name="T6" fmla="*/ 1 w 113"/>
                <a:gd name="T7" fmla="*/ 0 h 111"/>
                <a:gd name="T8" fmla="*/ 1 w 113"/>
                <a:gd name="T9" fmla="*/ 0 h 111"/>
                <a:gd name="T10" fmla="*/ 1 w 113"/>
                <a:gd name="T11" fmla="*/ 0 h 111"/>
                <a:gd name="T12" fmla="*/ 1 w 113"/>
                <a:gd name="T13" fmla="*/ 0 h 111"/>
                <a:gd name="T14" fmla="*/ 1 w 113"/>
                <a:gd name="T15" fmla="*/ 0 h 111"/>
                <a:gd name="T16" fmla="*/ 1 w 113"/>
                <a:gd name="T17" fmla="*/ 1 h 111"/>
                <a:gd name="T18" fmla="*/ 1 w 113"/>
                <a:gd name="T19" fmla="*/ 1 h 111"/>
                <a:gd name="T20" fmla="*/ 1 w 113"/>
                <a:gd name="T21" fmla="*/ 1 h 111"/>
                <a:gd name="T22" fmla="*/ 1 w 113"/>
                <a:gd name="T23" fmla="*/ 1 h 111"/>
                <a:gd name="T24" fmla="*/ 1 w 113"/>
                <a:gd name="T25" fmla="*/ 1 h 111"/>
                <a:gd name="T26" fmla="*/ 1 w 113"/>
                <a:gd name="T27" fmla="*/ 1 h 111"/>
                <a:gd name="T28" fmla="*/ 1 w 113"/>
                <a:gd name="T29" fmla="*/ 1 h 111"/>
                <a:gd name="T30" fmla="*/ 1 w 113"/>
                <a:gd name="T31" fmla="*/ 1 h 111"/>
                <a:gd name="T32" fmla="*/ 1 w 113"/>
                <a:gd name="T33" fmla="*/ 1 h 111"/>
                <a:gd name="T34" fmla="*/ 1 w 113"/>
                <a:gd name="T35" fmla="*/ 1 h 111"/>
                <a:gd name="T36" fmla="*/ 1 w 113"/>
                <a:gd name="T37" fmla="*/ 1 h 111"/>
                <a:gd name="T38" fmla="*/ 1 w 113"/>
                <a:gd name="T39" fmla="*/ 1 h 111"/>
                <a:gd name="T40" fmla="*/ 1 w 113"/>
                <a:gd name="T41" fmla="*/ 1 h 111"/>
                <a:gd name="T42" fmla="*/ 1 w 113"/>
                <a:gd name="T43" fmla="*/ 1 h 111"/>
                <a:gd name="T44" fmla="*/ 1 w 113"/>
                <a:gd name="T45" fmla="*/ 1 h 111"/>
                <a:gd name="T46" fmla="*/ 1 w 113"/>
                <a:gd name="T47" fmla="*/ 1 h 111"/>
                <a:gd name="T48" fmla="*/ 1 w 113"/>
                <a:gd name="T49" fmla="*/ 1 h 111"/>
                <a:gd name="T50" fmla="*/ 0 w 113"/>
                <a:gd name="T51" fmla="*/ 1 h 111"/>
                <a:gd name="T52" fmla="*/ 0 w 113"/>
                <a:gd name="T53" fmla="*/ 1 h 111"/>
                <a:gd name="T54" fmla="*/ 0 w 113"/>
                <a:gd name="T55" fmla="*/ 1 h 111"/>
                <a:gd name="T56" fmla="*/ 0 w 113"/>
                <a:gd name="T57" fmla="*/ 1 h 111"/>
                <a:gd name="T58" fmla="*/ 0 w 113"/>
                <a:gd name="T59" fmla="*/ 1 h 111"/>
                <a:gd name="T60" fmla="*/ 0 w 113"/>
                <a:gd name="T61" fmla="*/ 1 h 111"/>
                <a:gd name="T62" fmla="*/ 0 w 113"/>
                <a:gd name="T63" fmla="*/ 1 h 111"/>
                <a:gd name="T64" fmla="*/ 0 w 113"/>
                <a:gd name="T65" fmla="*/ 1 h 111"/>
                <a:gd name="T66" fmla="*/ 0 w 113"/>
                <a:gd name="T67" fmla="*/ 1 h 111"/>
                <a:gd name="T68" fmla="*/ 0 w 113"/>
                <a:gd name="T69" fmla="*/ 1 h 111"/>
                <a:gd name="T70" fmla="*/ 0 w 113"/>
                <a:gd name="T71" fmla="*/ 1 h 111"/>
                <a:gd name="T72" fmla="*/ 0 w 113"/>
                <a:gd name="T73" fmla="*/ 0 h 111"/>
                <a:gd name="T74" fmla="*/ 0 w 113"/>
                <a:gd name="T75" fmla="*/ 0 h 111"/>
                <a:gd name="T76" fmla="*/ 0 w 113"/>
                <a:gd name="T77" fmla="*/ 0 h 111"/>
                <a:gd name="T78" fmla="*/ 0 w 113"/>
                <a:gd name="T79" fmla="*/ 0 h 111"/>
                <a:gd name="T80" fmla="*/ 0 w 113"/>
                <a:gd name="T81" fmla="*/ 0 h 111"/>
                <a:gd name="T82" fmla="*/ 0 w 113"/>
                <a:gd name="T83" fmla="*/ 0 h 111"/>
                <a:gd name="T84" fmla="*/ 1 w 113"/>
                <a:gd name="T85" fmla="*/ 0 h 111"/>
                <a:gd name="T86" fmla="*/ 1 w 113"/>
                <a:gd name="T87" fmla="*/ 0 h 111"/>
                <a:gd name="T88" fmla="*/ 1 w 113"/>
                <a:gd name="T89" fmla="*/ 0 h 111"/>
                <a:gd name="T90" fmla="*/ 1 w 113"/>
                <a:gd name="T91" fmla="*/ 0 h 1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3" h="111">
                  <a:moveTo>
                    <a:pt x="75" y="2"/>
                  </a:moveTo>
                  <a:lnTo>
                    <a:pt x="83" y="4"/>
                  </a:lnTo>
                  <a:lnTo>
                    <a:pt x="90" y="8"/>
                  </a:lnTo>
                  <a:lnTo>
                    <a:pt x="96" y="13"/>
                  </a:lnTo>
                  <a:lnTo>
                    <a:pt x="103" y="18"/>
                  </a:lnTo>
                  <a:lnTo>
                    <a:pt x="107" y="24"/>
                  </a:lnTo>
                  <a:lnTo>
                    <a:pt x="110" y="31"/>
                  </a:lnTo>
                  <a:lnTo>
                    <a:pt x="112" y="38"/>
                  </a:lnTo>
                  <a:lnTo>
                    <a:pt x="113" y="45"/>
                  </a:lnTo>
                  <a:lnTo>
                    <a:pt x="113" y="51"/>
                  </a:lnTo>
                  <a:lnTo>
                    <a:pt x="112" y="58"/>
                  </a:lnTo>
                  <a:lnTo>
                    <a:pt x="111" y="66"/>
                  </a:lnTo>
                  <a:lnTo>
                    <a:pt x="109" y="72"/>
                  </a:lnTo>
                  <a:lnTo>
                    <a:pt x="106" y="78"/>
                  </a:lnTo>
                  <a:lnTo>
                    <a:pt x="103" y="83"/>
                  </a:lnTo>
                  <a:lnTo>
                    <a:pt x="99" y="88"/>
                  </a:lnTo>
                  <a:lnTo>
                    <a:pt x="94" y="93"/>
                  </a:lnTo>
                  <a:lnTo>
                    <a:pt x="89" y="98"/>
                  </a:lnTo>
                  <a:lnTo>
                    <a:pt x="83" y="101"/>
                  </a:lnTo>
                  <a:lnTo>
                    <a:pt x="78" y="104"/>
                  </a:lnTo>
                  <a:lnTo>
                    <a:pt x="72" y="107"/>
                  </a:lnTo>
                  <a:lnTo>
                    <a:pt x="64" y="109"/>
                  </a:lnTo>
                  <a:lnTo>
                    <a:pt x="58" y="110"/>
                  </a:lnTo>
                  <a:lnTo>
                    <a:pt x="51" y="111"/>
                  </a:lnTo>
                  <a:lnTo>
                    <a:pt x="44" y="110"/>
                  </a:lnTo>
                  <a:lnTo>
                    <a:pt x="37" y="109"/>
                  </a:lnTo>
                  <a:lnTo>
                    <a:pt x="30" y="107"/>
                  </a:lnTo>
                  <a:lnTo>
                    <a:pt x="23" y="103"/>
                  </a:lnTo>
                  <a:lnTo>
                    <a:pt x="17" y="99"/>
                  </a:lnTo>
                  <a:lnTo>
                    <a:pt x="12" y="93"/>
                  </a:lnTo>
                  <a:lnTo>
                    <a:pt x="7" y="87"/>
                  </a:lnTo>
                  <a:lnTo>
                    <a:pt x="3" y="80"/>
                  </a:lnTo>
                  <a:lnTo>
                    <a:pt x="1" y="72"/>
                  </a:lnTo>
                  <a:lnTo>
                    <a:pt x="0" y="63"/>
                  </a:lnTo>
                  <a:lnTo>
                    <a:pt x="0" y="53"/>
                  </a:lnTo>
                  <a:lnTo>
                    <a:pt x="2" y="44"/>
                  </a:lnTo>
                  <a:lnTo>
                    <a:pt x="5" y="36"/>
                  </a:lnTo>
                  <a:lnTo>
                    <a:pt x="11" y="28"/>
                  </a:lnTo>
                  <a:lnTo>
                    <a:pt x="16" y="21"/>
                  </a:lnTo>
                  <a:lnTo>
                    <a:pt x="23" y="14"/>
                  </a:lnTo>
                  <a:lnTo>
                    <a:pt x="30" y="9"/>
                  </a:lnTo>
                  <a:lnTo>
                    <a:pt x="39" y="5"/>
                  </a:lnTo>
                  <a:lnTo>
                    <a:pt x="48" y="2"/>
                  </a:lnTo>
                  <a:lnTo>
                    <a:pt x="57" y="0"/>
                  </a:lnTo>
                  <a:lnTo>
                    <a:pt x="66" y="0"/>
                  </a:lnTo>
                  <a:lnTo>
                    <a:pt x="75" y="2"/>
                  </a:lnTo>
                  <a:close/>
                </a:path>
              </a:pathLst>
            </a:custGeom>
            <a:solidFill>
              <a:srgbClr val="B70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5" name="Freeform 2528"/>
            <p:cNvSpPr>
              <a:spLocks/>
            </p:cNvSpPr>
            <p:nvPr/>
          </p:nvSpPr>
          <p:spPr bwMode="auto">
            <a:xfrm>
              <a:off x="3117" y="3056"/>
              <a:ext cx="36" cy="34"/>
            </a:xfrm>
            <a:custGeom>
              <a:avLst/>
              <a:gdLst>
                <a:gd name="T0" fmla="*/ 1 w 107"/>
                <a:gd name="T1" fmla="*/ 0 h 104"/>
                <a:gd name="T2" fmla="*/ 1 w 107"/>
                <a:gd name="T3" fmla="*/ 0 h 104"/>
                <a:gd name="T4" fmla="*/ 1 w 107"/>
                <a:gd name="T5" fmla="*/ 0 h 104"/>
                <a:gd name="T6" fmla="*/ 1 w 107"/>
                <a:gd name="T7" fmla="*/ 0 h 104"/>
                <a:gd name="T8" fmla="*/ 1 w 107"/>
                <a:gd name="T9" fmla="*/ 0 h 104"/>
                <a:gd name="T10" fmla="*/ 1 w 107"/>
                <a:gd name="T11" fmla="*/ 0 h 104"/>
                <a:gd name="T12" fmla="*/ 1 w 107"/>
                <a:gd name="T13" fmla="*/ 0 h 104"/>
                <a:gd name="T14" fmla="*/ 1 w 107"/>
                <a:gd name="T15" fmla="*/ 0 h 104"/>
                <a:gd name="T16" fmla="*/ 1 w 107"/>
                <a:gd name="T17" fmla="*/ 1 h 104"/>
                <a:gd name="T18" fmla="*/ 1 w 107"/>
                <a:gd name="T19" fmla="*/ 1 h 104"/>
                <a:gd name="T20" fmla="*/ 1 w 107"/>
                <a:gd name="T21" fmla="*/ 1 h 104"/>
                <a:gd name="T22" fmla="*/ 1 w 107"/>
                <a:gd name="T23" fmla="*/ 1 h 104"/>
                <a:gd name="T24" fmla="*/ 1 w 107"/>
                <a:gd name="T25" fmla="*/ 1 h 104"/>
                <a:gd name="T26" fmla="*/ 1 w 107"/>
                <a:gd name="T27" fmla="*/ 1 h 104"/>
                <a:gd name="T28" fmla="*/ 1 w 107"/>
                <a:gd name="T29" fmla="*/ 1 h 104"/>
                <a:gd name="T30" fmla="*/ 1 w 107"/>
                <a:gd name="T31" fmla="*/ 1 h 104"/>
                <a:gd name="T32" fmla="*/ 1 w 107"/>
                <a:gd name="T33" fmla="*/ 1 h 104"/>
                <a:gd name="T34" fmla="*/ 1 w 107"/>
                <a:gd name="T35" fmla="*/ 1 h 104"/>
                <a:gd name="T36" fmla="*/ 1 w 107"/>
                <a:gd name="T37" fmla="*/ 1 h 104"/>
                <a:gd name="T38" fmla="*/ 1 w 107"/>
                <a:gd name="T39" fmla="*/ 1 h 104"/>
                <a:gd name="T40" fmla="*/ 1 w 107"/>
                <a:gd name="T41" fmla="*/ 1 h 104"/>
                <a:gd name="T42" fmla="*/ 1 w 107"/>
                <a:gd name="T43" fmla="*/ 1 h 104"/>
                <a:gd name="T44" fmla="*/ 1 w 107"/>
                <a:gd name="T45" fmla="*/ 1 h 104"/>
                <a:gd name="T46" fmla="*/ 1 w 107"/>
                <a:gd name="T47" fmla="*/ 1 h 104"/>
                <a:gd name="T48" fmla="*/ 1 w 107"/>
                <a:gd name="T49" fmla="*/ 1 h 104"/>
                <a:gd name="T50" fmla="*/ 0 w 107"/>
                <a:gd name="T51" fmla="*/ 1 h 104"/>
                <a:gd name="T52" fmla="*/ 0 w 107"/>
                <a:gd name="T53" fmla="*/ 1 h 104"/>
                <a:gd name="T54" fmla="*/ 0 w 107"/>
                <a:gd name="T55" fmla="*/ 1 h 104"/>
                <a:gd name="T56" fmla="*/ 0 w 107"/>
                <a:gd name="T57" fmla="*/ 1 h 104"/>
                <a:gd name="T58" fmla="*/ 0 w 107"/>
                <a:gd name="T59" fmla="*/ 1 h 104"/>
                <a:gd name="T60" fmla="*/ 0 w 107"/>
                <a:gd name="T61" fmla="*/ 1 h 104"/>
                <a:gd name="T62" fmla="*/ 0 w 107"/>
                <a:gd name="T63" fmla="*/ 1 h 104"/>
                <a:gd name="T64" fmla="*/ 0 w 107"/>
                <a:gd name="T65" fmla="*/ 1 h 104"/>
                <a:gd name="T66" fmla="*/ 0 w 107"/>
                <a:gd name="T67" fmla="*/ 1 h 104"/>
                <a:gd name="T68" fmla="*/ 0 w 107"/>
                <a:gd name="T69" fmla="*/ 1 h 104"/>
                <a:gd name="T70" fmla="*/ 0 w 107"/>
                <a:gd name="T71" fmla="*/ 1 h 104"/>
                <a:gd name="T72" fmla="*/ 0 w 107"/>
                <a:gd name="T73" fmla="*/ 0 h 104"/>
                <a:gd name="T74" fmla="*/ 0 w 107"/>
                <a:gd name="T75" fmla="*/ 0 h 104"/>
                <a:gd name="T76" fmla="*/ 0 w 107"/>
                <a:gd name="T77" fmla="*/ 0 h 104"/>
                <a:gd name="T78" fmla="*/ 0 w 107"/>
                <a:gd name="T79" fmla="*/ 0 h 104"/>
                <a:gd name="T80" fmla="*/ 0 w 107"/>
                <a:gd name="T81" fmla="*/ 0 h 104"/>
                <a:gd name="T82" fmla="*/ 0 w 107"/>
                <a:gd name="T83" fmla="*/ 0 h 104"/>
                <a:gd name="T84" fmla="*/ 1 w 107"/>
                <a:gd name="T85" fmla="*/ 0 h 104"/>
                <a:gd name="T86" fmla="*/ 1 w 107"/>
                <a:gd name="T87" fmla="*/ 0 h 104"/>
                <a:gd name="T88" fmla="*/ 1 w 107"/>
                <a:gd name="T89" fmla="*/ 0 h 104"/>
                <a:gd name="T90" fmla="*/ 1 w 107"/>
                <a:gd name="T91" fmla="*/ 0 h 1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7" h="104">
                  <a:moveTo>
                    <a:pt x="73" y="2"/>
                  </a:moveTo>
                  <a:lnTo>
                    <a:pt x="80" y="4"/>
                  </a:lnTo>
                  <a:lnTo>
                    <a:pt x="87" y="8"/>
                  </a:lnTo>
                  <a:lnTo>
                    <a:pt x="92" y="13"/>
                  </a:lnTo>
                  <a:lnTo>
                    <a:pt x="98" y="18"/>
                  </a:lnTo>
                  <a:lnTo>
                    <a:pt x="102" y="24"/>
                  </a:lnTo>
                  <a:lnTo>
                    <a:pt x="104" y="30"/>
                  </a:lnTo>
                  <a:lnTo>
                    <a:pt x="106" y="36"/>
                  </a:lnTo>
                  <a:lnTo>
                    <a:pt x="107" y="43"/>
                  </a:lnTo>
                  <a:lnTo>
                    <a:pt x="107" y="49"/>
                  </a:lnTo>
                  <a:lnTo>
                    <a:pt x="106" y="55"/>
                  </a:lnTo>
                  <a:lnTo>
                    <a:pt x="105" y="62"/>
                  </a:lnTo>
                  <a:lnTo>
                    <a:pt x="103" y="68"/>
                  </a:lnTo>
                  <a:lnTo>
                    <a:pt x="100" y="73"/>
                  </a:lnTo>
                  <a:lnTo>
                    <a:pt x="97" y="78"/>
                  </a:lnTo>
                  <a:lnTo>
                    <a:pt x="93" y="83"/>
                  </a:lnTo>
                  <a:lnTo>
                    <a:pt x="89" y="87"/>
                  </a:lnTo>
                  <a:lnTo>
                    <a:pt x="84" y="91"/>
                  </a:lnTo>
                  <a:lnTo>
                    <a:pt x="79" y="95"/>
                  </a:lnTo>
                  <a:lnTo>
                    <a:pt x="74" y="98"/>
                  </a:lnTo>
                  <a:lnTo>
                    <a:pt x="69" y="100"/>
                  </a:lnTo>
                  <a:lnTo>
                    <a:pt x="62" y="102"/>
                  </a:lnTo>
                  <a:lnTo>
                    <a:pt x="56" y="103"/>
                  </a:lnTo>
                  <a:lnTo>
                    <a:pt x="50" y="104"/>
                  </a:lnTo>
                  <a:lnTo>
                    <a:pt x="43" y="103"/>
                  </a:lnTo>
                  <a:lnTo>
                    <a:pt x="37" y="102"/>
                  </a:lnTo>
                  <a:lnTo>
                    <a:pt x="30" y="100"/>
                  </a:lnTo>
                  <a:lnTo>
                    <a:pt x="24" y="97"/>
                  </a:lnTo>
                  <a:lnTo>
                    <a:pt x="18" y="93"/>
                  </a:lnTo>
                  <a:lnTo>
                    <a:pt x="13" y="89"/>
                  </a:lnTo>
                  <a:lnTo>
                    <a:pt x="8" y="83"/>
                  </a:lnTo>
                  <a:lnTo>
                    <a:pt x="4" y="76"/>
                  </a:lnTo>
                  <a:lnTo>
                    <a:pt x="2" y="68"/>
                  </a:lnTo>
                  <a:lnTo>
                    <a:pt x="0" y="60"/>
                  </a:lnTo>
                  <a:lnTo>
                    <a:pt x="1" y="51"/>
                  </a:lnTo>
                  <a:lnTo>
                    <a:pt x="2" y="42"/>
                  </a:lnTo>
                  <a:lnTo>
                    <a:pt x="6" y="34"/>
                  </a:lnTo>
                  <a:lnTo>
                    <a:pt x="11" y="26"/>
                  </a:lnTo>
                  <a:lnTo>
                    <a:pt x="16" y="19"/>
                  </a:lnTo>
                  <a:lnTo>
                    <a:pt x="22" y="13"/>
                  </a:lnTo>
                  <a:lnTo>
                    <a:pt x="30" y="8"/>
                  </a:lnTo>
                  <a:lnTo>
                    <a:pt x="39" y="4"/>
                  </a:lnTo>
                  <a:lnTo>
                    <a:pt x="47" y="1"/>
                  </a:lnTo>
                  <a:lnTo>
                    <a:pt x="55" y="0"/>
                  </a:lnTo>
                  <a:lnTo>
                    <a:pt x="64" y="0"/>
                  </a:lnTo>
                  <a:lnTo>
                    <a:pt x="73" y="2"/>
                  </a:lnTo>
                  <a:close/>
                </a:path>
              </a:pathLst>
            </a:custGeom>
            <a:solidFill>
              <a:srgbClr val="C60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6" name="Freeform 2529"/>
            <p:cNvSpPr>
              <a:spLocks/>
            </p:cNvSpPr>
            <p:nvPr/>
          </p:nvSpPr>
          <p:spPr bwMode="auto">
            <a:xfrm>
              <a:off x="3118" y="3057"/>
              <a:ext cx="33" cy="31"/>
            </a:xfrm>
            <a:custGeom>
              <a:avLst/>
              <a:gdLst>
                <a:gd name="T0" fmla="*/ 1 w 98"/>
                <a:gd name="T1" fmla="*/ 0 h 95"/>
                <a:gd name="T2" fmla="*/ 1 w 98"/>
                <a:gd name="T3" fmla="*/ 0 h 95"/>
                <a:gd name="T4" fmla="*/ 1 w 98"/>
                <a:gd name="T5" fmla="*/ 0 h 95"/>
                <a:gd name="T6" fmla="*/ 1 w 98"/>
                <a:gd name="T7" fmla="*/ 0 h 95"/>
                <a:gd name="T8" fmla="*/ 1 w 98"/>
                <a:gd name="T9" fmla="*/ 0 h 95"/>
                <a:gd name="T10" fmla="*/ 1 w 98"/>
                <a:gd name="T11" fmla="*/ 0 h 95"/>
                <a:gd name="T12" fmla="*/ 1 w 98"/>
                <a:gd name="T13" fmla="*/ 0 h 95"/>
                <a:gd name="T14" fmla="*/ 1 w 98"/>
                <a:gd name="T15" fmla="*/ 0 h 95"/>
                <a:gd name="T16" fmla="*/ 1 w 98"/>
                <a:gd name="T17" fmla="*/ 0 h 95"/>
                <a:gd name="T18" fmla="*/ 1 w 98"/>
                <a:gd name="T19" fmla="*/ 1 h 95"/>
                <a:gd name="T20" fmla="*/ 1 w 98"/>
                <a:gd name="T21" fmla="*/ 1 h 95"/>
                <a:gd name="T22" fmla="*/ 1 w 98"/>
                <a:gd name="T23" fmla="*/ 1 h 95"/>
                <a:gd name="T24" fmla="*/ 1 w 98"/>
                <a:gd name="T25" fmla="*/ 1 h 95"/>
                <a:gd name="T26" fmla="*/ 1 w 98"/>
                <a:gd name="T27" fmla="*/ 1 h 95"/>
                <a:gd name="T28" fmla="*/ 1 w 98"/>
                <a:gd name="T29" fmla="*/ 1 h 95"/>
                <a:gd name="T30" fmla="*/ 1 w 98"/>
                <a:gd name="T31" fmla="*/ 1 h 95"/>
                <a:gd name="T32" fmla="*/ 1 w 98"/>
                <a:gd name="T33" fmla="*/ 1 h 95"/>
                <a:gd name="T34" fmla="*/ 1 w 98"/>
                <a:gd name="T35" fmla="*/ 1 h 95"/>
                <a:gd name="T36" fmla="*/ 1 w 98"/>
                <a:gd name="T37" fmla="*/ 1 h 95"/>
                <a:gd name="T38" fmla="*/ 1 w 98"/>
                <a:gd name="T39" fmla="*/ 1 h 95"/>
                <a:gd name="T40" fmla="*/ 1 w 98"/>
                <a:gd name="T41" fmla="*/ 1 h 95"/>
                <a:gd name="T42" fmla="*/ 1 w 98"/>
                <a:gd name="T43" fmla="*/ 1 h 95"/>
                <a:gd name="T44" fmla="*/ 1 w 98"/>
                <a:gd name="T45" fmla="*/ 1 h 95"/>
                <a:gd name="T46" fmla="*/ 1 w 98"/>
                <a:gd name="T47" fmla="*/ 1 h 95"/>
                <a:gd name="T48" fmla="*/ 1 w 98"/>
                <a:gd name="T49" fmla="*/ 1 h 95"/>
                <a:gd name="T50" fmla="*/ 0 w 98"/>
                <a:gd name="T51" fmla="*/ 1 h 95"/>
                <a:gd name="T52" fmla="*/ 0 w 98"/>
                <a:gd name="T53" fmla="*/ 1 h 95"/>
                <a:gd name="T54" fmla="*/ 0 w 98"/>
                <a:gd name="T55" fmla="*/ 1 h 95"/>
                <a:gd name="T56" fmla="*/ 0 w 98"/>
                <a:gd name="T57" fmla="*/ 1 h 95"/>
                <a:gd name="T58" fmla="*/ 0 w 98"/>
                <a:gd name="T59" fmla="*/ 1 h 95"/>
                <a:gd name="T60" fmla="*/ 0 w 98"/>
                <a:gd name="T61" fmla="*/ 1 h 95"/>
                <a:gd name="T62" fmla="*/ 0 w 98"/>
                <a:gd name="T63" fmla="*/ 1 h 95"/>
                <a:gd name="T64" fmla="*/ 0 w 98"/>
                <a:gd name="T65" fmla="*/ 1 h 95"/>
                <a:gd name="T66" fmla="*/ 0 w 98"/>
                <a:gd name="T67" fmla="*/ 1 h 95"/>
                <a:gd name="T68" fmla="*/ 0 w 98"/>
                <a:gd name="T69" fmla="*/ 1 h 95"/>
                <a:gd name="T70" fmla="*/ 0 w 98"/>
                <a:gd name="T71" fmla="*/ 0 h 95"/>
                <a:gd name="T72" fmla="*/ 0 w 98"/>
                <a:gd name="T73" fmla="*/ 0 h 95"/>
                <a:gd name="T74" fmla="*/ 0 w 98"/>
                <a:gd name="T75" fmla="*/ 0 h 95"/>
                <a:gd name="T76" fmla="*/ 0 w 98"/>
                <a:gd name="T77" fmla="*/ 0 h 95"/>
                <a:gd name="T78" fmla="*/ 0 w 98"/>
                <a:gd name="T79" fmla="*/ 0 h 95"/>
                <a:gd name="T80" fmla="*/ 0 w 98"/>
                <a:gd name="T81" fmla="*/ 0 h 95"/>
                <a:gd name="T82" fmla="*/ 0 w 98"/>
                <a:gd name="T83" fmla="*/ 0 h 95"/>
                <a:gd name="T84" fmla="*/ 1 w 98"/>
                <a:gd name="T85" fmla="*/ 0 h 95"/>
                <a:gd name="T86" fmla="*/ 1 w 98"/>
                <a:gd name="T87" fmla="*/ 0 h 95"/>
                <a:gd name="T88" fmla="*/ 1 w 98"/>
                <a:gd name="T89" fmla="*/ 0 h 95"/>
                <a:gd name="T90" fmla="*/ 1 w 98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8" h="95">
                  <a:moveTo>
                    <a:pt x="68" y="1"/>
                  </a:moveTo>
                  <a:lnTo>
                    <a:pt x="75" y="4"/>
                  </a:lnTo>
                  <a:lnTo>
                    <a:pt x="81" y="8"/>
                  </a:lnTo>
                  <a:lnTo>
                    <a:pt x="86" y="12"/>
                  </a:lnTo>
                  <a:lnTo>
                    <a:pt x="90" y="17"/>
                  </a:lnTo>
                  <a:lnTo>
                    <a:pt x="94" y="23"/>
                  </a:lnTo>
                  <a:lnTo>
                    <a:pt x="96" y="28"/>
                  </a:lnTo>
                  <a:lnTo>
                    <a:pt x="97" y="34"/>
                  </a:lnTo>
                  <a:lnTo>
                    <a:pt x="98" y="40"/>
                  </a:lnTo>
                  <a:lnTo>
                    <a:pt x="98" y="45"/>
                  </a:lnTo>
                  <a:lnTo>
                    <a:pt x="97" y="51"/>
                  </a:lnTo>
                  <a:lnTo>
                    <a:pt x="96" y="57"/>
                  </a:lnTo>
                  <a:lnTo>
                    <a:pt x="94" y="62"/>
                  </a:lnTo>
                  <a:lnTo>
                    <a:pt x="91" y="67"/>
                  </a:lnTo>
                  <a:lnTo>
                    <a:pt x="88" y="72"/>
                  </a:lnTo>
                  <a:lnTo>
                    <a:pt x="85" y="76"/>
                  </a:lnTo>
                  <a:lnTo>
                    <a:pt x="81" y="80"/>
                  </a:lnTo>
                  <a:lnTo>
                    <a:pt x="77" y="83"/>
                  </a:lnTo>
                  <a:lnTo>
                    <a:pt x="73" y="86"/>
                  </a:lnTo>
                  <a:lnTo>
                    <a:pt x="68" y="89"/>
                  </a:lnTo>
                  <a:lnTo>
                    <a:pt x="62" y="91"/>
                  </a:lnTo>
                  <a:lnTo>
                    <a:pt x="57" y="93"/>
                  </a:lnTo>
                  <a:lnTo>
                    <a:pt x="52" y="94"/>
                  </a:lnTo>
                  <a:lnTo>
                    <a:pt x="46" y="95"/>
                  </a:lnTo>
                  <a:lnTo>
                    <a:pt x="41" y="95"/>
                  </a:lnTo>
                  <a:lnTo>
                    <a:pt x="35" y="94"/>
                  </a:lnTo>
                  <a:lnTo>
                    <a:pt x="28" y="92"/>
                  </a:lnTo>
                  <a:lnTo>
                    <a:pt x="23" y="90"/>
                  </a:lnTo>
                  <a:lnTo>
                    <a:pt x="17" y="86"/>
                  </a:lnTo>
                  <a:lnTo>
                    <a:pt x="12" y="82"/>
                  </a:lnTo>
                  <a:lnTo>
                    <a:pt x="8" y="77"/>
                  </a:lnTo>
                  <a:lnTo>
                    <a:pt x="5" y="71"/>
                  </a:lnTo>
                  <a:lnTo>
                    <a:pt x="1" y="64"/>
                  </a:lnTo>
                  <a:lnTo>
                    <a:pt x="0" y="55"/>
                  </a:lnTo>
                  <a:lnTo>
                    <a:pt x="0" y="47"/>
                  </a:lnTo>
                  <a:lnTo>
                    <a:pt x="1" y="39"/>
                  </a:lnTo>
                  <a:lnTo>
                    <a:pt x="5" y="32"/>
                  </a:lnTo>
                  <a:lnTo>
                    <a:pt x="9" y="24"/>
                  </a:lnTo>
                  <a:lnTo>
                    <a:pt x="14" y="17"/>
                  </a:lnTo>
                  <a:lnTo>
                    <a:pt x="20" y="11"/>
                  </a:lnTo>
                  <a:lnTo>
                    <a:pt x="27" y="7"/>
                  </a:lnTo>
                  <a:lnTo>
                    <a:pt x="36" y="3"/>
                  </a:lnTo>
                  <a:lnTo>
                    <a:pt x="44" y="0"/>
                  </a:lnTo>
                  <a:lnTo>
                    <a:pt x="52" y="0"/>
                  </a:lnTo>
                  <a:lnTo>
                    <a:pt x="60" y="0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D40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7" name="Freeform 2530"/>
            <p:cNvSpPr>
              <a:spLocks/>
            </p:cNvSpPr>
            <p:nvPr/>
          </p:nvSpPr>
          <p:spPr bwMode="auto">
            <a:xfrm>
              <a:off x="3120" y="3058"/>
              <a:ext cx="28" cy="28"/>
            </a:xfrm>
            <a:custGeom>
              <a:avLst/>
              <a:gdLst>
                <a:gd name="T0" fmla="*/ 1 w 85"/>
                <a:gd name="T1" fmla="*/ 0 h 85"/>
                <a:gd name="T2" fmla="*/ 1 w 85"/>
                <a:gd name="T3" fmla="*/ 0 h 85"/>
                <a:gd name="T4" fmla="*/ 1 w 85"/>
                <a:gd name="T5" fmla="*/ 0 h 85"/>
                <a:gd name="T6" fmla="*/ 1 w 85"/>
                <a:gd name="T7" fmla="*/ 0 h 85"/>
                <a:gd name="T8" fmla="*/ 1 w 85"/>
                <a:gd name="T9" fmla="*/ 0 h 85"/>
                <a:gd name="T10" fmla="*/ 1 w 85"/>
                <a:gd name="T11" fmla="*/ 0 h 85"/>
                <a:gd name="T12" fmla="*/ 1 w 85"/>
                <a:gd name="T13" fmla="*/ 0 h 85"/>
                <a:gd name="T14" fmla="*/ 1 w 85"/>
                <a:gd name="T15" fmla="*/ 0 h 85"/>
                <a:gd name="T16" fmla="*/ 1 w 85"/>
                <a:gd name="T17" fmla="*/ 0 h 85"/>
                <a:gd name="T18" fmla="*/ 1 w 85"/>
                <a:gd name="T19" fmla="*/ 1 h 85"/>
                <a:gd name="T20" fmla="*/ 1 w 85"/>
                <a:gd name="T21" fmla="*/ 1 h 85"/>
                <a:gd name="T22" fmla="*/ 1 w 85"/>
                <a:gd name="T23" fmla="*/ 1 h 85"/>
                <a:gd name="T24" fmla="*/ 1 w 85"/>
                <a:gd name="T25" fmla="*/ 1 h 85"/>
                <a:gd name="T26" fmla="*/ 1 w 85"/>
                <a:gd name="T27" fmla="*/ 1 h 85"/>
                <a:gd name="T28" fmla="*/ 1 w 85"/>
                <a:gd name="T29" fmla="*/ 1 h 85"/>
                <a:gd name="T30" fmla="*/ 1 w 85"/>
                <a:gd name="T31" fmla="*/ 1 h 85"/>
                <a:gd name="T32" fmla="*/ 1 w 85"/>
                <a:gd name="T33" fmla="*/ 1 h 85"/>
                <a:gd name="T34" fmla="*/ 1 w 85"/>
                <a:gd name="T35" fmla="*/ 1 h 85"/>
                <a:gd name="T36" fmla="*/ 1 w 85"/>
                <a:gd name="T37" fmla="*/ 1 h 85"/>
                <a:gd name="T38" fmla="*/ 1 w 85"/>
                <a:gd name="T39" fmla="*/ 1 h 85"/>
                <a:gd name="T40" fmla="*/ 1 w 85"/>
                <a:gd name="T41" fmla="*/ 1 h 85"/>
                <a:gd name="T42" fmla="*/ 1 w 85"/>
                <a:gd name="T43" fmla="*/ 1 h 85"/>
                <a:gd name="T44" fmla="*/ 1 w 85"/>
                <a:gd name="T45" fmla="*/ 1 h 85"/>
                <a:gd name="T46" fmla="*/ 1 w 85"/>
                <a:gd name="T47" fmla="*/ 1 h 85"/>
                <a:gd name="T48" fmla="*/ 0 w 85"/>
                <a:gd name="T49" fmla="*/ 1 h 85"/>
                <a:gd name="T50" fmla="*/ 0 w 85"/>
                <a:gd name="T51" fmla="*/ 1 h 85"/>
                <a:gd name="T52" fmla="*/ 0 w 85"/>
                <a:gd name="T53" fmla="*/ 1 h 85"/>
                <a:gd name="T54" fmla="*/ 0 w 85"/>
                <a:gd name="T55" fmla="*/ 1 h 85"/>
                <a:gd name="T56" fmla="*/ 0 w 85"/>
                <a:gd name="T57" fmla="*/ 1 h 85"/>
                <a:gd name="T58" fmla="*/ 0 w 85"/>
                <a:gd name="T59" fmla="*/ 1 h 85"/>
                <a:gd name="T60" fmla="*/ 0 w 85"/>
                <a:gd name="T61" fmla="*/ 1 h 85"/>
                <a:gd name="T62" fmla="*/ 0 w 85"/>
                <a:gd name="T63" fmla="*/ 1 h 85"/>
                <a:gd name="T64" fmla="*/ 0 w 85"/>
                <a:gd name="T65" fmla="*/ 1 h 85"/>
                <a:gd name="T66" fmla="*/ 0 w 85"/>
                <a:gd name="T67" fmla="*/ 1 h 85"/>
                <a:gd name="T68" fmla="*/ 0 w 85"/>
                <a:gd name="T69" fmla="*/ 1 h 85"/>
                <a:gd name="T70" fmla="*/ 0 w 85"/>
                <a:gd name="T71" fmla="*/ 0 h 85"/>
                <a:gd name="T72" fmla="*/ 0 w 85"/>
                <a:gd name="T73" fmla="*/ 0 h 85"/>
                <a:gd name="T74" fmla="*/ 0 w 85"/>
                <a:gd name="T75" fmla="*/ 0 h 85"/>
                <a:gd name="T76" fmla="*/ 0 w 85"/>
                <a:gd name="T77" fmla="*/ 0 h 85"/>
                <a:gd name="T78" fmla="*/ 0 w 85"/>
                <a:gd name="T79" fmla="*/ 0 h 85"/>
                <a:gd name="T80" fmla="*/ 0 w 85"/>
                <a:gd name="T81" fmla="*/ 0 h 85"/>
                <a:gd name="T82" fmla="*/ 0 w 85"/>
                <a:gd name="T83" fmla="*/ 0 h 85"/>
                <a:gd name="T84" fmla="*/ 0 w 85"/>
                <a:gd name="T85" fmla="*/ 0 h 85"/>
                <a:gd name="T86" fmla="*/ 1 w 85"/>
                <a:gd name="T87" fmla="*/ 0 h 85"/>
                <a:gd name="T88" fmla="*/ 1 w 85"/>
                <a:gd name="T89" fmla="*/ 0 h 85"/>
                <a:gd name="T90" fmla="*/ 1 w 85"/>
                <a:gd name="T91" fmla="*/ 0 h 8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5" h="85">
                  <a:moveTo>
                    <a:pt x="61" y="2"/>
                  </a:moveTo>
                  <a:lnTo>
                    <a:pt x="66" y="5"/>
                  </a:lnTo>
                  <a:lnTo>
                    <a:pt x="71" y="8"/>
                  </a:lnTo>
                  <a:lnTo>
                    <a:pt x="76" y="12"/>
                  </a:lnTo>
                  <a:lnTo>
                    <a:pt x="79" y="17"/>
                  </a:lnTo>
                  <a:lnTo>
                    <a:pt x="82" y="22"/>
                  </a:lnTo>
                  <a:lnTo>
                    <a:pt x="84" y="27"/>
                  </a:lnTo>
                  <a:lnTo>
                    <a:pt x="85" y="32"/>
                  </a:lnTo>
                  <a:lnTo>
                    <a:pt x="85" y="37"/>
                  </a:lnTo>
                  <a:lnTo>
                    <a:pt x="85" y="42"/>
                  </a:lnTo>
                  <a:lnTo>
                    <a:pt x="84" y="46"/>
                  </a:lnTo>
                  <a:lnTo>
                    <a:pt x="83" y="51"/>
                  </a:lnTo>
                  <a:lnTo>
                    <a:pt x="81" y="56"/>
                  </a:lnTo>
                  <a:lnTo>
                    <a:pt x="79" y="60"/>
                  </a:lnTo>
                  <a:lnTo>
                    <a:pt x="77" y="64"/>
                  </a:lnTo>
                  <a:lnTo>
                    <a:pt x="74" y="68"/>
                  </a:lnTo>
                  <a:lnTo>
                    <a:pt x="71" y="71"/>
                  </a:lnTo>
                  <a:lnTo>
                    <a:pt x="68" y="74"/>
                  </a:lnTo>
                  <a:lnTo>
                    <a:pt x="64" y="77"/>
                  </a:lnTo>
                  <a:lnTo>
                    <a:pt x="60" y="80"/>
                  </a:lnTo>
                  <a:lnTo>
                    <a:pt x="55" y="81"/>
                  </a:lnTo>
                  <a:lnTo>
                    <a:pt x="50" y="83"/>
                  </a:lnTo>
                  <a:lnTo>
                    <a:pt x="46" y="84"/>
                  </a:lnTo>
                  <a:lnTo>
                    <a:pt x="41" y="85"/>
                  </a:lnTo>
                  <a:lnTo>
                    <a:pt x="36" y="85"/>
                  </a:lnTo>
                  <a:lnTo>
                    <a:pt x="31" y="84"/>
                  </a:lnTo>
                  <a:lnTo>
                    <a:pt x="25" y="83"/>
                  </a:lnTo>
                  <a:lnTo>
                    <a:pt x="20" y="81"/>
                  </a:lnTo>
                  <a:lnTo>
                    <a:pt x="15" y="78"/>
                  </a:lnTo>
                  <a:lnTo>
                    <a:pt x="11" y="74"/>
                  </a:lnTo>
                  <a:lnTo>
                    <a:pt x="7" y="70"/>
                  </a:lnTo>
                  <a:lnTo>
                    <a:pt x="4" y="65"/>
                  </a:lnTo>
                  <a:lnTo>
                    <a:pt x="1" y="59"/>
                  </a:lnTo>
                  <a:lnTo>
                    <a:pt x="0" y="51"/>
                  </a:lnTo>
                  <a:lnTo>
                    <a:pt x="0" y="44"/>
                  </a:lnTo>
                  <a:lnTo>
                    <a:pt x="1" y="37"/>
                  </a:lnTo>
                  <a:lnTo>
                    <a:pt x="3" y="29"/>
                  </a:lnTo>
                  <a:lnTo>
                    <a:pt x="7" y="22"/>
                  </a:lnTo>
                  <a:lnTo>
                    <a:pt x="11" y="16"/>
                  </a:lnTo>
                  <a:lnTo>
                    <a:pt x="17" y="11"/>
                  </a:lnTo>
                  <a:lnTo>
                    <a:pt x="23" y="6"/>
                  </a:lnTo>
                  <a:lnTo>
                    <a:pt x="31" y="3"/>
                  </a:lnTo>
                  <a:lnTo>
                    <a:pt x="39" y="1"/>
                  </a:lnTo>
                  <a:lnTo>
                    <a:pt x="46" y="0"/>
                  </a:lnTo>
                  <a:lnTo>
                    <a:pt x="53" y="1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E20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8" name="Freeform 2531"/>
            <p:cNvSpPr>
              <a:spLocks/>
            </p:cNvSpPr>
            <p:nvPr/>
          </p:nvSpPr>
          <p:spPr bwMode="auto">
            <a:xfrm>
              <a:off x="3122" y="3059"/>
              <a:ext cx="24" cy="24"/>
            </a:xfrm>
            <a:custGeom>
              <a:avLst/>
              <a:gdLst>
                <a:gd name="T0" fmla="*/ 1 w 72"/>
                <a:gd name="T1" fmla="*/ 0 h 71"/>
                <a:gd name="T2" fmla="*/ 1 w 72"/>
                <a:gd name="T3" fmla="*/ 0 h 71"/>
                <a:gd name="T4" fmla="*/ 1 w 72"/>
                <a:gd name="T5" fmla="*/ 0 h 71"/>
                <a:gd name="T6" fmla="*/ 1 w 72"/>
                <a:gd name="T7" fmla="*/ 0 h 71"/>
                <a:gd name="T8" fmla="*/ 1 w 72"/>
                <a:gd name="T9" fmla="*/ 0 h 71"/>
                <a:gd name="T10" fmla="*/ 1 w 72"/>
                <a:gd name="T11" fmla="*/ 0 h 71"/>
                <a:gd name="T12" fmla="*/ 1 w 72"/>
                <a:gd name="T13" fmla="*/ 0 h 71"/>
                <a:gd name="T14" fmla="*/ 1 w 72"/>
                <a:gd name="T15" fmla="*/ 0 h 71"/>
                <a:gd name="T16" fmla="*/ 1 w 72"/>
                <a:gd name="T17" fmla="*/ 0 h 71"/>
                <a:gd name="T18" fmla="*/ 1 w 72"/>
                <a:gd name="T19" fmla="*/ 0 h 71"/>
                <a:gd name="T20" fmla="*/ 1 w 72"/>
                <a:gd name="T21" fmla="*/ 1 h 71"/>
                <a:gd name="T22" fmla="*/ 1 w 72"/>
                <a:gd name="T23" fmla="*/ 1 h 71"/>
                <a:gd name="T24" fmla="*/ 1 w 72"/>
                <a:gd name="T25" fmla="*/ 1 h 71"/>
                <a:gd name="T26" fmla="*/ 1 w 72"/>
                <a:gd name="T27" fmla="*/ 1 h 71"/>
                <a:gd name="T28" fmla="*/ 1 w 72"/>
                <a:gd name="T29" fmla="*/ 1 h 71"/>
                <a:gd name="T30" fmla="*/ 1 w 72"/>
                <a:gd name="T31" fmla="*/ 1 h 71"/>
                <a:gd name="T32" fmla="*/ 1 w 72"/>
                <a:gd name="T33" fmla="*/ 1 h 71"/>
                <a:gd name="T34" fmla="*/ 1 w 72"/>
                <a:gd name="T35" fmla="*/ 1 h 71"/>
                <a:gd name="T36" fmla="*/ 1 w 72"/>
                <a:gd name="T37" fmla="*/ 1 h 71"/>
                <a:gd name="T38" fmla="*/ 1 w 72"/>
                <a:gd name="T39" fmla="*/ 1 h 71"/>
                <a:gd name="T40" fmla="*/ 1 w 72"/>
                <a:gd name="T41" fmla="*/ 1 h 71"/>
                <a:gd name="T42" fmla="*/ 1 w 72"/>
                <a:gd name="T43" fmla="*/ 1 h 71"/>
                <a:gd name="T44" fmla="*/ 0 w 72"/>
                <a:gd name="T45" fmla="*/ 1 h 71"/>
                <a:gd name="T46" fmla="*/ 0 w 72"/>
                <a:gd name="T47" fmla="*/ 1 h 71"/>
                <a:gd name="T48" fmla="*/ 0 w 72"/>
                <a:gd name="T49" fmla="*/ 1 h 71"/>
                <a:gd name="T50" fmla="*/ 0 w 72"/>
                <a:gd name="T51" fmla="*/ 1 h 71"/>
                <a:gd name="T52" fmla="*/ 0 w 72"/>
                <a:gd name="T53" fmla="*/ 1 h 71"/>
                <a:gd name="T54" fmla="*/ 0 w 72"/>
                <a:gd name="T55" fmla="*/ 1 h 71"/>
                <a:gd name="T56" fmla="*/ 0 w 72"/>
                <a:gd name="T57" fmla="*/ 1 h 71"/>
                <a:gd name="T58" fmla="*/ 0 w 72"/>
                <a:gd name="T59" fmla="*/ 1 h 71"/>
                <a:gd name="T60" fmla="*/ 0 w 72"/>
                <a:gd name="T61" fmla="*/ 1 h 71"/>
                <a:gd name="T62" fmla="*/ 0 w 72"/>
                <a:gd name="T63" fmla="*/ 1 h 71"/>
                <a:gd name="T64" fmla="*/ 0 w 72"/>
                <a:gd name="T65" fmla="*/ 1 h 71"/>
                <a:gd name="T66" fmla="*/ 0 w 72"/>
                <a:gd name="T67" fmla="*/ 1 h 71"/>
                <a:gd name="T68" fmla="*/ 0 w 72"/>
                <a:gd name="T69" fmla="*/ 0 h 71"/>
                <a:gd name="T70" fmla="*/ 0 w 72"/>
                <a:gd name="T71" fmla="*/ 0 h 71"/>
                <a:gd name="T72" fmla="*/ 0 w 72"/>
                <a:gd name="T73" fmla="*/ 0 h 71"/>
                <a:gd name="T74" fmla="*/ 0 w 72"/>
                <a:gd name="T75" fmla="*/ 0 h 71"/>
                <a:gd name="T76" fmla="*/ 0 w 72"/>
                <a:gd name="T77" fmla="*/ 0 h 71"/>
                <a:gd name="T78" fmla="*/ 0 w 72"/>
                <a:gd name="T79" fmla="*/ 0 h 71"/>
                <a:gd name="T80" fmla="*/ 0 w 72"/>
                <a:gd name="T81" fmla="*/ 0 h 71"/>
                <a:gd name="T82" fmla="*/ 0 w 72"/>
                <a:gd name="T83" fmla="*/ 0 h 71"/>
                <a:gd name="T84" fmla="*/ 0 w 72"/>
                <a:gd name="T85" fmla="*/ 0 h 71"/>
                <a:gd name="T86" fmla="*/ 0 w 72"/>
                <a:gd name="T87" fmla="*/ 0 h 71"/>
                <a:gd name="T88" fmla="*/ 1 w 72"/>
                <a:gd name="T89" fmla="*/ 0 h 71"/>
                <a:gd name="T90" fmla="*/ 1 w 72"/>
                <a:gd name="T91" fmla="*/ 0 h 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" h="71">
                  <a:moveTo>
                    <a:pt x="51" y="3"/>
                  </a:moveTo>
                  <a:lnTo>
                    <a:pt x="57" y="5"/>
                  </a:lnTo>
                  <a:lnTo>
                    <a:pt x="61" y="8"/>
                  </a:lnTo>
                  <a:lnTo>
                    <a:pt x="65" y="11"/>
                  </a:lnTo>
                  <a:lnTo>
                    <a:pt x="67" y="15"/>
                  </a:lnTo>
                  <a:lnTo>
                    <a:pt x="69" y="19"/>
                  </a:lnTo>
                  <a:lnTo>
                    <a:pt x="71" y="23"/>
                  </a:lnTo>
                  <a:lnTo>
                    <a:pt x="71" y="28"/>
                  </a:lnTo>
                  <a:lnTo>
                    <a:pt x="72" y="32"/>
                  </a:lnTo>
                  <a:lnTo>
                    <a:pt x="71" y="36"/>
                  </a:lnTo>
                  <a:lnTo>
                    <a:pt x="71" y="40"/>
                  </a:lnTo>
                  <a:lnTo>
                    <a:pt x="70" y="43"/>
                  </a:lnTo>
                  <a:lnTo>
                    <a:pt x="68" y="47"/>
                  </a:lnTo>
                  <a:lnTo>
                    <a:pt x="67" y="51"/>
                  </a:lnTo>
                  <a:lnTo>
                    <a:pt x="65" y="54"/>
                  </a:lnTo>
                  <a:lnTo>
                    <a:pt x="62" y="57"/>
                  </a:lnTo>
                  <a:lnTo>
                    <a:pt x="60" y="60"/>
                  </a:lnTo>
                  <a:lnTo>
                    <a:pt x="57" y="63"/>
                  </a:lnTo>
                  <a:lnTo>
                    <a:pt x="54" y="65"/>
                  </a:lnTo>
                  <a:lnTo>
                    <a:pt x="50" y="67"/>
                  </a:lnTo>
                  <a:lnTo>
                    <a:pt x="46" y="68"/>
                  </a:lnTo>
                  <a:lnTo>
                    <a:pt x="43" y="70"/>
                  </a:lnTo>
                  <a:lnTo>
                    <a:pt x="39" y="71"/>
                  </a:lnTo>
                  <a:lnTo>
                    <a:pt x="35" y="71"/>
                  </a:lnTo>
                  <a:lnTo>
                    <a:pt x="31" y="71"/>
                  </a:lnTo>
                  <a:lnTo>
                    <a:pt x="27" y="71"/>
                  </a:lnTo>
                  <a:lnTo>
                    <a:pt x="23" y="70"/>
                  </a:lnTo>
                  <a:lnTo>
                    <a:pt x="18" y="68"/>
                  </a:lnTo>
                  <a:lnTo>
                    <a:pt x="14" y="66"/>
                  </a:lnTo>
                  <a:lnTo>
                    <a:pt x="10" y="63"/>
                  </a:lnTo>
                  <a:lnTo>
                    <a:pt x="7" y="60"/>
                  </a:lnTo>
                  <a:lnTo>
                    <a:pt x="4" y="55"/>
                  </a:lnTo>
                  <a:lnTo>
                    <a:pt x="1" y="50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2" y="25"/>
                  </a:lnTo>
                  <a:lnTo>
                    <a:pt x="5" y="19"/>
                  </a:lnTo>
                  <a:lnTo>
                    <a:pt x="9" y="14"/>
                  </a:lnTo>
                  <a:lnTo>
                    <a:pt x="14" y="9"/>
                  </a:lnTo>
                  <a:lnTo>
                    <a:pt x="20" y="5"/>
                  </a:lnTo>
                  <a:lnTo>
                    <a:pt x="27" y="2"/>
                  </a:lnTo>
                  <a:lnTo>
                    <a:pt x="34" y="1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3"/>
                  </a:lnTo>
                  <a:close/>
                </a:path>
              </a:pathLst>
            </a:custGeom>
            <a:solidFill>
              <a:srgbClr val="F10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9" name="Freeform 2532"/>
            <p:cNvSpPr>
              <a:spLocks/>
            </p:cNvSpPr>
            <p:nvPr/>
          </p:nvSpPr>
          <p:spPr bwMode="auto">
            <a:xfrm>
              <a:off x="3124" y="3062"/>
              <a:ext cx="18" cy="17"/>
            </a:xfrm>
            <a:custGeom>
              <a:avLst/>
              <a:gdLst>
                <a:gd name="T0" fmla="*/ 1 w 52"/>
                <a:gd name="T1" fmla="*/ 0 h 52"/>
                <a:gd name="T2" fmla="*/ 1 w 52"/>
                <a:gd name="T3" fmla="*/ 0 h 52"/>
                <a:gd name="T4" fmla="*/ 1 w 52"/>
                <a:gd name="T5" fmla="*/ 0 h 52"/>
                <a:gd name="T6" fmla="*/ 1 w 52"/>
                <a:gd name="T7" fmla="*/ 0 h 52"/>
                <a:gd name="T8" fmla="*/ 1 w 52"/>
                <a:gd name="T9" fmla="*/ 0 h 52"/>
                <a:gd name="T10" fmla="*/ 1 w 52"/>
                <a:gd name="T11" fmla="*/ 0 h 52"/>
                <a:gd name="T12" fmla="*/ 1 w 52"/>
                <a:gd name="T13" fmla="*/ 0 h 52"/>
                <a:gd name="T14" fmla="*/ 1 w 52"/>
                <a:gd name="T15" fmla="*/ 0 h 52"/>
                <a:gd name="T16" fmla="*/ 1 w 52"/>
                <a:gd name="T17" fmla="*/ 0 h 52"/>
                <a:gd name="T18" fmla="*/ 1 w 52"/>
                <a:gd name="T19" fmla="*/ 0 h 52"/>
                <a:gd name="T20" fmla="*/ 1 w 52"/>
                <a:gd name="T21" fmla="*/ 0 h 52"/>
                <a:gd name="T22" fmla="*/ 1 w 52"/>
                <a:gd name="T23" fmla="*/ 0 h 52"/>
                <a:gd name="T24" fmla="*/ 1 w 52"/>
                <a:gd name="T25" fmla="*/ 0 h 52"/>
                <a:gd name="T26" fmla="*/ 1 w 52"/>
                <a:gd name="T27" fmla="*/ 0 h 52"/>
                <a:gd name="T28" fmla="*/ 1 w 52"/>
                <a:gd name="T29" fmla="*/ 0 h 52"/>
                <a:gd name="T30" fmla="*/ 1 w 52"/>
                <a:gd name="T31" fmla="*/ 1 h 52"/>
                <a:gd name="T32" fmla="*/ 1 w 52"/>
                <a:gd name="T33" fmla="*/ 1 h 52"/>
                <a:gd name="T34" fmla="*/ 1 w 52"/>
                <a:gd name="T35" fmla="*/ 1 h 52"/>
                <a:gd name="T36" fmla="*/ 1 w 52"/>
                <a:gd name="T37" fmla="*/ 1 h 52"/>
                <a:gd name="T38" fmla="*/ 1 w 52"/>
                <a:gd name="T39" fmla="*/ 1 h 52"/>
                <a:gd name="T40" fmla="*/ 0 w 52"/>
                <a:gd name="T41" fmla="*/ 1 h 52"/>
                <a:gd name="T42" fmla="*/ 0 w 52"/>
                <a:gd name="T43" fmla="*/ 1 h 52"/>
                <a:gd name="T44" fmla="*/ 0 w 52"/>
                <a:gd name="T45" fmla="*/ 1 h 52"/>
                <a:gd name="T46" fmla="*/ 0 w 52"/>
                <a:gd name="T47" fmla="*/ 1 h 52"/>
                <a:gd name="T48" fmla="*/ 0 w 52"/>
                <a:gd name="T49" fmla="*/ 1 h 52"/>
                <a:gd name="T50" fmla="*/ 0 w 52"/>
                <a:gd name="T51" fmla="*/ 1 h 52"/>
                <a:gd name="T52" fmla="*/ 0 w 52"/>
                <a:gd name="T53" fmla="*/ 1 h 52"/>
                <a:gd name="T54" fmla="*/ 0 w 52"/>
                <a:gd name="T55" fmla="*/ 1 h 52"/>
                <a:gd name="T56" fmla="*/ 0 w 52"/>
                <a:gd name="T57" fmla="*/ 1 h 52"/>
                <a:gd name="T58" fmla="*/ 0 w 52"/>
                <a:gd name="T59" fmla="*/ 1 h 52"/>
                <a:gd name="T60" fmla="*/ 0 w 52"/>
                <a:gd name="T61" fmla="*/ 1 h 52"/>
                <a:gd name="T62" fmla="*/ 0 w 52"/>
                <a:gd name="T63" fmla="*/ 0 h 52"/>
                <a:gd name="T64" fmla="*/ 0 w 52"/>
                <a:gd name="T65" fmla="*/ 0 h 52"/>
                <a:gd name="T66" fmla="*/ 0 w 52"/>
                <a:gd name="T67" fmla="*/ 0 h 52"/>
                <a:gd name="T68" fmla="*/ 0 w 52"/>
                <a:gd name="T69" fmla="*/ 0 h 52"/>
                <a:gd name="T70" fmla="*/ 0 w 52"/>
                <a:gd name="T71" fmla="*/ 0 h 52"/>
                <a:gd name="T72" fmla="*/ 0 w 52"/>
                <a:gd name="T73" fmla="*/ 0 h 52"/>
                <a:gd name="T74" fmla="*/ 0 w 52"/>
                <a:gd name="T75" fmla="*/ 0 h 52"/>
                <a:gd name="T76" fmla="*/ 0 w 52"/>
                <a:gd name="T77" fmla="*/ 0 h 52"/>
                <a:gd name="T78" fmla="*/ 0 w 52"/>
                <a:gd name="T79" fmla="*/ 0 h 52"/>
                <a:gd name="T80" fmla="*/ 0 w 52"/>
                <a:gd name="T81" fmla="*/ 0 h 52"/>
                <a:gd name="T82" fmla="*/ 0 w 52"/>
                <a:gd name="T83" fmla="*/ 0 h 52"/>
                <a:gd name="T84" fmla="*/ 0 w 52"/>
                <a:gd name="T85" fmla="*/ 0 h 52"/>
                <a:gd name="T86" fmla="*/ 0 w 52"/>
                <a:gd name="T87" fmla="*/ 0 h 52"/>
                <a:gd name="T88" fmla="*/ 0 w 52"/>
                <a:gd name="T89" fmla="*/ 0 h 52"/>
                <a:gd name="T90" fmla="*/ 1 w 52"/>
                <a:gd name="T91" fmla="*/ 0 h 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2" h="52">
                  <a:moveTo>
                    <a:pt x="38" y="2"/>
                  </a:moveTo>
                  <a:lnTo>
                    <a:pt x="42" y="4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8"/>
                  </a:lnTo>
                  <a:lnTo>
                    <a:pt x="52" y="21"/>
                  </a:lnTo>
                  <a:lnTo>
                    <a:pt x="52" y="24"/>
                  </a:lnTo>
                  <a:lnTo>
                    <a:pt x="52" y="27"/>
                  </a:lnTo>
                  <a:lnTo>
                    <a:pt x="52" y="29"/>
                  </a:lnTo>
                  <a:lnTo>
                    <a:pt x="51" y="32"/>
                  </a:lnTo>
                  <a:lnTo>
                    <a:pt x="50" y="34"/>
                  </a:lnTo>
                  <a:lnTo>
                    <a:pt x="49" y="37"/>
                  </a:lnTo>
                  <a:lnTo>
                    <a:pt x="47" y="39"/>
                  </a:lnTo>
                  <a:lnTo>
                    <a:pt x="46" y="42"/>
                  </a:lnTo>
                  <a:lnTo>
                    <a:pt x="43" y="44"/>
                  </a:lnTo>
                  <a:lnTo>
                    <a:pt x="41" y="45"/>
                  </a:lnTo>
                  <a:lnTo>
                    <a:pt x="39" y="47"/>
                  </a:lnTo>
                  <a:lnTo>
                    <a:pt x="37" y="48"/>
                  </a:lnTo>
                  <a:lnTo>
                    <a:pt x="34" y="50"/>
                  </a:lnTo>
                  <a:lnTo>
                    <a:pt x="32" y="51"/>
                  </a:lnTo>
                  <a:lnTo>
                    <a:pt x="29" y="51"/>
                  </a:lnTo>
                  <a:lnTo>
                    <a:pt x="26" y="52"/>
                  </a:lnTo>
                  <a:lnTo>
                    <a:pt x="23" y="52"/>
                  </a:lnTo>
                  <a:lnTo>
                    <a:pt x="21" y="52"/>
                  </a:lnTo>
                  <a:lnTo>
                    <a:pt x="18" y="51"/>
                  </a:lnTo>
                  <a:lnTo>
                    <a:pt x="15" y="50"/>
                  </a:lnTo>
                  <a:lnTo>
                    <a:pt x="11" y="49"/>
                  </a:lnTo>
                  <a:lnTo>
                    <a:pt x="8" y="47"/>
                  </a:lnTo>
                  <a:lnTo>
                    <a:pt x="5" y="44"/>
                  </a:lnTo>
                  <a:lnTo>
                    <a:pt x="3" y="41"/>
                  </a:lnTo>
                  <a:lnTo>
                    <a:pt x="1" y="37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4" y="14"/>
                  </a:lnTo>
                  <a:lnTo>
                    <a:pt x="7" y="10"/>
                  </a:lnTo>
                  <a:lnTo>
                    <a:pt x="11" y="6"/>
                  </a:lnTo>
                  <a:lnTo>
                    <a:pt x="16" y="4"/>
                  </a:lnTo>
                  <a:lnTo>
                    <a:pt x="21" y="2"/>
                  </a:lnTo>
                  <a:lnTo>
                    <a:pt x="25" y="1"/>
                  </a:lnTo>
                  <a:lnTo>
                    <a:pt x="30" y="0"/>
                  </a:lnTo>
                  <a:lnTo>
                    <a:pt x="34" y="1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0" name="Freeform 2533"/>
            <p:cNvSpPr>
              <a:spLocks/>
            </p:cNvSpPr>
            <p:nvPr/>
          </p:nvSpPr>
          <p:spPr bwMode="auto">
            <a:xfrm>
              <a:off x="3116" y="3055"/>
              <a:ext cx="46" cy="44"/>
            </a:xfrm>
            <a:custGeom>
              <a:avLst/>
              <a:gdLst>
                <a:gd name="T0" fmla="*/ 1 w 137"/>
                <a:gd name="T1" fmla="*/ 0 h 133"/>
                <a:gd name="T2" fmla="*/ 1 w 137"/>
                <a:gd name="T3" fmla="*/ 0 h 133"/>
                <a:gd name="T4" fmla="*/ 1 w 137"/>
                <a:gd name="T5" fmla="*/ 0 h 133"/>
                <a:gd name="T6" fmla="*/ 1 w 137"/>
                <a:gd name="T7" fmla="*/ 0 h 133"/>
                <a:gd name="T8" fmla="*/ 1 w 137"/>
                <a:gd name="T9" fmla="*/ 0 h 133"/>
                <a:gd name="T10" fmla="*/ 1 w 137"/>
                <a:gd name="T11" fmla="*/ 0 h 133"/>
                <a:gd name="T12" fmla="*/ 2 w 137"/>
                <a:gd name="T13" fmla="*/ 0 h 133"/>
                <a:gd name="T14" fmla="*/ 2 w 137"/>
                <a:gd name="T15" fmla="*/ 0 h 133"/>
                <a:gd name="T16" fmla="*/ 2 w 137"/>
                <a:gd name="T17" fmla="*/ 1 h 133"/>
                <a:gd name="T18" fmla="*/ 2 w 137"/>
                <a:gd name="T19" fmla="*/ 1 h 133"/>
                <a:gd name="T20" fmla="*/ 2 w 137"/>
                <a:gd name="T21" fmla="*/ 1 h 133"/>
                <a:gd name="T22" fmla="*/ 2 w 137"/>
                <a:gd name="T23" fmla="*/ 1 h 133"/>
                <a:gd name="T24" fmla="*/ 2 w 137"/>
                <a:gd name="T25" fmla="*/ 1 h 133"/>
                <a:gd name="T26" fmla="*/ 2 w 137"/>
                <a:gd name="T27" fmla="*/ 1 h 133"/>
                <a:gd name="T28" fmla="*/ 2 w 137"/>
                <a:gd name="T29" fmla="*/ 1 h 133"/>
                <a:gd name="T30" fmla="*/ 2 w 137"/>
                <a:gd name="T31" fmla="*/ 1 h 133"/>
                <a:gd name="T32" fmla="*/ 1 w 137"/>
                <a:gd name="T33" fmla="*/ 1 h 133"/>
                <a:gd name="T34" fmla="*/ 1 w 137"/>
                <a:gd name="T35" fmla="*/ 1 h 133"/>
                <a:gd name="T36" fmla="*/ 1 w 137"/>
                <a:gd name="T37" fmla="*/ 2 h 133"/>
                <a:gd name="T38" fmla="*/ 1 w 137"/>
                <a:gd name="T39" fmla="*/ 2 h 133"/>
                <a:gd name="T40" fmla="*/ 1 w 137"/>
                <a:gd name="T41" fmla="*/ 2 h 133"/>
                <a:gd name="T42" fmla="*/ 1 w 137"/>
                <a:gd name="T43" fmla="*/ 2 h 133"/>
                <a:gd name="T44" fmla="*/ 1 w 137"/>
                <a:gd name="T45" fmla="*/ 2 h 133"/>
                <a:gd name="T46" fmla="*/ 1 w 137"/>
                <a:gd name="T47" fmla="*/ 2 h 133"/>
                <a:gd name="T48" fmla="*/ 1 w 137"/>
                <a:gd name="T49" fmla="*/ 2 h 133"/>
                <a:gd name="T50" fmla="*/ 0 w 137"/>
                <a:gd name="T51" fmla="*/ 2 h 133"/>
                <a:gd name="T52" fmla="*/ 0 w 137"/>
                <a:gd name="T53" fmla="*/ 1 h 133"/>
                <a:gd name="T54" fmla="*/ 0 w 137"/>
                <a:gd name="T55" fmla="*/ 1 h 133"/>
                <a:gd name="T56" fmla="*/ 0 w 137"/>
                <a:gd name="T57" fmla="*/ 1 h 133"/>
                <a:gd name="T58" fmla="*/ 0 w 137"/>
                <a:gd name="T59" fmla="*/ 1 h 133"/>
                <a:gd name="T60" fmla="*/ 0 w 137"/>
                <a:gd name="T61" fmla="*/ 1 h 133"/>
                <a:gd name="T62" fmla="*/ 0 w 137"/>
                <a:gd name="T63" fmla="*/ 1 h 133"/>
                <a:gd name="T64" fmla="*/ 0 w 137"/>
                <a:gd name="T65" fmla="*/ 1 h 133"/>
                <a:gd name="T66" fmla="*/ 0 w 137"/>
                <a:gd name="T67" fmla="*/ 1 h 133"/>
                <a:gd name="T68" fmla="*/ 0 w 137"/>
                <a:gd name="T69" fmla="*/ 1 h 133"/>
                <a:gd name="T70" fmla="*/ 0 w 137"/>
                <a:gd name="T71" fmla="*/ 1 h 133"/>
                <a:gd name="T72" fmla="*/ 0 w 137"/>
                <a:gd name="T73" fmla="*/ 0 h 133"/>
                <a:gd name="T74" fmla="*/ 0 w 137"/>
                <a:gd name="T75" fmla="*/ 0 h 133"/>
                <a:gd name="T76" fmla="*/ 0 w 137"/>
                <a:gd name="T77" fmla="*/ 0 h 133"/>
                <a:gd name="T78" fmla="*/ 0 w 137"/>
                <a:gd name="T79" fmla="*/ 0 h 133"/>
                <a:gd name="T80" fmla="*/ 0 w 137"/>
                <a:gd name="T81" fmla="*/ 0 h 133"/>
                <a:gd name="T82" fmla="*/ 1 w 137"/>
                <a:gd name="T83" fmla="*/ 0 h 133"/>
                <a:gd name="T84" fmla="*/ 1 w 137"/>
                <a:gd name="T85" fmla="*/ 0 h 133"/>
                <a:gd name="T86" fmla="*/ 1 w 137"/>
                <a:gd name="T87" fmla="*/ 0 h 133"/>
                <a:gd name="T88" fmla="*/ 1 w 137"/>
                <a:gd name="T89" fmla="*/ 0 h 133"/>
                <a:gd name="T90" fmla="*/ 1 w 137"/>
                <a:gd name="T91" fmla="*/ 0 h 1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33">
                  <a:moveTo>
                    <a:pt x="79" y="0"/>
                  </a:moveTo>
                  <a:lnTo>
                    <a:pt x="88" y="2"/>
                  </a:lnTo>
                  <a:lnTo>
                    <a:pt x="96" y="5"/>
                  </a:lnTo>
                  <a:lnTo>
                    <a:pt x="105" y="10"/>
                  </a:lnTo>
                  <a:lnTo>
                    <a:pt x="113" y="15"/>
                  </a:lnTo>
                  <a:lnTo>
                    <a:pt x="119" y="22"/>
                  </a:lnTo>
                  <a:lnTo>
                    <a:pt x="125" y="29"/>
                  </a:lnTo>
                  <a:lnTo>
                    <a:pt x="131" y="37"/>
                  </a:lnTo>
                  <a:lnTo>
                    <a:pt x="134" y="45"/>
                  </a:lnTo>
                  <a:lnTo>
                    <a:pt x="136" y="54"/>
                  </a:lnTo>
                  <a:lnTo>
                    <a:pt x="137" y="65"/>
                  </a:lnTo>
                  <a:lnTo>
                    <a:pt x="137" y="74"/>
                  </a:lnTo>
                  <a:lnTo>
                    <a:pt x="135" y="83"/>
                  </a:lnTo>
                  <a:lnTo>
                    <a:pt x="133" y="92"/>
                  </a:lnTo>
                  <a:lnTo>
                    <a:pt x="128" y="100"/>
                  </a:lnTo>
                  <a:lnTo>
                    <a:pt x="122" y="108"/>
                  </a:lnTo>
                  <a:lnTo>
                    <a:pt x="116" y="114"/>
                  </a:lnTo>
                  <a:lnTo>
                    <a:pt x="109" y="120"/>
                  </a:lnTo>
                  <a:lnTo>
                    <a:pt x="101" y="125"/>
                  </a:lnTo>
                  <a:lnTo>
                    <a:pt x="92" y="129"/>
                  </a:lnTo>
                  <a:lnTo>
                    <a:pt x="83" y="132"/>
                  </a:lnTo>
                  <a:lnTo>
                    <a:pt x="74" y="133"/>
                  </a:lnTo>
                  <a:lnTo>
                    <a:pt x="64" y="133"/>
                  </a:lnTo>
                  <a:lnTo>
                    <a:pt x="55" y="132"/>
                  </a:lnTo>
                  <a:lnTo>
                    <a:pt x="46" y="129"/>
                  </a:lnTo>
                  <a:lnTo>
                    <a:pt x="36" y="125"/>
                  </a:lnTo>
                  <a:lnTo>
                    <a:pt x="28" y="120"/>
                  </a:lnTo>
                  <a:lnTo>
                    <a:pt x="21" y="114"/>
                  </a:lnTo>
                  <a:lnTo>
                    <a:pt x="15" y="108"/>
                  </a:lnTo>
                  <a:lnTo>
                    <a:pt x="10" y="100"/>
                  </a:lnTo>
                  <a:lnTo>
                    <a:pt x="5" y="92"/>
                  </a:lnTo>
                  <a:lnTo>
                    <a:pt x="2" y="83"/>
                  </a:lnTo>
                  <a:lnTo>
                    <a:pt x="1" y="74"/>
                  </a:lnTo>
                  <a:lnTo>
                    <a:pt x="0" y="65"/>
                  </a:lnTo>
                  <a:lnTo>
                    <a:pt x="1" y="54"/>
                  </a:lnTo>
                  <a:lnTo>
                    <a:pt x="3" y="45"/>
                  </a:lnTo>
                  <a:lnTo>
                    <a:pt x="7" y="37"/>
                  </a:lnTo>
                  <a:lnTo>
                    <a:pt x="12" y="29"/>
                  </a:lnTo>
                  <a:lnTo>
                    <a:pt x="18" y="22"/>
                  </a:lnTo>
                  <a:lnTo>
                    <a:pt x="25" y="15"/>
                  </a:lnTo>
                  <a:lnTo>
                    <a:pt x="32" y="10"/>
                  </a:lnTo>
                  <a:lnTo>
                    <a:pt x="41" y="5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33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t="10475" r="11806" b="10764"/>
          <a:stretch>
            <a:fillRect/>
          </a:stretch>
        </p:blipFill>
        <p:spPr bwMode="auto">
          <a:xfrm>
            <a:off x="7194490" y="2433019"/>
            <a:ext cx="1780198" cy="184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9" t="15741" r="13368" b="15973"/>
          <a:stretch>
            <a:fillRect/>
          </a:stretch>
        </p:blipFill>
        <p:spPr bwMode="auto">
          <a:xfrm>
            <a:off x="3963862" y="2956386"/>
            <a:ext cx="2954338" cy="277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9853" r="7509" b="9418"/>
          <a:stretch>
            <a:fillRect/>
          </a:stretch>
        </p:blipFill>
        <p:spPr bwMode="auto">
          <a:xfrm>
            <a:off x="503795" y="3187270"/>
            <a:ext cx="2817416" cy="261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4" name="Obdélník 333"/>
          <p:cNvSpPr/>
          <p:nvPr/>
        </p:nvSpPr>
        <p:spPr>
          <a:xfrm>
            <a:off x="1399450" y="5622352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b="0" dirty="0" err="1">
                <a:latin typeface="Arial" panose="020B0604020202020204" pitchFamily="34" charset="0"/>
                <a:cs typeface="Arial" panose="020B0604020202020204" pitchFamily="34" charset="0"/>
              </a:rPr>
              <a:t>Zr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pt-BR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31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11521" r="10008"/>
          <a:stretch/>
        </p:blipFill>
        <p:spPr>
          <a:xfrm>
            <a:off x="6876256" y="1089628"/>
            <a:ext cx="2246996" cy="214358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Borany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hydridy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boru</a:t>
            </a:r>
            <a:endParaRPr lang="cs-CZ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Stock    1914–1920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Mg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Volný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BH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neexistuje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pouze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aduktech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s LB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+ 2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LB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·LB; LB = OR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SR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NR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PR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Anion BH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M[BH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]  M = Li, Na, K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říprava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MH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M[BH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 (Li, Na)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NaH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BCl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Na[BH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3NaCl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LiH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BF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·OEt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Li[BH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3LiF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NaH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B(OMe)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Na[BH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3MeONa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Na[BH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 + 7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edukční činidla (lze použít i ve vodě: bělení buničiny)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droj H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(PCl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a PCl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), uchování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3" t="26764" r="24603" b="26675"/>
          <a:stretch>
            <a:fillRect/>
          </a:stretch>
        </p:blipFill>
        <p:spPr bwMode="auto">
          <a:xfrm>
            <a:off x="6228556" y="3306730"/>
            <a:ext cx="1295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9" name="Obdélník 338"/>
          <p:cNvSpPr/>
          <p:nvPr/>
        </p:nvSpPr>
        <p:spPr>
          <a:xfrm>
            <a:off x="6522752" y="4320358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pt-BR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0" name="Obdélník 339"/>
          <p:cNvSpPr/>
          <p:nvPr/>
        </p:nvSpPr>
        <p:spPr>
          <a:xfrm>
            <a:off x="7830347" y="2896426"/>
            <a:ext cx="1239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·NMe</a:t>
            </a:r>
            <a:r>
              <a:rPr lang="pt-BR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80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Diboran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Na[BH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7 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·OEt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3AlF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7 Et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BCl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6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Adice na násobné vazby (C=C, C=O, C=N)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Redukce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Reaktivita: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(samozápalný)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BCl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pyrolýza vede k vyšším boranům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6" t="23611" r="15973" b="23900"/>
          <a:stretch>
            <a:fillRect/>
          </a:stretch>
        </p:blipFill>
        <p:spPr bwMode="auto">
          <a:xfrm>
            <a:off x="6516216" y="116632"/>
            <a:ext cx="2305050" cy="17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5231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Vyšší borany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Closo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-borany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Uzavřené polyedry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Většinou aniontová forma B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Stabilní  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Nido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-borany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+4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Otevřené, chybí 1 vrchol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Stabilní  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Omezeně stabilní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(l),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22"/>
          <p:cNvGrpSpPr>
            <a:grpSpLocks noChangeAspect="1"/>
          </p:cNvGrpSpPr>
          <p:nvPr/>
        </p:nvGrpSpPr>
        <p:grpSpPr bwMode="auto">
          <a:xfrm>
            <a:off x="899593" y="3691624"/>
            <a:ext cx="2423183" cy="2160000"/>
            <a:chOff x="528" y="2918"/>
            <a:chExt cx="1633" cy="1498"/>
          </a:xfrm>
        </p:grpSpPr>
        <p:pic>
          <p:nvPicPr>
            <p:cNvPr id="45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18" t="21065" r="18518" b="21181"/>
            <a:stretch>
              <a:fillRect/>
            </a:stretch>
          </p:blipFill>
          <p:spPr bwMode="auto">
            <a:xfrm>
              <a:off x="528" y="2918"/>
              <a:ext cx="1633" cy="1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Oval 10"/>
            <p:cNvSpPr>
              <a:spLocks noChangeArrowheads="1"/>
            </p:cNvSpPr>
            <p:nvPr/>
          </p:nvSpPr>
          <p:spPr bwMode="auto">
            <a:xfrm>
              <a:off x="1027" y="3054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47" name="Oval 11"/>
            <p:cNvSpPr>
              <a:spLocks noChangeArrowheads="1"/>
            </p:cNvSpPr>
            <p:nvPr/>
          </p:nvSpPr>
          <p:spPr bwMode="auto">
            <a:xfrm>
              <a:off x="754" y="3643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48" name="Oval 12"/>
            <p:cNvSpPr>
              <a:spLocks noChangeArrowheads="1"/>
            </p:cNvSpPr>
            <p:nvPr/>
          </p:nvSpPr>
          <p:spPr bwMode="auto">
            <a:xfrm>
              <a:off x="1253" y="4097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49" name="Oval 13"/>
            <p:cNvSpPr>
              <a:spLocks noChangeArrowheads="1"/>
            </p:cNvSpPr>
            <p:nvPr/>
          </p:nvSpPr>
          <p:spPr bwMode="auto">
            <a:xfrm>
              <a:off x="1888" y="3870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 flipH="1">
              <a:off x="800" y="3462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Line 15"/>
            <p:cNvSpPr>
              <a:spLocks noChangeShapeType="1"/>
            </p:cNvSpPr>
            <p:nvPr/>
          </p:nvSpPr>
          <p:spPr bwMode="auto">
            <a:xfrm flipV="1">
              <a:off x="936" y="3145"/>
              <a:ext cx="9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Line 16"/>
            <p:cNvSpPr>
              <a:spLocks noChangeShapeType="1"/>
            </p:cNvSpPr>
            <p:nvPr/>
          </p:nvSpPr>
          <p:spPr bwMode="auto">
            <a:xfrm>
              <a:off x="1117" y="3099"/>
              <a:ext cx="18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Line 17"/>
            <p:cNvSpPr>
              <a:spLocks noChangeShapeType="1"/>
            </p:cNvSpPr>
            <p:nvPr/>
          </p:nvSpPr>
          <p:spPr bwMode="auto">
            <a:xfrm>
              <a:off x="845" y="3734"/>
              <a:ext cx="136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1117" y="3961"/>
              <a:ext cx="13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Line 19"/>
            <p:cNvSpPr>
              <a:spLocks noChangeShapeType="1"/>
            </p:cNvSpPr>
            <p:nvPr/>
          </p:nvSpPr>
          <p:spPr bwMode="auto">
            <a:xfrm flipH="1">
              <a:off x="1344" y="4097"/>
              <a:ext cx="227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Line 20"/>
            <p:cNvSpPr>
              <a:spLocks noChangeShapeType="1"/>
            </p:cNvSpPr>
            <p:nvPr/>
          </p:nvSpPr>
          <p:spPr bwMode="auto">
            <a:xfrm flipV="1">
              <a:off x="1752" y="3961"/>
              <a:ext cx="136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7" name="Line 21"/>
            <p:cNvSpPr>
              <a:spLocks noChangeShapeType="1"/>
            </p:cNvSpPr>
            <p:nvPr/>
          </p:nvSpPr>
          <p:spPr bwMode="auto">
            <a:xfrm flipH="1" flipV="1">
              <a:off x="1888" y="3689"/>
              <a:ext cx="46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8" name="Group 35"/>
          <p:cNvGrpSpPr>
            <a:grpSpLocks noChangeAspect="1"/>
          </p:cNvGrpSpPr>
          <p:nvPr/>
        </p:nvGrpSpPr>
        <p:grpSpPr bwMode="auto">
          <a:xfrm>
            <a:off x="4714158" y="3671126"/>
            <a:ext cx="2335135" cy="2160000"/>
            <a:chOff x="657" y="2280"/>
            <a:chExt cx="1950" cy="1876"/>
          </a:xfrm>
        </p:grpSpPr>
        <p:pic>
          <p:nvPicPr>
            <p:cNvPr id="59" name="Picture 2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99" t="15741" r="15973" b="18634"/>
            <a:stretch>
              <a:fillRect/>
            </a:stretch>
          </p:blipFill>
          <p:spPr bwMode="auto">
            <a:xfrm>
              <a:off x="657" y="2280"/>
              <a:ext cx="1950" cy="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0" name="Oval 24"/>
            <p:cNvSpPr>
              <a:spLocks noChangeArrowheads="1"/>
            </p:cNvSpPr>
            <p:nvPr/>
          </p:nvSpPr>
          <p:spPr bwMode="auto">
            <a:xfrm>
              <a:off x="2018" y="2552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61" name="Oval 25"/>
            <p:cNvSpPr>
              <a:spLocks noChangeArrowheads="1"/>
            </p:cNvSpPr>
            <p:nvPr/>
          </p:nvSpPr>
          <p:spPr bwMode="auto">
            <a:xfrm>
              <a:off x="1791" y="2779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62" name="Oval 26"/>
            <p:cNvSpPr>
              <a:spLocks noChangeArrowheads="1"/>
            </p:cNvSpPr>
            <p:nvPr/>
          </p:nvSpPr>
          <p:spPr bwMode="auto">
            <a:xfrm>
              <a:off x="1111" y="2688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63" name="Oval 27"/>
            <p:cNvSpPr>
              <a:spLocks noChangeArrowheads="1"/>
            </p:cNvSpPr>
            <p:nvPr/>
          </p:nvSpPr>
          <p:spPr bwMode="auto">
            <a:xfrm>
              <a:off x="1338" y="2462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64" name="Line 28"/>
            <p:cNvSpPr>
              <a:spLocks noChangeShapeType="1"/>
            </p:cNvSpPr>
            <p:nvPr/>
          </p:nvSpPr>
          <p:spPr bwMode="auto">
            <a:xfrm flipV="1">
              <a:off x="1202" y="2552"/>
              <a:ext cx="136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Line 29"/>
            <p:cNvSpPr>
              <a:spLocks noChangeShapeType="1"/>
            </p:cNvSpPr>
            <p:nvPr/>
          </p:nvSpPr>
          <p:spPr bwMode="auto">
            <a:xfrm flipH="1" flipV="1">
              <a:off x="2109" y="2643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 flipH="1" flipV="1">
              <a:off x="1882" y="2824"/>
              <a:ext cx="136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Line 31"/>
            <p:cNvSpPr>
              <a:spLocks noChangeShapeType="1"/>
            </p:cNvSpPr>
            <p:nvPr/>
          </p:nvSpPr>
          <p:spPr bwMode="auto">
            <a:xfrm>
              <a:off x="1383" y="2568"/>
              <a:ext cx="4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Line 32"/>
            <p:cNvSpPr>
              <a:spLocks noChangeShapeType="1"/>
            </p:cNvSpPr>
            <p:nvPr/>
          </p:nvSpPr>
          <p:spPr bwMode="auto">
            <a:xfrm>
              <a:off x="1156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Line 33"/>
            <p:cNvSpPr>
              <a:spLocks noChangeShapeType="1"/>
            </p:cNvSpPr>
            <p:nvPr/>
          </p:nvSpPr>
          <p:spPr bwMode="auto">
            <a:xfrm>
              <a:off x="1837" y="2886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Line 34"/>
            <p:cNvSpPr>
              <a:spLocks noChangeShapeType="1"/>
            </p:cNvSpPr>
            <p:nvPr/>
          </p:nvSpPr>
          <p:spPr bwMode="auto">
            <a:xfrm>
              <a:off x="2064" y="265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" name="Obdélník 2"/>
          <p:cNvSpPr/>
          <p:nvPr/>
        </p:nvSpPr>
        <p:spPr>
          <a:xfrm>
            <a:off x="1640051" y="5709174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508224" y="5723964"/>
            <a:ext cx="84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cs-CZ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64916"/>
              </p:ext>
            </p:extLst>
          </p:nvPr>
        </p:nvGraphicFramePr>
        <p:xfrm>
          <a:off x="5439933" y="468000"/>
          <a:ext cx="2476104" cy="2391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Image" r:id="rId7" imgW="1760040" imgH="1700640" progId="Photoshop.Image.13">
                  <p:embed/>
                </p:oleObj>
              </mc:Choice>
              <mc:Fallback>
                <p:oleObj name="Image" r:id="rId7" imgW="1760040" imgH="1700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39933" y="468000"/>
                        <a:ext cx="2476104" cy="2391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délník 6"/>
          <p:cNvSpPr/>
          <p:nvPr/>
        </p:nvSpPr>
        <p:spPr>
          <a:xfrm>
            <a:off x="6343962" y="2683806"/>
            <a:ext cx="101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cs-CZ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endParaRPr lang="cs-CZ" baseline="30000" dirty="0"/>
          </a:p>
        </p:txBody>
      </p:sp>
    </p:spTree>
    <p:extLst>
      <p:ext uri="{BB962C8B-B14F-4D97-AF65-F5344CB8AC3E}">
        <p14:creationId xmlns:p14="http://schemas.microsoft.com/office/powerpoint/2010/main" val="705472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Vyšší borany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Arachno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-borany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Chybí 2 vrcholy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Nestabilní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(l)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Hypho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-borany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+8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Chybí 3 vrcholy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Velmi nestabilní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Conjuncto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-borany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spojení předchozích typů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Karborany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Obsahují atomy C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26"/>
          <p:cNvGrpSpPr>
            <a:grpSpLocks noChangeAspect="1"/>
          </p:cNvGrpSpPr>
          <p:nvPr/>
        </p:nvGrpSpPr>
        <p:grpSpPr bwMode="auto">
          <a:xfrm>
            <a:off x="4521693" y="663326"/>
            <a:ext cx="2160000" cy="1699615"/>
            <a:chOff x="480" y="2703"/>
            <a:chExt cx="1872" cy="1473"/>
          </a:xfrm>
        </p:grpSpPr>
        <p:sp>
          <p:nvSpPr>
            <p:cNvPr id="13" name="Line 9"/>
            <p:cNvSpPr>
              <a:spLocks noChangeShapeType="1"/>
            </p:cNvSpPr>
            <p:nvPr/>
          </p:nvSpPr>
          <p:spPr bwMode="auto">
            <a:xfrm flipV="1">
              <a:off x="2001" y="3093"/>
              <a:ext cx="117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6" t="18402" r="13368" b="18634"/>
            <a:stretch>
              <a:fillRect/>
            </a:stretch>
          </p:blipFill>
          <p:spPr bwMode="auto">
            <a:xfrm>
              <a:off x="480" y="2790"/>
              <a:ext cx="1872" cy="1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Oval 11"/>
            <p:cNvSpPr>
              <a:spLocks noChangeArrowheads="1"/>
            </p:cNvSpPr>
            <p:nvPr/>
          </p:nvSpPr>
          <p:spPr bwMode="auto">
            <a:xfrm>
              <a:off x="1804" y="3654"/>
              <a:ext cx="116" cy="10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17" name="Oval 12"/>
            <p:cNvSpPr>
              <a:spLocks noChangeArrowheads="1"/>
            </p:cNvSpPr>
            <p:nvPr/>
          </p:nvSpPr>
          <p:spPr bwMode="auto">
            <a:xfrm>
              <a:off x="980" y="3847"/>
              <a:ext cx="116" cy="10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19" name="Oval 13"/>
            <p:cNvSpPr>
              <a:spLocks noChangeArrowheads="1"/>
            </p:cNvSpPr>
            <p:nvPr/>
          </p:nvSpPr>
          <p:spPr bwMode="auto">
            <a:xfrm>
              <a:off x="596" y="3245"/>
              <a:ext cx="116" cy="10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20" name="Oval 14"/>
            <p:cNvSpPr>
              <a:spLocks noChangeArrowheads="1"/>
            </p:cNvSpPr>
            <p:nvPr/>
          </p:nvSpPr>
          <p:spPr bwMode="auto">
            <a:xfrm>
              <a:off x="2059" y="3042"/>
              <a:ext cx="116" cy="10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21" name="Oval 15"/>
            <p:cNvSpPr>
              <a:spLocks noChangeArrowheads="1"/>
            </p:cNvSpPr>
            <p:nvPr/>
          </p:nvSpPr>
          <p:spPr bwMode="auto">
            <a:xfrm>
              <a:off x="977" y="2703"/>
              <a:ext cx="116" cy="10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22" name="Oval 16"/>
            <p:cNvSpPr>
              <a:spLocks noChangeArrowheads="1"/>
            </p:cNvSpPr>
            <p:nvPr/>
          </p:nvSpPr>
          <p:spPr bwMode="auto">
            <a:xfrm>
              <a:off x="1501" y="3147"/>
              <a:ext cx="116" cy="10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>
              <a:off x="655" y="3346"/>
              <a:ext cx="118" cy="2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 flipV="1">
              <a:off x="698" y="3101"/>
              <a:ext cx="117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Line 19"/>
            <p:cNvSpPr>
              <a:spLocks noChangeShapeType="1"/>
            </p:cNvSpPr>
            <p:nvPr/>
          </p:nvSpPr>
          <p:spPr bwMode="auto">
            <a:xfrm>
              <a:off x="889" y="3700"/>
              <a:ext cx="117" cy="1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Line 20"/>
            <p:cNvSpPr>
              <a:spLocks noChangeShapeType="1"/>
            </p:cNvSpPr>
            <p:nvPr/>
          </p:nvSpPr>
          <p:spPr bwMode="auto">
            <a:xfrm flipV="1">
              <a:off x="1096" y="3851"/>
              <a:ext cx="233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Line 21"/>
            <p:cNvSpPr>
              <a:spLocks noChangeShapeType="1"/>
            </p:cNvSpPr>
            <p:nvPr/>
          </p:nvSpPr>
          <p:spPr bwMode="auto">
            <a:xfrm flipV="1">
              <a:off x="1576" y="3750"/>
              <a:ext cx="234" cy="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Line 22"/>
            <p:cNvSpPr>
              <a:spLocks noChangeShapeType="1"/>
            </p:cNvSpPr>
            <p:nvPr/>
          </p:nvSpPr>
          <p:spPr bwMode="auto">
            <a:xfrm flipV="1">
              <a:off x="1884" y="3447"/>
              <a:ext cx="59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Line 23"/>
            <p:cNvSpPr>
              <a:spLocks noChangeShapeType="1"/>
            </p:cNvSpPr>
            <p:nvPr/>
          </p:nvSpPr>
          <p:spPr bwMode="auto">
            <a:xfrm flipV="1">
              <a:off x="1475" y="3246"/>
              <a:ext cx="58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Line 24"/>
            <p:cNvSpPr>
              <a:spLocks noChangeShapeType="1"/>
            </p:cNvSpPr>
            <p:nvPr/>
          </p:nvSpPr>
          <p:spPr bwMode="auto">
            <a:xfrm flipV="1">
              <a:off x="948" y="2802"/>
              <a:ext cx="58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1" name="Obdélník 30"/>
          <p:cNvSpPr/>
          <p:nvPr/>
        </p:nvSpPr>
        <p:spPr>
          <a:xfrm>
            <a:off x="5204865" y="2324300"/>
            <a:ext cx="760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cs-CZ" dirty="0"/>
          </a:p>
        </p:txBody>
      </p:sp>
      <p:pic>
        <p:nvPicPr>
          <p:cNvPr id="32" name="Picture 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3" t="13136" r="10706" b="10764"/>
          <a:stretch>
            <a:fillRect/>
          </a:stretch>
        </p:blipFill>
        <p:spPr bwMode="auto">
          <a:xfrm>
            <a:off x="6411693" y="3204869"/>
            <a:ext cx="2520000" cy="243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6" t="15741" r="16029" b="15973"/>
          <a:stretch>
            <a:fillRect/>
          </a:stretch>
        </p:blipFill>
        <p:spPr bwMode="auto">
          <a:xfrm>
            <a:off x="4023271" y="3599290"/>
            <a:ext cx="2076843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Obdélník 33"/>
          <p:cNvSpPr/>
          <p:nvPr/>
        </p:nvSpPr>
        <p:spPr>
          <a:xfrm>
            <a:off x="6972745" y="5495369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1,2-C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4137543" y="5520938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2,3-C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76490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484784"/>
            <a:ext cx="8877699" cy="3888432"/>
          </a:xfrm>
          <a:prstGeom prst="rect">
            <a:avLst/>
          </a:prstGeom>
        </p:spPr>
      </p:pic>
      <p:sp>
        <p:nvSpPr>
          <p:cNvPr id="65" name="TextBox 2"/>
          <p:cNvSpPr txBox="1"/>
          <p:nvPr/>
        </p:nvSpPr>
        <p:spPr>
          <a:xfrm>
            <a:off x="288000" y="847387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Třístředová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vazba v boranech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828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Slou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čeniny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boru s dusíkem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Vazba B–N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izoelektronová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vabou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C–C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Nitrid boru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Izolant, inertní a teplotně stálý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Keramika pro vysoké teploty, abraziva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zahříváním: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směsi boraxu s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směsi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 močovinou a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(čistý)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-BN: hexagonální, vrstvy podobné grafitu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(ale B a N nad sebou)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-BN: za vysoké teploty kubický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struktura diamantu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0" b="10660"/>
          <a:stretch>
            <a:fillRect/>
          </a:stretch>
        </p:blipFill>
        <p:spPr bwMode="auto">
          <a:xfrm>
            <a:off x="5963465" y="203413"/>
            <a:ext cx="2785289" cy="274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761" y="3516578"/>
            <a:ext cx="2072663" cy="207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Obdélník 37"/>
          <p:cNvSpPr/>
          <p:nvPr/>
        </p:nvSpPr>
        <p:spPr>
          <a:xfrm>
            <a:off x="6419361" y="2854677"/>
            <a:ext cx="21130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-BN: hexagonální</a:t>
            </a:r>
          </a:p>
          <a:p>
            <a:r>
              <a:rPr lang="cs-CZ" b="0" i="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 = 1,45 Å</a:t>
            </a:r>
          </a:p>
        </p:txBody>
      </p:sp>
      <p:sp>
        <p:nvSpPr>
          <p:cNvPr id="39" name="Obdélník 38"/>
          <p:cNvSpPr/>
          <p:nvPr/>
        </p:nvSpPr>
        <p:spPr>
          <a:xfrm>
            <a:off x="6672636" y="5374957"/>
            <a:ext cx="16065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-BN: kubický</a:t>
            </a:r>
          </a:p>
          <a:p>
            <a:r>
              <a:rPr lang="cs-CZ" b="0" i="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 = 1,56 Å</a:t>
            </a:r>
          </a:p>
        </p:txBody>
      </p:sp>
    </p:spTree>
    <p:extLst>
      <p:ext uri="{BB962C8B-B14F-4D97-AF65-F5344CB8AC3E}">
        <p14:creationId xmlns:p14="http://schemas.microsoft.com/office/powerpoint/2010/main" val="336192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Slou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čeniny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boru s dusíkem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Borazin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Borazol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„anorganický benzen“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B–N = 1,44 Å (C–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arom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1,42 Å)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+ Na[BH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N·BH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Fyzikální vlastnosti podobné benzenu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Ale chemicky se liší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167782" y="3307828"/>
            <a:ext cx="8306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Na[BH</a:t>
            </a:r>
            <a:r>
              <a:rPr lang="cs-CZ" sz="1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cs-CZ" sz="14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740244"/>
              </p:ext>
            </p:extLst>
          </p:nvPr>
        </p:nvGraphicFramePr>
        <p:xfrm>
          <a:off x="5320005" y="2316619"/>
          <a:ext cx="1646773" cy="189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CS ChemDraw Drawing" r:id="rId5" imgW="1509779" imgH="1735403" progId="ChemDraw.Document.6.0">
                  <p:embed/>
                </p:oleObj>
              </mc:Choice>
              <mc:Fallback>
                <p:oleObj name="CS ChemDraw Drawing" r:id="rId5" imgW="1509779" imgH="17354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20005" y="2316619"/>
                        <a:ext cx="1646773" cy="1892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090103"/>
              </p:ext>
            </p:extLst>
          </p:nvPr>
        </p:nvGraphicFramePr>
        <p:xfrm>
          <a:off x="2705053" y="3076108"/>
          <a:ext cx="1340415" cy="1411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CS ChemDraw Drawing" r:id="rId7" imgW="1651498" imgH="1738372" progId="ChemDraw.Document.6.0">
                  <p:embed/>
                </p:oleObj>
              </mc:Choice>
              <mc:Fallback>
                <p:oleObj name="CS ChemDraw Drawing" r:id="rId7" imgW="1651498" imgH="17383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05053" y="3076108"/>
                        <a:ext cx="1340415" cy="1411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Přímá spojnice se šipkou 7"/>
          <p:cNvCxnSpPr/>
          <p:nvPr/>
        </p:nvCxnSpPr>
        <p:spPr bwMode="auto">
          <a:xfrm>
            <a:off x="4220910" y="2827773"/>
            <a:ext cx="1075442" cy="17405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9" name="Přímá spojnice se šipkou 18"/>
          <p:cNvCxnSpPr/>
          <p:nvPr/>
        </p:nvCxnSpPr>
        <p:spPr bwMode="auto">
          <a:xfrm flipV="1">
            <a:off x="3995936" y="3513873"/>
            <a:ext cx="1300416" cy="19676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aphicFrame>
        <p:nvGraphicFramePr>
          <p:cNvPr id="20" name="Objek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760897"/>
              </p:ext>
            </p:extLst>
          </p:nvPr>
        </p:nvGraphicFramePr>
        <p:xfrm>
          <a:off x="5085006" y="4219551"/>
          <a:ext cx="3735466" cy="1617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" name="CS ChemDraw Drawing" r:id="rId9" imgW="4007542" imgH="1735403" progId="ChemDraw.Document.6.0">
                  <p:embed/>
                </p:oleObj>
              </mc:Choice>
              <mc:Fallback>
                <p:oleObj name="CS ChemDraw Drawing" r:id="rId9" imgW="4007542" imgH="17354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85006" y="4219551"/>
                        <a:ext cx="3735466" cy="16176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Přímá spojnice se šipkou 24"/>
          <p:cNvCxnSpPr/>
          <p:nvPr/>
        </p:nvCxnSpPr>
        <p:spPr bwMode="auto">
          <a:xfrm>
            <a:off x="6303099" y="5013176"/>
            <a:ext cx="900000" cy="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" name="Obdélník 25"/>
          <p:cNvSpPr/>
          <p:nvPr/>
        </p:nvSpPr>
        <p:spPr>
          <a:xfrm>
            <a:off x="6525966" y="4735474"/>
            <a:ext cx="484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7737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Hliník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Reaktivita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4 Al  +  3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Al  +  3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Al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Na[Al(OH)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3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Na[Al(OH)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bauxit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  	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NaAlO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zředění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	kalcinace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elektrolýza 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/ K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], &lt; 900 °C, grafitové elektrody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 	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  +  CO  +  (F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HF)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 1t Al je 1,89 t bauxitu a 0,45 t anodického uhlíku, dále 0,07 t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a elektřina 15 000 kWh (nejdražší elektřina)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Využití: konstrukce budov, dopravních prostředků, strojů a zařízení, domácí spotřebiče, vodiče, obaly, lehké slitiny, aluminotermie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2771800" y="2847934"/>
            <a:ext cx="11157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TiO</a:t>
            </a:r>
            <a:r>
              <a:rPr lang="cs-CZ" sz="1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, Fe</a:t>
            </a:r>
            <a:r>
              <a:rPr lang="cs-CZ" sz="1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1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1400" baseline="-25000" dirty="0"/>
          </a:p>
        </p:txBody>
      </p:sp>
      <p:cxnSp>
        <p:nvCxnSpPr>
          <p:cNvPr id="21" name="Přímá spojnice se šipkou 20"/>
          <p:cNvCxnSpPr/>
          <p:nvPr/>
        </p:nvCxnSpPr>
        <p:spPr bwMode="auto">
          <a:xfrm>
            <a:off x="2609678" y="2826421"/>
            <a:ext cx="1440000" cy="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2" name="Obdélník 11"/>
          <p:cNvSpPr/>
          <p:nvPr/>
        </p:nvSpPr>
        <p:spPr>
          <a:xfrm>
            <a:off x="2619479" y="2466487"/>
            <a:ext cx="14301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160 °C, 50 </a:t>
            </a:r>
            <a:r>
              <a:rPr lang="cs-CZ" sz="1400" b="0" dirty="0" err="1"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1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109" y="2242490"/>
            <a:ext cx="2783531" cy="160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6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III. skupina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614216"/>
              </p:ext>
            </p:extLst>
          </p:nvPr>
        </p:nvGraphicFramePr>
        <p:xfrm>
          <a:off x="683568" y="1967358"/>
          <a:ext cx="7488833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99941575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66860393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38642329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29417346"/>
                    </a:ext>
                  </a:extLst>
                </a:gridCol>
                <a:gridCol w="2670272">
                  <a:extLst>
                    <a:ext uri="{9D8B030D-6E8A-4147-A177-3AD203B41FA5}">
                      <a16:colId xmlns:a16="http://schemas.microsoft.com/office/drawing/2014/main" val="2713300899"/>
                    </a:ext>
                  </a:extLst>
                </a:gridCol>
                <a:gridCol w="265382">
                  <a:extLst>
                    <a:ext uri="{9D8B030D-6E8A-4147-A177-3AD203B41FA5}">
                      <a16:colId xmlns:a16="http://schemas.microsoft.com/office/drawing/2014/main" val="2454479658"/>
                    </a:ext>
                  </a:extLst>
                </a:gridCol>
                <a:gridCol w="736755">
                  <a:extLst>
                    <a:ext uri="{9D8B030D-6E8A-4147-A177-3AD203B41FA5}">
                      <a16:colId xmlns:a16="http://schemas.microsoft.com/office/drawing/2014/main" val="1803251259"/>
                    </a:ext>
                  </a:extLst>
                </a:gridCol>
              </a:tblGrid>
              <a:tr h="3038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diagon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ální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podobnost – Si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465879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,4</a:t>
                      </a: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10491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42642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,49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189594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(+3)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r>
                        <a:rPr kumimoji="0" lang="cs-CZ" altLang="cs-CZ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podobnost s alkalickými kovy</a:t>
                      </a:r>
                      <a:endParaRPr kumimoji="0" lang="cs-CZ" altLang="cs-CZ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,44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397964"/>
                  </a:ext>
                </a:extLst>
              </a:tr>
            </a:tbl>
          </a:graphicData>
        </a:graphic>
      </p:graphicFrame>
      <p:sp>
        <p:nvSpPr>
          <p:cNvPr id="21" name="TextovéPole 20"/>
          <p:cNvSpPr txBox="1"/>
          <p:nvPr/>
        </p:nvSpPr>
        <p:spPr>
          <a:xfrm>
            <a:off x="7596336" y="160121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cs-CZ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Hliník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Hydridy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AlH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polymerní struktura,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třístředová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vazba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dimer,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třístředová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vazba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LiAlH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4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Reaktivita: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AlH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4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4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Redukční činidla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Organické deriváty: DIBAL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Me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C=CH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Al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(Me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AlH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G:\Public\!\_\B\Al\Al1H3-778421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8" b="4445"/>
          <a:stretch>
            <a:fillRect/>
          </a:stretch>
        </p:blipFill>
        <p:spPr bwMode="auto">
          <a:xfrm>
            <a:off x="5030851" y="697524"/>
            <a:ext cx="3171810" cy="206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444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Hliník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288000" y="847387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Halogenidy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AlF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6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HF(g)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AlF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S H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hydráty; s F</a:t>
            </a:r>
            <a:r>
              <a:rPr lang="pl-PL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l-PL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], M</a:t>
            </a:r>
            <a:r>
              <a:rPr lang="pl-PL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] až M</a:t>
            </a:r>
            <a:r>
              <a:rPr lang="pl-PL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– kryolit použití při výrobě hliníku (do taveniny)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AlCl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AlBr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AlI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Al +  3 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AlX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3 C + 3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+ 3 CO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(s) vrstvy, k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oord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č. 6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(l)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(g)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imery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vodn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ých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roztocích [Al(H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nebo 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AlI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dimery i v pevné fázi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Adukty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·Et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O, [AlCl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Použití bezvodého 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Fridelovovy-Craftsovy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acylace a alkylace</a:t>
            </a:r>
          </a:p>
        </p:txBody>
      </p:sp>
      <p:pic>
        <p:nvPicPr>
          <p:cNvPr id="14" name="Picture 5" descr="G:\Public\!\_\B\Al\Al2Cl6x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40968"/>
            <a:ext cx="2304802" cy="131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957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Hliník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288000" y="847387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Oxid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hlinit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ý Al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Žíhání 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při ca. 1200 °C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orund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(Mohs 9)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afír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– Fe/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(Cr)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různé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barvy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(od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žluté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modrou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většinou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modrý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ubín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červený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(Cr)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mirek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různé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příměsi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(Fe),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šedočerný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černý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>
                <a:latin typeface="Arial" panose="020B0604020202020204" pitchFamily="34" charset="0"/>
                <a:cs typeface="Arial" panose="020B0604020202020204" pitchFamily="34" charset="0"/>
              </a:rPr>
              <a:t>Využití</a:t>
            </a:r>
            <a:r>
              <a:rPr lang="en-US" sz="2000" b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výroba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Al,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sklářský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průmysl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cement,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abrazivum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sorbent a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katalyzátor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(alumina)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Podvojné oxidy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Spinely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Základní MgAl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A =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Ni,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B = Al,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V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Kubické těsné uspořádání O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II–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v dutinách kationty 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(3CaO·Al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– důležitá složka cementu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35" y="3230159"/>
            <a:ext cx="1983253" cy="185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54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Hliník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288000" y="847387"/>
            <a:ext cx="8460754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Aqua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hydroxokomplexy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hliníku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[Al(H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  [Al(H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(OH)]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   [Al(OH)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](s)		[Al(OH)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   pH &lt;3 	           	pH 3–5 		          pH 4–11             pH &gt;12 </a:t>
            </a:r>
            <a:endParaRPr lang="cs-CZ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Soli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·18H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Čistění vody – odstraní fosfáty a koloidy, i jiné hydráty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Kamence M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·12H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0E8853E3-178D-4A7E-A16D-F01DACDA4B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16" y="3537937"/>
            <a:ext cx="2142000" cy="2142000"/>
          </a:xfrm>
          <a:prstGeom prst="rect">
            <a:avLst/>
          </a:prstGeom>
        </p:spPr>
      </p:pic>
      <p:pic>
        <p:nvPicPr>
          <p:cNvPr id="14" name="Picture 2" descr="chemistry-the-more-you-know-of-hydrated-aluminum-sulfate-These-crystals-were-grown-using-slow-evaporation-method-growth-time-">
            <a:extLst>
              <a:ext uri="{FF2B5EF4-FFF2-40B4-BE49-F238E27FC236}">
                <a16:creationId xmlns:a16="http://schemas.microsoft.com/office/drawing/2014/main" id="{1BD44AA3-7B8E-46F4-ACD9-A6F3532AD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62987"/>
            <a:ext cx="2043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2">
            <a:extLst>
              <a:ext uri="{FF2B5EF4-FFF2-40B4-BE49-F238E27FC236}">
                <a16:creationId xmlns:a16="http://schemas.microsoft.com/office/drawing/2014/main" id="{9E975EB8-8836-428D-83C4-6A18CC2C6DBA}"/>
              </a:ext>
            </a:extLst>
          </p:cNvPr>
          <p:cNvSpPr txBox="1"/>
          <p:nvPr/>
        </p:nvSpPr>
        <p:spPr>
          <a:xfrm>
            <a:off x="971600" y="5713505"/>
            <a:ext cx="73674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b="0" dirty="0" err="1">
                <a:latin typeface="Arial" panose="020B0604020202020204" pitchFamily="34" charset="0"/>
                <a:cs typeface="Arial" panose="020B0604020202020204" pitchFamily="34" charset="0"/>
              </a:rPr>
              <a:t>KAl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·12H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b="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cs-CZ" b="0" dirty="0" err="1">
                <a:latin typeface="Arial" panose="020B0604020202020204" pitchFamily="34" charset="0"/>
                <a:cs typeface="Arial" panose="020B0604020202020204" pitchFamily="34" charset="0"/>
              </a:rPr>
              <a:t>ěsné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 krystaly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Al/Cr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)(SO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·12H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68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Ga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, In,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Tl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47387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Využití: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výroba polovodičů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LED, laserové diody (CD), TV a počítače)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In – polovodiče, ITO (In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dopovaný SnO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pro průhledné vodivé vrstvy (displeje)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polovodiče a optické materiály, jed na hlodavce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In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Kationty – soli M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Afinita k OH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srážení hydroxidů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Kationt – soli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cs-CZ" sz="2000" b="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2000" b="0">
                <a:latin typeface="Arial" panose="020B0604020202020204" pitchFamily="34" charset="0"/>
                <a:cs typeface="Arial" panose="020B0604020202020204" pitchFamily="34" charset="0"/>
              </a:rPr>
              <a:t> – toxické</a:t>
            </a:r>
            <a:endParaRPr lang="cs-CZ" sz="20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cs-CZ" sz="2000" b="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silné oxidační činidlo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99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–3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assoli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ora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·10H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7,45 %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Bauxit  (převážně hydratovaný 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Hlinitokřemičitany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[AlF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kryolit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korund (drahé kameny)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2·10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–3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řítomn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sulfidických rudách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bauxitu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 a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&lt;&lt;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–3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řítomny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sulfidických rudách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III. skupina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15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Struktura – ikosaedr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pl-PL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(Na/Al)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B  (AlB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2 BCl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Zn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2 B  +  3 ZnCl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(800 °C)</a:t>
            </a:r>
            <a:endParaRPr lang="pl-PL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2 BBr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 2 B  +  6 HBr (1300 °C)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2 BI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 2 B  +  3 I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pl-PL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Reaktivita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4 B  +  3 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2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&gt;800 °C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B  +   N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2 BN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B  +  3 X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2 BX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B  +  HNO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B  +  6 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B  +  Fe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Fe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t="10475" r="11806" b="10764"/>
          <a:stretch>
            <a:fillRect/>
          </a:stretch>
        </p:blipFill>
        <p:spPr bwMode="auto">
          <a:xfrm>
            <a:off x="6439356" y="1039720"/>
            <a:ext cx="2309398" cy="239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65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48218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Halogenidy boru BX</a:t>
            </a:r>
            <a:r>
              <a:rPr lang="pl-PL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Planární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Tvorba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adduktů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 Lewisovými bázemi BX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·LB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·OEt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destilovatelná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poměrně stabilní kapalina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– b. v.  172 K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3 CaF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CaSO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HF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HBF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pl-PL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– b. v.  285 K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AlCl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(AlBr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  +  BF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BCl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(BBr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  +  3 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BCl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 3 CO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BCl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3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3 HCl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BBr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– b. v.  364 K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– b. t.  316 K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8" t="17752" r="19313" b="19270"/>
          <a:stretch>
            <a:fillRect/>
          </a:stretch>
        </p:blipFill>
        <p:spPr bwMode="auto">
          <a:xfrm>
            <a:off x="6919664" y="26670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77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Oxid boritý B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dehydratací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Kyselina boritá H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Omezeně rozpustná ve vodě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okyselením roztoku boraxu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5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+ 2 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4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Na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krystalu molekuly propojené vodíkovými vazbami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Neběžný mechanismus „disociace“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sz="2000" b="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B(OH)</a:t>
            </a:r>
            <a:r>
              <a:rPr lang="cs-CZ" sz="2000" b="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cs-CZ" sz="20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átový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pufr,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= 9,24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Snadná esterifikace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B(OR)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Typická reakce s vicinálními dioly (cukry)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2" b="14333"/>
          <a:stretch/>
        </p:blipFill>
        <p:spPr bwMode="auto">
          <a:xfrm>
            <a:off x="5030852" y="216000"/>
            <a:ext cx="3883000" cy="273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881209" y="2348952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cs-CZ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001350"/>
              </p:ext>
            </p:extLst>
          </p:nvPr>
        </p:nvGraphicFramePr>
        <p:xfrm>
          <a:off x="846201" y="5195754"/>
          <a:ext cx="41846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CS ChemDraw Drawing" r:id="rId6" imgW="4184353" imgH="872695" progId="ChemDraw.Document.6.0">
                  <p:embed/>
                </p:oleObj>
              </mc:Choice>
              <mc:Fallback>
                <p:oleObj name="CS ChemDraw Drawing" r:id="rId6" imgW="4184353" imgH="87269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6201" y="5195754"/>
                        <a:ext cx="4184650" cy="873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Přímá spojnice se šipkou 14"/>
          <p:cNvCxnSpPr/>
          <p:nvPr/>
        </p:nvCxnSpPr>
        <p:spPr bwMode="auto">
          <a:xfrm>
            <a:off x="3131840" y="5661248"/>
            <a:ext cx="540000" cy="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6703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Boritany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Vužívány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pracích prášcích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Borax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[B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]·8H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·10H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3595032"/>
              </p:ext>
            </p:extLst>
          </p:nvPr>
        </p:nvGraphicFramePr>
        <p:xfrm>
          <a:off x="4885779" y="240358"/>
          <a:ext cx="2422525" cy="246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CS ChemDraw Drawing" r:id="rId5" imgW="2284240" imgH="2325208" progId="ChemDraw.Document.6.0">
                  <p:embed/>
                </p:oleObj>
              </mc:Choice>
              <mc:Fallback>
                <p:oleObj name="CS ChemDraw Drawing" r:id="rId5" imgW="2284240" imgH="2325208" progId="ChemDraw.Document.6.0">
                  <p:embed/>
                  <p:pic>
                    <p:nvPicPr>
                      <p:cNvPr id="4" name="Objek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85779" y="240358"/>
                        <a:ext cx="2422525" cy="2468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Obdélník 16"/>
          <p:cNvSpPr/>
          <p:nvPr/>
        </p:nvSpPr>
        <p:spPr>
          <a:xfrm>
            <a:off x="7022558" y="1526915"/>
            <a:ext cx="1571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[B</a:t>
            </a:r>
            <a:r>
              <a:rPr lang="pt-BR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pt-BR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endParaRPr lang="cs-CZ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7558688"/>
              </p:ext>
            </p:extLst>
          </p:nvPr>
        </p:nvGraphicFramePr>
        <p:xfrm>
          <a:off x="900113" y="2643188"/>
          <a:ext cx="6946900" cy="314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CS ChemDraw Drawing" r:id="rId7" imgW="7525142" imgH="3411691" progId="ChemDraw.Document.6.0">
                  <p:embed/>
                </p:oleObj>
              </mc:Choice>
              <mc:Fallback>
                <p:oleObj name="CS ChemDraw Drawing" r:id="rId7" imgW="7525142" imgH="341169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00113" y="2643188"/>
                        <a:ext cx="6946900" cy="3148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956885" y="3908308"/>
            <a:ext cx="63514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/>
            <a:r>
              <a:rPr lang="en-US" altLang="cs-CZ" b="0" dirty="0"/>
              <a:t>[BO</a:t>
            </a:r>
            <a:r>
              <a:rPr lang="en-US" altLang="cs-CZ" b="0" baseline="-25000" dirty="0"/>
              <a:t>3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3–	         </a:t>
            </a:r>
            <a:r>
              <a:rPr lang="en-US" altLang="cs-CZ" b="0" dirty="0"/>
              <a:t>[B</a:t>
            </a:r>
            <a:r>
              <a:rPr lang="en-US" altLang="cs-CZ" b="0" baseline="-25000" dirty="0"/>
              <a:t>2</a:t>
            </a:r>
            <a:r>
              <a:rPr lang="en-US" altLang="cs-CZ" b="0" dirty="0"/>
              <a:t>O</a:t>
            </a:r>
            <a:r>
              <a:rPr lang="en-US" altLang="cs-CZ" b="0" baseline="-25000" dirty="0"/>
              <a:t>5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4–                    </a:t>
            </a:r>
            <a:r>
              <a:rPr lang="en-US" altLang="cs-CZ" b="0" dirty="0"/>
              <a:t>[B</a:t>
            </a:r>
            <a:r>
              <a:rPr lang="en-US" altLang="cs-CZ" b="0" baseline="-25000" dirty="0"/>
              <a:t>3</a:t>
            </a:r>
            <a:r>
              <a:rPr lang="en-US" altLang="cs-CZ" b="0" dirty="0"/>
              <a:t>O</a:t>
            </a:r>
            <a:r>
              <a:rPr lang="en-US" altLang="cs-CZ" b="0" baseline="-25000" dirty="0"/>
              <a:t>6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3–                                   </a:t>
            </a:r>
            <a:r>
              <a:rPr lang="en-US" altLang="cs-CZ" b="0" dirty="0"/>
              <a:t>[(BO</a:t>
            </a:r>
            <a:r>
              <a:rPr lang="en-US" altLang="cs-CZ" b="0" baseline="-25000" dirty="0"/>
              <a:t>2</a:t>
            </a:r>
            <a:r>
              <a:rPr lang="en-US" altLang="cs-CZ" b="0" dirty="0"/>
              <a:t>)</a:t>
            </a:r>
            <a:r>
              <a:rPr lang="en-US" altLang="cs-CZ" b="0" baseline="30000" dirty="0"/>
              <a:t>–</a:t>
            </a:r>
            <a:r>
              <a:rPr lang="en-US" altLang="cs-CZ" b="0" dirty="0"/>
              <a:t>]</a:t>
            </a:r>
            <a:r>
              <a:rPr lang="en-US" altLang="cs-CZ" b="0" i="1" baseline="-25000" dirty="0"/>
              <a:t>n</a:t>
            </a:r>
            <a:endParaRPr lang="cs-CZ" altLang="cs-CZ" b="0" i="1" baseline="-25000" dirty="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926096" y="5674500"/>
            <a:ext cx="66399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/>
            <a:r>
              <a:rPr lang="en-US" altLang="cs-CZ" b="0" dirty="0"/>
              <a:t>[BO</a:t>
            </a:r>
            <a:r>
              <a:rPr lang="en-US" altLang="cs-CZ" b="0" baseline="-25000" dirty="0"/>
              <a:t>4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5–        </a:t>
            </a:r>
            <a:r>
              <a:rPr lang="en-US" altLang="cs-CZ" b="0" dirty="0"/>
              <a:t>[B(OH)</a:t>
            </a:r>
            <a:r>
              <a:rPr lang="en-US" altLang="cs-CZ" b="0" baseline="-25000" dirty="0"/>
              <a:t>4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4–                   </a:t>
            </a:r>
            <a:r>
              <a:rPr lang="en-US" altLang="cs-CZ" b="0" dirty="0"/>
              <a:t>[B</a:t>
            </a:r>
            <a:r>
              <a:rPr lang="en-US" altLang="cs-CZ" b="0" baseline="-25000" dirty="0"/>
              <a:t>2</a:t>
            </a:r>
            <a:r>
              <a:rPr lang="en-US" altLang="cs-CZ" b="0" dirty="0"/>
              <a:t>O(OH)</a:t>
            </a:r>
            <a:r>
              <a:rPr lang="en-US" altLang="cs-CZ" b="0" baseline="-25000" dirty="0"/>
              <a:t>6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2–              </a:t>
            </a:r>
            <a:r>
              <a:rPr lang="en-US" altLang="cs-CZ" b="0" dirty="0"/>
              <a:t>[B</a:t>
            </a:r>
            <a:r>
              <a:rPr lang="en-US" altLang="cs-CZ" b="0" baseline="-25000" dirty="0"/>
              <a:t>2</a:t>
            </a:r>
            <a:r>
              <a:rPr lang="en-US" altLang="cs-CZ" b="0" dirty="0"/>
              <a:t>(O</a:t>
            </a:r>
            <a:r>
              <a:rPr lang="en-US" altLang="cs-CZ" b="0" baseline="-25000" dirty="0"/>
              <a:t>2</a:t>
            </a:r>
            <a:r>
              <a:rPr lang="en-US" altLang="cs-CZ" b="0" dirty="0"/>
              <a:t>)</a:t>
            </a:r>
            <a:r>
              <a:rPr lang="en-US" altLang="cs-CZ" b="0" baseline="-25000" dirty="0"/>
              <a:t>2</a:t>
            </a:r>
            <a:r>
              <a:rPr lang="en-US" altLang="cs-CZ" b="0" dirty="0"/>
              <a:t>(OH)</a:t>
            </a:r>
            <a:r>
              <a:rPr lang="en-US" altLang="cs-CZ" b="0" baseline="-25000" dirty="0"/>
              <a:t>4</a:t>
            </a:r>
            <a:r>
              <a:rPr lang="en-US" altLang="cs-CZ" b="0" dirty="0"/>
              <a:t>]</a:t>
            </a:r>
            <a:r>
              <a:rPr lang="en-US" altLang="cs-CZ" b="0" baseline="30000" dirty="0"/>
              <a:t>2–</a:t>
            </a:r>
            <a:endParaRPr lang="cs-CZ" altLang="cs-CZ" b="0" baseline="-25000" dirty="0"/>
          </a:p>
        </p:txBody>
      </p:sp>
    </p:spTree>
    <p:extLst>
      <p:ext uri="{BB962C8B-B14F-4D97-AF65-F5344CB8AC3E}">
        <p14:creationId xmlns:p14="http://schemas.microsoft.com/office/powerpoint/2010/main" val="1163762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Boridy</a:t>
            </a:r>
            <a:endParaRPr lang="cs-CZ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Různé stechiometrie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Často vysoká teplota tání, tvrdé, vodivé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Využití: turbínové lopatky, raketové trysky, neprůstřelné vesty, vlákna, neutronové štíty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M  +  B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cs-CZ" sz="2000" b="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M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M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cs-CZ" sz="2000" b="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CO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CO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HX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05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or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Boridy</a:t>
            </a:r>
            <a:endParaRPr lang="cs-CZ" sz="2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a)  Izolované atomy B: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Mn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B; 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Re, Co, Ni,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);  Pd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Re,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);  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 (Ta,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W,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Co, Ni)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b)  Izolované dvojice 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Cr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 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(V,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Nb,Ta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c)   Pilovitě uspořádané řetězce atomů B: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(Ti, V,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Ta,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Ni);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MB (Ti,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V,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Ta,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W,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Co, Ni)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d)  Rozvětvené řetězce atomů B: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40268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11780</TotalTime>
  <Words>2385</Words>
  <Application>Microsoft Office PowerPoint</Application>
  <PresentationFormat>Předvádění na obrazovce (4:3)</PresentationFormat>
  <Paragraphs>404</Paragraphs>
  <Slides>24</Slides>
  <Notes>24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Symbol</vt:lpstr>
      <vt:lpstr>Times New Roman</vt:lpstr>
      <vt:lpstr>Wingdings</vt:lpstr>
      <vt:lpstr>Default Design</vt:lpstr>
      <vt:lpstr>CS ChemDraw Drawing</vt:lpstr>
      <vt:lpstr>Image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Vodíkové spektrum</dc:title>
  <dc:creator>Vez</dc:creator>
  <cp:lastModifiedBy>Vojtěch Kubíček</cp:lastModifiedBy>
  <cp:revision>1019</cp:revision>
  <dcterms:created xsi:type="dcterms:W3CDTF">2004-05-01T17:45:26Z</dcterms:created>
  <dcterms:modified xsi:type="dcterms:W3CDTF">2026-03-16T08:41:04Z</dcterms:modified>
</cp:coreProperties>
</file>