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sek, Daniel" userId="754c433b-72e5-4d2d-9517-242a49ab45f5" providerId="ADAL" clId="{D8AEC2C9-EFA0-4DC6-B783-7CF937F8823C}"/>
    <pc:docChg chg="custSel addSld modSld">
      <pc:chgData name="Bousek, Daniel" userId="754c433b-72e5-4d2d-9517-242a49ab45f5" providerId="ADAL" clId="{D8AEC2C9-EFA0-4DC6-B783-7CF937F8823C}" dt="2023-02-15T08:34:56.579" v="57" actId="255"/>
      <pc:docMkLst>
        <pc:docMk/>
      </pc:docMkLst>
      <pc:sldChg chg="modSp mod">
        <pc:chgData name="Bousek, Daniel" userId="754c433b-72e5-4d2d-9517-242a49ab45f5" providerId="ADAL" clId="{D8AEC2C9-EFA0-4DC6-B783-7CF937F8823C}" dt="2023-02-15T07:16:12.222" v="56" actId="20577"/>
        <pc:sldMkLst>
          <pc:docMk/>
          <pc:sldMk cId="1022338399" sldId="256"/>
        </pc:sldMkLst>
        <pc:spChg chg="mod">
          <ac:chgData name="Bousek, Daniel" userId="754c433b-72e5-4d2d-9517-242a49ab45f5" providerId="ADAL" clId="{D8AEC2C9-EFA0-4DC6-B783-7CF937F8823C}" dt="2023-02-14T23:29:21.611" v="11" actId="27636"/>
          <ac:spMkLst>
            <pc:docMk/>
            <pc:sldMk cId="1022338399" sldId="256"/>
            <ac:spMk id="2" creationId="{00000000-0000-0000-0000-000000000000}"/>
          </ac:spMkLst>
        </pc:spChg>
        <pc:spChg chg="mod">
          <ac:chgData name="Bousek, Daniel" userId="754c433b-72e5-4d2d-9517-242a49ab45f5" providerId="ADAL" clId="{D8AEC2C9-EFA0-4DC6-B783-7CF937F8823C}" dt="2023-02-15T07:16:12.222" v="56" actId="20577"/>
          <ac:spMkLst>
            <pc:docMk/>
            <pc:sldMk cId="1022338399" sldId="256"/>
            <ac:spMk id="3" creationId="{00000000-0000-0000-0000-000000000000}"/>
          </ac:spMkLst>
        </pc:spChg>
      </pc:sldChg>
      <pc:sldChg chg="modSp mod">
        <pc:chgData name="Bousek, Daniel" userId="754c433b-72e5-4d2d-9517-242a49ab45f5" providerId="ADAL" clId="{D8AEC2C9-EFA0-4DC6-B783-7CF937F8823C}" dt="2023-02-14T23:28:43.895" v="5" actId="255"/>
        <pc:sldMkLst>
          <pc:docMk/>
          <pc:sldMk cId="2945075086" sldId="257"/>
        </pc:sldMkLst>
        <pc:spChg chg="mod">
          <ac:chgData name="Bousek, Daniel" userId="754c433b-72e5-4d2d-9517-242a49ab45f5" providerId="ADAL" clId="{D8AEC2C9-EFA0-4DC6-B783-7CF937F8823C}" dt="2023-02-14T23:28:34.414" v="3" actId="2711"/>
          <ac:spMkLst>
            <pc:docMk/>
            <pc:sldMk cId="2945075086" sldId="257"/>
            <ac:spMk id="2" creationId="{00000000-0000-0000-0000-000000000000}"/>
          </ac:spMkLst>
        </pc:spChg>
        <pc:spChg chg="mod">
          <ac:chgData name="Bousek, Daniel" userId="754c433b-72e5-4d2d-9517-242a49ab45f5" providerId="ADAL" clId="{D8AEC2C9-EFA0-4DC6-B783-7CF937F8823C}" dt="2023-02-14T23:28:43.895" v="5" actId="255"/>
          <ac:spMkLst>
            <pc:docMk/>
            <pc:sldMk cId="2945075086" sldId="257"/>
            <ac:spMk id="3" creationId="{00000000-0000-0000-0000-000000000000}"/>
          </ac:spMkLst>
        </pc:spChg>
      </pc:sldChg>
      <pc:sldChg chg="modSp mod">
        <pc:chgData name="Bousek, Daniel" userId="754c433b-72e5-4d2d-9517-242a49ab45f5" providerId="ADAL" clId="{D8AEC2C9-EFA0-4DC6-B783-7CF937F8823C}" dt="2023-02-14T23:28:27.326" v="2" actId="255"/>
        <pc:sldMkLst>
          <pc:docMk/>
          <pc:sldMk cId="4194460010" sldId="258"/>
        </pc:sldMkLst>
        <pc:spChg chg="mod">
          <ac:chgData name="Bousek, Daniel" userId="754c433b-72e5-4d2d-9517-242a49ab45f5" providerId="ADAL" clId="{D8AEC2C9-EFA0-4DC6-B783-7CF937F8823C}" dt="2023-02-14T23:28:17.590" v="0" actId="2711"/>
          <ac:spMkLst>
            <pc:docMk/>
            <pc:sldMk cId="4194460010" sldId="258"/>
            <ac:spMk id="2" creationId="{00000000-0000-0000-0000-000000000000}"/>
          </ac:spMkLst>
        </pc:spChg>
        <pc:spChg chg="mod">
          <ac:chgData name="Bousek, Daniel" userId="754c433b-72e5-4d2d-9517-242a49ab45f5" providerId="ADAL" clId="{D8AEC2C9-EFA0-4DC6-B783-7CF937F8823C}" dt="2023-02-14T23:28:27.326" v="2" actId="255"/>
          <ac:spMkLst>
            <pc:docMk/>
            <pc:sldMk cId="4194460010" sldId="258"/>
            <ac:spMk id="3" creationId="{00000000-0000-0000-0000-000000000000}"/>
          </ac:spMkLst>
        </pc:spChg>
      </pc:sldChg>
      <pc:sldChg chg="delSp modSp mod">
        <pc:chgData name="Bousek, Daniel" userId="754c433b-72e5-4d2d-9517-242a49ab45f5" providerId="ADAL" clId="{D8AEC2C9-EFA0-4DC6-B783-7CF937F8823C}" dt="2023-02-14T23:29:42.367" v="16" actId="2711"/>
        <pc:sldMkLst>
          <pc:docMk/>
          <pc:sldMk cId="1522047661" sldId="259"/>
        </pc:sldMkLst>
        <pc:spChg chg="del mod">
          <ac:chgData name="Bousek, Daniel" userId="754c433b-72e5-4d2d-9517-242a49ab45f5" providerId="ADAL" clId="{D8AEC2C9-EFA0-4DC6-B783-7CF937F8823C}" dt="2023-02-14T23:29:32.575" v="14" actId="21"/>
          <ac:spMkLst>
            <pc:docMk/>
            <pc:sldMk cId="1522047661" sldId="259"/>
            <ac:spMk id="2" creationId="{00000000-0000-0000-0000-000000000000}"/>
          </ac:spMkLst>
        </pc:spChg>
        <pc:spChg chg="mod">
          <ac:chgData name="Bousek, Daniel" userId="754c433b-72e5-4d2d-9517-242a49ab45f5" providerId="ADAL" clId="{D8AEC2C9-EFA0-4DC6-B783-7CF937F8823C}" dt="2023-02-14T23:29:42.367" v="16" actId="2711"/>
          <ac:spMkLst>
            <pc:docMk/>
            <pc:sldMk cId="1522047661" sldId="259"/>
            <ac:spMk id="3" creationId="{00000000-0000-0000-0000-000000000000}"/>
          </ac:spMkLst>
        </pc:spChg>
      </pc:sldChg>
      <pc:sldChg chg="modSp mod">
        <pc:chgData name="Bousek, Daniel" userId="754c433b-72e5-4d2d-9517-242a49ab45f5" providerId="ADAL" clId="{D8AEC2C9-EFA0-4DC6-B783-7CF937F8823C}" dt="2023-02-14T23:28:58.204" v="7" actId="2711"/>
        <pc:sldMkLst>
          <pc:docMk/>
          <pc:sldMk cId="1572190363" sldId="260"/>
        </pc:sldMkLst>
        <pc:spChg chg="mod">
          <ac:chgData name="Bousek, Daniel" userId="754c433b-72e5-4d2d-9517-242a49ab45f5" providerId="ADAL" clId="{D8AEC2C9-EFA0-4DC6-B783-7CF937F8823C}" dt="2023-02-14T23:28:52.669" v="6" actId="2711"/>
          <ac:spMkLst>
            <pc:docMk/>
            <pc:sldMk cId="1572190363" sldId="260"/>
            <ac:spMk id="2" creationId="{00000000-0000-0000-0000-000000000000}"/>
          </ac:spMkLst>
        </pc:spChg>
        <pc:spChg chg="mod">
          <ac:chgData name="Bousek, Daniel" userId="754c433b-72e5-4d2d-9517-242a49ab45f5" providerId="ADAL" clId="{D8AEC2C9-EFA0-4DC6-B783-7CF937F8823C}" dt="2023-02-14T23:28:58.204" v="7" actId="2711"/>
          <ac:spMkLst>
            <pc:docMk/>
            <pc:sldMk cId="1572190363" sldId="260"/>
            <ac:spMk id="3" creationId="{00000000-0000-0000-0000-000000000000}"/>
          </ac:spMkLst>
        </pc:spChg>
      </pc:sldChg>
      <pc:sldChg chg="modSp new mod">
        <pc:chgData name="Bousek, Daniel" userId="754c433b-72e5-4d2d-9517-242a49ab45f5" providerId="ADAL" clId="{D8AEC2C9-EFA0-4DC6-B783-7CF937F8823C}" dt="2023-02-15T08:34:56.579" v="57" actId="255"/>
        <pc:sldMkLst>
          <pc:docMk/>
          <pc:sldMk cId="2379194635" sldId="261"/>
        </pc:sldMkLst>
        <pc:spChg chg="mod">
          <ac:chgData name="Bousek, Daniel" userId="754c433b-72e5-4d2d-9517-242a49ab45f5" providerId="ADAL" clId="{D8AEC2C9-EFA0-4DC6-B783-7CF937F8823C}" dt="2023-02-15T06:39:18.944" v="50" actId="2711"/>
          <ac:spMkLst>
            <pc:docMk/>
            <pc:sldMk cId="2379194635" sldId="261"/>
            <ac:spMk id="2" creationId="{8B83A19A-0345-9044-A468-3DF102B08839}"/>
          </ac:spMkLst>
        </pc:spChg>
        <pc:spChg chg="mod">
          <ac:chgData name="Bousek, Daniel" userId="754c433b-72e5-4d2d-9517-242a49ab45f5" providerId="ADAL" clId="{D8AEC2C9-EFA0-4DC6-B783-7CF937F8823C}" dt="2023-02-15T08:34:56.579" v="57" actId="255"/>
          <ac:spMkLst>
            <pc:docMk/>
            <pc:sldMk cId="2379194635" sldId="261"/>
            <ac:spMk id="3" creationId="{468A459A-8F0D-160E-F0C1-CC9CEA39B7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6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9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1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20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4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2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87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96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3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1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07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B752-7395-4C43-A045-CD6DBA7F620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E27B9-15ED-4524-B8DF-480A9CD72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8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Medieval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Judaism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Interreligious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Polemics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Milan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Žonca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Daniel Boušek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(Charles University)</a:t>
            </a:r>
          </a:p>
        </p:txBody>
      </p:sp>
    </p:spTree>
    <p:extLst>
      <p:ext uri="{BB962C8B-B14F-4D97-AF65-F5344CB8AC3E}">
        <p14:creationId xmlns:p14="http://schemas.microsoft.com/office/powerpoint/2010/main" val="157219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3A19A-0345-9044-A468-3DF102B08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Funkenstein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8A459A-8F0D-160E-F0C1-CC9CEA39B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‘Judaism and Christianity were confrontational cultures […]. The conscious rejection of values and claims of the other religion was and remained a constitutive element in the ongoing construction of the respective identity of each of them.’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‘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antagonism between Jews and Christians in the Middle Ages […] is that of conflicting exponents of the same tradition.’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‘Judaism and Islam were 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confrontational cultures.’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919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8357"/>
          </a:xfrm>
        </p:spPr>
        <p:txBody>
          <a:bodyPr>
            <a:normAutofit/>
          </a:bodyPr>
          <a:lstStyle/>
          <a:p>
            <a:pPr algn="l"/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Moritz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Steinschneider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(1816-1907)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950720"/>
            <a:ext cx="9144000" cy="330708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1880 “Islam und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Judenthum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German translation of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Duranʼs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Qeshet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u-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magen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(1423)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Die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Hebraischen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Uebersetzungen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(1893)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rabische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Literature der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(1902)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Polemische und apologetische Literatur in arabischer Sprache zwischen Muslimen, Christen und Juden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(1877)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33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Ignac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Goldziher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(1850-1921)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Proben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muhammedanischer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Polemik gegen den Talmud I“,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Jeschurun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(1872), 76–104; „Proben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muhammedanischer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Polemik gegen den Talmud II“,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Jeschurun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(1873), 18–47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Ueber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muhammedanische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Polemik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ZDMG 32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(1878).</a:t>
            </a:r>
          </a:p>
          <a:p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Masālik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nazar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fī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nubuwwat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sayyid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bashar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written by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Saʿīd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ibn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Ḥasan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Jewish convert to Islam from Alexandria in 1320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07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(1863-1926)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Geschichte der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Polemik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Juden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Muhammedanern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(ZDMG 42, 1888).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Ifhām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yahūd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1898 in MGWJ</a:t>
            </a:r>
            <a:r>
              <a:rPr lang="en-GB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46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964" y="258618"/>
            <a:ext cx="11159836" cy="5918345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1863 published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Shelomo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Adret’s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Maamar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Yishmael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Friedlaender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(1876-1920)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Heterodoxies of the Shiites according to Ibn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(New Haven 1909)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Qirqisānī’s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polemic against Islam in his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Kitāb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anwār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wa’l-marāqib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Hartwig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Hirschfeld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(1854-1934)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Richard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Gottheil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0476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286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Medieval Judaism and Interreligious Polemics</vt:lpstr>
      <vt:lpstr>Amos Funkenstein</vt:lpstr>
      <vt:lpstr>Moritz Steinschneider (1816-1907)</vt:lpstr>
      <vt:lpstr>Ignac Goldziher (1850-1921)</vt:lpstr>
      <vt:lpstr>Martin Schreiner (1863-1926)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Bousek, Daniel</dc:creator>
  <cp:lastModifiedBy>Bousek, Daniel</cp:lastModifiedBy>
  <cp:revision>10</cp:revision>
  <dcterms:created xsi:type="dcterms:W3CDTF">2021-02-15T13:31:14Z</dcterms:created>
  <dcterms:modified xsi:type="dcterms:W3CDTF">2023-02-15T08:35:07Z</dcterms:modified>
</cp:coreProperties>
</file>