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4" r:id="rId5"/>
    <p:sldId id="272" r:id="rId6"/>
    <p:sldId id="262" r:id="rId7"/>
    <p:sldId id="271" r:id="rId8"/>
    <p:sldId id="273" r:id="rId9"/>
    <p:sldId id="260" r:id="rId10"/>
    <p:sldId id="269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1. den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Jmenuju se………</a:t>
            </a:r>
          </a:p>
          <a:p>
            <a:pPr>
              <a:defRPr/>
            </a:pPr>
            <a:r>
              <a:rPr lang="cs-CZ" dirty="0"/>
              <a:t>Jsem student/ studentka.</a:t>
            </a:r>
          </a:p>
          <a:p>
            <a:pPr>
              <a:defRPr/>
            </a:pPr>
            <a:r>
              <a:rPr lang="cs-CZ" dirty="0"/>
              <a:t>Nejsem učitel/ učitelka.</a:t>
            </a:r>
          </a:p>
          <a:p>
            <a:pPr>
              <a:defRPr/>
            </a:pPr>
            <a:r>
              <a:rPr lang="cs-CZ" dirty="0"/>
              <a:t>Jsem Ital/ Italka.</a:t>
            </a:r>
          </a:p>
          <a:p>
            <a:pPr>
              <a:defRPr/>
            </a:pPr>
            <a:r>
              <a:rPr lang="cs-CZ" dirty="0"/>
              <a:t>Nejsem Čech/ Češka.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882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Být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1628800"/>
            <a:ext cx="4211960" cy="5616624"/>
          </a:xfrm>
        </p:spPr>
        <p:txBody>
          <a:bodyPr>
            <a:normAutofit/>
          </a:bodyPr>
          <a:lstStyle/>
          <a:p>
            <a:r>
              <a:rPr lang="cs-CZ" dirty="0"/>
              <a:t>Odkud ……..?</a:t>
            </a:r>
          </a:p>
          <a:p>
            <a:r>
              <a:rPr lang="cs-CZ" dirty="0"/>
              <a:t>……….Vietnamka.</a:t>
            </a:r>
          </a:p>
          <a:p>
            <a:r>
              <a:rPr lang="cs-CZ" dirty="0"/>
              <a:t>…….. Linda učitelka?</a:t>
            </a:r>
          </a:p>
          <a:p>
            <a:r>
              <a:rPr lang="cs-CZ" dirty="0"/>
              <a:t>Ne….Ona……studentka.</a:t>
            </a:r>
          </a:p>
          <a:p>
            <a:endParaRPr lang="cs-CZ" dirty="0"/>
          </a:p>
          <a:p>
            <a:r>
              <a:rPr lang="cs-CZ" dirty="0"/>
              <a:t>Odkud ….. </a:t>
            </a:r>
            <a:r>
              <a:rPr lang="cs-CZ" dirty="0" err="1"/>
              <a:t>Lao</a:t>
            </a:r>
            <a:r>
              <a:rPr lang="cs-CZ" dirty="0"/>
              <a:t>?</a:t>
            </a:r>
          </a:p>
          <a:p>
            <a:pPr>
              <a:buNone/>
            </a:pPr>
            <a:r>
              <a:rPr lang="cs-CZ" dirty="0">
                <a:solidFill>
                  <a:srgbClr val="FF0000"/>
                </a:solidFill>
              </a:rPr>
              <a:t>Formální</a:t>
            </a:r>
          </a:p>
          <a:p>
            <a:r>
              <a:rPr lang="cs-CZ" dirty="0"/>
              <a:t>Vy …….. z Číny?</a:t>
            </a:r>
          </a:p>
          <a:p>
            <a:r>
              <a:rPr lang="cs-CZ" dirty="0"/>
              <a:t>Ne, já …. z Koreje.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4065600" cy="4997152"/>
          </a:xfrm>
        </p:spPr>
        <p:txBody>
          <a:bodyPr>
            <a:normAutofit/>
          </a:bodyPr>
          <a:lstStyle/>
          <a:p>
            <a:r>
              <a:rPr lang="cs-CZ" dirty="0"/>
              <a:t>Odkud jsi?</a:t>
            </a:r>
          </a:p>
          <a:p>
            <a:r>
              <a:rPr lang="cs-CZ" dirty="0"/>
              <a:t>Jsem Vietnamka.</a:t>
            </a:r>
          </a:p>
          <a:p>
            <a:r>
              <a:rPr lang="cs-CZ" dirty="0"/>
              <a:t>Je Linda učitelka?</a:t>
            </a:r>
          </a:p>
          <a:p>
            <a:r>
              <a:rPr lang="cs-CZ" dirty="0" err="1"/>
              <a:t>Není</a:t>
            </a:r>
            <a:r>
              <a:rPr lang="cs-CZ" dirty="0"/>
              <a:t>.Ona je studentka.</a:t>
            </a:r>
          </a:p>
          <a:p>
            <a:r>
              <a:rPr lang="cs-CZ" dirty="0"/>
              <a:t>Odkud je </a:t>
            </a:r>
            <a:r>
              <a:rPr lang="cs-CZ" dirty="0" err="1"/>
              <a:t>Lao</a:t>
            </a:r>
            <a:r>
              <a:rPr lang="cs-CZ" dirty="0"/>
              <a:t>?</a:t>
            </a:r>
          </a:p>
          <a:p>
            <a:pPr>
              <a:buNone/>
            </a:pPr>
            <a:r>
              <a:rPr lang="cs-CZ" dirty="0">
                <a:solidFill>
                  <a:srgbClr val="FF0000"/>
                </a:solidFill>
              </a:rPr>
              <a:t>Formální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Jste z Číny?</a:t>
            </a:r>
          </a:p>
          <a:p>
            <a:r>
              <a:rPr lang="cs-CZ" dirty="0"/>
              <a:t>Ne, já jsem z Koreje.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 dirty="0"/>
              <a:t>Ptejte se (</a:t>
            </a:r>
            <a:r>
              <a:rPr lang="cs-CZ" altLang="cs-CZ" sz="4000" dirty="0" err="1"/>
              <a:t>ask</a:t>
            </a:r>
            <a:r>
              <a:rPr lang="cs-CZ" altLang="cs-CZ" sz="4000" dirty="0"/>
              <a:t>) a odpovídejte: Jsem/ nejsem......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Jsi/ jste Čech/ Češka?</a:t>
            </a:r>
          </a:p>
          <a:p>
            <a:r>
              <a:rPr lang="cs-CZ" altLang="cs-CZ" dirty="0"/>
              <a:t>Jsi/ jste doma?</a:t>
            </a:r>
          </a:p>
          <a:p>
            <a:r>
              <a:rPr lang="cs-CZ" altLang="cs-CZ" dirty="0"/>
              <a:t>Jsi/ jste (taky) vegetarián/ vegetariánka?</a:t>
            </a:r>
          </a:p>
          <a:p>
            <a:r>
              <a:rPr lang="cs-CZ" altLang="cs-CZ" dirty="0"/>
              <a:t>Jsi/ jste ve škole?</a:t>
            </a:r>
          </a:p>
          <a:p>
            <a:r>
              <a:rPr lang="cs-CZ" altLang="cs-CZ" dirty="0"/>
              <a:t>Jsi/ jste prezident/ prezidentka?</a:t>
            </a:r>
          </a:p>
          <a:p>
            <a:r>
              <a:rPr lang="cs-CZ" altLang="cs-CZ" dirty="0"/>
              <a:t>Jsi/ jste herec/ herečka (</a:t>
            </a:r>
            <a:r>
              <a:rPr lang="cs-CZ" altLang="cs-CZ" dirty="0" err="1"/>
              <a:t>actor</a:t>
            </a:r>
            <a:r>
              <a:rPr lang="cs-CZ" altLang="cs-CZ" dirty="0"/>
              <a:t>)?</a:t>
            </a:r>
          </a:p>
          <a:p>
            <a:r>
              <a:rPr lang="cs-CZ" altLang="cs-CZ" dirty="0"/>
              <a:t>Jsi/ jste zpěvák/ zpěvačka (</a:t>
            </a:r>
            <a:r>
              <a:rPr lang="cs-CZ" altLang="cs-CZ" dirty="0" err="1"/>
              <a:t>singer</a:t>
            </a:r>
            <a:r>
              <a:rPr lang="cs-CZ" altLang="cs-CZ" dirty="0"/>
              <a:t>)?</a:t>
            </a:r>
          </a:p>
          <a:p>
            <a:r>
              <a:rPr lang="cs-CZ" altLang="cs-CZ" dirty="0"/>
              <a:t>Jsi/ jste optimista?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785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Řekněte (</a:t>
            </a:r>
            <a:r>
              <a:rPr lang="cs-CZ" altLang="cs-CZ" dirty="0" err="1"/>
              <a:t>say</a:t>
            </a:r>
            <a:r>
              <a:rPr lang="cs-CZ" altLang="cs-CZ" dirty="0"/>
              <a:t>) 3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err="1"/>
              <a:t>Veronica</a:t>
            </a:r>
            <a:r>
              <a:rPr lang="cs-CZ" altLang="cs-CZ" dirty="0"/>
              <a:t> je .........</a:t>
            </a:r>
          </a:p>
          <a:p>
            <a:r>
              <a:rPr lang="cs-CZ" altLang="cs-CZ" dirty="0" err="1"/>
              <a:t>Veronica</a:t>
            </a:r>
            <a:r>
              <a:rPr lang="cs-CZ" altLang="cs-CZ" dirty="0"/>
              <a:t> není ............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2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3654112" cy="492941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8: 00</a:t>
            </a:r>
          </a:p>
          <a:p>
            <a:pPr>
              <a:buNone/>
            </a:pPr>
            <a:r>
              <a:rPr lang="cs-CZ" dirty="0"/>
              <a:t>Dobré ………..</a:t>
            </a:r>
          </a:p>
          <a:p>
            <a:pPr>
              <a:buNone/>
            </a:pPr>
            <a:r>
              <a:rPr lang="cs-CZ" dirty="0"/>
              <a:t>(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day</a:t>
            </a:r>
            <a:r>
              <a:rPr lang="cs-CZ" dirty="0"/>
              <a:t>)</a:t>
            </a:r>
          </a:p>
          <a:p>
            <a:r>
              <a:rPr lang="cs-CZ" dirty="0"/>
              <a:t>Dobrý ……….</a:t>
            </a:r>
          </a:p>
          <a:p>
            <a:r>
              <a:rPr lang="cs-CZ" dirty="0"/>
              <a:t>18: 00</a:t>
            </a:r>
          </a:p>
          <a:p>
            <a:pPr>
              <a:buNone/>
            </a:pPr>
            <a:r>
              <a:rPr lang="cs-CZ" dirty="0"/>
              <a:t>Dobrý ………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Na…..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39952" y="1196752"/>
            <a:ext cx="3559296" cy="492941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Dobré ráno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Dobrý den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Dobrý večer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NA SHLEDANOU</a:t>
            </a:r>
          </a:p>
        </p:txBody>
      </p:sp>
      <p:sp>
        <p:nvSpPr>
          <p:cNvPr id="5" name="Šipka doprava 4"/>
          <p:cNvSpPr/>
          <p:nvPr/>
        </p:nvSpPr>
        <p:spPr>
          <a:xfrm>
            <a:off x="2195736" y="6206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>
            <a:off x="3851920" y="62068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3851920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eva 7"/>
          <p:cNvSpPr/>
          <p:nvPr/>
        </p:nvSpPr>
        <p:spPr>
          <a:xfrm>
            <a:off x="2411760" y="450912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D8EA4F5-BB45-486F-A8B7-AF8753011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Formální seznámení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formal</a:t>
            </a:r>
            <a:r>
              <a:rPr lang="cs-CZ" dirty="0"/>
              <a:t> meeting)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2094791-2F99-4A25-BA27-9C88BA7C4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Dobrý den. Jmenuju se Jana Králová. </a:t>
            </a:r>
          </a:p>
          <a:p>
            <a:r>
              <a:rPr lang="cs-CZ" dirty="0"/>
              <a:t>Filip Malý. Těší mě.</a:t>
            </a:r>
          </a:p>
          <a:p>
            <a:r>
              <a:rPr lang="cs-CZ" dirty="0"/>
              <a:t>Mě taky. Jak se máte?</a:t>
            </a:r>
          </a:p>
          <a:p>
            <a:r>
              <a:rPr lang="cs-CZ" dirty="0"/>
              <a:t>Děkuju, dobře. A vy?</a:t>
            </a:r>
          </a:p>
          <a:p>
            <a:r>
              <a:rPr lang="cs-CZ" dirty="0"/>
              <a:t>Jde to.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FB44962-D70E-4FCC-A65A-DE30062F9781}"/>
              </a:ext>
            </a:extLst>
          </p:cNvPr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6F82BCD-2B37-4B5D-854D-F31DB4626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31" y="4293096"/>
            <a:ext cx="3026657" cy="200827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8B09A89B-C185-4BFA-98E5-96E1DF590D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41" y="4085384"/>
            <a:ext cx="3192016" cy="212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28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214CA-AF8F-418B-BB35-7D767DCE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máte? 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6A21F80-E80A-4044-88C7-B441F73FE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3520440" cy="4353347"/>
          </a:xfrm>
        </p:spPr>
        <p:txBody>
          <a:bodyPr/>
          <a:lstStyle/>
          <a:p>
            <a:r>
              <a:rPr lang="cs-CZ" dirty="0"/>
              <a:t>Dobře!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Ujde to./ Jde to.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Špatně.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8EF2ABD-BECC-47BF-AFBD-089F06B692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ym typeface="Wingdings" panose="05000000000000000000" pitchFamily="2" charset="2"/>
              </a:rPr>
              <a:t></a:t>
            </a:r>
          </a:p>
          <a:p>
            <a:endParaRPr lang="cs-CZ" sz="4400" dirty="0">
              <a:sym typeface="Wingdings" panose="05000000000000000000" pitchFamily="2" charset="2"/>
            </a:endParaRPr>
          </a:p>
          <a:p>
            <a:r>
              <a:rPr lang="cs-CZ" sz="4400" dirty="0">
                <a:sym typeface="Wingdings" panose="05000000000000000000" pitchFamily="2" charset="2"/>
              </a:rPr>
              <a:t>  </a:t>
            </a:r>
          </a:p>
          <a:p>
            <a:endParaRPr lang="cs-CZ" sz="4400" dirty="0">
              <a:sym typeface="Wingdings" panose="05000000000000000000" pitchFamily="2" charset="2"/>
            </a:endParaRPr>
          </a:p>
          <a:p>
            <a:r>
              <a:rPr lang="cs-CZ" sz="4400" dirty="0">
                <a:sym typeface="Wingdings" panose="05000000000000000000" pitchFamily="2" charset="2"/>
              </a:rPr>
              <a:t>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48816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5A0919-CA62-48E6-B9DA-F24F0875F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548680"/>
            <a:ext cx="4852392" cy="914360"/>
          </a:xfrm>
        </p:spPr>
        <p:txBody>
          <a:bodyPr>
            <a:normAutofit fontScale="90000"/>
          </a:bodyPr>
          <a:lstStyle/>
          <a:p>
            <a:r>
              <a:rPr lang="cs-CZ" dirty="0"/>
              <a:t>Formální á neformální seznámení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informal</a:t>
            </a:r>
            <a:r>
              <a:rPr lang="cs-CZ" dirty="0"/>
              <a:t> meeting)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C62EFBF-E3F1-4E10-A85F-D3057515F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Ahoj!</a:t>
            </a:r>
          </a:p>
          <a:p>
            <a:r>
              <a:rPr lang="cs-CZ" dirty="0"/>
              <a:t>Ahoj!</a:t>
            </a:r>
          </a:p>
          <a:p>
            <a:r>
              <a:rPr lang="cs-CZ" dirty="0"/>
              <a:t>Jak se jmenuješ?</a:t>
            </a:r>
          </a:p>
          <a:p>
            <a:r>
              <a:rPr lang="cs-CZ" dirty="0"/>
              <a:t>Jmenuju se Karel. A ty?</a:t>
            </a:r>
          </a:p>
          <a:p>
            <a:r>
              <a:rPr lang="cs-CZ" dirty="0"/>
              <a:t>Pavla.</a:t>
            </a:r>
          </a:p>
          <a:p>
            <a:r>
              <a:rPr lang="cs-CZ" dirty="0"/>
              <a:t>Těší mě!</a:t>
            </a:r>
          </a:p>
          <a:p>
            <a:r>
              <a:rPr lang="cs-CZ" dirty="0"/>
              <a:t>Mě taky!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08329ED-65C9-4D22-9C45-E595C80AE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63040"/>
            <a:ext cx="3016491" cy="3541098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9B1D9EA6-E278-49F8-88CF-D137D1BA6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4544" y="116632"/>
            <a:ext cx="2808312" cy="187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46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Formální               neformální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0" y="1700808"/>
            <a:ext cx="3127248" cy="4425355"/>
          </a:xfrm>
        </p:spPr>
        <p:txBody>
          <a:bodyPr>
            <a:normAutofit/>
          </a:bodyPr>
          <a:lstStyle/>
          <a:p>
            <a:r>
              <a:rPr lang="cs-CZ" dirty="0" err="1"/>
              <a:t>AhoJ</a:t>
            </a:r>
            <a:r>
              <a:rPr lang="cs-CZ" dirty="0"/>
              <a:t>/ Čau!</a:t>
            </a:r>
          </a:p>
          <a:p>
            <a:r>
              <a:rPr lang="cs-CZ" dirty="0"/>
              <a:t>Co děláš?</a:t>
            </a:r>
          </a:p>
          <a:p>
            <a:r>
              <a:rPr lang="cs-CZ" dirty="0"/>
              <a:t>A ty?</a:t>
            </a:r>
          </a:p>
          <a:p>
            <a:r>
              <a:rPr lang="cs-CZ" dirty="0"/>
              <a:t>Odkud jsi?</a:t>
            </a:r>
          </a:p>
          <a:p>
            <a:r>
              <a:rPr lang="cs-CZ" dirty="0"/>
              <a:t>Měj se hezky!</a:t>
            </a:r>
          </a:p>
          <a:p>
            <a:r>
              <a:rPr lang="cs-CZ"/>
              <a:t>Promiň!            </a:t>
            </a:r>
            <a:endParaRPr lang="cs-CZ" dirty="0"/>
          </a:p>
          <a:p>
            <a:r>
              <a:rPr lang="cs-CZ" dirty="0" err="1"/>
              <a:t>AhoJ</a:t>
            </a:r>
            <a:r>
              <a:rPr lang="cs-CZ" dirty="0"/>
              <a:t>/ Čau!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51520" y="1700807"/>
            <a:ext cx="3127247" cy="4425355"/>
          </a:xfrm>
        </p:spPr>
        <p:txBody>
          <a:bodyPr>
            <a:normAutofit/>
          </a:bodyPr>
          <a:lstStyle/>
          <a:p>
            <a:r>
              <a:rPr lang="cs-CZ" dirty="0"/>
              <a:t>Dobrý den!</a:t>
            </a:r>
          </a:p>
          <a:p>
            <a:r>
              <a:rPr lang="cs-CZ" dirty="0"/>
              <a:t>Co děláte?</a:t>
            </a:r>
          </a:p>
          <a:p>
            <a:r>
              <a:rPr lang="cs-CZ" dirty="0"/>
              <a:t>A vy?</a:t>
            </a:r>
          </a:p>
          <a:p>
            <a:r>
              <a:rPr lang="cs-CZ" dirty="0"/>
              <a:t>Odkud js</a:t>
            </a:r>
            <a:r>
              <a:rPr lang="cs-CZ" u="sng" dirty="0"/>
              <a:t>te</a:t>
            </a:r>
            <a:r>
              <a:rPr lang="cs-CZ" dirty="0"/>
              <a:t>?</a:t>
            </a:r>
          </a:p>
          <a:p>
            <a:r>
              <a:rPr lang="cs-CZ" dirty="0"/>
              <a:t>Mějte se hezky!</a:t>
            </a:r>
          </a:p>
          <a:p>
            <a:pPr marL="0" indent="0">
              <a:buNone/>
            </a:pPr>
            <a:r>
              <a:rPr lang="cs-CZ" dirty="0"/>
              <a:t>Promiňte! </a:t>
            </a:r>
          </a:p>
          <a:p>
            <a:r>
              <a:rPr lang="cs-CZ" dirty="0"/>
              <a:t>Dobrý den/ na shledanou!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57235F3-F715-417C-A560-67CC2C02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6FBCE52-B244-4F5D-8894-47105CF7EC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21608" cy="4525963"/>
          </a:xfrm>
        </p:spPr>
        <p:txBody>
          <a:bodyPr>
            <a:normAutofit/>
          </a:bodyPr>
          <a:lstStyle/>
          <a:p>
            <a:r>
              <a:rPr lang="cs-CZ" dirty="0"/>
              <a:t>Dobrý … </a:t>
            </a:r>
          </a:p>
          <a:p>
            <a:r>
              <a:rPr lang="cs-CZ" dirty="0"/>
              <a:t>….. Jana Králová. </a:t>
            </a:r>
          </a:p>
          <a:p>
            <a:r>
              <a:rPr lang="cs-CZ" dirty="0"/>
              <a:t>Filip Malý. …… mě.</a:t>
            </a:r>
          </a:p>
          <a:p>
            <a:r>
              <a:rPr lang="cs-CZ" dirty="0"/>
              <a:t>…. taky. </a:t>
            </a:r>
          </a:p>
          <a:p>
            <a:pPr marL="0" indent="0">
              <a:buNone/>
            </a:pPr>
            <a:r>
              <a:rPr lang="cs-CZ" dirty="0"/>
              <a:t>Mějte se …..</a:t>
            </a:r>
          </a:p>
          <a:p>
            <a:pPr marL="0" indent="0">
              <a:buNone/>
            </a:pPr>
            <a:r>
              <a:rPr lang="cs-CZ" dirty="0"/>
              <a:t>Na shledanou!</a:t>
            </a:r>
          </a:p>
          <a:p>
            <a:pPr marL="0" indent="0">
              <a:buNone/>
            </a:pPr>
            <a:r>
              <a:rPr lang="cs-CZ" dirty="0"/>
              <a:t>Na …..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6E7BC22-5603-4EDD-A8A7-C689284FE4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/>
              <a:t>den </a:t>
            </a:r>
          </a:p>
          <a:p>
            <a:r>
              <a:rPr lang="cs-CZ" dirty="0"/>
              <a:t>Jsem</a:t>
            </a:r>
          </a:p>
          <a:p>
            <a:r>
              <a:rPr lang="cs-CZ" dirty="0"/>
              <a:t>Těší</a:t>
            </a:r>
          </a:p>
          <a:p>
            <a:r>
              <a:rPr lang="cs-CZ" dirty="0"/>
              <a:t>Mě </a:t>
            </a:r>
          </a:p>
          <a:p>
            <a:r>
              <a:rPr lang="cs-CZ" dirty="0"/>
              <a:t>Hezky</a:t>
            </a:r>
          </a:p>
          <a:p>
            <a:r>
              <a:rPr lang="cs-CZ" dirty="0"/>
              <a:t>Shledanou!</a:t>
            </a:r>
          </a:p>
        </p:txBody>
      </p:sp>
    </p:spTree>
    <p:extLst>
      <p:ext uri="{BB962C8B-B14F-4D97-AF65-F5344CB8AC3E}">
        <p14:creationId xmlns:p14="http://schemas.microsoft.com/office/powerpoint/2010/main" val="351312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0D9374D-E8B3-4DC1-8F80-7F77856C5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5273714-3989-438B-AE2C-A9CA7D5FB5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Ahoj!</a:t>
            </a:r>
          </a:p>
          <a:p>
            <a:r>
              <a:rPr lang="cs-CZ" dirty="0"/>
              <a:t>……</a:t>
            </a:r>
          </a:p>
          <a:p>
            <a:r>
              <a:rPr lang="cs-CZ" dirty="0"/>
              <a:t>Jsem Karel. </a:t>
            </a:r>
          </a:p>
          <a:p>
            <a:r>
              <a:rPr lang="cs-CZ" dirty="0"/>
              <a:t>……..Pavla.</a:t>
            </a:r>
          </a:p>
          <a:p>
            <a:r>
              <a:rPr lang="cs-CZ" dirty="0"/>
              <a:t>Těší …..!</a:t>
            </a:r>
          </a:p>
          <a:p>
            <a:r>
              <a:rPr lang="cs-CZ" dirty="0"/>
              <a:t>Mě ……!</a:t>
            </a:r>
          </a:p>
          <a:p>
            <a:r>
              <a:rPr lang="cs-CZ" dirty="0"/>
              <a:t>…. Jsi?</a:t>
            </a:r>
          </a:p>
          <a:p>
            <a:r>
              <a:rPr lang="cs-CZ" dirty="0"/>
              <a:t>Z Německa.</a:t>
            </a:r>
          </a:p>
          <a:p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32E5881-BFFF-4C0A-A488-E5739B6181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Ahoj!</a:t>
            </a:r>
          </a:p>
          <a:p>
            <a:r>
              <a:rPr lang="cs-CZ" dirty="0"/>
              <a:t>Jsem</a:t>
            </a:r>
          </a:p>
          <a:p>
            <a:r>
              <a:rPr lang="cs-CZ" dirty="0"/>
              <a:t>Mě</a:t>
            </a:r>
          </a:p>
          <a:p>
            <a:r>
              <a:rPr lang="cs-CZ" dirty="0"/>
              <a:t>Taky</a:t>
            </a:r>
          </a:p>
          <a:p>
            <a:endParaRPr lang="cs-CZ" dirty="0"/>
          </a:p>
          <a:p>
            <a:r>
              <a:rPr lang="cs-CZ" dirty="0"/>
              <a:t>Odkud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32B359F-32A1-41FD-8250-46413E2F0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116632"/>
            <a:ext cx="3017782" cy="354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3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Já Jsem…..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Ty…………</a:t>
            </a:r>
          </a:p>
          <a:p>
            <a:r>
              <a:rPr lang="cs-CZ" dirty="0"/>
              <a:t>On………..</a:t>
            </a:r>
          </a:p>
          <a:p>
            <a:r>
              <a:rPr lang="cs-CZ" dirty="0"/>
              <a:t>Ona………</a:t>
            </a:r>
          </a:p>
          <a:p>
            <a:r>
              <a:rPr lang="cs-CZ" dirty="0"/>
              <a:t>To………..</a:t>
            </a:r>
          </a:p>
          <a:p>
            <a:r>
              <a:rPr lang="cs-CZ" dirty="0"/>
              <a:t>Já ne …………</a:t>
            </a:r>
          </a:p>
          <a:p>
            <a:r>
              <a:rPr lang="cs-CZ" dirty="0"/>
              <a:t>Ty ne…………..</a:t>
            </a:r>
          </a:p>
          <a:p>
            <a:r>
              <a:rPr lang="cs-CZ" dirty="0"/>
              <a:t>On ne………..</a:t>
            </a:r>
          </a:p>
          <a:p>
            <a:r>
              <a:rPr lang="cs-CZ" dirty="0"/>
              <a:t>To ……………..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Jsi</a:t>
            </a:r>
          </a:p>
          <a:p>
            <a:r>
              <a:rPr lang="cs-CZ" dirty="0"/>
              <a:t>Je</a:t>
            </a:r>
          </a:p>
          <a:p>
            <a:r>
              <a:rPr lang="cs-CZ" dirty="0"/>
              <a:t>Je</a:t>
            </a:r>
          </a:p>
          <a:p>
            <a:r>
              <a:rPr lang="cs-CZ" dirty="0"/>
              <a:t>Je</a:t>
            </a:r>
          </a:p>
          <a:p>
            <a:r>
              <a:rPr lang="cs-CZ" dirty="0"/>
              <a:t>Nejsem</a:t>
            </a:r>
          </a:p>
          <a:p>
            <a:r>
              <a:rPr lang="cs-CZ" dirty="0"/>
              <a:t>Nejsi</a:t>
            </a:r>
          </a:p>
          <a:p>
            <a:r>
              <a:rPr lang="cs-CZ" dirty="0"/>
              <a:t>Není</a:t>
            </a:r>
          </a:p>
          <a:p>
            <a:r>
              <a:rPr lang="cs-CZ" dirty="0"/>
              <a:t>Není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109</TotalTime>
  <Words>422</Words>
  <Application>Microsoft Office PowerPoint</Application>
  <PresentationFormat>Předvádění na obrazovce (4:3)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Trebuchet MS</vt:lpstr>
      <vt:lpstr>Wingdings</vt:lpstr>
      <vt:lpstr>Wingdings 2</vt:lpstr>
      <vt:lpstr>Bohatý</vt:lpstr>
      <vt:lpstr>1. den </vt:lpstr>
      <vt:lpstr>   </vt:lpstr>
      <vt:lpstr>Formální seznámení (formal meeting)</vt:lpstr>
      <vt:lpstr>Jak se máte? </vt:lpstr>
      <vt:lpstr>Formální á neformální seznámení (informal meeting)</vt:lpstr>
      <vt:lpstr>Formální               neformální</vt:lpstr>
      <vt:lpstr>Prezentace aplikace PowerPoint</vt:lpstr>
      <vt:lpstr>Prezentace aplikace PowerPoint</vt:lpstr>
      <vt:lpstr>Já Jsem…..</vt:lpstr>
      <vt:lpstr>Prezentace aplikace PowerPoint</vt:lpstr>
      <vt:lpstr>Být</vt:lpstr>
      <vt:lpstr>Ptejte se (ask) a odpovídejte: Jsem/ nejsem......</vt:lpstr>
      <vt:lpstr>Řekněte (say) 3 informace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Fráze</dc:title>
  <dc:creator>Lektor</dc:creator>
  <cp:lastModifiedBy>kotkovar</cp:lastModifiedBy>
  <cp:revision>15</cp:revision>
  <dcterms:created xsi:type="dcterms:W3CDTF">2013-09-11T20:06:30Z</dcterms:created>
  <dcterms:modified xsi:type="dcterms:W3CDTF">2023-10-05T07:28:46Z</dcterms:modified>
</cp:coreProperties>
</file>